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Lst>
  <p:notesMasterIdLst>
    <p:notesMasterId r:id="rId37"/>
  </p:notesMasterIdLst>
  <p:sldIdLst>
    <p:sldId id="256" r:id="rId4"/>
    <p:sldId id="297" r:id="rId5"/>
    <p:sldId id="263" r:id="rId6"/>
    <p:sldId id="261" r:id="rId7"/>
    <p:sldId id="266" r:id="rId8"/>
    <p:sldId id="270" r:id="rId9"/>
    <p:sldId id="264" r:id="rId10"/>
    <p:sldId id="275" r:id="rId11"/>
    <p:sldId id="271" r:id="rId12"/>
    <p:sldId id="272" r:id="rId13"/>
    <p:sldId id="290" r:id="rId14"/>
    <p:sldId id="292" r:id="rId15"/>
    <p:sldId id="293" r:id="rId16"/>
    <p:sldId id="294" r:id="rId17"/>
    <p:sldId id="295" r:id="rId18"/>
    <p:sldId id="281" r:id="rId19"/>
    <p:sldId id="296" r:id="rId20"/>
    <p:sldId id="288" r:id="rId21"/>
    <p:sldId id="278" r:id="rId22"/>
    <p:sldId id="283" r:id="rId23"/>
    <p:sldId id="267" r:id="rId24"/>
    <p:sldId id="276" r:id="rId25"/>
    <p:sldId id="378" r:id="rId26"/>
    <p:sldId id="375" r:id="rId27"/>
    <p:sldId id="319" r:id="rId28"/>
    <p:sldId id="320" r:id="rId29"/>
    <p:sldId id="376" r:id="rId30"/>
    <p:sldId id="377" r:id="rId31"/>
    <p:sldId id="298" r:id="rId32"/>
    <p:sldId id="286" r:id="rId33"/>
    <p:sldId id="285" r:id="rId34"/>
    <p:sldId id="282" r:id="rId35"/>
    <p:sldId id="291" r:id="rId36"/>
  </p:sldIdLst>
  <p:sldSz cx="9144000" cy="5143500" type="screen16x9"/>
  <p:notesSz cx="6858000" cy="9144000"/>
  <p:custDataLst>
    <p:tags r:id="rId38"/>
  </p:custDataLst>
  <p:defaultTextStyle>
    <a:defPPr>
      <a:defRPr lang="zh-CN"/>
    </a:defPPr>
    <a:lvl1pPr marL="0" algn="l" defTabSz="612922" rtl="0" eaLnBrk="1" latinLnBrk="0" hangingPunct="1">
      <a:defRPr sz="1200" kern="1200">
        <a:solidFill>
          <a:schemeClr val="tx1"/>
        </a:solidFill>
        <a:latin typeface="+mn-lt"/>
        <a:ea typeface="+mn-ea"/>
        <a:cs typeface="+mn-cs"/>
      </a:defRPr>
    </a:lvl1pPr>
    <a:lvl2pPr marL="306461" algn="l" defTabSz="612922" rtl="0" eaLnBrk="1" latinLnBrk="0" hangingPunct="1">
      <a:defRPr sz="1200" kern="1200">
        <a:solidFill>
          <a:schemeClr val="tx1"/>
        </a:solidFill>
        <a:latin typeface="+mn-lt"/>
        <a:ea typeface="+mn-ea"/>
        <a:cs typeface="+mn-cs"/>
      </a:defRPr>
    </a:lvl2pPr>
    <a:lvl3pPr marL="612922" algn="l" defTabSz="612922" rtl="0" eaLnBrk="1" latinLnBrk="0" hangingPunct="1">
      <a:defRPr sz="1200" kern="1200">
        <a:solidFill>
          <a:schemeClr val="tx1"/>
        </a:solidFill>
        <a:latin typeface="+mn-lt"/>
        <a:ea typeface="+mn-ea"/>
        <a:cs typeface="+mn-cs"/>
      </a:defRPr>
    </a:lvl3pPr>
    <a:lvl4pPr marL="919383" algn="l" defTabSz="612922" rtl="0" eaLnBrk="1" latinLnBrk="0" hangingPunct="1">
      <a:defRPr sz="1200" kern="1200">
        <a:solidFill>
          <a:schemeClr val="tx1"/>
        </a:solidFill>
        <a:latin typeface="+mn-lt"/>
        <a:ea typeface="+mn-ea"/>
        <a:cs typeface="+mn-cs"/>
      </a:defRPr>
    </a:lvl4pPr>
    <a:lvl5pPr marL="1225845" algn="l" defTabSz="612922" rtl="0" eaLnBrk="1" latinLnBrk="0" hangingPunct="1">
      <a:defRPr sz="1200" kern="1200">
        <a:solidFill>
          <a:schemeClr val="tx1"/>
        </a:solidFill>
        <a:latin typeface="+mn-lt"/>
        <a:ea typeface="+mn-ea"/>
        <a:cs typeface="+mn-cs"/>
      </a:defRPr>
    </a:lvl5pPr>
    <a:lvl6pPr marL="1532306" algn="l" defTabSz="612922" rtl="0" eaLnBrk="1" latinLnBrk="0" hangingPunct="1">
      <a:defRPr sz="1200" kern="1200">
        <a:solidFill>
          <a:schemeClr val="tx1"/>
        </a:solidFill>
        <a:latin typeface="+mn-lt"/>
        <a:ea typeface="+mn-ea"/>
        <a:cs typeface="+mn-cs"/>
      </a:defRPr>
    </a:lvl6pPr>
    <a:lvl7pPr marL="1838767" algn="l" defTabSz="612922" rtl="0" eaLnBrk="1" latinLnBrk="0" hangingPunct="1">
      <a:defRPr sz="1200" kern="1200">
        <a:solidFill>
          <a:schemeClr val="tx1"/>
        </a:solidFill>
        <a:latin typeface="+mn-lt"/>
        <a:ea typeface="+mn-ea"/>
        <a:cs typeface="+mn-cs"/>
      </a:defRPr>
    </a:lvl7pPr>
    <a:lvl8pPr marL="2145228" algn="l" defTabSz="612922" rtl="0" eaLnBrk="1" latinLnBrk="0" hangingPunct="1">
      <a:defRPr sz="1200" kern="1200">
        <a:solidFill>
          <a:schemeClr val="tx1"/>
        </a:solidFill>
        <a:latin typeface="+mn-lt"/>
        <a:ea typeface="+mn-ea"/>
        <a:cs typeface="+mn-cs"/>
      </a:defRPr>
    </a:lvl8pPr>
    <a:lvl9pPr marL="2451689" algn="l" defTabSz="612922"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28" userDrawn="1">
          <p15:clr>
            <a:srgbClr val="A4A3A4"/>
          </p15:clr>
        </p15:guide>
        <p15:guide id="2" pos="3840" userDrawn="1">
          <p15:clr>
            <a:srgbClr val="A4A3A4"/>
          </p15:clr>
        </p15:guide>
        <p15:guide id="3" orient="horz" pos="1671">
          <p15:clr>
            <a:srgbClr val="A4A3A4"/>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0066"/>
    <a:srgbClr val="595959"/>
    <a:srgbClr val="F8F8F8"/>
    <a:srgbClr val="F8CBAD"/>
    <a:srgbClr val="5822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79" autoAdjust="0"/>
    <p:restoredTop sz="94249" autoAdjust="0"/>
  </p:normalViewPr>
  <p:slideViewPr>
    <p:cSldViewPr>
      <p:cViewPr varScale="1">
        <p:scale>
          <a:sx n="91" d="100"/>
          <a:sy n="91" d="100"/>
        </p:scale>
        <p:origin x="816" y="90"/>
      </p:cViewPr>
      <p:guideLst>
        <p:guide orient="horz" pos="2228"/>
        <p:guide pos="3840"/>
        <p:guide orient="horz" pos="1671"/>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28E219-0880-4D5D-AF36-D363AA7CC1D4}" type="datetimeFigureOut">
              <a:rPr lang="zh-CN" altLang="en-US" smtClean="0"/>
              <a:t>2024/11/11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431704-B89D-4EFF-9D8E-0227E0BA8B71}" type="slidenum">
              <a:rPr lang="zh-CN" altLang="en-US" smtClean="0"/>
              <a:t>‹#›</a:t>
            </a:fld>
            <a:endParaRPr lang="zh-CN" altLang="en-US"/>
          </a:p>
        </p:txBody>
      </p:sp>
    </p:spTree>
    <p:extLst>
      <p:ext uri="{BB962C8B-B14F-4D97-AF65-F5344CB8AC3E}">
        <p14:creationId xmlns:p14="http://schemas.microsoft.com/office/powerpoint/2010/main" val="1204943160"/>
      </p:ext>
    </p:extLst>
  </p:cSld>
  <p:clrMap bg1="lt1" tx1="dk1" bg2="lt2" tx2="dk2" accent1="accent1" accent2="accent2" accent3="accent3" accent4="accent4" accent5="accent5" accent6="accent6" hlink="hlink" folHlink="folHlink"/>
  <p:notesStyle>
    <a:lvl1pPr marL="0" algn="l" defTabSz="612922" rtl="0" eaLnBrk="1" latinLnBrk="0" hangingPunct="1">
      <a:defRPr sz="800" kern="1200">
        <a:solidFill>
          <a:schemeClr val="tx1"/>
        </a:solidFill>
        <a:latin typeface="+mn-lt"/>
        <a:ea typeface="+mn-ea"/>
        <a:cs typeface="+mn-cs"/>
      </a:defRPr>
    </a:lvl1pPr>
    <a:lvl2pPr marL="306461" algn="l" defTabSz="612922" rtl="0" eaLnBrk="1" latinLnBrk="0" hangingPunct="1">
      <a:defRPr sz="800" kern="1200">
        <a:solidFill>
          <a:schemeClr val="tx1"/>
        </a:solidFill>
        <a:latin typeface="+mn-lt"/>
        <a:ea typeface="+mn-ea"/>
        <a:cs typeface="+mn-cs"/>
      </a:defRPr>
    </a:lvl2pPr>
    <a:lvl3pPr marL="612922" algn="l" defTabSz="612922" rtl="0" eaLnBrk="1" latinLnBrk="0" hangingPunct="1">
      <a:defRPr sz="800" kern="1200">
        <a:solidFill>
          <a:schemeClr val="tx1"/>
        </a:solidFill>
        <a:latin typeface="+mn-lt"/>
        <a:ea typeface="+mn-ea"/>
        <a:cs typeface="+mn-cs"/>
      </a:defRPr>
    </a:lvl3pPr>
    <a:lvl4pPr marL="919383" algn="l" defTabSz="612922" rtl="0" eaLnBrk="1" latinLnBrk="0" hangingPunct="1">
      <a:defRPr sz="800" kern="1200">
        <a:solidFill>
          <a:schemeClr val="tx1"/>
        </a:solidFill>
        <a:latin typeface="+mn-lt"/>
        <a:ea typeface="+mn-ea"/>
        <a:cs typeface="+mn-cs"/>
      </a:defRPr>
    </a:lvl4pPr>
    <a:lvl5pPr marL="1225845" algn="l" defTabSz="612922" rtl="0" eaLnBrk="1" latinLnBrk="0" hangingPunct="1">
      <a:defRPr sz="800" kern="1200">
        <a:solidFill>
          <a:schemeClr val="tx1"/>
        </a:solidFill>
        <a:latin typeface="+mn-lt"/>
        <a:ea typeface="+mn-ea"/>
        <a:cs typeface="+mn-cs"/>
      </a:defRPr>
    </a:lvl5pPr>
    <a:lvl6pPr marL="1532306" algn="l" defTabSz="612922" rtl="0" eaLnBrk="1" latinLnBrk="0" hangingPunct="1">
      <a:defRPr sz="800" kern="1200">
        <a:solidFill>
          <a:schemeClr val="tx1"/>
        </a:solidFill>
        <a:latin typeface="+mn-lt"/>
        <a:ea typeface="+mn-ea"/>
        <a:cs typeface="+mn-cs"/>
      </a:defRPr>
    </a:lvl6pPr>
    <a:lvl7pPr marL="1838767" algn="l" defTabSz="612922" rtl="0" eaLnBrk="1" latinLnBrk="0" hangingPunct="1">
      <a:defRPr sz="800" kern="1200">
        <a:solidFill>
          <a:schemeClr val="tx1"/>
        </a:solidFill>
        <a:latin typeface="+mn-lt"/>
        <a:ea typeface="+mn-ea"/>
        <a:cs typeface="+mn-cs"/>
      </a:defRPr>
    </a:lvl7pPr>
    <a:lvl8pPr marL="2145228" algn="l" defTabSz="612922" rtl="0" eaLnBrk="1" latinLnBrk="0" hangingPunct="1">
      <a:defRPr sz="800" kern="1200">
        <a:solidFill>
          <a:schemeClr val="tx1"/>
        </a:solidFill>
        <a:latin typeface="+mn-lt"/>
        <a:ea typeface="+mn-ea"/>
        <a:cs typeface="+mn-cs"/>
      </a:defRPr>
    </a:lvl8pPr>
    <a:lvl9pPr marL="2451689" algn="l" defTabSz="612922" rtl="0" eaLnBrk="1" latinLnBrk="0" hangingPunct="1">
      <a:defRPr sz="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1</a:t>
            </a:fld>
            <a:endParaRPr lang="zh-CN" altLang="en-US"/>
          </a:p>
        </p:txBody>
      </p:sp>
    </p:spTree>
    <p:extLst>
      <p:ext uri="{BB962C8B-B14F-4D97-AF65-F5344CB8AC3E}">
        <p14:creationId xmlns:p14="http://schemas.microsoft.com/office/powerpoint/2010/main" val="4268403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10</a:t>
            </a:fld>
            <a:endParaRPr lang="zh-CN" altLang="en-US"/>
          </a:p>
        </p:txBody>
      </p:sp>
    </p:spTree>
    <p:extLst>
      <p:ext uri="{BB962C8B-B14F-4D97-AF65-F5344CB8AC3E}">
        <p14:creationId xmlns:p14="http://schemas.microsoft.com/office/powerpoint/2010/main" val="1927511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11</a:t>
            </a:fld>
            <a:endParaRPr lang="zh-CN" altLang="en-US"/>
          </a:p>
        </p:txBody>
      </p:sp>
    </p:spTree>
    <p:extLst>
      <p:ext uri="{BB962C8B-B14F-4D97-AF65-F5344CB8AC3E}">
        <p14:creationId xmlns:p14="http://schemas.microsoft.com/office/powerpoint/2010/main" val="630833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12</a:t>
            </a:fld>
            <a:endParaRPr lang="zh-CN" altLang="en-US"/>
          </a:p>
        </p:txBody>
      </p:sp>
    </p:spTree>
    <p:extLst>
      <p:ext uri="{BB962C8B-B14F-4D97-AF65-F5344CB8AC3E}">
        <p14:creationId xmlns:p14="http://schemas.microsoft.com/office/powerpoint/2010/main" val="3248613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13</a:t>
            </a:fld>
            <a:endParaRPr lang="zh-CN" altLang="en-US"/>
          </a:p>
        </p:txBody>
      </p:sp>
    </p:spTree>
    <p:extLst>
      <p:ext uri="{BB962C8B-B14F-4D97-AF65-F5344CB8AC3E}">
        <p14:creationId xmlns:p14="http://schemas.microsoft.com/office/powerpoint/2010/main" val="565005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14</a:t>
            </a:fld>
            <a:endParaRPr lang="zh-CN" altLang="en-US"/>
          </a:p>
        </p:txBody>
      </p:sp>
    </p:spTree>
    <p:extLst>
      <p:ext uri="{BB962C8B-B14F-4D97-AF65-F5344CB8AC3E}">
        <p14:creationId xmlns:p14="http://schemas.microsoft.com/office/powerpoint/2010/main" val="2083481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15</a:t>
            </a:fld>
            <a:endParaRPr lang="zh-CN" altLang="en-US"/>
          </a:p>
        </p:txBody>
      </p:sp>
    </p:spTree>
    <p:extLst>
      <p:ext uri="{BB962C8B-B14F-4D97-AF65-F5344CB8AC3E}">
        <p14:creationId xmlns:p14="http://schemas.microsoft.com/office/powerpoint/2010/main" val="3553290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16</a:t>
            </a:fld>
            <a:endParaRPr lang="zh-CN" altLang="en-US"/>
          </a:p>
        </p:txBody>
      </p:sp>
    </p:spTree>
    <p:extLst>
      <p:ext uri="{BB962C8B-B14F-4D97-AF65-F5344CB8AC3E}">
        <p14:creationId xmlns:p14="http://schemas.microsoft.com/office/powerpoint/2010/main" val="2928361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17</a:t>
            </a:fld>
            <a:endParaRPr lang="zh-CN" altLang="en-US"/>
          </a:p>
        </p:txBody>
      </p:sp>
    </p:spTree>
    <p:extLst>
      <p:ext uri="{BB962C8B-B14F-4D97-AF65-F5344CB8AC3E}">
        <p14:creationId xmlns:p14="http://schemas.microsoft.com/office/powerpoint/2010/main" val="3200612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18</a:t>
            </a:fld>
            <a:endParaRPr lang="zh-CN" altLang="en-US"/>
          </a:p>
        </p:txBody>
      </p:sp>
    </p:spTree>
    <p:extLst>
      <p:ext uri="{BB962C8B-B14F-4D97-AF65-F5344CB8AC3E}">
        <p14:creationId xmlns:p14="http://schemas.microsoft.com/office/powerpoint/2010/main" val="3602045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19</a:t>
            </a:fld>
            <a:endParaRPr lang="zh-CN" altLang="en-US"/>
          </a:p>
        </p:txBody>
      </p:sp>
    </p:spTree>
    <p:extLst>
      <p:ext uri="{BB962C8B-B14F-4D97-AF65-F5344CB8AC3E}">
        <p14:creationId xmlns:p14="http://schemas.microsoft.com/office/powerpoint/2010/main" val="3708499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2</a:t>
            </a:fld>
            <a:endParaRPr lang="zh-CN" altLang="en-US"/>
          </a:p>
        </p:txBody>
      </p:sp>
    </p:spTree>
    <p:extLst>
      <p:ext uri="{BB962C8B-B14F-4D97-AF65-F5344CB8AC3E}">
        <p14:creationId xmlns:p14="http://schemas.microsoft.com/office/powerpoint/2010/main" val="22794718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20</a:t>
            </a:fld>
            <a:endParaRPr lang="zh-CN" altLang="en-US"/>
          </a:p>
        </p:txBody>
      </p:sp>
    </p:spTree>
    <p:extLst>
      <p:ext uri="{BB962C8B-B14F-4D97-AF65-F5344CB8AC3E}">
        <p14:creationId xmlns:p14="http://schemas.microsoft.com/office/powerpoint/2010/main" val="3769253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22</a:t>
            </a:fld>
            <a:endParaRPr lang="zh-CN" altLang="en-US"/>
          </a:p>
        </p:txBody>
      </p:sp>
    </p:spTree>
    <p:extLst>
      <p:ext uri="{BB962C8B-B14F-4D97-AF65-F5344CB8AC3E}">
        <p14:creationId xmlns:p14="http://schemas.microsoft.com/office/powerpoint/2010/main" val="37799127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29</a:t>
            </a:fld>
            <a:endParaRPr lang="zh-CN" altLang="en-US"/>
          </a:p>
        </p:txBody>
      </p:sp>
    </p:spTree>
    <p:extLst>
      <p:ext uri="{BB962C8B-B14F-4D97-AF65-F5344CB8AC3E}">
        <p14:creationId xmlns:p14="http://schemas.microsoft.com/office/powerpoint/2010/main" val="30904908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30</a:t>
            </a:fld>
            <a:endParaRPr lang="zh-CN" altLang="en-US"/>
          </a:p>
        </p:txBody>
      </p:sp>
    </p:spTree>
    <p:extLst>
      <p:ext uri="{BB962C8B-B14F-4D97-AF65-F5344CB8AC3E}">
        <p14:creationId xmlns:p14="http://schemas.microsoft.com/office/powerpoint/2010/main" val="15844375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31</a:t>
            </a:fld>
            <a:endParaRPr lang="zh-CN" altLang="en-US"/>
          </a:p>
        </p:txBody>
      </p:sp>
    </p:spTree>
    <p:extLst>
      <p:ext uri="{BB962C8B-B14F-4D97-AF65-F5344CB8AC3E}">
        <p14:creationId xmlns:p14="http://schemas.microsoft.com/office/powerpoint/2010/main" val="18681451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32</a:t>
            </a:fld>
            <a:endParaRPr lang="zh-CN" altLang="en-US"/>
          </a:p>
        </p:txBody>
      </p:sp>
    </p:spTree>
    <p:extLst>
      <p:ext uri="{BB962C8B-B14F-4D97-AF65-F5344CB8AC3E}">
        <p14:creationId xmlns:p14="http://schemas.microsoft.com/office/powerpoint/2010/main" val="7060580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33</a:t>
            </a:fld>
            <a:endParaRPr lang="zh-CN" altLang="en-US"/>
          </a:p>
        </p:txBody>
      </p:sp>
    </p:spTree>
    <p:extLst>
      <p:ext uri="{BB962C8B-B14F-4D97-AF65-F5344CB8AC3E}">
        <p14:creationId xmlns:p14="http://schemas.microsoft.com/office/powerpoint/2010/main" val="25431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3</a:t>
            </a:fld>
            <a:endParaRPr lang="zh-CN" altLang="en-US"/>
          </a:p>
        </p:txBody>
      </p:sp>
    </p:spTree>
    <p:extLst>
      <p:ext uri="{BB962C8B-B14F-4D97-AF65-F5344CB8AC3E}">
        <p14:creationId xmlns:p14="http://schemas.microsoft.com/office/powerpoint/2010/main" val="3220195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4</a:t>
            </a:fld>
            <a:endParaRPr lang="zh-CN" altLang="en-US"/>
          </a:p>
        </p:txBody>
      </p:sp>
    </p:spTree>
    <p:extLst>
      <p:ext uri="{BB962C8B-B14F-4D97-AF65-F5344CB8AC3E}">
        <p14:creationId xmlns:p14="http://schemas.microsoft.com/office/powerpoint/2010/main" val="2912209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5</a:t>
            </a:fld>
            <a:endParaRPr lang="zh-CN" altLang="en-US"/>
          </a:p>
        </p:txBody>
      </p:sp>
    </p:spTree>
    <p:extLst>
      <p:ext uri="{BB962C8B-B14F-4D97-AF65-F5344CB8AC3E}">
        <p14:creationId xmlns:p14="http://schemas.microsoft.com/office/powerpoint/2010/main" val="2938896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6</a:t>
            </a:fld>
            <a:endParaRPr lang="zh-CN" altLang="en-US"/>
          </a:p>
        </p:txBody>
      </p:sp>
    </p:spTree>
    <p:extLst>
      <p:ext uri="{BB962C8B-B14F-4D97-AF65-F5344CB8AC3E}">
        <p14:creationId xmlns:p14="http://schemas.microsoft.com/office/powerpoint/2010/main" val="2966837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7</a:t>
            </a:fld>
            <a:endParaRPr lang="zh-CN" altLang="en-US"/>
          </a:p>
        </p:txBody>
      </p:sp>
    </p:spTree>
    <p:extLst>
      <p:ext uri="{BB962C8B-B14F-4D97-AF65-F5344CB8AC3E}">
        <p14:creationId xmlns:p14="http://schemas.microsoft.com/office/powerpoint/2010/main" val="3219008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8</a:t>
            </a:fld>
            <a:endParaRPr lang="zh-CN" altLang="en-US"/>
          </a:p>
        </p:txBody>
      </p:sp>
    </p:spTree>
    <p:extLst>
      <p:ext uri="{BB962C8B-B14F-4D97-AF65-F5344CB8AC3E}">
        <p14:creationId xmlns:p14="http://schemas.microsoft.com/office/powerpoint/2010/main" val="1285505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9</a:t>
            </a:fld>
            <a:endParaRPr lang="zh-CN" altLang="en-US"/>
          </a:p>
        </p:txBody>
      </p:sp>
    </p:spTree>
    <p:extLst>
      <p:ext uri="{BB962C8B-B14F-4D97-AF65-F5344CB8AC3E}">
        <p14:creationId xmlns:p14="http://schemas.microsoft.com/office/powerpoint/2010/main" val="2496289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1" y="841773"/>
            <a:ext cx="6858000" cy="1790700"/>
          </a:xfrm>
        </p:spPr>
        <p:txBody>
          <a:bodyPr anchor="b"/>
          <a:lstStyle>
            <a:lvl1pPr algn="ctr">
              <a:defRPr sz="4000"/>
            </a:lvl1pPr>
          </a:lstStyle>
          <a:p>
            <a:r>
              <a:rPr lang="zh-CN" altLang="en-US"/>
              <a:t>单击此处编辑母版标题样式</a:t>
            </a:r>
          </a:p>
        </p:txBody>
      </p:sp>
      <p:sp>
        <p:nvSpPr>
          <p:cNvPr id="3" name="副标题 2"/>
          <p:cNvSpPr>
            <a:spLocks noGrp="1"/>
          </p:cNvSpPr>
          <p:nvPr>
            <p:ph type="subTitle" idx="1"/>
          </p:nvPr>
        </p:nvSpPr>
        <p:spPr>
          <a:xfrm>
            <a:off x="1143001" y="2701529"/>
            <a:ext cx="6858000" cy="1241822"/>
          </a:xfrm>
        </p:spPr>
        <p:txBody>
          <a:bodyPr/>
          <a:lstStyle>
            <a:lvl1pPr marL="0" indent="0" algn="ctr">
              <a:buNone/>
              <a:defRPr sz="1600"/>
            </a:lvl1pPr>
            <a:lvl2pPr marL="306461" indent="0" algn="ctr">
              <a:buNone/>
              <a:defRPr sz="1300"/>
            </a:lvl2pPr>
            <a:lvl3pPr marL="612922" indent="0" algn="ctr">
              <a:buNone/>
              <a:defRPr sz="1200"/>
            </a:lvl3pPr>
            <a:lvl4pPr marL="919383" indent="0" algn="ctr">
              <a:buNone/>
              <a:defRPr sz="1100"/>
            </a:lvl4pPr>
            <a:lvl5pPr marL="1225845" indent="0" algn="ctr">
              <a:buNone/>
              <a:defRPr sz="1100"/>
            </a:lvl5pPr>
            <a:lvl6pPr marL="1532306" indent="0" algn="ctr">
              <a:buNone/>
              <a:defRPr sz="1100"/>
            </a:lvl6pPr>
            <a:lvl7pPr marL="1838767" indent="0" algn="ctr">
              <a:buNone/>
              <a:defRPr sz="1100"/>
            </a:lvl7pPr>
            <a:lvl8pPr marL="2145228" indent="0" algn="ctr">
              <a:buNone/>
              <a:defRPr sz="1100"/>
            </a:lvl8pPr>
            <a:lvl9pPr marL="2451689" indent="0" algn="ctr">
              <a:buNone/>
              <a:defRPr sz="11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CA1B2B2-A2C9-428B-B5AD-F768193E9A61}" type="datetimeFigureOut">
              <a:rPr lang="zh-CN" altLang="en-US" smtClean="0"/>
              <a:t>2024/11/11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40580927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t>2024/11/11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3162564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t>2024/11/11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36759645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t>2024/11/11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41505122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t>2024/11/11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28169279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t>2024/11/11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34217422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t>2024/11/11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38710562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t>2024/11/11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6316746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t>2024/11/11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33716412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t>2024/11/11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40254606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t>2024/11/11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15967319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CA1B2B2-A2C9-428B-B5AD-F768193E9A61}" type="datetimeFigureOut">
              <a:rPr lang="zh-CN" altLang="en-US" smtClean="0"/>
              <a:t>2024/11/11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31303919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t>2024/11/11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12071183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t>2024/11/11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17629836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t>2024/11/11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11130421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t>2024/11/11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1298881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t>2024/11/11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21706122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t>2024/11/11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19211227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t>2024/11/11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3796649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t>2024/11/11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36247039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t>2024/11/11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2573409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t>2024/11/11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16377025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0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600">
                <a:solidFill>
                  <a:schemeClr val="tx1">
                    <a:tint val="75000"/>
                  </a:schemeClr>
                </a:solidFill>
              </a:defRPr>
            </a:lvl1pPr>
            <a:lvl2pPr marL="306461" indent="0">
              <a:buNone/>
              <a:defRPr sz="1300">
                <a:solidFill>
                  <a:schemeClr val="tx1">
                    <a:tint val="75000"/>
                  </a:schemeClr>
                </a:solidFill>
              </a:defRPr>
            </a:lvl2pPr>
            <a:lvl3pPr marL="612922" indent="0">
              <a:buNone/>
              <a:defRPr sz="1200">
                <a:solidFill>
                  <a:schemeClr val="tx1">
                    <a:tint val="75000"/>
                  </a:schemeClr>
                </a:solidFill>
              </a:defRPr>
            </a:lvl3pPr>
            <a:lvl4pPr marL="919383" indent="0">
              <a:buNone/>
              <a:defRPr sz="1100">
                <a:solidFill>
                  <a:schemeClr val="tx1">
                    <a:tint val="75000"/>
                  </a:schemeClr>
                </a:solidFill>
              </a:defRPr>
            </a:lvl4pPr>
            <a:lvl5pPr marL="1225845" indent="0">
              <a:buNone/>
              <a:defRPr sz="1100">
                <a:solidFill>
                  <a:schemeClr val="tx1">
                    <a:tint val="75000"/>
                  </a:schemeClr>
                </a:solidFill>
              </a:defRPr>
            </a:lvl5pPr>
            <a:lvl6pPr marL="1532306" indent="0">
              <a:buNone/>
              <a:defRPr sz="1100">
                <a:solidFill>
                  <a:schemeClr val="tx1">
                    <a:tint val="75000"/>
                  </a:schemeClr>
                </a:solidFill>
              </a:defRPr>
            </a:lvl6pPr>
            <a:lvl7pPr marL="1838767" indent="0">
              <a:buNone/>
              <a:defRPr sz="1100">
                <a:solidFill>
                  <a:schemeClr val="tx1">
                    <a:tint val="75000"/>
                  </a:schemeClr>
                </a:solidFill>
              </a:defRPr>
            </a:lvl7pPr>
            <a:lvl8pPr marL="2145228" indent="0">
              <a:buNone/>
              <a:defRPr sz="1100">
                <a:solidFill>
                  <a:schemeClr val="tx1">
                    <a:tint val="75000"/>
                  </a:schemeClr>
                </a:solidFill>
              </a:defRPr>
            </a:lvl8pPr>
            <a:lvl9pPr marL="2451689" indent="0">
              <a:buNone/>
              <a:defRPr sz="11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CA1B2B2-A2C9-428B-B5AD-F768193E9A61}" type="datetimeFigureOut">
              <a:rPr lang="zh-CN" altLang="en-US" smtClean="0"/>
              <a:t>2024/11/11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31433207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2" y="342900"/>
            <a:ext cx="2949178" cy="1200150"/>
          </a:xfrm>
        </p:spPr>
        <p:txBody>
          <a:bodyPr anchor="b"/>
          <a:lstStyle>
            <a:lvl1pPr>
              <a:defRPr sz="2100"/>
            </a:lvl1pPr>
          </a:lstStyle>
          <a:p>
            <a:r>
              <a:rPr lang="zh-CN" altLang="en-US"/>
              <a:t>单击此处编辑母版标题样式</a:t>
            </a:r>
          </a:p>
        </p:txBody>
      </p:sp>
      <p:sp>
        <p:nvSpPr>
          <p:cNvPr id="3" name="内容占位符 2"/>
          <p:cNvSpPr>
            <a:spLocks noGrp="1"/>
          </p:cNvSpPr>
          <p:nvPr>
            <p:ph idx="1"/>
          </p:nvPr>
        </p:nvSpPr>
        <p:spPr>
          <a:xfrm>
            <a:off x="3887392" y="740569"/>
            <a:ext cx="4629150" cy="3655219"/>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2" y="1543050"/>
            <a:ext cx="2949178" cy="2858691"/>
          </a:xfrm>
        </p:spPr>
        <p:txBody>
          <a:bodyPr/>
          <a:lstStyle>
            <a:lvl1pPr marL="0" indent="0">
              <a:buNone/>
              <a:defRPr sz="1100"/>
            </a:lvl1pPr>
            <a:lvl2pPr marL="306461" indent="0">
              <a:buNone/>
              <a:defRPr sz="900"/>
            </a:lvl2pPr>
            <a:lvl3pPr marL="612922" indent="0">
              <a:buNone/>
              <a:defRPr sz="800"/>
            </a:lvl3pPr>
            <a:lvl4pPr marL="919383" indent="0">
              <a:buNone/>
              <a:defRPr sz="700"/>
            </a:lvl4pPr>
            <a:lvl5pPr marL="1225845" indent="0">
              <a:buNone/>
              <a:defRPr sz="700"/>
            </a:lvl5pPr>
            <a:lvl6pPr marL="1532306" indent="0">
              <a:buNone/>
              <a:defRPr sz="700"/>
            </a:lvl6pPr>
            <a:lvl7pPr marL="1838767" indent="0">
              <a:buNone/>
              <a:defRPr sz="700"/>
            </a:lvl7pPr>
            <a:lvl8pPr marL="2145228" indent="0">
              <a:buNone/>
              <a:defRPr sz="700"/>
            </a:lvl8pPr>
            <a:lvl9pPr marL="2451689" indent="0">
              <a:buNone/>
              <a:defRPr sz="7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CA1B2B2-A2C9-428B-B5AD-F768193E9A61}" type="datetimeFigureOut">
              <a:rPr lang="zh-CN" altLang="en-US" smtClean="0"/>
              <a:t>2024/11/11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10136343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2" y="342900"/>
            <a:ext cx="2949178" cy="1200150"/>
          </a:xfrm>
        </p:spPr>
        <p:txBody>
          <a:bodyPr anchor="b"/>
          <a:lstStyle>
            <a:lvl1pPr>
              <a:defRPr sz="2100"/>
            </a:lvl1pPr>
          </a:lstStyle>
          <a:p>
            <a:r>
              <a:rPr lang="zh-CN" altLang="en-US"/>
              <a:t>单击此处编辑母版标题样式</a:t>
            </a:r>
          </a:p>
        </p:txBody>
      </p:sp>
      <p:sp>
        <p:nvSpPr>
          <p:cNvPr id="3" name="图片占位符 2"/>
          <p:cNvSpPr>
            <a:spLocks noGrp="1"/>
          </p:cNvSpPr>
          <p:nvPr>
            <p:ph type="pic" idx="1"/>
          </p:nvPr>
        </p:nvSpPr>
        <p:spPr>
          <a:xfrm>
            <a:off x="3887392" y="740569"/>
            <a:ext cx="4629150" cy="3655219"/>
          </a:xfrm>
        </p:spPr>
        <p:txBody>
          <a:bodyPr/>
          <a:lstStyle>
            <a:lvl1pPr marL="0" indent="0">
              <a:buNone/>
              <a:defRPr sz="2100"/>
            </a:lvl1pPr>
            <a:lvl2pPr marL="306461" indent="0">
              <a:buNone/>
              <a:defRPr sz="1900"/>
            </a:lvl2pPr>
            <a:lvl3pPr marL="612922" indent="0">
              <a:buNone/>
              <a:defRPr sz="1600"/>
            </a:lvl3pPr>
            <a:lvl4pPr marL="919383" indent="0">
              <a:buNone/>
              <a:defRPr sz="1300"/>
            </a:lvl4pPr>
            <a:lvl5pPr marL="1225845" indent="0">
              <a:buNone/>
              <a:defRPr sz="1300"/>
            </a:lvl5pPr>
            <a:lvl6pPr marL="1532306" indent="0">
              <a:buNone/>
              <a:defRPr sz="1300"/>
            </a:lvl6pPr>
            <a:lvl7pPr marL="1838767" indent="0">
              <a:buNone/>
              <a:defRPr sz="1300"/>
            </a:lvl7pPr>
            <a:lvl8pPr marL="2145228" indent="0">
              <a:buNone/>
              <a:defRPr sz="1300"/>
            </a:lvl8pPr>
            <a:lvl9pPr marL="2451689" indent="0">
              <a:buNone/>
              <a:defRPr sz="1300"/>
            </a:lvl9pPr>
          </a:lstStyle>
          <a:p>
            <a:endParaRPr lang="zh-CN" altLang="en-US"/>
          </a:p>
        </p:txBody>
      </p:sp>
      <p:sp>
        <p:nvSpPr>
          <p:cNvPr id="4" name="文本占位符 3"/>
          <p:cNvSpPr>
            <a:spLocks noGrp="1"/>
          </p:cNvSpPr>
          <p:nvPr>
            <p:ph type="body" sz="half" idx="2"/>
          </p:nvPr>
        </p:nvSpPr>
        <p:spPr>
          <a:xfrm>
            <a:off x="629842" y="1543050"/>
            <a:ext cx="2949178" cy="2858691"/>
          </a:xfrm>
        </p:spPr>
        <p:txBody>
          <a:bodyPr/>
          <a:lstStyle>
            <a:lvl1pPr marL="0" indent="0">
              <a:buNone/>
              <a:defRPr sz="1100"/>
            </a:lvl1pPr>
            <a:lvl2pPr marL="306461" indent="0">
              <a:buNone/>
              <a:defRPr sz="900"/>
            </a:lvl2pPr>
            <a:lvl3pPr marL="612922" indent="0">
              <a:buNone/>
              <a:defRPr sz="800"/>
            </a:lvl3pPr>
            <a:lvl4pPr marL="919383" indent="0">
              <a:buNone/>
              <a:defRPr sz="700"/>
            </a:lvl4pPr>
            <a:lvl5pPr marL="1225845" indent="0">
              <a:buNone/>
              <a:defRPr sz="700"/>
            </a:lvl5pPr>
            <a:lvl6pPr marL="1532306" indent="0">
              <a:buNone/>
              <a:defRPr sz="700"/>
            </a:lvl6pPr>
            <a:lvl7pPr marL="1838767" indent="0">
              <a:buNone/>
              <a:defRPr sz="700"/>
            </a:lvl7pPr>
            <a:lvl8pPr marL="2145228" indent="0">
              <a:buNone/>
              <a:defRPr sz="700"/>
            </a:lvl8pPr>
            <a:lvl9pPr marL="2451689" indent="0">
              <a:buNone/>
              <a:defRPr sz="7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CA1B2B2-A2C9-428B-B5AD-F768193E9A61}" type="datetimeFigureOut">
              <a:rPr lang="zh-CN" altLang="en-US" smtClean="0"/>
              <a:t>2024/11/11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35705547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CA1B2B2-A2C9-428B-B5AD-F768193E9A61}" type="datetimeFigureOut">
              <a:rPr lang="zh-CN" altLang="en-US" smtClean="0"/>
              <a:t>2024/11/11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4968719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CA1B2B2-A2C9-428B-B5AD-F768193E9A61}" type="datetimeFigureOut">
              <a:rPr lang="zh-CN" altLang="en-US" smtClean="0"/>
              <a:t>2024/11/11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514966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143001" y="841773"/>
            <a:ext cx="6858000" cy="1790700"/>
          </a:xfrm>
        </p:spPr>
        <p:txBody>
          <a:bodyPr anchor="b"/>
          <a:lstStyle>
            <a:lvl1pPr algn="ctr">
              <a:defRPr sz="4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143001" y="2701528"/>
            <a:ext cx="6858000" cy="1241822"/>
          </a:xfrm>
        </p:spPr>
        <p:txBody>
          <a:bodyPr/>
          <a:lstStyle>
            <a:lvl1pPr marL="0" indent="0" algn="ctr">
              <a:buNone/>
              <a:defRPr sz="1600"/>
            </a:lvl1pPr>
            <a:lvl2pPr marL="306369" indent="0" algn="ctr">
              <a:buNone/>
              <a:defRPr sz="1300"/>
            </a:lvl2pPr>
            <a:lvl3pPr marL="612739" indent="0" algn="ctr">
              <a:buNone/>
              <a:defRPr sz="1200"/>
            </a:lvl3pPr>
            <a:lvl4pPr marL="919108" indent="0" algn="ctr">
              <a:buNone/>
              <a:defRPr sz="1100"/>
            </a:lvl4pPr>
            <a:lvl5pPr marL="1225477" indent="0" algn="ctr">
              <a:buNone/>
              <a:defRPr sz="1100"/>
            </a:lvl5pPr>
            <a:lvl6pPr marL="1531846" indent="0" algn="ctr">
              <a:buNone/>
              <a:defRPr sz="1100"/>
            </a:lvl6pPr>
            <a:lvl7pPr marL="1838215" indent="0" algn="ctr">
              <a:buNone/>
              <a:defRPr sz="1100"/>
            </a:lvl7pPr>
            <a:lvl8pPr marL="2144585" indent="0" algn="ctr">
              <a:buNone/>
              <a:defRPr sz="1100"/>
            </a:lvl8pPr>
            <a:lvl9pPr marL="2450954" indent="0" algn="ctr">
              <a:buNone/>
              <a:defRPr sz="1100"/>
            </a:lvl9pPr>
          </a:lstStyle>
          <a:p>
            <a:r>
              <a:rPr lang="en-US"/>
              <a:t>Click to edit Master subtitle style</a:t>
            </a:r>
          </a:p>
        </p:txBody>
      </p:sp>
      <p:sp>
        <p:nvSpPr>
          <p:cNvPr id="4" name="Date Placeholder 3"/>
          <p:cNvSpPr>
            <a:spLocks noGrp="1"/>
          </p:cNvSpPr>
          <p:nvPr>
            <p:ph type="dt" sz="half" idx="10"/>
          </p:nvPr>
        </p:nvSpPr>
        <p:spPr>
          <a:ln/>
        </p:spPr>
        <p:txBody>
          <a:bodyPr/>
          <a:lstStyle>
            <a:lvl1pPr>
              <a:defRPr/>
            </a:lvl1pPr>
          </a:lstStyle>
          <a:p>
            <a:pPr defTabSz="816984" fontAlgn="base">
              <a:spcBef>
                <a:spcPct val="0"/>
              </a:spcBef>
              <a:spcAft>
                <a:spcPct val="0"/>
              </a:spcAft>
            </a:pPr>
            <a:fld id="{3E92F797-248B-411B-88A1-9CD1E9856CE5}" type="datetime1">
              <a:rPr lang="en-US" altLang="en-US" smtClean="0">
                <a:latin typeface="Arial" panose="020B0604020202020204" pitchFamily="34" charset="0"/>
                <a:cs typeface="Arial" panose="020B0604020202020204" pitchFamily="34" charset="0"/>
                <a:sym typeface="Arial" panose="020B0604020202020204" pitchFamily="34" charset="0"/>
              </a:rPr>
              <a:pPr defTabSz="816984" fontAlgn="base">
                <a:spcBef>
                  <a:spcPct val="0"/>
                </a:spcBef>
                <a:spcAft>
                  <a:spcPct val="0"/>
                </a:spcAft>
              </a:pPr>
              <a:t>11/11/2024</a:t>
            </a:fld>
            <a:endParaRPr lang="en-US" altLang="en-US">
              <a:latin typeface="Arial" panose="020B0604020202020204" pitchFamily="34" charset="0"/>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a:ln/>
        </p:spPr>
        <p:txBody>
          <a:bodyPr/>
          <a:lstStyle>
            <a:lvl1pPr>
              <a:defRPr/>
            </a:lvl1pPr>
          </a:lstStyle>
          <a:p>
            <a:pPr defTabSz="816984" fontAlgn="base">
              <a:spcBef>
                <a:spcPct val="0"/>
              </a:spcBef>
              <a:spcAft>
                <a:spcPct val="0"/>
              </a:spcAft>
            </a:pPr>
            <a:endParaRPr lang="en-US" altLang="en-US">
              <a:latin typeface="Arial" panose="020B0604020202020204" pitchFamily="34" charset="0"/>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a:ln/>
        </p:spPr>
        <p:txBody>
          <a:bodyPr/>
          <a:lstStyle>
            <a:lvl1pPr>
              <a:defRPr/>
            </a:lvl1pPr>
          </a:lstStyle>
          <a:p>
            <a:pPr defTabSz="816984" fontAlgn="base">
              <a:spcBef>
                <a:spcPct val="0"/>
              </a:spcBef>
              <a:spcAft>
                <a:spcPct val="0"/>
              </a:spcAft>
            </a:pPr>
            <a:fld id="{DD98F9A8-0339-448D-B97D-F6098EFE70DF}" type="slidenum">
              <a:rPr lang="en-US" altLang="en-US" smtClean="0">
                <a:latin typeface="Arial" panose="020B0604020202020204" pitchFamily="34" charset="0"/>
                <a:cs typeface="Arial" panose="020B0604020202020204" pitchFamily="34" charset="0"/>
                <a:sym typeface="Arial" panose="020B0604020202020204" pitchFamily="34" charset="0"/>
              </a:rPr>
              <a:pPr defTabSz="816984" fontAlgn="base">
                <a:spcBef>
                  <a:spcPct val="0"/>
                </a:spcBef>
                <a:spcAft>
                  <a:spcPct val="0"/>
                </a:spcAft>
              </a:pPr>
              <a:t>‹#›</a:t>
            </a:fld>
            <a:endParaRPr lang="en-US" altLang="en-US">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494620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143001" y="841773"/>
            <a:ext cx="6858000" cy="1790700"/>
          </a:xfrm>
        </p:spPr>
        <p:txBody>
          <a:bodyPr anchor="b"/>
          <a:lstStyle>
            <a:lvl1pPr algn="ctr">
              <a:defRPr sz="4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143001" y="2701528"/>
            <a:ext cx="6858000" cy="1241822"/>
          </a:xfrm>
        </p:spPr>
        <p:txBody>
          <a:bodyPr/>
          <a:lstStyle>
            <a:lvl1pPr marL="0" indent="0" algn="ctr">
              <a:buNone/>
              <a:defRPr sz="1600"/>
            </a:lvl1pPr>
            <a:lvl2pPr marL="306369" indent="0" algn="ctr">
              <a:buNone/>
              <a:defRPr sz="1300"/>
            </a:lvl2pPr>
            <a:lvl3pPr marL="612739" indent="0" algn="ctr">
              <a:buNone/>
              <a:defRPr sz="1200"/>
            </a:lvl3pPr>
            <a:lvl4pPr marL="919108" indent="0" algn="ctr">
              <a:buNone/>
              <a:defRPr sz="1100"/>
            </a:lvl4pPr>
            <a:lvl5pPr marL="1225477" indent="0" algn="ctr">
              <a:buNone/>
              <a:defRPr sz="1100"/>
            </a:lvl5pPr>
            <a:lvl6pPr marL="1531846" indent="0" algn="ctr">
              <a:buNone/>
              <a:defRPr sz="1100"/>
            </a:lvl6pPr>
            <a:lvl7pPr marL="1838215" indent="0" algn="ctr">
              <a:buNone/>
              <a:defRPr sz="1100"/>
            </a:lvl7pPr>
            <a:lvl8pPr marL="2144585" indent="0" algn="ctr">
              <a:buNone/>
              <a:defRPr sz="1100"/>
            </a:lvl8pPr>
            <a:lvl9pPr marL="2450954" indent="0" algn="ctr">
              <a:buNone/>
              <a:defRPr sz="1100"/>
            </a:lvl9pPr>
          </a:lstStyle>
          <a:p>
            <a:r>
              <a:rPr lang="en-US"/>
              <a:t>Click to edit Master subtitle style</a:t>
            </a:r>
          </a:p>
        </p:txBody>
      </p:sp>
      <p:sp>
        <p:nvSpPr>
          <p:cNvPr id="4" name="Date Placeholder 3"/>
          <p:cNvSpPr>
            <a:spLocks noGrp="1"/>
          </p:cNvSpPr>
          <p:nvPr>
            <p:ph type="dt" sz="half" idx="10"/>
          </p:nvPr>
        </p:nvSpPr>
        <p:spPr>
          <a:ln/>
        </p:spPr>
        <p:txBody>
          <a:bodyPr/>
          <a:lstStyle>
            <a:lvl1pPr>
              <a:defRPr/>
            </a:lvl1pPr>
          </a:lstStyle>
          <a:p>
            <a:pPr defTabSz="816984" fontAlgn="base">
              <a:spcBef>
                <a:spcPct val="0"/>
              </a:spcBef>
              <a:spcAft>
                <a:spcPct val="0"/>
              </a:spcAft>
            </a:pPr>
            <a:fld id="{3E92F797-248B-411B-88A1-9CD1E9856CE5}" type="datetime1">
              <a:rPr lang="en-US" altLang="en-US" smtClean="0">
                <a:latin typeface="Arial" panose="020B0604020202020204" pitchFamily="34" charset="0"/>
                <a:cs typeface="Arial" panose="020B0604020202020204" pitchFamily="34" charset="0"/>
                <a:sym typeface="Arial" panose="020B0604020202020204" pitchFamily="34" charset="0"/>
              </a:rPr>
              <a:pPr defTabSz="816984" fontAlgn="base">
                <a:spcBef>
                  <a:spcPct val="0"/>
                </a:spcBef>
                <a:spcAft>
                  <a:spcPct val="0"/>
                </a:spcAft>
              </a:pPr>
              <a:t>11/11/2024</a:t>
            </a:fld>
            <a:endParaRPr lang="en-US" altLang="en-US">
              <a:latin typeface="Arial" panose="020B0604020202020204" pitchFamily="34" charset="0"/>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a:ln/>
        </p:spPr>
        <p:txBody>
          <a:bodyPr/>
          <a:lstStyle>
            <a:lvl1pPr>
              <a:defRPr/>
            </a:lvl1pPr>
          </a:lstStyle>
          <a:p>
            <a:pPr defTabSz="816984" fontAlgn="base">
              <a:spcBef>
                <a:spcPct val="0"/>
              </a:spcBef>
              <a:spcAft>
                <a:spcPct val="0"/>
              </a:spcAft>
            </a:pPr>
            <a:endParaRPr lang="en-US" altLang="en-US">
              <a:latin typeface="Arial" panose="020B0604020202020204" pitchFamily="34" charset="0"/>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a:ln/>
        </p:spPr>
        <p:txBody>
          <a:bodyPr/>
          <a:lstStyle>
            <a:lvl1pPr>
              <a:defRPr/>
            </a:lvl1pPr>
          </a:lstStyle>
          <a:p>
            <a:pPr defTabSz="816984" fontAlgn="base">
              <a:spcBef>
                <a:spcPct val="0"/>
              </a:spcBef>
              <a:spcAft>
                <a:spcPct val="0"/>
              </a:spcAft>
            </a:pPr>
            <a:fld id="{DD98F9A8-0339-448D-B97D-F6098EFE70DF}" type="slidenum">
              <a:rPr lang="en-US" altLang="en-US" smtClean="0">
                <a:latin typeface="Arial" panose="020B0604020202020204" pitchFamily="34" charset="0"/>
                <a:cs typeface="Arial" panose="020B0604020202020204" pitchFamily="34" charset="0"/>
                <a:sym typeface="Arial" panose="020B0604020202020204" pitchFamily="34" charset="0"/>
              </a:rPr>
              <a:pPr defTabSz="816984" fontAlgn="base">
                <a:spcBef>
                  <a:spcPct val="0"/>
                </a:spcBef>
                <a:spcAft>
                  <a:spcPct val="0"/>
                </a:spcAft>
              </a:pPr>
              <a:t>‹#›</a:t>
            </a:fld>
            <a:endParaRPr lang="en-US" altLang="en-US">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66950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143001" y="841773"/>
            <a:ext cx="6858000" cy="1790700"/>
          </a:xfrm>
        </p:spPr>
        <p:txBody>
          <a:bodyPr anchor="b"/>
          <a:lstStyle>
            <a:lvl1pPr algn="ctr">
              <a:defRPr sz="4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143001" y="2701528"/>
            <a:ext cx="6858000" cy="1241822"/>
          </a:xfrm>
        </p:spPr>
        <p:txBody>
          <a:bodyPr/>
          <a:lstStyle>
            <a:lvl1pPr marL="0" indent="0" algn="ctr">
              <a:buNone/>
              <a:defRPr sz="1600"/>
            </a:lvl1pPr>
            <a:lvl2pPr marL="306369" indent="0" algn="ctr">
              <a:buNone/>
              <a:defRPr sz="1300"/>
            </a:lvl2pPr>
            <a:lvl3pPr marL="612739" indent="0" algn="ctr">
              <a:buNone/>
              <a:defRPr sz="1200"/>
            </a:lvl3pPr>
            <a:lvl4pPr marL="919108" indent="0" algn="ctr">
              <a:buNone/>
              <a:defRPr sz="1100"/>
            </a:lvl4pPr>
            <a:lvl5pPr marL="1225477" indent="0" algn="ctr">
              <a:buNone/>
              <a:defRPr sz="1100"/>
            </a:lvl5pPr>
            <a:lvl6pPr marL="1531846" indent="0" algn="ctr">
              <a:buNone/>
              <a:defRPr sz="1100"/>
            </a:lvl6pPr>
            <a:lvl7pPr marL="1838215" indent="0" algn="ctr">
              <a:buNone/>
              <a:defRPr sz="1100"/>
            </a:lvl7pPr>
            <a:lvl8pPr marL="2144585" indent="0" algn="ctr">
              <a:buNone/>
              <a:defRPr sz="1100"/>
            </a:lvl8pPr>
            <a:lvl9pPr marL="2450954" indent="0" algn="ctr">
              <a:buNone/>
              <a:defRPr sz="1100"/>
            </a:lvl9pPr>
          </a:lstStyle>
          <a:p>
            <a:r>
              <a:rPr lang="en-US"/>
              <a:t>Click to edit Master subtitle style</a:t>
            </a:r>
          </a:p>
        </p:txBody>
      </p:sp>
      <p:sp>
        <p:nvSpPr>
          <p:cNvPr id="4" name="Date Placeholder 3"/>
          <p:cNvSpPr>
            <a:spLocks noGrp="1"/>
          </p:cNvSpPr>
          <p:nvPr>
            <p:ph type="dt" sz="half" idx="10"/>
          </p:nvPr>
        </p:nvSpPr>
        <p:spPr>
          <a:ln/>
        </p:spPr>
        <p:txBody>
          <a:bodyPr/>
          <a:lstStyle>
            <a:lvl1pPr>
              <a:defRPr/>
            </a:lvl1pPr>
          </a:lstStyle>
          <a:p>
            <a:pPr defTabSz="816984" fontAlgn="base">
              <a:spcBef>
                <a:spcPct val="0"/>
              </a:spcBef>
              <a:spcAft>
                <a:spcPct val="0"/>
              </a:spcAft>
            </a:pPr>
            <a:fld id="{3E92F797-248B-411B-88A1-9CD1E9856CE5}" type="datetime1">
              <a:rPr lang="en-US" altLang="en-US" smtClean="0">
                <a:latin typeface="Arial" panose="020B0604020202020204" pitchFamily="34" charset="0"/>
                <a:cs typeface="Arial" panose="020B0604020202020204" pitchFamily="34" charset="0"/>
                <a:sym typeface="Arial" panose="020B0604020202020204" pitchFamily="34" charset="0"/>
              </a:rPr>
              <a:pPr defTabSz="816984" fontAlgn="base">
                <a:spcBef>
                  <a:spcPct val="0"/>
                </a:spcBef>
                <a:spcAft>
                  <a:spcPct val="0"/>
                </a:spcAft>
              </a:pPr>
              <a:t>11/11/2024</a:t>
            </a:fld>
            <a:endParaRPr lang="en-US" altLang="en-US">
              <a:latin typeface="Arial" panose="020B0604020202020204" pitchFamily="34" charset="0"/>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a:ln/>
        </p:spPr>
        <p:txBody>
          <a:bodyPr/>
          <a:lstStyle>
            <a:lvl1pPr>
              <a:defRPr/>
            </a:lvl1pPr>
          </a:lstStyle>
          <a:p>
            <a:pPr defTabSz="816984" fontAlgn="base">
              <a:spcBef>
                <a:spcPct val="0"/>
              </a:spcBef>
              <a:spcAft>
                <a:spcPct val="0"/>
              </a:spcAft>
            </a:pPr>
            <a:endParaRPr lang="en-US" altLang="en-US">
              <a:latin typeface="Arial" panose="020B0604020202020204" pitchFamily="34" charset="0"/>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a:ln/>
        </p:spPr>
        <p:txBody>
          <a:bodyPr/>
          <a:lstStyle>
            <a:lvl1pPr>
              <a:defRPr/>
            </a:lvl1pPr>
          </a:lstStyle>
          <a:p>
            <a:pPr defTabSz="816984" fontAlgn="base">
              <a:spcBef>
                <a:spcPct val="0"/>
              </a:spcBef>
              <a:spcAft>
                <a:spcPct val="0"/>
              </a:spcAft>
            </a:pPr>
            <a:fld id="{DD98F9A8-0339-448D-B97D-F6098EFE70DF}" type="slidenum">
              <a:rPr lang="en-US" altLang="en-US" smtClean="0">
                <a:latin typeface="Arial" panose="020B0604020202020204" pitchFamily="34" charset="0"/>
                <a:cs typeface="Arial" panose="020B0604020202020204" pitchFamily="34" charset="0"/>
                <a:sym typeface="Arial" panose="020B0604020202020204" pitchFamily="34" charset="0"/>
              </a:rPr>
              <a:pPr defTabSz="816984" fontAlgn="base">
                <a:spcBef>
                  <a:spcPct val="0"/>
                </a:spcBef>
                <a:spcAft>
                  <a:spcPct val="0"/>
                </a:spcAft>
              </a:pPr>
              <a:t>‹#›</a:t>
            </a:fld>
            <a:endParaRPr lang="en-US" altLang="en-US">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19850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143001" y="841773"/>
            <a:ext cx="6858000" cy="1790700"/>
          </a:xfrm>
        </p:spPr>
        <p:txBody>
          <a:bodyPr anchor="b"/>
          <a:lstStyle>
            <a:lvl1pPr algn="ctr">
              <a:defRPr sz="4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143001" y="2701528"/>
            <a:ext cx="6858000" cy="1241822"/>
          </a:xfrm>
        </p:spPr>
        <p:txBody>
          <a:bodyPr/>
          <a:lstStyle>
            <a:lvl1pPr marL="0" indent="0" algn="ctr">
              <a:buNone/>
              <a:defRPr sz="1600"/>
            </a:lvl1pPr>
            <a:lvl2pPr marL="306369" indent="0" algn="ctr">
              <a:buNone/>
              <a:defRPr sz="1300"/>
            </a:lvl2pPr>
            <a:lvl3pPr marL="612739" indent="0" algn="ctr">
              <a:buNone/>
              <a:defRPr sz="1200"/>
            </a:lvl3pPr>
            <a:lvl4pPr marL="919108" indent="0" algn="ctr">
              <a:buNone/>
              <a:defRPr sz="1100"/>
            </a:lvl4pPr>
            <a:lvl5pPr marL="1225477" indent="0" algn="ctr">
              <a:buNone/>
              <a:defRPr sz="1100"/>
            </a:lvl5pPr>
            <a:lvl6pPr marL="1531846" indent="0" algn="ctr">
              <a:buNone/>
              <a:defRPr sz="1100"/>
            </a:lvl6pPr>
            <a:lvl7pPr marL="1838215" indent="0" algn="ctr">
              <a:buNone/>
              <a:defRPr sz="1100"/>
            </a:lvl7pPr>
            <a:lvl8pPr marL="2144585" indent="0" algn="ctr">
              <a:buNone/>
              <a:defRPr sz="1100"/>
            </a:lvl8pPr>
            <a:lvl9pPr marL="2450954" indent="0" algn="ctr">
              <a:buNone/>
              <a:defRPr sz="1100"/>
            </a:lvl9pPr>
          </a:lstStyle>
          <a:p>
            <a:r>
              <a:rPr lang="en-US"/>
              <a:t>Click to edit Master subtitle style</a:t>
            </a:r>
          </a:p>
        </p:txBody>
      </p:sp>
      <p:sp>
        <p:nvSpPr>
          <p:cNvPr id="4" name="Date Placeholder 3"/>
          <p:cNvSpPr>
            <a:spLocks noGrp="1"/>
          </p:cNvSpPr>
          <p:nvPr>
            <p:ph type="dt" sz="half" idx="10"/>
          </p:nvPr>
        </p:nvSpPr>
        <p:spPr>
          <a:ln/>
        </p:spPr>
        <p:txBody>
          <a:bodyPr/>
          <a:lstStyle>
            <a:lvl1pPr>
              <a:defRPr/>
            </a:lvl1pPr>
          </a:lstStyle>
          <a:p>
            <a:pPr defTabSz="816984" fontAlgn="base">
              <a:spcBef>
                <a:spcPct val="0"/>
              </a:spcBef>
              <a:spcAft>
                <a:spcPct val="0"/>
              </a:spcAft>
            </a:pPr>
            <a:fld id="{3E92F797-248B-411B-88A1-9CD1E9856CE5}" type="datetime1">
              <a:rPr lang="en-US" altLang="en-US" smtClean="0">
                <a:latin typeface="Arial" panose="020B0604020202020204" pitchFamily="34" charset="0"/>
                <a:cs typeface="Arial" panose="020B0604020202020204" pitchFamily="34" charset="0"/>
                <a:sym typeface="Arial" panose="020B0604020202020204" pitchFamily="34" charset="0"/>
              </a:rPr>
              <a:pPr defTabSz="816984" fontAlgn="base">
                <a:spcBef>
                  <a:spcPct val="0"/>
                </a:spcBef>
                <a:spcAft>
                  <a:spcPct val="0"/>
                </a:spcAft>
              </a:pPr>
              <a:t>11/11/2024</a:t>
            </a:fld>
            <a:endParaRPr lang="en-US" altLang="en-US">
              <a:latin typeface="Arial" panose="020B0604020202020204" pitchFamily="34" charset="0"/>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a:ln/>
        </p:spPr>
        <p:txBody>
          <a:bodyPr/>
          <a:lstStyle>
            <a:lvl1pPr>
              <a:defRPr/>
            </a:lvl1pPr>
          </a:lstStyle>
          <a:p>
            <a:pPr defTabSz="816984" fontAlgn="base">
              <a:spcBef>
                <a:spcPct val="0"/>
              </a:spcBef>
              <a:spcAft>
                <a:spcPct val="0"/>
              </a:spcAft>
            </a:pPr>
            <a:endParaRPr lang="en-US" altLang="en-US">
              <a:latin typeface="Arial" panose="020B0604020202020204" pitchFamily="34" charset="0"/>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a:ln/>
        </p:spPr>
        <p:txBody>
          <a:bodyPr/>
          <a:lstStyle>
            <a:lvl1pPr>
              <a:defRPr/>
            </a:lvl1pPr>
          </a:lstStyle>
          <a:p>
            <a:pPr defTabSz="816984" fontAlgn="base">
              <a:spcBef>
                <a:spcPct val="0"/>
              </a:spcBef>
              <a:spcAft>
                <a:spcPct val="0"/>
              </a:spcAft>
            </a:pPr>
            <a:fld id="{DD98F9A8-0339-448D-B97D-F6098EFE70DF}" type="slidenum">
              <a:rPr lang="en-US" altLang="en-US" smtClean="0">
                <a:latin typeface="Arial" panose="020B0604020202020204" pitchFamily="34" charset="0"/>
                <a:cs typeface="Arial" panose="020B0604020202020204" pitchFamily="34" charset="0"/>
                <a:sym typeface="Arial" panose="020B0604020202020204" pitchFamily="34" charset="0"/>
              </a:rPr>
              <a:pPr defTabSz="816984" fontAlgn="base">
                <a:spcBef>
                  <a:spcPct val="0"/>
                </a:spcBef>
                <a:spcAft>
                  <a:spcPct val="0"/>
                </a:spcAft>
              </a:pPr>
              <a:t>‹#›</a:t>
            </a:fld>
            <a:endParaRPr lang="en-US" altLang="en-US">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443492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143001" y="841773"/>
            <a:ext cx="6858000" cy="1790700"/>
          </a:xfrm>
        </p:spPr>
        <p:txBody>
          <a:bodyPr anchor="b"/>
          <a:lstStyle>
            <a:lvl1pPr algn="ctr">
              <a:defRPr sz="4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143001" y="2701528"/>
            <a:ext cx="6858000" cy="1241822"/>
          </a:xfrm>
        </p:spPr>
        <p:txBody>
          <a:bodyPr/>
          <a:lstStyle>
            <a:lvl1pPr marL="0" indent="0" algn="ctr">
              <a:buNone/>
              <a:defRPr sz="1600"/>
            </a:lvl1pPr>
            <a:lvl2pPr marL="306369" indent="0" algn="ctr">
              <a:buNone/>
              <a:defRPr sz="1300"/>
            </a:lvl2pPr>
            <a:lvl3pPr marL="612739" indent="0" algn="ctr">
              <a:buNone/>
              <a:defRPr sz="1200"/>
            </a:lvl3pPr>
            <a:lvl4pPr marL="919108" indent="0" algn="ctr">
              <a:buNone/>
              <a:defRPr sz="1100"/>
            </a:lvl4pPr>
            <a:lvl5pPr marL="1225477" indent="0" algn="ctr">
              <a:buNone/>
              <a:defRPr sz="1100"/>
            </a:lvl5pPr>
            <a:lvl6pPr marL="1531846" indent="0" algn="ctr">
              <a:buNone/>
              <a:defRPr sz="1100"/>
            </a:lvl6pPr>
            <a:lvl7pPr marL="1838215" indent="0" algn="ctr">
              <a:buNone/>
              <a:defRPr sz="1100"/>
            </a:lvl7pPr>
            <a:lvl8pPr marL="2144585" indent="0" algn="ctr">
              <a:buNone/>
              <a:defRPr sz="1100"/>
            </a:lvl8pPr>
            <a:lvl9pPr marL="2450954" indent="0" algn="ctr">
              <a:buNone/>
              <a:defRPr sz="1100"/>
            </a:lvl9pPr>
          </a:lstStyle>
          <a:p>
            <a:r>
              <a:rPr lang="en-US"/>
              <a:t>Click to edit Master subtitle style</a:t>
            </a:r>
          </a:p>
        </p:txBody>
      </p:sp>
      <p:sp>
        <p:nvSpPr>
          <p:cNvPr id="4" name="Date Placeholder 3"/>
          <p:cNvSpPr>
            <a:spLocks noGrp="1"/>
          </p:cNvSpPr>
          <p:nvPr>
            <p:ph type="dt" sz="half" idx="10"/>
          </p:nvPr>
        </p:nvSpPr>
        <p:spPr>
          <a:ln/>
        </p:spPr>
        <p:txBody>
          <a:bodyPr/>
          <a:lstStyle>
            <a:lvl1pPr>
              <a:defRPr/>
            </a:lvl1pPr>
          </a:lstStyle>
          <a:p>
            <a:pPr defTabSz="816984" fontAlgn="base">
              <a:spcBef>
                <a:spcPct val="0"/>
              </a:spcBef>
              <a:spcAft>
                <a:spcPct val="0"/>
              </a:spcAft>
            </a:pPr>
            <a:fld id="{3E92F797-248B-411B-88A1-9CD1E9856CE5}" type="datetime1">
              <a:rPr lang="en-US" altLang="en-US" smtClean="0">
                <a:latin typeface="Arial" panose="020B0604020202020204" pitchFamily="34" charset="0"/>
                <a:cs typeface="Arial" panose="020B0604020202020204" pitchFamily="34" charset="0"/>
                <a:sym typeface="Arial" panose="020B0604020202020204" pitchFamily="34" charset="0"/>
              </a:rPr>
              <a:pPr defTabSz="816984" fontAlgn="base">
                <a:spcBef>
                  <a:spcPct val="0"/>
                </a:spcBef>
                <a:spcAft>
                  <a:spcPct val="0"/>
                </a:spcAft>
              </a:pPr>
              <a:t>11/11/2024</a:t>
            </a:fld>
            <a:endParaRPr lang="en-US" altLang="en-US">
              <a:latin typeface="Arial" panose="020B0604020202020204" pitchFamily="34" charset="0"/>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a:ln/>
        </p:spPr>
        <p:txBody>
          <a:bodyPr/>
          <a:lstStyle>
            <a:lvl1pPr>
              <a:defRPr/>
            </a:lvl1pPr>
          </a:lstStyle>
          <a:p>
            <a:pPr defTabSz="816984" fontAlgn="base">
              <a:spcBef>
                <a:spcPct val="0"/>
              </a:spcBef>
              <a:spcAft>
                <a:spcPct val="0"/>
              </a:spcAft>
            </a:pPr>
            <a:endParaRPr lang="en-US" altLang="en-US">
              <a:latin typeface="Arial" panose="020B0604020202020204" pitchFamily="34" charset="0"/>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a:ln/>
        </p:spPr>
        <p:txBody>
          <a:bodyPr/>
          <a:lstStyle>
            <a:lvl1pPr>
              <a:defRPr/>
            </a:lvl1pPr>
          </a:lstStyle>
          <a:p>
            <a:pPr defTabSz="816984" fontAlgn="base">
              <a:spcBef>
                <a:spcPct val="0"/>
              </a:spcBef>
              <a:spcAft>
                <a:spcPct val="0"/>
              </a:spcAft>
            </a:pPr>
            <a:fld id="{DD98F9A8-0339-448D-B97D-F6098EFE70DF}" type="slidenum">
              <a:rPr lang="en-US" altLang="en-US" smtClean="0">
                <a:latin typeface="Arial" panose="020B0604020202020204" pitchFamily="34" charset="0"/>
                <a:cs typeface="Arial" panose="020B0604020202020204" pitchFamily="34" charset="0"/>
                <a:sym typeface="Arial" panose="020B0604020202020204" pitchFamily="34" charset="0"/>
              </a:rPr>
              <a:pPr defTabSz="816984" fontAlgn="base">
                <a:spcBef>
                  <a:spcPct val="0"/>
                </a:spcBef>
                <a:spcAft>
                  <a:spcPct val="0"/>
                </a:spcAft>
              </a:pPr>
              <a:t>‹#›</a:t>
            </a:fld>
            <a:endParaRPr lang="en-US" altLang="en-US">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754103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143001" y="841773"/>
            <a:ext cx="6858000" cy="1790700"/>
          </a:xfrm>
        </p:spPr>
        <p:txBody>
          <a:bodyPr anchor="b"/>
          <a:lstStyle>
            <a:lvl1pPr algn="ctr">
              <a:defRPr sz="4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143001" y="2701528"/>
            <a:ext cx="6858000" cy="1241822"/>
          </a:xfrm>
        </p:spPr>
        <p:txBody>
          <a:bodyPr/>
          <a:lstStyle>
            <a:lvl1pPr marL="0" indent="0" algn="ctr">
              <a:buNone/>
              <a:defRPr sz="1600"/>
            </a:lvl1pPr>
            <a:lvl2pPr marL="306369" indent="0" algn="ctr">
              <a:buNone/>
              <a:defRPr sz="1300"/>
            </a:lvl2pPr>
            <a:lvl3pPr marL="612739" indent="0" algn="ctr">
              <a:buNone/>
              <a:defRPr sz="1200"/>
            </a:lvl3pPr>
            <a:lvl4pPr marL="919108" indent="0" algn="ctr">
              <a:buNone/>
              <a:defRPr sz="1100"/>
            </a:lvl4pPr>
            <a:lvl5pPr marL="1225477" indent="0" algn="ctr">
              <a:buNone/>
              <a:defRPr sz="1100"/>
            </a:lvl5pPr>
            <a:lvl6pPr marL="1531846" indent="0" algn="ctr">
              <a:buNone/>
              <a:defRPr sz="1100"/>
            </a:lvl6pPr>
            <a:lvl7pPr marL="1838215" indent="0" algn="ctr">
              <a:buNone/>
              <a:defRPr sz="1100"/>
            </a:lvl7pPr>
            <a:lvl8pPr marL="2144585" indent="0" algn="ctr">
              <a:buNone/>
              <a:defRPr sz="1100"/>
            </a:lvl8pPr>
            <a:lvl9pPr marL="2450954" indent="0" algn="ctr">
              <a:buNone/>
              <a:defRPr sz="1100"/>
            </a:lvl9pPr>
          </a:lstStyle>
          <a:p>
            <a:r>
              <a:rPr lang="en-US"/>
              <a:t>Click to edit Master subtitle style</a:t>
            </a:r>
          </a:p>
        </p:txBody>
      </p:sp>
      <p:sp>
        <p:nvSpPr>
          <p:cNvPr id="4" name="Date Placeholder 3"/>
          <p:cNvSpPr>
            <a:spLocks noGrp="1"/>
          </p:cNvSpPr>
          <p:nvPr>
            <p:ph type="dt" sz="half" idx="10"/>
          </p:nvPr>
        </p:nvSpPr>
        <p:spPr>
          <a:ln/>
        </p:spPr>
        <p:txBody>
          <a:bodyPr/>
          <a:lstStyle>
            <a:lvl1pPr>
              <a:defRPr/>
            </a:lvl1pPr>
          </a:lstStyle>
          <a:p>
            <a:pPr defTabSz="816984" fontAlgn="base">
              <a:spcBef>
                <a:spcPct val="0"/>
              </a:spcBef>
              <a:spcAft>
                <a:spcPct val="0"/>
              </a:spcAft>
            </a:pPr>
            <a:fld id="{3E92F797-248B-411B-88A1-9CD1E9856CE5}" type="datetime1">
              <a:rPr lang="en-US" altLang="en-US" smtClean="0">
                <a:latin typeface="Arial" panose="020B0604020202020204" pitchFamily="34" charset="0"/>
                <a:cs typeface="Arial" panose="020B0604020202020204" pitchFamily="34" charset="0"/>
                <a:sym typeface="Arial" panose="020B0604020202020204" pitchFamily="34" charset="0"/>
              </a:rPr>
              <a:pPr defTabSz="816984" fontAlgn="base">
                <a:spcBef>
                  <a:spcPct val="0"/>
                </a:spcBef>
                <a:spcAft>
                  <a:spcPct val="0"/>
                </a:spcAft>
              </a:pPr>
              <a:t>11/11/2024</a:t>
            </a:fld>
            <a:endParaRPr lang="en-US" altLang="en-US">
              <a:latin typeface="Arial" panose="020B0604020202020204" pitchFamily="34" charset="0"/>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a:ln/>
        </p:spPr>
        <p:txBody>
          <a:bodyPr/>
          <a:lstStyle>
            <a:lvl1pPr>
              <a:defRPr/>
            </a:lvl1pPr>
          </a:lstStyle>
          <a:p>
            <a:pPr defTabSz="816984" fontAlgn="base">
              <a:spcBef>
                <a:spcPct val="0"/>
              </a:spcBef>
              <a:spcAft>
                <a:spcPct val="0"/>
              </a:spcAft>
            </a:pPr>
            <a:endParaRPr lang="en-US" altLang="en-US">
              <a:latin typeface="Arial" panose="020B0604020202020204" pitchFamily="34" charset="0"/>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a:ln/>
        </p:spPr>
        <p:txBody>
          <a:bodyPr/>
          <a:lstStyle>
            <a:lvl1pPr>
              <a:defRPr/>
            </a:lvl1pPr>
          </a:lstStyle>
          <a:p>
            <a:pPr defTabSz="816984" fontAlgn="base">
              <a:spcBef>
                <a:spcPct val="0"/>
              </a:spcBef>
              <a:spcAft>
                <a:spcPct val="0"/>
              </a:spcAft>
            </a:pPr>
            <a:fld id="{DD98F9A8-0339-448D-B97D-F6098EFE70DF}" type="slidenum">
              <a:rPr lang="en-US" altLang="en-US" smtClean="0">
                <a:latin typeface="Arial" panose="020B0604020202020204" pitchFamily="34" charset="0"/>
                <a:cs typeface="Arial" panose="020B0604020202020204" pitchFamily="34" charset="0"/>
                <a:sym typeface="Arial" panose="020B0604020202020204" pitchFamily="34" charset="0"/>
              </a:rPr>
              <a:pPr defTabSz="816984" fontAlgn="base">
                <a:spcBef>
                  <a:spcPct val="0"/>
                </a:spcBef>
                <a:spcAft>
                  <a:spcPct val="0"/>
                </a:spcAft>
              </a:pPr>
              <a:t>‹#›</a:t>
            </a:fld>
            <a:endParaRPr lang="en-US" altLang="en-US">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868322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1" y="1369219"/>
            <a:ext cx="3886200" cy="326350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CA1B2B2-A2C9-428B-B5AD-F768193E9A61}" type="datetimeFigureOut">
              <a:rPr lang="zh-CN" altLang="en-US" smtClean="0"/>
              <a:t>2024/11/11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42215002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143001" y="841773"/>
            <a:ext cx="6858000" cy="1790700"/>
          </a:xfrm>
        </p:spPr>
        <p:txBody>
          <a:bodyPr anchor="b"/>
          <a:lstStyle>
            <a:lvl1pPr algn="ctr">
              <a:defRPr sz="3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143001" y="2701529"/>
            <a:ext cx="6858000" cy="1241822"/>
          </a:xfrm>
        </p:spPr>
        <p:txBody>
          <a:bodyPr/>
          <a:lstStyle>
            <a:lvl1pPr marL="0" indent="0" algn="ctr">
              <a:buNone/>
              <a:defRPr sz="1200"/>
            </a:lvl1pPr>
            <a:lvl2pPr marL="229846" indent="0" algn="ctr">
              <a:buNone/>
              <a:defRPr sz="1000"/>
            </a:lvl2pPr>
            <a:lvl3pPr marL="459692" indent="0" algn="ctr">
              <a:buNone/>
              <a:defRPr sz="900"/>
            </a:lvl3pPr>
            <a:lvl4pPr marL="689538" indent="0" algn="ctr">
              <a:buNone/>
              <a:defRPr sz="800"/>
            </a:lvl4pPr>
            <a:lvl5pPr marL="919383" indent="0" algn="ctr">
              <a:buNone/>
              <a:defRPr sz="800"/>
            </a:lvl5pPr>
            <a:lvl6pPr marL="1149229" indent="0" algn="ctr">
              <a:buNone/>
              <a:defRPr sz="800"/>
            </a:lvl6pPr>
            <a:lvl7pPr marL="1379075" indent="0" algn="ctr">
              <a:buNone/>
              <a:defRPr sz="800"/>
            </a:lvl7pPr>
            <a:lvl8pPr marL="1608921" indent="0" algn="ctr">
              <a:buNone/>
              <a:defRPr sz="800"/>
            </a:lvl8pPr>
            <a:lvl9pPr marL="1838767" indent="0" algn="ctr">
              <a:buNone/>
              <a:defRPr sz="800"/>
            </a:lvl9pPr>
          </a:lstStyle>
          <a:p>
            <a:r>
              <a:rPr lang="en-US"/>
              <a:t>Click to edit Master subtitle style</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10"/>
          </p:nvPr>
        </p:nvSpPr>
        <p:spPr/>
        <p:txBody>
          <a:bodyPr/>
          <a:lstStyle>
            <a:lvl1pPr>
              <a:defRPr/>
            </a:lvl1pPr>
          </a:lstStyle>
          <a:p>
            <a:pPr>
              <a:defRPr/>
            </a:pPr>
            <a:fld id="{8A9FDBB3-6C07-4E80-A9F4-1260F300E34B}" type="datetimeFigureOut">
              <a:rPr lang="en-US" smtClean="0"/>
              <a:pPr>
                <a:defRPr/>
              </a:pPr>
              <a:t>11/11/2024</a:t>
            </a:fld>
            <a:endParaRPr lang="en-US"/>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12"/>
          </p:nvPr>
        </p:nvSpPr>
        <p:spPr/>
        <p:txBody>
          <a:bodyPr/>
          <a:lstStyle>
            <a:lvl1pPr>
              <a:defRPr/>
            </a:lvl1pPr>
          </a:lstStyle>
          <a:p>
            <a:pPr>
              <a:defRPr/>
            </a:pPr>
            <a:fld id="{EF1BAB27-814C-4211-BCDA-B83446D6F415}" type="slidenum">
              <a:rPr lang="en-US" smtClean="0"/>
              <a:pPr>
                <a:defRPr/>
              </a:pPr>
              <a:t>‹#›</a:t>
            </a:fld>
            <a:endParaRPr lang="en-US"/>
          </a:p>
        </p:txBody>
      </p:sp>
    </p:spTree>
    <p:extLst>
      <p:ext uri="{BB962C8B-B14F-4D97-AF65-F5344CB8AC3E}">
        <p14:creationId xmlns:p14="http://schemas.microsoft.com/office/powerpoint/2010/main" val="115449259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3"/>
            <a:ext cx="3868340" cy="617934"/>
          </a:xfrm>
        </p:spPr>
        <p:txBody>
          <a:bodyPr anchor="b"/>
          <a:lstStyle>
            <a:lvl1pPr marL="0" indent="0">
              <a:buNone/>
              <a:defRPr sz="1600" b="1"/>
            </a:lvl1pPr>
            <a:lvl2pPr marL="306461" indent="0">
              <a:buNone/>
              <a:defRPr sz="1300" b="1"/>
            </a:lvl2pPr>
            <a:lvl3pPr marL="612922" indent="0">
              <a:buNone/>
              <a:defRPr sz="1200" b="1"/>
            </a:lvl3pPr>
            <a:lvl4pPr marL="919383" indent="0">
              <a:buNone/>
              <a:defRPr sz="1100" b="1"/>
            </a:lvl4pPr>
            <a:lvl5pPr marL="1225845" indent="0">
              <a:buNone/>
              <a:defRPr sz="1100" b="1"/>
            </a:lvl5pPr>
            <a:lvl6pPr marL="1532306" indent="0">
              <a:buNone/>
              <a:defRPr sz="1100" b="1"/>
            </a:lvl6pPr>
            <a:lvl7pPr marL="1838767" indent="0">
              <a:buNone/>
              <a:defRPr sz="1100" b="1"/>
            </a:lvl7pPr>
            <a:lvl8pPr marL="2145228" indent="0">
              <a:buNone/>
              <a:defRPr sz="1100" b="1"/>
            </a:lvl8pPr>
            <a:lvl9pPr marL="2451689" indent="0">
              <a:buNone/>
              <a:defRPr sz="11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1" y="1260873"/>
            <a:ext cx="3887391" cy="617934"/>
          </a:xfrm>
        </p:spPr>
        <p:txBody>
          <a:bodyPr anchor="b"/>
          <a:lstStyle>
            <a:lvl1pPr marL="0" indent="0">
              <a:buNone/>
              <a:defRPr sz="1600" b="1"/>
            </a:lvl1pPr>
            <a:lvl2pPr marL="306461" indent="0">
              <a:buNone/>
              <a:defRPr sz="1300" b="1"/>
            </a:lvl2pPr>
            <a:lvl3pPr marL="612922" indent="0">
              <a:buNone/>
              <a:defRPr sz="1200" b="1"/>
            </a:lvl3pPr>
            <a:lvl4pPr marL="919383" indent="0">
              <a:buNone/>
              <a:defRPr sz="1100" b="1"/>
            </a:lvl4pPr>
            <a:lvl5pPr marL="1225845" indent="0">
              <a:buNone/>
              <a:defRPr sz="1100" b="1"/>
            </a:lvl5pPr>
            <a:lvl6pPr marL="1532306" indent="0">
              <a:buNone/>
              <a:defRPr sz="1100" b="1"/>
            </a:lvl6pPr>
            <a:lvl7pPr marL="1838767" indent="0">
              <a:buNone/>
              <a:defRPr sz="1100" b="1"/>
            </a:lvl7pPr>
            <a:lvl8pPr marL="2145228" indent="0">
              <a:buNone/>
              <a:defRPr sz="1100" b="1"/>
            </a:lvl8pPr>
            <a:lvl9pPr marL="2451689" indent="0">
              <a:buNone/>
              <a:defRPr sz="1100" b="1"/>
            </a:lvl9pPr>
          </a:lstStyle>
          <a:p>
            <a:pPr lvl="0"/>
            <a:r>
              <a:rPr lang="zh-CN" altLang="en-US"/>
              <a:t>单击此处编辑母版文本样式</a:t>
            </a:r>
          </a:p>
        </p:txBody>
      </p:sp>
      <p:sp>
        <p:nvSpPr>
          <p:cNvPr id="6" name="内容占位符 5"/>
          <p:cNvSpPr>
            <a:spLocks noGrp="1"/>
          </p:cNvSpPr>
          <p:nvPr>
            <p:ph sz="quarter" idx="4"/>
          </p:nvPr>
        </p:nvSpPr>
        <p:spPr>
          <a:xfrm>
            <a:off x="4629151"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CA1B2B2-A2C9-428B-B5AD-F768193E9A61}" type="datetimeFigureOut">
              <a:rPr lang="zh-CN" altLang="en-US" smtClean="0"/>
              <a:t>2024/11/11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36898778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CA1B2B2-A2C9-428B-B5AD-F768193E9A61}" type="datetimeFigureOut">
              <a:rPr lang="zh-CN" altLang="en-US" smtClean="0"/>
              <a:t>2024/11/11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38014583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t>2024/11/11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5353337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t>2024/11/11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22807873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t>2024/11/11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26267171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theme" Target="../theme/theme2.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5">
            <a:lum/>
          </a:blip>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1292" tIns="30646" rIns="61292" bIns="30646"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3"/>
          </a:xfrm>
          <a:prstGeom prst="rect">
            <a:avLst/>
          </a:prstGeom>
        </p:spPr>
        <p:txBody>
          <a:bodyPr vert="horz" lIns="61292" tIns="30646" rIns="61292" bIns="30646"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1" y="4767263"/>
            <a:ext cx="2057400" cy="273844"/>
          </a:xfrm>
          <a:prstGeom prst="rect">
            <a:avLst/>
          </a:prstGeom>
        </p:spPr>
        <p:txBody>
          <a:bodyPr vert="horz" lIns="61292" tIns="30646" rIns="61292" bIns="30646" rtlCol="0" anchor="ctr"/>
          <a:lstStyle>
            <a:lvl1pPr algn="l">
              <a:defRPr sz="800">
                <a:solidFill>
                  <a:schemeClr val="tx1">
                    <a:tint val="75000"/>
                  </a:schemeClr>
                </a:solidFill>
              </a:defRPr>
            </a:lvl1pPr>
          </a:lstStyle>
          <a:p>
            <a:fld id="{3CA1B2B2-A2C9-428B-B5AD-F768193E9A61}" type="datetimeFigureOut">
              <a:rPr lang="zh-CN" altLang="en-US" smtClean="0"/>
              <a:t>2024/11/11</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61292" tIns="30646" rIns="61292" bIns="30646" rtlCol="0" anchor="ctr"/>
          <a:lstStyle>
            <a:lvl1pPr algn="ctr">
              <a:defRPr sz="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61292" tIns="30646" rIns="61292" bIns="30646" rtlCol="0" anchor="ctr"/>
          <a:lstStyle>
            <a:lvl1pPr algn="r">
              <a:defRPr sz="800">
                <a:solidFill>
                  <a:schemeClr val="tx1">
                    <a:tint val="75000"/>
                  </a:schemeClr>
                </a:solidFill>
              </a:defRPr>
            </a:lvl1p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32058797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90" r:id="rId8"/>
    <p:sldLayoutId id="2147483689" r:id="rId9"/>
    <p:sldLayoutId id="2147483688" r:id="rId10"/>
    <p:sldLayoutId id="2147483687" r:id="rId11"/>
    <p:sldLayoutId id="2147483681" r:id="rId12"/>
    <p:sldLayoutId id="2147483680" r:id="rId13"/>
    <p:sldLayoutId id="2147483679" r:id="rId14"/>
    <p:sldLayoutId id="2147483678" r:id="rId15"/>
    <p:sldLayoutId id="2147483677" r:id="rId16"/>
    <p:sldLayoutId id="2147483676" r:id="rId17"/>
    <p:sldLayoutId id="2147483675" r:id="rId18"/>
    <p:sldLayoutId id="2147483674" r:id="rId19"/>
    <p:sldLayoutId id="2147483673" r:id="rId20"/>
    <p:sldLayoutId id="2147483672" r:id="rId21"/>
    <p:sldLayoutId id="2147483671" r:id="rId22"/>
    <p:sldLayoutId id="2147483670" r:id="rId23"/>
    <p:sldLayoutId id="2147483669" r:id="rId24"/>
    <p:sldLayoutId id="2147483668" r:id="rId25"/>
    <p:sldLayoutId id="2147483667" r:id="rId26"/>
    <p:sldLayoutId id="2147483666" r:id="rId27"/>
    <p:sldLayoutId id="2147483665" r:id="rId28"/>
    <p:sldLayoutId id="2147483664" r:id="rId29"/>
    <p:sldLayoutId id="2147483656" r:id="rId30"/>
    <p:sldLayoutId id="2147483657" r:id="rId31"/>
    <p:sldLayoutId id="2147483658" r:id="rId32"/>
    <p:sldLayoutId id="2147483659" r:id="rId3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12922" rtl="0" eaLnBrk="1" latinLnBrk="0" hangingPunct="1">
        <a:lnSpc>
          <a:spcPct val="90000"/>
        </a:lnSpc>
        <a:spcBef>
          <a:spcPct val="0"/>
        </a:spcBef>
        <a:buNone/>
        <a:defRPr sz="2900" kern="1200">
          <a:solidFill>
            <a:schemeClr val="tx1"/>
          </a:solidFill>
          <a:latin typeface="+mj-lt"/>
          <a:ea typeface="+mj-ea"/>
          <a:cs typeface="+mj-cs"/>
        </a:defRPr>
      </a:lvl1pPr>
    </p:titleStyle>
    <p:bodyStyle>
      <a:lvl1pPr marL="153231" indent="-153231" algn="l" defTabSz="612922" rtl="0" eaLnBrk="1" latinLnBrk="0" hangingPunct="1">
        <a:lnSpc>
          <a:spcPct val="90000"/>
        </a:lnSpc>
        <a:spcBef>
          <a:spcPts val="670"/>
        </a:spcBef>
        <a:buFont typeface="Arial" panose="020B0604020202020204" pitchFamily="34" charset="0"/>
        <a:buChar char="•"/>
        <a:defRPr sz="1900" kern="1200">
          <a:solidFill>
            <a:schemeClr val="tx1"/>
          </a:solidFill>
          <a:latin typeface="+mn-lt"/>
          <a:ea typeface="+mn-ea"/>
          <a:cs typeface="+mn-cs"/>
        </a:defRPr>
      </a:lvl1pPr>
      <a:lvl2pPr marL="459692" indent="-153231" algn="l" defTabSz="612922" rtl="0" eaLnBrk="1" latinLnBrk="0" hangingPunct="1">
        <a:lnSpc>
          <a:spcPct val="90000"/>
        </a:lnSpc>
        <a:spcBef>
          <a:spcPts val="335"/>
        </a:spcBef>
        <a:buFont typeface="Arial" panose="020B0604020202020204" pitchFamily="34" charset="0"/>
        <a:buChar char="•"/>
        <a:defRPr sz="1600" kern="1200">
          <a:solidFill>
            <a:schemeClr val="tx1"/>
          </a:solidFill>
          <a:latin typeface="+mn-lt"/>
          <a:ea typeface="+mn-ea"/>
          <a:cs typeface="+mn-cs"/>
        </a:defRPr>
      </a:lvl2pPr>
      <a:lvl3pPr marL="766153" indent="-153231" algn="l" defTabSz="612922" rtl="0" eaLnBrk="1" latinLnBrk="0" hangingPunct="1">
        <a:lnSpc>
          <a:spcPct val="90000"/>
        </a:lnSpc>
        <a:spcBef>
          <a:spcPts val="335"/>
        </a:spcBef>
        <a:buFont typeface="Arial" panose="020B0604020202020204" pitchFamily="34" charset="0"/>
        <a:buChar char="•"/>
        <a:defRPr sz="1300" kern="1200">
          <a:solidFill>
            <a:schemeClr val="tx1"/>
          </a:solidFill>
          <a:latin typeface="+mn-lt"/>
          <a:ea typeface="+mn-ea"/>
          <a:cs typeface="+mn-cs"/>
        </a:defRPr>
      </a:lvl3pPr>
      <a:lvl4pPr marL="1072614" indent="-153231" algn="l" defTabSz="612922" rtl="0" eaLnBrk="1" latinLnBrk="0" hangingPunct="1">
        <a:lnSpc>
          <a:spcPct val="90000"/>
        </a:lnSpc>
        <a:spcBef>
          <a:spcPts val="335"/>
        </a:spcBef>
        <a:buFont typeface="Arial" panose="020B0604020202020204" pitchFamily="34" charset="0"/>
        <a:buChar char="•"/>
        <a:defRPr sz="1200" kern="1200">
          <a:solidFill>
            <a:schemeClr val="tx1"/>
          </a:solidFill>
          <a:latin typeface="+mn-lt"/>
          <a:ea typeface="+mn-ea"/>
          <a:cs typeface="+mn-cs"/>
        </a:defRPr>
      </a:lvl4pPr>
      <a:lvl5pPr marL="1379075" indent="-153231" algn="l" defTabSz="612922" rtl="0" eaLnBrk="1" latinLnBrk="0" hangingPunct="1">
        <a:lnSpc>
          <a:spcPct val="90000"/>
        </a:lnSpc>
        <a:spcBef>
          <a:spcPts val="335"/>
        </a:spcBef>
        <a:buFont typeface="Arial" panose="020B0604020202020204" pitchFamily="34" charset="0"/>
        <a:buChar char="•"/>
        <a:defRPr sz="1200" kern="1200">
          <a:solidFill>
            <a:schemeClr val="tx1"/>
          </a:solidFill>
          <a:latin typeface="+mn-lt"/>
          <a:ea typeface="+mn-ea"/>
          <a:cs typeface="+mn-cs"/>
        </a:defRPr>
      </a:lvl5pPr>
      <a:lvl6pPr marL="1685536" indent="-153231" algn="l" defTabSz="612922" rtl="0" eaLnBrk="1" latinLnBrk="0" hangingPunct="1">
        <a:lnSpc>
          <a:spcPct val="90000"/>
        </a:lnSpc>
        <a:spcBef>
          <a:spcPts val="335"/>
        </a:spcBef>
        <a:buFont typeface="Arial" panose="020B0604020202020204" pitchFamily="34" charset="0"/>
        <a:buChar char="•"/>
        <a:defRPr sz="1200" kern="1200">
          <a:solidFill>
            <a:schemeClr val="tx1"/>
          </a:solidFill>
          <a:latin typeface="+mn-lt"/>
          <a:ea typeface="+mn-ea"/>
          <a:cs typeface="+mn-cs"/>
        </a:defRPr>
      </a:lvl6pPr>
      <a:lvl7pPr marL="1991998" indent="-153231" algn="l" defTabSz="612922" rtl="0" eaLnBrk="1" latinLnBrk="0" hangingPunct="1">
        <a:lnSpc>
          <a:spcPct val="90000"/>
        </a:lnSpc>
        <a:spcBef>
          <a:spcPts val="335"/>
        </a:spcBef>
        <a:buFont typeface="Arial" panose="020B0604020202020204" pitchFamily="34" charset="0"/>
        <a:buChar char="•"/>
        <a:defRPr sz="1200" kern="1200">
          <a:solidFill>
            <a:schemeClr val="tx1"/>
          </a:solidFill>
          <a:latin typeface="+mn-lt"/>
          <a:ea typeface="+mn-ea"/>
          <a:cs typeface="+mn-cs"/>
        </a:defRPr>
      </a:lvl7pPr>
      <a:lvl8pPr marL="2298459" indent="-153231" algn="l" defTabSz="612922" rtl="0" eaLnBrk="1" latinLnBrk="0" hangingPunct="1">
        <a:lnSpc>
          <a:spcPct val="90000"/>
        </a:lnSpc>
        <a:spcBef>
          <a:spcPts val="335"/>
        </a:spcBef>
        <a:buFont typeface="Arial" panose="020B0604020202020204" pitchFamily="34" charset="0"/>
        <a:buChar char="•"/>
        <a:defRPr sz="1200" kern="1200">
          <a:solidFill>
            <a:schemeClr val="tx1"/>
          </a:solidFill>
          <a:latin typeface="+mn-lt"/>
          <a:ea typeface="+mn-ea"/>
          <a:cs typeface="+mn-cs"/>
        </a:defRPr>
      </a:lvl8pPr>
      <a:lvl9pPr marL="2604920" indent="-153231" algn="l" defTabSz="612922" rtl="0" eaLnBrk="1" latinLnBrk="0" hangingPunct="1">
        <a:lnSpc>
          <a:spcPct val="90000"/>
        </a:lnSpc>
        <a:spcBef>
          <a:spcPts val="335"/>
        </a:spcBef>
        <a:buFont typeface="Arial" panose="020B0604020202020204" pitchFamily="34" charset="0"/>
        <a:buChar char="•"/>
        <a:defRPr sz="1200" kern="1200">
          <a:solidFill>
            <a:schemeClr val="tx1"/>
          </a:solidFill>
          <a:latin typeface="+mn-lt"/>
          <a:ea typeface="+mn-ea"/>
          <a:cs typeface="+mn-cs"/>
        </a:defRPr>
      </a:lvl9pPr>
    </p:bodyStyle>
    <p:otherStyle>
      <a:defPPr>
        <a:defRPr lang="zh-CN"/>
      </a:defPPr>
      <a:lvl1pPr marL="0" algn="l" defTabSz="612922" rtl="0" eaLnBrk="1" latinLnBrk="0" hangingPunct="1">
        <a:defRPr sz="1200" kern="1200">
          <a:solidFill>
            <a:schemeClr val="tx1"/>
          </a:solidFill>
          <a:latin typeface="+mn-lt"/>
          <a:ea typeface="+mn-ea"/>
          <a:cs typeface="+mn-cs"/>
        </a:defRPr>
      </a:lvl1pPr>
      <a:lvl2pPr marL="306461" algn="l" defTabSz="612922" rtl="0" eaLnBrk="1" latinLnBrk="0" hangingPunct="1">
        <a:defRPr sz="1200" kern="1200">
          <a:solidFill>
            <a:schemeClr val="tx1"/>
          </a:solidFill>
          <a:latin typeface="+mn-lt"/>
          <a:ea typeface="+mn-ea"/>
          <a:cs typeface="+mn-cs"/>
        </a:defRPr>
      </a:lvl2pPr>
      <a:lvl3pPr marL="612922" algn="l" defTabSz="612922" rtl="0" eaLnBrk="1" latinLnBrk="0" hangingPunct="1">
        <a:defRPr sz="1200" kern="1200">
          <a:solidFill>
            <a:schemeClr val="tx1"/>
          </a:solidFill>
          <a:latin typeface="+mn-lt"/>
          <a:ea typeface="+mn-ea"/>
          <a:cs typeface="+mn-cs"/>
        </a:defRPr>
      </a:lvl3pPr>
      <a:lvl4pPr marL="919383" algn="l" defTabSz="612922" rtl="0" eaLnBrk="1" latinLnBrk="0" hangingPunct="1">
        <a:defRPr sz="1200" kern="1200">
          <a:solidFill>
            <a:schemeClr val="tx1"/>
          </a:solidFill>
          <a:latin typeface="+mn-lt"/>
          <a:ea typeface="+mn-ea"/>
          <a:cs typeface="+mn-cs"/>
        </a:defRPr>
      </a:lvl4pPr>
      <a:lvl5pPr marL="1225845" algn="l" defTabSz="612922" rtl="0" eaLnBrk="1" latinLnBrk="0" hangingPunct="1">
        <a:defRPr sz="1200" kern="1200">
          <a:solidFill>
            <a:schemeClr val="tx1"/>
          </a:solidFill>
          <a:latin typeface="+mn-lt"/>
          <a:ea typeface="+mn-ea"/>
          <a:cs typeface="+mn-cs"/>
        </a:defRPr>
      </a:lvl5pPr>
      <a:lvl6pPr marL="1532306" algn="l" defTabSz="612922" rtl="0" eaLnBrk="1" latinLnBrk="0" hangingPunct="1">
        <a:defRPr sz="1200" kern="1200">
          <a:solidFill>
            <a:schemeClr val="tx1"/>
          </a:solidFill>
          <a:latin typeface="+mn-lt"/>
          <a:ea typeface="+mn-ea"/>
          <a:cs typeface="+mn-cs"/>
        </a:defRPr>
      </a:lvl6pPr>
      <a:lvl7pPr marL="1838767" algn="l" defTabSz="612922" rtl="0" eaLnBrk="1" latinLnBrk="0" hangingPunct="1">
        <a:defRPr sz="1200" kern="1200">
          <a:solidFill>
            <a:schemeClr val="tx1"/>
          </a:solidFill>
          <a:latin typeface="+mn-lt"/>
          <a:ea typeface="+mn-ea"/>
          <a:cs typeface="+mn-cs"/>
        </a:defRPr>
      </a:lvl7pPr>
      <a:lvl8pPr marL="2145228" algn="l" defTabSz="612922" rtl="0" eaLnBrk="1" latinLnBrk="0" hangingPunct="1">
        <a:defRPr sz="1200" kern="1200">
          <a:solidFill>
            <a:schemeClr val="tx1"/>
          </a:solidFill>
          <a:latin typeface="+mn-lt"/>
          <a:ea typeface="+mn-ea"/>
          <a:cs typeface="+mn-cs"/>
        </a:defRPr>
      </a:lvl8pPr>
      <a:lvl9pPr marL="2451689" algn="l" defTabSz="612922"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28651" y="274639"/>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1292" tIns="30646" rIns="61292" bIns="30646" numCol="1" anchor="ctr" anchorCtr="0" compatLnSpc="1">
            <a:prstTxWarp prst="textNoShape">
              <a:avLst/>
            </a:prstTxWarp>
          </a:bodyPr>
          <a:lstStyle/>
          <a:p>
            <a:pPr lvl="0"/>
            <a:r>
              <a:rPr lang="en-US" alt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628651" y="1370014"/>
            <a:ext cx="7886700" cy="3262312"/>
          </a:xfrm>
          <a:prstGeom prst="rect">
            <a:avLst/>
          </a:prstGeom>
        </p:spPr>
        <p:txBody>
          <a:bodyPr vert="horz" lIns="61292" tIns="30646" rIns="61292" bIns="3064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Date Placeholder 3"/>
          <p:cNvSpPr>
            <a:spLocks noGrp="1"/>
          </p:cNvSpPr>
          <p:nvPr>
            <p:ph type="dt" sz="half" idx="2"/>
          </p:nvPr>
        </p:nvSpPr>
        <p:spPr bwMode="auto">
          <a:xfrm>
            <a:off x="628651" y="4767264"/>
            <a:ext cx="2057400" cy="274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1292" tIns="30646" rIns="61292" bIns="30646" numCol="1" anchor="ctr" anchorCtr="0" compatLnSpc="1">
            <a:prstTxWarp prst="textNoShape">
              <a:avLst/>
            </a:prstTxWarp>
          </a:bodyPr>
          <a:lstStyle>
            <a:lvl1pPr eaLnBrk="1" hangingPunct="1">
              <a:buClr>
                <a:srgbClr val="000000"/>
              </a:buClr>
              <a:buFont typeface="Arial" panose="020B0604020202020204" pitchFamily="34" charset="0"/>
              <a:buNone/>
              <a:defRPr sz="800">
                <a:solidFill>
                  <a:srgbClr val="929292"/>
                </a:solidFill>
              </a:defRPr>
            </a:lvl1pPr>
          </a:lstStyle>
          <a:p>
            <a:fld id="{DDC0E467-22BA-4A17-987C-485210C27324}" type="datetime1">
              <a:rPr lang="en-US" altLang="en-US"/>
              <a:pPr/>
              <a:t>11/11/2024</a:t>
            </a:fld>
            <a:endParaRPr lang="en-US" altLang="en-US"/>
          </a:p>
        </p:txBody>
      </p:sp>
      <p:sp>
        <p:nvSpPr>
          <p:cNvPr id="2053" name="Footer Placeholder 4"/>
          <p:cNvSpPr>
            <a:spLocks noGrp="1"/>
          </p:cNvSpPr>
          <p:nvPr>
            <p:ph type="ftr" sz="quarter" idx="3"/>
          </p:nvPr>
        </p:nvSpPr>
        <p:spPr bwMode="auto">
          <a:xfrm>
            <a:off x="3028951" y="4767264"/>
            <a:ext cx="3086100" cy="274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1292" tIns="30646" rIns="61292" bIns="30646" numCol="1" anchor="ctr" anchorCtr="0" compatLnSpc="1">
            <a:prstTxWarp prst="textNoShape">
              <a:avLst/>
            </a:prstTxWarp>
          </a:bodyPr>
          <a:lstStyle>
            <a:lvl1pPr algn="ctr" eaLnBrk="1" hangingPunct="1">
              <a:buClr>
                <a:srgbClr val="000000"/>
              </a:buClr>
              <a:buFont typeface="Arial" panose="020B0604020202020204" pitchFamily="34" charset="0"/>
              <a:buNone/>
              <a:defRPr sz="800">
                <a:solidFill>
                  <a:srgbClr val="929292"/>
                </a:solidFill>
              </a:defRPr>
            </a:lvl1pPr>
          </a:lstStyle>
          <a:p>
            <a:endParaRPr lang="en-US" altLang="en-US"/>
          </a:p>
        </p:txBody>
      </p:sp>
      <p:sp>
        <p:nvSpPr>
          <p:cNvPr id="2054" name="Slide Number Placeholder 5"/>
          <p:cNvSpPr>
            <a:spLocks noGrp="1"/>
          </p:cNvSpPr>
          <p:nvPr>
            <p:ph type="sldNum" sz="quarter" idx="4"/>
          </p:nvPr>
        </p:nvSpPr>
        <p:spPr bwMode="auto">
          <a:xfrm>
            <a:off x="6457950" y="4767264"/>
            <a:ext cx="2057400" cy="274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1292" tIns="30646" rIns="61292" bIns="30646" numCol="1" anchor="ctr" anchorCtr="0" compatLnSpc="1">
            <a:prstTxWarp prst="textNoShape">
              <a:avLst/>
            </a:prstTxWarp>
          </a:bodyPr>
          <a:lstStyle>
            <a:lvl1pPr algn="r" eaLnBrk="1" hangingPunct="1">
              <a:buClr>
                <a:srgbClr val="000000"/>
              </a:buClr>
              <a:buFont typeface="Arial" panose="020B0604020202020204" pitchFamily="34" charset="0"/>
              <a:buNone/>
              <a:defRPr sz="800">
                <a:solidFill>
                  <a:srgbClr val="929292"/>
                </a:solidFill>
              </a:defRPr>
            </a:lvl1pPr>
          </a:lstStyle>
          <a:p>
            <a:fld id="{D197F64C-C988-4771-8A39-7DB0A6F72F43}" type="slidenum">
              <a:rPr lang="en-US" altLang="en-US"/>
              <a:pPr/>
              <a:t>‹#›</a:t>
            </a:fld>
            <a:endParaRPr lang="en-US" altLang="en-US"/>
          </a:p>
        </p:txBody>
      </p:sp>
    </p:spTree>
    <p:extLst>
      <p:ext uri="{BB962C8B-B14F-4D97-AF65-F5344CB8AC3E}">
        <p14:creationId xmlns:p14="http://schemas.microsoft.com/office/powerpoint/2010/main" val="3122219403"/>
      </p:ext>
    </p:extLst>
  </p:cSld>
  <p:clrMap bg1="lt1" tx1="dk1" bg2="lt2" tx2="dk2" accent1="accent1" accent2="accent2" accent3="accent3" accent4="accent4" accent5="accent5" accent6="accent6" hlink="hlink" folHlink="folHlink"/>
  <p:sldLayoutIdLst>
    <p:sldLayoutId id="2147483661" r:id="rId1"/>
    <p:sldLayoutId id="2147483686" r:id="rId2"/>
    <p:sldLayoutId id="2147483685" r:id="rId3"/>
    <p:sldLayoutId id="2147483684" r:id="rId4"/>
    <p:sldLayoutId id="2147483683" r:id="rId5"/>
    <p:sldLayoutId id="2147483682" r:id="rId6"/>
  </p:sldLayoutIdLst>
  <mc:AlternateContent xmlns:mc="http://schemas.openxmlformats.org/markup-compatibility/2006" xmlns:p14="http://schemas.microsoft.com/office/powerpoint/2010/main">
    <mc:Choice Requires="p14">
      <p:transition p14:dur="10"/>
    </mc:Choice>
    <mc:Fallback xmlns="">
      <p:transition/>
    </mc:Fallback>
  </mc:AlternateContent>
  <p:hf sldNum="0" hdr="0" ftr="0" dt="0"/>
  <p:txStyles>
    <p:titleStyle>
      <a:lvl1pPr algn="l" defTabSz="612739" rtl="0" fontAlgn="base">
        <a:lnSpc>
          <a:spcPct val="90000"/>
        </a:lnSpc>
        <a:spcBef>
          <a:spcPct val="0"/>
        </a:spcBef>
        <a:spcAft>
          <a:spcPct val="0"/>
        </a:spcAft>
        <a:defRPr sz="2900" kern="1200">
          <a:solidFill>
            <a:schemeClr val="tx1"/>
          </a:solidFill>
          <a:latin typeface="+mj-lt"/>
          <a:ea typeface="+mj-ea"/>
          <a:cs typeface="+mj-cs"/>
        </a:defRPr>
      </a:lvl1pPr>
      <a:lvl2pPr algn="l" defTabSz="612739" rtl="0" fontAlgn="base">
        <a:lnSpc>
          <a:spcPct val="90000"/>
        </a:lnSpc>
        <a:spcBef>
          <a:spcPct val="0"/>
        </a:spcBef>
        <a:spcAft>
          <a:spcPct val="0"/>
        </a:spcAft>
        <a:defRPr sz="2900">
          <a:solidFill>
            <a:schemeClr val="tx1"/>
          </a:solidFill>
          <a:latin typeface="A3.Jovis-BebasNeueBold-San" charset="0"/>
        </a:defRPr>
      </a:lvl2pPr>
      <a:lvl3pPr algn="l" defTabSz="612739" rtl="0" fontAlgn="base">
        <a:lnSpc>
          <a:spcPct val="90000"/>
        </a:lnSpc>
        <a:spcBef>
          <a:spcPct val="0"/>
        </a:spcBef>
        <a:spcAft>
          <a:spcPct val="0"/>
        </a:spcAft>
        <a:defRPr sz="2900">
          <a:solidFill>
            <a:schemeClr val="tx1"/>
          </a:solidFill>
          <a:latin typeface="A3.Jovis-BebasNeueBold-San" charset="0"/>
        </a:defRPr>
      </a:lvl3pPr>
      <a:lvl4pPr algn="l" defTabSz="612739" rtl="0" fontAlgn="base">
        <a:lnSpc>
          <a:spcPct val="90000"/>
        </a:lnSpc>
        <a:spcBef>
          <a:spcPct val="0"/>
        </a:spcBef>
        <a:spcAft>
          <a:spcPct val="0"/>
        </a:spcAft>
        <a:defRPr sz="2900">
          <a:solidFill>
            <a:schemeClr val="tx1"/>
          </a:solidFill>
          <a:latin typeface="A3.Jovis-BebasNeueBold-San" charset="0"/>
        </a:defRPr>
      </a:lvl4pPr>
      <a:lvl5pPr algn="l" defTabSz="612739" rtl="0" fontAlgn="base">
        <a:lnSpc>
          <a:spcPct val="90000"/>
        </a:lnSpc>
        <a:spcBef>
          <a:spcPct val="0"/>
        </a:spcBef>
        <a:spcAft>
          <a:spcPct val="0"/>
        </a:spcAft>
        <a:defRPr sz="2900">
          <a:solidFill>
            <a:schemeClr val="tx1"/>
          </a:solidFill>
          <a:latin typeface="A3.Jovis-BebasNeueBold-San" charset="0"/>
        </a:defRPr>
      </a:lvl5pPr>
      <a:lvl6pPr marL="408492" algn="l" defTabSz="612739" rtl="0" fontAlgn="base">
        <a:lnSpc>
          <a:spcPct val="90000"/>
        </a:lnSpc>
        <a:spcBef>
          <a:spcPct val="0"/>
        </a:spcBef>
        <a:spcAft>
          <a:spcPct val="0"/>
        </a:spcAft>
        <a:defRPr sz="2900">
          <a:solidFill>
            <a:schemeClr val="tx1"/>
          </a:solidFill>
          <a:latin typeface="A3.Jovis-BebasNeueBold-San" charset="0"/>
        </a:defRPr>
      </a:lvl6pPr>
      <a:lvl7pPr marL="816984" algn="l" defTabSz="612739" rtl="0" fontAlgn="base">
        <a:lnSpc>
          <a:spcPct val="90000"/>
        </a:lnSpc>
        <a:spcBef>
          <a:spcPct val="0"/>
        </a:spcBef>
        <a:spcAft>
          <a:spcPct val="0"/>
        </a:spcAft>
        <a:defRPr sz="2900">
          <a:solidFill>
            <a:schemeClr val="tx1"/>
          </a:solidFill>
          <a:latin typeface="A3.Jovis-BebasNeueBold-San" charset="0"/>
        </a:defRPr>
      </a:lvl7pPr>
      <a:lvl8pPr marL="1225477" algn="l" defTabSz="612739" rtl="0" fontAlgn="base">
        <a:lnSpc>
          <a:spcPct val="90000"/>
        </a:lnSpc>
        <a:spcBef>
          <a:spcPct val="0"/>
        </a:spcBef>
        <a:spcAft>
          <a:spcPct val="0"/>
        </a:spcAft>
        <a:defRPr sz="2900">
          <a:solidFill>
            <a:schemeClr val="tx1"/>
          </a:solidFill>
          <a:latin typeface="A3.Jovis-BebasNeueBold-San" charset="0"/>
        </a:defRPr>
      </a:lvl8pPr>
      <a:lvl9pPr marL="1633969" algn="l" defTabSz="612739" rtl="0" fontAlgn="base">
        <a:lnSpc>
          <a:spcPct val="90000"/>
        </a:lnSpc>
        <a:spcBef>
          <a:spcPct val="0"/>
        </a:spcBef>
        <a:spcAft>
          <a:spcPct val="0"/>
        </a:spcAft>
        <a:defRPr sz="2900">
          <a:solidFill>
            <a:schemeClr val="tx1"/>
          </a:solidFill>
          <a:latin typeface="A3.Jovis-BebasNeueBold-San" charset="0"/>
        </a:defRPr>
      </a:lvl9pPr>
    </p:titleStyle>
    <p:bodyStyle>
      <a:lvl1pPr marL="153184" indent="-153184" algn="l" defTabSz="612739" rtl="0" fontAlgn="base">
        <a:lnSpc>
          <a:spcPct val="90000"/>
        </a:lnSpc>
        <a:spcBef>
          <a:spcPts val="670"/>
        </a:spcBef>
        <a:spcAft>
          <a:spcPct val="0"/>
        </a:spcAft>
        <a:buFont typeface="Arial" panose="020B0604020202020204" pitchFamily="34" charset="0"/>
        <a:buChar char="•"/>
        <a:defRPr sz="1900" kern="1200">
          <a:solidFill>
            <a:schemeClr val="tx1"/>
          </a:solidFill>
          <a:latin typeface="+mn-lt"/>
          <a:ea typeface="+mn-ea"/>
          <a:cs typeface="+mn-cs"/>
        </a:defRPr>
      </a:lvl1pPr>
      <a:lvl2pPr marL="459554" indent="-153184" algn="l" defTabSz="612739" rtl="0" fontAlgn="base">
        <a:lnSpc>
          <a:spcPct val="90000"/>
        </a:lnSpc>
        <a:spcBef>
          <a:spcPts val="335"/>
        </a:spcBef>
        <a:spcAft>
          <a:spcPct val="0"/>
        </a:spcAft>
        <a:buFont typeface="Arial" panose="020B0604020202020204" pitchFamily="34" charset="0"/>
        <a:buChar char="•"/>
        <a:defRPr kern="1200">
          <a:solidFill>
            <a:schemeClr val="tx1"/>
          </a:solidFill>
          <a:latin typeface="+mn-lt"/>
          <a:ea typeface="+mn-ea"/>
          <a:cs typeface="+mn-cs"/>
        </a:defRPr>
      </a:lvl2pPr>
      <a:lvl3pPr marL="765923" indent="-153184" algn="l" defTabSz="612739" rtl="0" fontAlgn="base">
        <a:lnSpc>
          <a:spcPct val="90000"/>
        </a:lnSpc>
        <a:spcBef>
          <a:spcPts val="335"/>
        </a:spcBef>
        <a:spcAft>
          <a:spcPct val="0"/>
        </a:spcAft>
        <a:buFont typeface="Arial" panose="020B0604020202020204" pitchFamily="34" charset="0"/>
        <a:buChar char="•"/>
        <a:defRPr sz="1300" kern="1200">
          <a:solidFill>
            <a:schemeClr val="tx1"/>
          </a:solidFill>
          <a:latin typeface="+mn-lt"/>
          <a:ea typeface="+mn-ea"/>
          <a:cs typeface="+mn-cs"/>
        </a:defRPr>
      </a:lvl3pPr>
      <a:lvl4pPr marL="1072292" indent="-153184" algn="l" defTabSz="612739" rtl="0" fontAlgn="base">
        <a:lnSpc>
          <a:spcPct val="90000"/>
        </a:lnSpc>
        <a:spcBef>
          <a:spcPts val="335"/>
        </a:spcBef>
        <a:spcAft>
          <a:spcPct val="0"/>
        </a:spcAft>
        <a:buFont typeface="Arial" panose="020B0604020202020204" pitchFamily="34" charset="0"/>
        <a:buChar char="•"/>
        <a:defRPr sz="1200" kern="1200">
          <a:solidFill>
            <a:schemeClr val="tx1"/>
          </a:solidFill>
          <a:latin typeface="+mn-lt"/>
          <a:ea typeface="+mn-ea"/>
          <a:cs typeface="+mn-cs"/>
        </a:defRPr>
      </a:lvl4pPr>
      <a:lvl5pPr marL="1378662" indent="-153184" algn="l" defTabSz="612739" rtl="0" fontAlgn="base">
        <a:lnSpc>
          <a:spcPct val="90000"/>
        </a:lnSpc>
        <a:spcBef>
          <a:spcPts val="335"/>
        </a:spcBef>
        <a:spcAft>
          <a:spcPct val="0"/>
        </a:spcAft>
        <a:buFont typeface="Arial" panose="020B0604020202020204" pitchFamily="34" charset="0"/>
        <a:buChar char="•"/>
        <a:defRPr sz="1200" kern="1200">
          <a:solidFill>
            <a:schemeClr val="tx1"/>
          </a:solidFill>
          <a:latin typeface="+mn-lt"/>
          <a:ea typeface="+mn-ea"/>
          <a:cs typeface="+mn-cs"/>
        </a:defRPr>
      </a:lvl5pPr>
      <a:lvl6pPr marL="1685031" indent="-153184" algn="l" defTabSz="612739" rtl="0" eaLnBrk="1" latinLnBrk="0" hangingPunct="1">
        <a:lnSpc>
          <a:spcPct val="90000"/>
        </a:lnSpc>
        <a:spcBef>
          <a:spcPts val="335"/>
        </a:spcBef>
        <a:buFont typeface="Arial" panose="020B0604020202020204" pitchFamily="34" charset="0"/>
        <a:buChar char="•"/>
        <a:defRPr sz="1200" kern="1200">
          <a:solidFill>
            <a:schemeClr val="tx1"/>
          </a:solidFill>
          <a:latin typeface="+mn-lt"/>
          <a:ea typeface="+mn-ea"/>
          <a:cs typeface="+mn-cs"/>
        </a:defRPr>
      </a:lvl6pPr>
      <a:lvl7pPr marL="1991400" indent="-153184" algn="l" defTabSz="612739" rtl="0" eaLnBrk="1" latinLnBrk="0" hangingPunct="1">
        <a:lnSpc>
          <a:spcPct val="90000"/>
        </a:lnSpc>
        <a:spcBef>
          <a:spcPts val="335"/>
        </a:spcBef>
        <a:buFont typeface="Arial" panose="020B0604020202020204" pitchFamily="34" charset="0"/>
        <a:buChar char="•"/>
        <a:defRPr sz="1200" kern="1200">
          <a:solidFill>
            <a:schemeClr val="tx1"/>
          </a:solidFill>
          <a:latin typeface="+mn-lt"/>
          <a:ea typeface="+mn-ea"/>
          <a:cs typeface="+mn-cs"/>
        </a:defRPr>
      </a:lvl7pPr>
      <a:lvl8pPr marL="2297769" indent="-153184" algn="l" defTabSz="612739" rtl="0" eaLnBrk="1" latinLnBrk="0" hangingPunct="1">
        <a:lnSpc>
          <a:spcPct val="90000"/>
        </a:lnSpc>
        <a:spcBef>
          <a:spcPts val="335"/>
        </a:spcBef>
        <a:buFont typeface="Arial" panose="020B0604020202020204" pitchFamily="34" charset="0"/>
        <a:buChar char="•"/>
        <a:defRPr sz="1200" kern="1200">
          <a:solidFill>
            <a:schemeClr val="tx1"/>
          </a:solidFill>
          <a:latin typeface="+mn-lt"/>
          <a:ea typeface="+mn-ea"/>
          <a:cs typeface="+mn-cs"/>
        </a:defRPr>
      </a:lvl8pPr>
      <a:lvl9pPr marL="2604138" indent="-153184" algn="l" defTabSz="612739" rtl="0" eaLnBrk="1" latinLnBrk="0" hangingPunct="1">
        <a:lnSpc>
          <a:spcPct val="90000"/>
        </a:lnSpc>
        <a:spcBef>
          <a:spcPts val="335"/>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12739" rtl="0" eaLnBrk="1" latinLnBrk="0" hangingPunct="1">
        <a:defRPr sz="1200" kern="1200">
          <a:solidFill>
            <a:schemeClr val="tx1"/>
          </a:solidFill>
          <a:latin typeface="+mn-lt"/>
          <a:ea typeface="+mn-ea"/>
          <a:cs typeface="+mn-cs"/>
        </a:defRPr>
      </a:lvl1pPr>
      <a:lvl2pPr marL="306369" algn="l" defTabSz="612739" rtl="0" eaLnBrk="1" latinLnBrk="0" hangingPunct="1">
        <a:defRPr sz="1200" kern="1200">
          <a:solidFill>
            <a:schemeClr val="tx1"/>
          </a:solidFill>
          <a:latin typeface="+mn-lt"/>
          <a:ea typeface="+mn-ea"/>
          <a:cs typeface="+mn-cs"/>
        </a:defRPr>
      </a:lvl2pPr>
      <a:lvl3pPr marL="612739" algn="l" defTabSz="612739" rtl="0" eaLnBrk="1" latinLnBrk="0" hangingPunct="1">
        <a:defRPr sz="1200" kern="1200">
          <a:solidFill>
            <a:schemeClr val="tx1"/>
          </a:solidFill>
          <a:latin typeface="+mn-lt"/>
          <a:ea typeface="+mn-ea"/>
          <a:cs typeface="+mn-cs"/>
        </a:defRPr>
      </a:lvl3pPr>
      <a:lvl4pPr marL="919108" algn="l" defTabSz="612739" rtl="0" eaLnBrk="1" latinLnBrk="0" hangingPunct="1">
        <a:defRPr sz="1200" kern="1200">
          <a:solidFill>
            <a:schemeClr val="tx1"/>
          </a:solidFill>
          <a:latin typeface="+mn-lt"/>
          <a:ea typeface="+mn-ea"/>
          <a:cs typeface="+mn-cs"/>
        </a:defRPr>
      </a:lvl4pPr>
      <a:lvl5pPr marL="1225477" algn="l" defTabSz="612739" rtl="0" eaLnBrk="1" latinLnBrk="0" hangingPunct="1">
        <a:defRPr sz="1200" kern="1200">
          <a:solidFill>
            <a:schemeClr val="tx1"/>
          </a:solidFill>
          <a:latin typeface="+mn-lt"/>
          <a:ea typeface="+mn-ea"/>
          <a:cs typeface="+mn-cs"/>
        </a:defRPr>
      </a:lvl5pPr>
      <a:lvl6pPr marL="1531846" algn="l" defTabSz="612739" rtl="0" eaLnBrk="1" latinLnBrk="0" hangingPunct="1">
        <a:defRPr sz="1200" kern="1200">
          <a:solidFill>
            <a:schemeClr val="tx1"/>
          </a:solidFill>
          <a:latin typeface="+mn-lt"/>
          <a:ea typeface="+mn-ea"/>
          <a:cs typeface="+mn-cs"/>
        </a:defRPr>
      </a:lvl6pPr>
      <a:lvl7pPr marL="1838215" algn="l" defTabSz="612739" rtl="0" eaLnBrk="1" latinLnBrk="0" hangingPunct="1">
        <a:defRPr sz="1200" kern="1200">
          <a:solidFill>
            <a:schemeClr val="tx1"/>
          </a:solidFill>
          <a:latin typeface="+mn-lt"/>
          <a:ea typeface="+mn-ea"/>
          <a:cs typeface="+mn-cs"/>
        </a:defRPr>
      </a:lvl7pPr>
      <a:lvl8pPr marL="2144585" algn="l" defTabSz="612739" rtl="0" eaLnBrk="1" latinLnBrk="0" hangingPunct="1">
        <a:defRPr sz="1200" kern="1200">
          <a:solidFill>
            <a:schemeClr val="tx1"/>
          </a:solidFill>
          <a:latin typeface="+mn-lt"/>
          <a:ea typeface="+mn-ea"/>
          <a:cs typeface="+mn-cs"/>
        </a:defRPr>
      </a:lvl8pPr>
      <a:lvl9pPr marL="2450954" algn="l" defTabSz="612739"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28650" y="273845"/>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1292" tIns="30646" rIns="61292" bIns="30646" numCol="1" anchor="ctr" anchorCtr="0" compatLnSpc="1">
            <a:prstTxWarp prst="textNoShape">
              <a:avLst/>
            </a:prstTxWarp>
          </a:bodyPr>
          <a:lstStyle/>
          <a:p>
            <a:pPr lvl="0"/>
            <a:r>
              <a:rPr lang="en-US" alt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628650" y="1369219"/>
            <a:ext cx="7886700" cy="3263503"/>
          </a:xfrm>
          <a:prstGeom prst="rect">
            <a:avLst/>
          </a:prstGeom>
        </p:spPr>
        <p:txBody>
          <a:bodyPr vert="horz" lIns="61292" tIns="30646" rIns="61292" bIns="30646"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628651" y="4767263"/>
            <a:ext cx="2057400" cy="273844"/>
          </a:xfrm>
          <a:prstGeom prst="rect">
            <a:avLst/>
          </a:prstGeom>
        </p:spPr>
        <p:txBody>
          <a:bodyPr vert="horz" lIns="61292" tIns="30646" rIns="61292" bIns="30646" rtlCol="0" anchor="ctr"/>
          <a:lstStyle>
            <a:lvl1pPr algn="l" defTabSz="459692" eaLnBrk="1" fontAlgn="auto" hangingPunct="1">
              <a:spcBef>
                <a:spcPts val="0"/>
              </a:spcBef>
              <a:spcAft>
                <a:spcPts val="0"/>
              </a:spcAft>
              <a:defRPr sz="600" smtClean="0">
                <a:solidFill>
                  <a:prstClr val="black">
                    <a:tint val="75000"/>
                  </a:prstClr>
                </a:solidFill>
                <a:latin typeface="Calibri" panose="020F0502020204030204"/>
              </a:defRPr>
            </a:lvl1pPr>
          </a:lstStyle>
          <a:p>
            <a:pPr>
              <a:defRPr/>
            </a:pPr>
            <a:fld id="{86D686C6-08DE-4A6B-85D8-80B4F07B9E3C}" type="datetimeFigureOut">
              <a:rPr lang="en-US"/>
              <a:pPr>
                <a:defRPr/>
              </a:pPr>
              <a:t>11/11/2024</a:t>
            </a:fld>
            <a:endParaRPr lang="en-US"/>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3028950" y="4767263"/>
            <a:ext cx="3086100" cy="273844"/>
          </a:xfrm>
          <a:prstGeom prst="rect">
            <a:avLst/>
          </a:prstGeom>
        </p:spPr>
        <p:txBody>
          <a:bodyPr vert="horz" lIns="61292" tIns="30646" rIns="61292" bIns="30646" rtlCol="0" anchor="ctr"/>
          <a:lstStyle>
            <a:lvl1pPr algn="ctr" defTabSz="459692" eaLnBrk="1" fontAlgn="auto" hangingPunct="1">
              <a:spcBef>
                <a:spcPts val="0"/>
              </a:spcBef>
              <a:spcAft>
                <a:spcPts val="0"/>
              </a:spcAft>
              <a:defRPr sz="600">
                <a:solidFill>
                  <a:prstClr val="black">
                    <a:tint val="75000"/>
                  </a:prstClr>
                </a:solidFill>
                <a:latin typeface="Calibri" panose="020F0502020204030204"/>
              </a:defRPr>
            </a:lvl1pPr>
          </a:lstStyle>
          <a:p>
            <a:pPr>
              <a:defRPr/>
            </a:pPr>
            <a:endParaRPr lang="en-US"/>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6457950" y="4767263"/>
            <a:ext cx="2057400" cy="273844"/>
          </a:xfrm>
          <a:prstGeom prst="rect">
            <a:avLst/>
          </a:prstGeom>
        </p:spPr>
        <p:txBody>
          <a:bodyPr vert="horz" lIns="61292" tIns="30646" rIns="61292" bIns="30646" rtlCol="0" anchor="ctr"/>
          <a:lstStyle>
            <a:lvl1pPr algn="r" defTabSz="459692" eaLnBrk="1" fontAlgn="auto" hangingPunct="1">
              <a:spcBef>
                <a:spcPts val="0"/>
              </a:spcBef>
              <a:spcAft>
                <a:spcPts val="0"/>
              </a:spcAft>
              <a:defRPr sz="600" smtClean="0">
                <a:solidFill>
                  <a:prstClr val="black">
                    <a:tint val="75000"/>
                  </a:prstClr>
                </a:solidFill>
                <a:latin typeface="Calibri" panose="020F0502020204030204"/>
              </a:defRPr>
            </a:lvl1pPr>
          </a:lstStyle>
          <a:p>
            <a:pPr>
              <a:defRPr/>
            </a:pPr>
            <a:fld id="{FBA272E3-5344-4971-8133-94E36FA86A31}" type="slidenum">
              <a:rPr lang="en-US"/>
              <a:pPr>
                <a:defRPr/>
              </a:pPr>
              <a:t>‹#›</a:t>
            </a:fld>
            <a:endParaRPr lang="en-US"/>
          </a:p>
        </p:txBody>
      </p:sp>
    </p:spTree>
    <p:extLst>
      <p:ext uri="{BB962C8B-B14F-4D97-AF65-F5344CB8AC3E}">
        <p14:creationId xmlns:p14="http://schemas.microsoft.com/office/powerpoint/2010/main" val="951803263"/>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459692" rtl="0" fontAlgn="base">
        <a:lnSpc>
          <a:spcPct val="90000"/>
        </a:lnSpc>
        <a:spcBef>
          <a:spcPct val="0"/>
        </a:spcBef>
        <a:spcAft>
          <a:spcPct val="0"/>
        </a:spcAft>
        <a:defRPr sz="2200" kern="1200">
          <a:solidFill>
            <a:schemeClr val="tx1"/>
          </a:solidFill>
          <a:latin typeface="+mj-lt"/>
          <a:ea typeface="+mj-ea"/>
          <a:cs typeface="+mj-cs"/>
        </a:defRPr>
      </a:lvl1pPr>
      <a:lvl2pPr algn="l" defTabSz="459692" rtl="0" fontAlgn="base">
        <a:lnSpc>
          <a:spcPct val="90000"/>
        </a:lnSpc>
        <a:spcBef>
          <a:spcPct val="0"/>
        </a:spcBef>
        <a:spcAft>
          <a:spcPct val="0"/>
        </a:spcAft>
        <a:defRPr sz="2200">
          <a:solidFill>
            <a:schemeClr val="tx1"/>
          </a:solidFill>
          <a:latin typeface="Calibri Light" panose="020F0302020204030204" pitchFamily="34" charset="0"/>
        </a:defRPr>
      </a:lvl2pPr>
      <a:lvl3pPr algn="l" defTabSz="459692" rtl="0" fontAlgn="base">
        <a:lnSpc>
          <a:spcPct val="90000"/>
        </a:lnSpc>
        <a:spcBef>
          <a:spcPct val="0"/>
        </a:spcBef>
        <a:spcAft>
          <a:spcPct val="0"/>
        </a:spcAft>
        <a:defRPr sz="2200">
          <a:solidFill>
            <a:schemeClr val="tx1"/>
          </a:solidFill>
          <a:latin typeface="Calibri Light" panose="020F0302020204030204" pitchFamily="34" charset="0"/>
        </a:defRPr>
      </a:lvl3pPr>
      <a:lvl4pPr algn="l" defTabSz="459692" rtl="0" fontAlgn="base">
        <a:lnSpc>
          <a:spcPct val="90000"/>
        </a:lnSpc>
        <a:spcBef>
          <a:spcPct val="0"/>
        </a:spcBef>
        <a:spcAft>
          <a:spcPct val="0"/>
        </a:spcAft>
        <a:defRPr sz="2200">
          <a:solidFill>
            <a:schemeClr val="tx1"/>
          </a:solidFill>
          <a:latin typeface="Calibri Light" panose="020F0302020204030204" pitchFamily="34" charset="0"/>
        </a:defRPr>
      </a:lvl4pPr>
      <a:lvl5pPr algn="l" defTabSz="459692" rtl="0" fontAlgn="base">
        <a:lnSpc>
          <a:spcPct val="90000"/>
        </a:lnSpc>
        <a:spcBef>
          <a:spcPct val="0"/>
        </a:spcBef>
        <a:spcAft>
          <a:spcPct val="0"/>
        </a:spcAft>
        <a:defRPr sz="2200">
          <a:solidFill>
            <a:schemeClr val="tx1"/>
          </a:solidFill>
          <a:latin typeface="Calibri Light" panose="020F0302020204030204" pitchFamily="34" charset="0"/>
        </a:defRPr>
      </a:lvl5pPr>
      <a:lvl6pPr marL="306461" algn="l" defTabSz="459692" rtl="0" fontAlgn="base">
        <a:lnSpc>
          <a:spcPct val="90000"/>
        </a:lnSpc>
        <a:spcBef>
          <a:spcPct val="0"/>
        </a:spcBef>
        <a:spcAft>
          <a:spcPct val="0"/>
        </a:spcAft>
        <a:defRPr sz="2200">
          <a:solidFill>
            <a:schemeClr val="tx1"/>
          </a:solidFill>
          <a:latin typeface="Calibri Light" panose="020F0302020204030204" pitchFamily="34" charset="0"/>
        </a:defRPr>
      </a:lvl6pPr>
      <a:lvl7pPr marL="612922" algn="l" defTabSz="459692" rtl="0" fontAlgn="base">
        <a:lnSpc>
          <a:spcPct val="90000"/>
        </a:lnSpc>
        <a:spcBef>
          <a:spcPct val="0"/>
        </a:spcBef>
        <a:spcAft>
          <a:spcPct val="0"/>
        </a:spcAft>
        <a:defRPr sz="2200">
          <a:solidFill>
            <a:schemeClr val="tx1"/>
          </a:solidFill>
          <a:latin typeface="Calibri Light" panose="020F0302020204030204" pitchFamily="34" charset="0"/>
        </a:defRPr>
      </a:lvl7pPr>
      <a:lvl8pPr marL="919383" algn="l" defTabSz="459692" rtl="0" fontAlgn="base">
        <a:lnSpc>
          <a:spcPct val="90000"/>
        </a:lnSpc>
        <a:spcBef>
          <a:spcPct val="0"/>
        </a:spcBef>
        <a:spcAft>
          <a:spcPct val="0"/>
        </a:spcAft>
        <a:defRPr sz="2200">
          <a:solidFill>
            <a:schemeClr val="tx1"/>
          </a:solidFill>
          <a:latin typeface="Calibri Light" panose="020F0302020204030204" pitchFamily="34" charset="0"/>
        </a:defRPr>
      </a:lvl8pPr>
      <a:lvl9pPr marL="1225845" algn="l" defTabSz="459692" rtl="0" fontAlgn="base">
        <a:lnSpc>
          <a:spcPct val="90000"/>
        </a:lnSpc>
        <a:spcBef>
          <a:spcPct val="0"/>
        </a:spcBef>
        <a:spcAft>
          <a:spcPct val="0"/>
        </a:spcAft>
        <a:defRPr sz="2200">
          <a:solidFill>
            <a:schemeClr val="tx1"/>
          </a:solidFill>
          <a:latin typeface="Calibri Light" panose="020F0302020204030204" pitchFamily="34" charset="0"/>
        </a:defRPr>
      </a:lvl9pPr>
    </p:titleStyle>
    <p:bodyStyle>
      <a:lvl1pPr marL="114923" indent="-114923" algn="l" defTabSz="459692" rtl="0" fontAlgn="base">
        <a:lnSpc>
          <a:spcPct val="90000"/>
        </a:lnSpc>
        <a:spcBef>
          <a:spcPts val="503"/>
        </a:spcBef>
        <a:spcAft>
          <a:spcPct val="0"/>
        </a:spcAft>
        <a:buFont typeface="Arial" panose="020B0604020202020204" pitchFamily="34" charset="0"/>
        <a:buChar char="•"/>
        <a:defRPr sz="1400" kern="1200">
          <a:solidFill>
            <a:schemeClr val="tx1"/>
          </a:solidFill>
          <a:latin typeface="+mn-lt"/>
          <a:ea typeface="+mn-ea"/>
          <a:cs typeface="+mn-cs"/>
        </a:defRPr>
      </a:lvl1pPr>
      <a:lvl2pPr marL="344769" indent="-114923" algn="l" defTabSz="459692" rtl="0" fontAlgn="base">
        <a:lnSpc>
          <a:spcPct val="90000"/>
        </a:lnSpc>
        <a:spcBef>
          <a:spcPts val="251"/>
        </a:spcBef>
        <a:spcAft>
          <a:spcPct val="0"/>
        </a:spcAft>
        <a:buFont typeface="Arial" panose="020B0604020202020204" pitchFamily="34" charset="0"/>
        <a:buChar char="•"/>
        <a:defRPr kern="1200">
          <a:solidFill>
            <a:schemeClr val="tx1"/>
          </a:solidFill>
          <a:latin typeface="+mn-lt"/>
          <a:ea typeface="+mn-ea"/>
          <a:cs typeface="+mn-cs"/>
        </a:defRPr>
      </a:lvl2pPr>
      <a:lvl3pPr marL="574615" indent="-114923" algn="l" defTabSz="459692" rtl="0" fontAlgn="base">
        <a:lnSpc>
          <a:spcPct val="90000"/>
        </a:lnSpc>
        <a:spcBef>
          <a:spcPts val="251"/>
        </a:spcBef>
        <a:spcAft>
          <a:spcPct val="0"/>
        </a:spcAft>
        <a:buFont typeface="Arial" panose="020B0604020202020204" pitchFamily="34" charset="0"/>
        <a:buChar char="•"/>
        <a:defRPr sz="1000" kern="1200">
          <a:solidFill>
            <a:schemeClr val="tx1"/>
          </a:solidFill>
          <a:latin typeface="+mn-lt"/>
          <a:ea typeface="+mn-ea"/>
          <a:cs typeface="+mn-cs"/>
        </a:defRPr>
      </a:lvl3pPr>
      <a:lvl4pPr marL="804461" indent="-114923" algn="l" defTabSz="459692" rtl="0" fontAlgn="base">
        <a:lnSpc>
          <a:spcPct val="90000"/>
        </a:lnSpc>
        <a:spcBef>
          <a:spcPts val="251"/>
        </a:spcBef>
        <a:spcAft>
          <a:spcPct val="0"/>
        </a:spcAft>
        <a:buFont typeface="Arial" panose="020B0604020202020204" pitchFamily="34" charset="0"/>
        <a:buChar char="•"/>
        <a:defRPr sz="900" kern="1200">
          <a:solidFill>
            <a:schemeClr val="tx1"/>
          </a:solidFill>
          <a:latin typeface="+mn-lt"/>
          <a:ea typeface="+mn-ea"/>
          <a:cs typeface="+mn-cs"/>
        </a:defRPr>
      </a:lvl4pPr>
      <a:lvl5pPr marL="1034306" indent="-114923" algn="l" defTabSz="459692" rtl="0" fontAlgn="base">
        <a:lnSpc>
          <a:spcPct val="90000"/>
        </a:lnSpc>
        <a:spcBef>
          <a:spcPts val="251"/>
        </a:spcBef>
        <a:spcAft>
          <a:spcPct val="0"/>
        </a:spcAft>
        <a:buFont typeface="Arial" panose="020B0604020202020204" pitchFamily="34" charset="0"/>
        <a:buChar char="•"/>
        <a:defRPr sz="900" kern="1200">
          <a:solidFill>
            <a:schemeClr val="tx1"/>
          </a:solidFill>
          <a:latin typeface="+mn-lt"/>
          <a:ea typeface="+mn-ea"/>
          <a:cs typeface="+mn-cs"/>
        </a:defRPr>
      </a:lvl5pPr>
      <a:lvl6pPr marL="1264152" indent="-114923" algn="l" defTabSz="459692" rtl="0" eaLnBrk="1" latinLnBrk="0" hangingPunct="1">
        <a:lnSpc>
          <a:spcPct val="90000"/>
        </a:lnSpc>
        <a:spcBef>
          <a:spcPts val="251"/>
        </a:spcBef>
        <a:buFont typeface="Arial" panose="020B0604020202020204" pitchFamily="34" charset="0"/>
        <a:buChar char="•"/>
        <a:defRPr sz="900" kern="1200">
          <a:solidFill>
            <a:schemeClr val="tx1"/>
          </a:solidFill>
          <a:latin typeface="+mn-lt"/>
          <a:ea typeface="+mn-ea"/>
          <a:cs typeface="+mn-cs"/>
        </a:defRPr>
      </a:lvl6pPr>
      <a:lvl7pPr marL="1493998" indent="-114923" algn="l" defTabSz="459692" rtl="0" eaLnBrk="1" latinLnBrk="0" hangingPunct="1">
        <a:lnSpc>
          <a:spcPct val="90000"/>
        </a:lnSpc>
        <a:spcBef>
          <a:spcPts val="251"/>
        </a:spcBef>
        <a:buFont typeface="Arial" panose="020B0604020202020204" pitchFamily="34" charset="0"/>
        <a:buChar char="•"/>
        <a:defRPr sz="900" kern="1200">
          <a:solidFill>
            <a:schemeClr val="tx1"/>
          </a:solidFill>
          <a:latin typeface="+mn-lt"/>
          <a:ea typeface="+mn-ea"/>
          <a:cs typeface="+mn-cs"/>
        </a:defRPr>
      </a:lvl7pPr>
      <a:lvl8pPr marL="1723844" indent="-114923" algn="l" defTabSz="459692" rtl="0" eaLnBrk="1" latinLnBrk="0" hangingPunct="1">
        <a:lnSpc>
          <a:spcPct val="90000"/>
        </a:lnSpc>
        <a:spcBef>
          <a:spcPts val="251"/>
        </a:spcBef>
        <a:buFont typeface="Arial" panose="020B0604020202020204" pitchFamily="34" charset="0"/>
        <a:buChar char="•"/>
        <a:defRPr sz="900" kern="1200">
          <a:solidFill>
            <a:schemeClr val="tx1"/>
          </a:solidFill>
          <a:latin typeface="+mn-lt"/>
          <a:ea typeface="+mn-ea"/>
          <a:cs typeface="+mn-cs"/>
        </a:defRPr>
      </a:lvl8pPr>
      <a:lvl9pPr marL="1953690" indent="-114923" algn="l" defTabSz="459692" rtl="0" eaLnBrk="1" latinLnBrk="0" hangingPunct="1">
        <a:lnSpc>
          <a:spcPct val="90000"/>
        </a:lnSpc>
        <a:spcBef>
          <a:spcPts val="251"/>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459692" rtl="0" eaLnBrk="1" latinLnBrk="0" hangingPunct="1">
        <a:defRPr sz="900" kern="1200">
          <a:solidFill>
            <a:schemeClr val="tx1"/>
          </a:solidFill>
          <a:latin typeface="+mn-lt"/>
          <a:ea typeface="+mn-ea"/>
          <a:cs typeface="+mn-cs"/>
        </a:defRPr>
      </a:lvl1pPr>
      <a:lvl2pPr marL="229846" algn="l" defTabSz="459692" rtl="0" eaLnBrk="1" latinLnBrk="0" hangingPunct="1">
        <a:defRPr sz="900" kern="1200">
          <a:solidFill>
            <a:schemeClr val="tx1"/>
          </a:solidFill>
          <a:latin typeface="+mn-lt"/>
          <a:ea typeface="+mn-ea"/>
          <a:cs typeface="+mn-cs"/>
        </a:defRPr>
      </a:lvl2pPr>
      <a:lvl3pPr marL="459692" algn="l" defTabSz="459692" rtl="0" eaLnBrk="1" latinLnBrk="0" hangingPunct="1">
        <a:defRPr sz="900" kern="1200">
          <a:solidFill>
            <a:schemeClr val="tx1"/>
          </a:solidFill>
          <a:latin typeface="+mn-lt"/>
          <a:ea typeface="+mn-ea"/>
          <a:cs typeface="+mn-cs"/>
        </a:defRPr>
      </a:lvl3pPr>
      <a:lvl4pPr marL="689538" algn="l" defTabSz="459692" rtl="0" eaLnBrk="1" latinLnBrk="0" hangingPunct="1">
        <a:defRPr sz="900" kern="1200">
          <a:solidFill>
            <a:schemeClr val="tx1"/>
          </a:solidFill>
          <a:latin typeface="+mn-lt"/>
          <a:ea typeface="+mn-ea"/>
          <a:cs typeface="+mn-cs"/>
        </a:defRPr>
      </a:lvl4pPr>
      <a:lvl5pPr marL="919383" algn="l" defTabSz="459692" rtl="0" eaLnBrk="1" latinLnBrk="0" hangingPunct="1">
        <a:defRPr sz="900" kern="1200">
          <a:solidFill>
            <a:schemeClr val="tx1"/>
          </a:solidFill>
          <a:latin typeface="+mn-lt"/>
          <a:ea typeface="+mn-ea"/>
          <a:cs typeface="+mn-cs"/>
        </a:defRPr>
      </a:lvl5pPr>
      <a:lvl6pPr marL="1149229" algn="l" defTabSz="459692" rtl="0" eaLnBrk="1" latinLnBrk="0" hangingPunct="1">
        <a:defRPr sz="900" kern="1200">
          <a:solidFill>
            <a:schemeClr val="tx1"/>
          </a:solidFill>
          <a:latin typeface="+mn-lt"/>
          <a:ea typeface="+mn-ea"/>
          <a:cs typeface="+mn-cs"/>
        </a:defRPr>
      </a:lvl6pPr>
      <a:lvl7pPr marL="1379075" algn="l" defTabSz="459692" rtl="0" eaLnBrk="1" latinLnBrk="0" hangingPunct="1">
        <a:defRPr sz="900" kern="1200">
          <a:solidFill>
            <a:schemeClr val="tx1"/>
          </a:solidFill>
          <a:latin typeface="+mn-lt"/>
          <a:ea typeface="+mn-ea"/>
          <a:cs typeface="+mn-cs"/>
        </a:defRPr>
      </a:lvl7pPr>
      <a:lvl8pPr marL="1608921" algn="l" defTabSz="459692" rtl="0" eaLnBrk="1" latinLnBrk="0" hangingPunct="1">
        <a:defRPr sz="900" kern="1200">
          <a:solidFill>
            <a:schemeClr val="tx1"/>
          </a:solidFill>
          <a:latin typeface="+mn-lt"/>
          <a:ea typeface="+mn-ea"/>
          <a:cs typeface="+mn-cs"/>
        </a:defRPr>
      </a:lvl8pPr>
      <a:lvl9pPr marL="1838767" algn="l" defTabSz="459692"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slide" Target="slide27.xml"/><Relationship Id="rId18" Type="http://schemas.openxmlformats.org/officeDocument/2006/relationships/image" Target="../media/image54.png"/><Relationship Id="rId3" Type="http://schemas.openxmlformats.org/officeDocument/2006/relationships/image" Target="../media/image44.jpeg"/><Relationship Id="rId7" Type="http://schemas.openxmlformats.org/officeDocument/2006/relationships/slide" Target="slide25.xml"/><Relationship Id="rId12" Type="http://schemas.openxmlformats.org/officeDocument/2006/relationships/image" Target="../media/image50.png"/><Relationship Id="rId17" Type="http://schemas.openxmlformats.org/officeDocument/2006/relationships/image" Target="../media/image53.png"/><Relationship Id="rId2" Type="http://schemas.openxmlformats.org/officeDocument/2006/relationships/image" Target="../media/image43.jpeg"/><Relationship Id="rId16" Type="http://schemas.openxmlformats.org/officeDocument/2006/relationships/slide" Target="slide28.xml"/><Relationship Id="rId20" Type="http://schemas.openxmlformats.org/officeDocument/2006/relationships/slide" Target="slide29.xml"/><Relationship Id="rId1" Type="http://schemas.openxmlformats.org/officeDocument/2006/relationships/slideLayout" Target="../slideLayouts/slideLayout40.xml"/><Relationship Id="rId6" Type="http://schemas.openxmlformats.org/officeDocument/2006/relationships/image" Target="../media/image46.png"/><Relationship Id="rId11" Type="http://schemas.openxmlformats.org/officeDocument/2006/relationships/image" Target="../media/image49.png"/><Relationship Id="rId5" Type="http://schemas.openxmlformats.org/officeDocument/2006/relationships/image" Target="../media/image45.png"/><Relationship Id="rId15" Type="http://schemas.openxmlformats.org/officeDocument/2006/relationships/image" Target="../media/image52.png"/><Relationship Id="rId10" Type="http://schemas.openxmlformats.org/officeDocument/2006/relationships/slide" Target="slide26.xml"/><Relationship Id="rId19" Type="http://schemas.openxmlformats.org/officeDocument/2006/relationships/image" Target="../media/image55.gif"/><Relationship Id="rId4" Type="http://schemas.openxmlformats.org/officeDocument/2006/relationships/slide" Target="slide24.xml"/><Relationship Id="rId9" Type="http://schemas.openxmlformats.org/officeDocument/2006/relationships/image" Target="../media/image48.png"/><Relationship Id="rId14" Type="http://schemas.openxmlformats.org/officeDocument/2006/relationships/image" Target="../media/image51.png"/></Relationships>
</file>

<file path=ppt/slides/_rels/slide24.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image" Target="../media/image63.gif"/><Relationship Id="rId3" Type="http://schemas.openxmlformats.org/officeDocument/2006/relationships/audio" Target="../media/audio2.wav"/><Relationship Id="rId7" Type="http://schemas.openxmlformats.org/officeDocument/2006/relationships/image" Target="../media/image58.jpeg"/><Relationship Id="rId12" Type="http://schemas.openxmlformats.org/officeDocument/2006/relationships/image" Target="../media/image62.gif"/><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46.png"/><Relationship Id="rId11" Type="http://schemas.openxmlformats.org/officeDocument/2006/relationships/image" Target="../media/image61.gif"/><Relationship Id="rId5" Type="http://schemas.openxmlformats.org/officeDocument/2006/relationships/image" Target="../media/image57.png"/><Relationship Id="rId15" Type="http://schemas.openxmlformats.org/officeDocument/2006/relationships/image" Target="../media/image65.gif"/><Relationship Id="rId10" Type="http://schemas.openxmlformats.org/officeDocument/2006/relationships/image" Target="../media/image60.gif"/><Relationship Id="rId4" Type="http://schemas.openxmlformats.org/officeDocument/2006/relationships/image" Target="../media/image56.png"/><Relationship Id="rId9" Type="http://schemas.openxmlformats.org/officeDocument/2006/relationships/image" Target="../media/image59.gif"/><Relationship Id="rId14" Type="http://schemas.openxmlformats.org/officeDocument/2006/relationships/image" Target="../media/image64.gif"/></Relationships>
</file>

<file path=ppt/slides/_rels/slide25.xml.rels><?xml version="1.0" encoding="UTF-8" standalone="yes"?>
<Relationships xmlns="http://schemas.openxmlformats.org/package/2006/relationships"><Relationship Id="rId8" Type="http://schemas.openxmlformats.org/officeDocument/2006/relationships/image" Target="../media/image63.gif"/><Relationship Id="rId13" Type="http://schemas.openxmlformats.org/officeDocument/2006/relationships/image" Target="../media/image59.gif"/><Relationship Id="rId3" Type="http://schemas.openxmlformats.org/officeDocument/2006/relationships/audio" Target="../media/audio2.wav"/><Relationship Id="rId7" Type="http://schemas.openxmlformats.org/officeDocument/2006/relationships/image" Target="../media/image60.gif"/><Relationship Id="rId12" Type="http://schemas.openxmlformats.org/officeDocument/2006/relationships/slide" Target="slide23.xml"/><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48.png"/><Relationship Id="rId11" Type="http://schemas.openxmlformats.org/officeDocument/2006/relationships/image" Target="../media/image58.jpeg"/><Relationship Id="rId5" Type="http://schemas.openxmlformats.org/officeDocument/2006/relationships/image" Target="../media/image66.png"/><Relationship Id="rId10" Type="http://schemas.openxmlformats.org/officeDocument/2006/relationships/image" Target="../media/image65.gif"/><Relationship Id="rId4" Type="http://schemas.openxmlformats.org/officeDocument/2006/relationships/image" Target="../media/image56.png"/><Relationship Id="rId9" Type="http://schemas.openxmlformats.org/officeDocument/2006/relationships/image" Target="../media/image64.gif"/></Relationships>
</file>

<file path=ppt/slides/_rels/slide26.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image" Target="../media/image63.gif"/><Relationship Id="rId3" Type="http://schemas.openxmlformats.org/officeDocument/2006/relationships/audio" Target="../media/audio2.wav"/><Relationship Id="rId7" Type="http://schemas.openxmlformats.org/officeDocument/2006/relationships/image" Target="../media/image58.jpeg"/><Relationship Id="rId12" Type="http://schemas.openxmlformats.org/officeDocument/2006/relationships/image" Target="../media/image62.gif"/><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50.png"/><Relationship Id="rId11" Type="http://schemas.openxmlformats.org/officeDocument/2006/relationships/image" Target="../media/image61.gif"/><Relationship Id="rId5" Type="http://schemas.openxmlformats.org/officeDocument/2006/relationships/image" Target="../media/image67.png"/><Relationship Id="rId15" Type="http://schemas.openxmlformats.org/officeDocument/2006/relationships/image" Target="../media/image65.gif"/><Relationship Id="rId10" Type="http://schemas.openxmlformats.org/officeDocument/2006/relationships/image" Target="../media/image60.gif"/><Relationship Id="rId4" Type="http://schemas.openxmlformats.org/officeDocument/2006/relationships/image" Target="../media/image56.png"/><Relationship Id="rId9" Type="http://schemas.openxmlformats.org/officeDocument/2006/relationships/image" Target="../media/image59.gif"/><Relationship Id="rId14" Type="http://schemas.openxmlformats.org/officeDocument/2006/relationships/image" Target="../media/image64.gif"/></Relationships>
</file>

<file path=ppt/slides/_rels/slide27.xml.rels><?xml version="1.0" encoding="UTF-8" standalone="yes"?>
<Relationships xmlns="http://schemas.openxmlformats.org/package/2006/relationships"><Relationship Id="rId8" Type="http://schemas.openxmlformats.org/officeDocument/2006/relationships/image" Target="../media/image60.gif"/><Relationship Id="rId13" Type="http://schemas.openxmlformats.org/officeDocument/2006/relationships/image" Target="../media/image59.gif"/><Relationship Id="rId3" Type="http://schemas.openxmlformats.org/officeDocument/2006/relationships/audio" Target="../media/audio2.wav"/><Relationship Id="rId7" Type="http://schemas.openxmlformats.org/officeDocument/2006/relationships/image" Target="../media/image52.png"/><Relationship Id="rId12" Type="http://schemas.openxmlformats.org/officeDocument/2006/relationships/slide" Target="slide23.xml"/><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68.png"/><Relationship Id="rId11" Type="http://schemas.openxmlformats.org/officeDocument/2006/relationships/image" Target="../media/image58.jpeg"/><Relationship Id="rId5" Type="http://schemas.openxmlformats.org/officeDocument/2006/relationships/image" Target="../media/image65.gif"/><Relationship Id="rId10" Type="http://schemas.openxmlformats.org/officeDocument/2006/relationships/image" Target="../media/image64.gif"/><Relationship Id="rId4" Type="http://schemas.openxmlformats.org/officeDocument/2006/relationships/image" Target="../media/image56.png"/><Relationship Id="rId9" Type="http://schemas.openxmlformats.org/officeDocument/2006/relationships/image" Target="../media/image63.gif"/></Relationships>
</file>

<file path=ppt/slides/_rels/slide28.xml.rels><?xml version="1.0" encoding="UTF-8" standalone="yes"?>
<Relationships xmlns="http://schemas.openxmlformats.org/package/2006/relationships"><Relationship Id="rId8" Type="http://schemas.openxmlformats.org/officeDocument/2006/relationships/image" Target="../media/image64.gif"/><Relationship Id="rId13" Type="http://schemas.openxmlformats.org/officeDocument/2006/relationships/image" Target="../media/image70.png"/><Relationship Id="rId3" Type="http://schemas.openxmlformats.org/officeDocument/2006/relationships/audio" Target="../media/audio2.wav"/><Relationship Id="rId7" Type="http://schemas.openxmlformats.org/officeDocument/2006/relationships/image" Target="../media/image63.gif"/><Relationship Id="rId12" Type="http://schemas.openxmlformats.org/officeDocument/2006/relationships/image" Target="../media/image69.png"/><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60.gif"/><Relationship Id="rId11" Type="http://schemas.openxmlformats.org/officeDocument/2006/relationships/image" Target="../media/image59.gif"/><Relationship Id="rId5" Type="http://schemas.openxmlformats.org/officeDocument/2006/relationships/image" Target="../media/image65.gif"/><Relationship Id="rId10" Type="http://schemas.openxmlformats.org/officeDocument/2006/relationships/slide" Target="slide23.xml"/><Relationship Id="rId4" Type="http://schemas.openxmlformats.org/officeDocument/2006/relationships/image" Target="../media/image56.png"/><Relationship Id="rId9" Type="http://schemas.openxmlformats.org/officeDocument/2006/relationships/image" Target="../media/image58.jpe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73.jpg"/><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32.jp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78.jp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7.jpg"/><Relationship Id="rId5" Type="http://schemas.openxmlformats.org/officeDocument/2006/relationships/image" Target="../media/image76.jpeg"/><Relationship Id="rId4" Type="http://schemas.openxmlformats.org/officeDocument/2006/relationships/image" Target="../media/image75.jpeg"/></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extLst>
              <a:ext uri="{BEBA8EAE-BF5A-486C-A8C5-ECC9F3942E4B}">
                <a14:imgProps xmlns:a14="http://schemas.microsoft.com/office/drawing/2010/main">
                  <a14:imgLayer r:embed="rId4">
                    <a14:imgEffect>
                      <a14:artisticPaintBrush/>
                    </a14:imgEffect>
                    <a14:imgEffect>
                      <a14:brightnessContrast bright="10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68" y="29723"/>
            <a:ext cx="9140727" cy="5143500"/>
          </a:xfrm>
          <a:prstGeom prst="rect">
            <a:avLst/>
          </a:prstGeom>
        </p:spPr>
      </p:pic>
      <p:sp>
        <p:nvSpPr>
          <p:cNvPr id="22" name="云形 21"/>
          <p:cNvSpPr/>
          <p:nvPr/>
        </p:nvSpPr>
        <p:spPr>
          <a:xfrm>
            <a:off x="554293" y="1103972"/>
            <a:ext cx="803020" cy="532576"/>
          </a:xfrm>
          <a:prstGeom prst="cloud">
            <a:avLst/>
          </a:pr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92" tIns="30646" rIns="61292" bIns="30646" numCol="1" spcCol="0" rtlCol="0" fromWordArt="0" anchor="ctr" anchorCtr="0" forceAA="0" compatLnSpc="1">
            <a:prstTxWarp prst="textNoShape">
              <a:avLst/>
            </a:prstTxWarp>
            <a:noAutofit/>
          </a:bodyPr>
          <a:lstStyle/>
          <a:p>
            <a:pPr algn="ctr"/>
            <a:endParaRPr lang="zh-CN" altLang="en-US"/>
          </a:p>
        </p:txBody>
      </p:sp>
      <p:sp>
        <p:nvSpPr>
          <p:cNvPr id="25" name="云形 24"/>
          <p:cNvSpPr/>
          <p:nvPr/>
        </p:nvSpPr>
        <p:spPr>
          <a:xfrm>
            <a:off x="1721434" y="379872"/>
            <a:ext cx="1085187" cy="57455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2975"/>
              <a:gd name="connsiteX1" fmla="*/ 5659 w 43256"/>
              <a:gd name="connsiteY1" fmla="*/ 6766 h 42975"/>
              <a:gd name="connsiteX2" fmla="*/ 14041 w 43256"/>
              <a:gd name="connsiteY2" fmla="*/ 5061 h 42975"/>
              <a:gd name="connsiteX3" fmla="*/ 22492 w 43256"/>
              <a:gd name="connsiteY3" fmla="*/ 3291 h 42975"/>
              <a:gd name="connsiteX4" fmla="*/ 25785 w 43256"/>
              <a:gd name="connsiteY4" fmla="*/ 59 h 42975"/>
              <a:gd name="connsiteX5" fmla="*/ 29869 w 43256"/>
              <a:gd name="connsiteY5" fmla="*/ 2340 h 42975"/>
              <a:gd name="connsiteX6" fmla="*/ 35499 w 43256"/>
              <a:gd name="connsiteY6" fmla="*/ 549 h 42975"/>
              <a:gd name="connsiteX7" fmla="*/ 38354 w 43256"/>
              <a:gd name="connsiteY7" fmla="*/ 5435 h 42975"/>
              <a:gd name="connsiteX8" fmla="*/ 42018 w 43256"/>
              <a:gd name="connsiteY8" fmla="*/ 10177 h 42975"/>
              <a:gd name="connsiteX9" fmla="*/ 41854 w 43256"/>
              <a:gd name="connsiteY9" fmla="*/ 15319 h 42975"/>
              <a:gd name="connsiteX10" fmla="*/ 43052 w 43256"/>
              <a:gd name="connsiteY10" fmla="*/ 23181 h 42975"/>
              <a:gd name="connsiteX11" fmla="*/ 37440 w 43256"/>
              <a:gd name="connsiteY11" fmla="*/ 30063 h 42975"/>
              <a:gd name="connsiteX12" fmla="*/ 35431 w 43256"/>
              <a:gd name="connsiteY12" fmla="*/ 35960 h 42975"/>
              <a:gd name="connsiteX13" fmla="*/ 28591 w 43256"/>
              <a:gd name="connsiteY13" fmla="*/ 36674 h 42975"/>
              <a:gd name="connsiteX14" fmla="*/ 23703 w 43256"/>
              <a:gd name="connsiteY14" fmla="*/ 42965 h 42975"/>
              <a:gd name="connsiteX15" fmla="*/ 5840 w 43256"/>
              <a:gd name="connsiteY15" fmla="*/ 35331 h 42975"/>
              <a:gd name="connsiteX16" fmla="*/ 1146 w 43256"/>
              <a:gd name="connsiteY16" fmla="*/ 31109 h 42975"/>
              <a:gd name="connsiteX17" fmla="*/ 2149 w 43256"/>
              <a:gd name="connsiteY17" fmla="*/ 25410 h 42975"/>
              <a:gd name="connsiteX18" fmla="*/ 31 w 43256"/>
              <a:gd name="connsiteY18" fmla="*/ 19563 h 42975"/>
              <a:gd name="connsiteX19" fmla="*/ 3899 w 43256"/>
              <a:gd name="connsiteY19" fmla="*/ 14366 h 42975"/>
              <a:gd name="connsiteX20" fmla="*/ 3936 w 43256"/>
              <a:gd name="connsiteY20" fmla="*/ 14229 h 42975"/>
              <a:gd name="connsiteX0" fmla="*/ 4729 w 43256"/>
              <a:gd name="connsiteY0" fmla="*/ 26036 h 42975"/>
              <a:gd name="connsiteX1" fmla="*/ 2196 w 43256"/>
              <a:gd name="connsiteY1" fmla="*/ 25239 h 42975"/>
              <a:gd name="connsiteX2" fmla="*/ 6964 w 43256"/>
              <a:gd name="connsiteY2" fmla="*/ 34758 h 42975"/>
              <a:gd name="connsiteX3" fmla="*/ 5856 w 43256"/>
              <a:gd name="connsiteY3" fmla="*/ 35139 h 42975"/>
              <a:gd name="connsiteX4" fmla="*/ 28863 w 43256"/>
              <a:gd name="connsiteY4" fmla="*/ 34610 h 42975"/>
              <a:gd name="connsiteX5" fmla="*/ 28596 w 43256"/>
              <a:gd name="connsiteY5" fmla="*/ 36519 h 42975"/>
              <a:gd name="connsiteX6" fmla="*/ 34165 w 43256"/>
              <a:gd name="connsiteY6" fmla="*/ 22813 h 42975"/>
              <a:gd name="connsiteX7" fmla="*/ 37416 w 43256"/>
              <a:gd name="connsiteY7" fmla="*/ 29949 h 42975"/>
              <a:gd name="connsiteX8" fmla="*/ 41834 w 43256"/>
              <a:gd name="connsiteY8" fmla="*/ 15213 h 42975"/>
              <a:gd name="connsiteX9" fmla="*/ 40386 w 43256"/>
              <a:gd name="connsiteY9" fmla="*/ 17889 h 42975"/>
              <a:gd name="connsiteX10" fmla="*/ 38360 w 43256"/>
              <a:gd name="connsiteY10" fmla="*/ 5285 h 42975"/>
              <a:gd name="connsiteX11" fmla="*/ 38436 w 43256"/>
              <a:gd name="connsiteY11" fmla="*/ 6549 h 42975"/>
              <a:gd name="connsiteX12" fmla="*/ 29114 w 43256"/>
              <a:gd name="connsiteY12" fmla="*/ 3811 h 42975"/>
              <a:gd name="connsiteX13" fmla="*/ 29856 w 43256"/>
              <a:gd name="connsiteY13" fmla="*/ 2199 h 42975"/>
              <a:gd name="connsiteX14" fmla="*/ 22177 w 43256"/>
              <a:gd name="connsiteY14" fmla="*/ 4579 h 42975"/>
              <a:gd name="connsiteX15" fmla="*/ 22536 w 43256"/>
              <a:gd name="connsiteY15" fmla="*/ 3189 h 42975"/>
              <a:gd name="connsiteX16" fmla="*/ 14036 w 43256"/>
              <a:gd name="connsiteY16" fmla="*/ 5051 h 42975"/>
              <a:gd name="connsiteX17" fmla="*/ 15336 w 43256"/>
              <a:gd name="connsiteY17" fmla="*/ 6399 h 42975"/>
              <a:gd name="connsiteX18" fmla="*/ 4163 w 43256"/>
              <a:gd name="connsiteY18" fmla="*/ 15648 h 42975"/>
              <a:gd name="connsiteX19" fmla="*/ 3936 w 43256"/>
              <a:gd name="connsiteY19" fmla="*/ 14229 h 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297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7495" y="43189"/>
                  <a:pt x="23703" y="42965"/>
                </a:cubicBezTo>
                <a:cubicBezTo>
                  <a:pt x="19911" y="42741"/>
                  <a:pt x="9600" y="37307"/>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2975" fill="none" extrusionOk="0">
                <a:moveTo>
                  <a:pt x="4729" y="26036"/>
                </a:moveTo>
                <a:cubicBezTo>
                  <a:pt x="3845" y="26130"/>
                  <a:pt x="2961" y="25852"/>
                  <a:pt x="2196" y="25239"/>
                </a:cubicBezTo>
                <a:moveTo>
                  <a:pt x="6964" y="34758"/>
                </a:moveTo>
                <a:cubicBezTo>
                  <a:pt x="6609" y="34951"/>
                  <a:pt x="6236" y="35079"/>
                  <a:pt x="5856" y="3513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92" tIns="30646" rIns="61292" bIns="30646" numCol="1" spcCol="0" rtlCol="0" fromWordArt="0" anchor="ctr" anchorCtr="0" forceAA="0" compatLnSpc="1">
            <a:prstTxWarp prst="textNoShape">
              <a:avLst/>
            </a:prstTxWarp>
            <a:noAutofit/>
          </a:bodyPr>
          <a:lstStyle/>
          <a:p>
            <a:pPr algn="ctr"/>
            <a:endParaRPr lang="zh-CN" altLang="en-US"/>
          </a:p>
        </p:txBody>
      </p:sp>
      <p:sp>
        <p:nvSpPr>
          <p:cNvPr id="26" name="云形 25"/>
          <p:cNvSpPr/>
          <p:nvPr/>
        </p:nvSpPr>
        <p:spPr>
          <a:xfrm>
            <a:off x="6983582" y="642146"/>
            <a:ext cx="834818" cy="553191"/>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92" tIns="30646" rIns="61292" bIns="30646" numCol="1" spcCol="0" rtlCol="0" fromWordArt="0" anchor="ctr" anchorCtr="0" forceAA="0" compatLnSpc="1">
            <a:prstTxWarp prst="textNoShape">
              <a:avLst/>
            </a:prstTxWarp>
            <a:noAutofit/>
          </a:bodyPr>
          <a:lstStyle/>
          <a:p>
            <a:pPr algn="ctr"/>
            <a:endParaRPr lang="zh-CN" altLang="en-US"/>
          </a:p>
        </p:txBody>
      </p:sp>
      <p:sp>
        <p:nvSpPr>
          <p:cNvPr id="27" name="云形 26"/>
          <p:cNvSpPr/>
          <p:nvPr/>
        </p:nvSpPr>
        <p:spPr>
          <a:xfrm rot="429982">
            <a:off x="8028155" y="1582029"/>
            <a:ext cx="858332" cy="534740"/>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34165 w 43256"/>
              <a:gd name="connsiteY4" fmla="*/ 22813 h 40633"/>
              <a:gd name="connsiteX5" fmla="*/ 37416 w 43256"/>
              <a:gd name="connsiteY5" fmla="*/ 29949 h 40633"/>
              <a:gd name="connsiteX6" fmla="*/ 41834 w 43256"/>
              <a:gd name="connsiteY6" fmla="*/ 15213 h 40633"/>
              <a:gd name="connsiteX7" fmla="*/ 40386 w 43256"/>
              <a:gd name="connsiteY7" fmla="*/ 17889 h 40633"/>
              <a:gd name="connsiteX8" fmla="*/ 38360 w 43256"/>
              <a:gd name="connsiteY8" fmla="*/ 5285 h 40633"/>
              <a:gd name="connsiteX9" fmla="*/ 38436 w 43256"/>
              <a:gd name="connsiteY9" fmla="*/ 6549 h 40633"/>
              <a:gd name="connsiteX10" fmla="*/ 29114 w 43256"/>
              <a:gd name="connsiteY10" fmla="*/ 3811 h 40633"/>
              <a:gd name="connsiteX11" fmla="*/ 29856 w 43256"/>
              <a:gd name="connsiteY11" fmla="*/ 2199 h 40633"/>
              <a:gd name="connsiteX12" fmla="*/ 22177 w 43256"/>
              <a:gd name="connsiteY12" fmla="*/ 4579 h 40633"/>
              <a:gd name="connsiteX13" fmla="*/ 22536 w 43256"/>
              <a:gd name="connsiteY13" fmla="*/ 3189 h 40633"/>
              <a:gd name="connsiteX14" fmla="*/ 14036 w 43256"/>
              <a:gd name="connsiteY14" fmla="*/ 5051 h 40633"/>
              <a:gd name="connsiteX15" fmla="*/ 15336 w 43256"/>
              <a:gd name="connsiteY15" fmla="*/ 6399 h 40633"/>
              <a:gd name="connsiteX16" fmla="*/ 4163 w 43256"/>
              <a:gd name="connsiteY16" fmla="*/ 15648 h 40633"/>
              <a:gd name="connsiteX17" fmla="*/ 3936 w 43256"/>
              <a:gd name="connsiteY17"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5439" y="37201"/>
                  <a:pt x="20308" y="39349"/>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92" tIns="30646" rIns="61292" bIns="30646" numCol="1" spcCol="0" rtlCol="0" fromWordArt="0" anchor="ctr" anchorCtr="0" forceAA="0" compatLnSpc="1">
            <a:prstTxWarp prst="textNoShape">
              <a:avLst/>
            </a:prstTxWarp>
            <a:noAutofit/>
          </a:bodyPr>
          <a:lstStyle/>
          <a:p>
            <a:pPr algn="ctr"/>
            <a:endParaRPr lang="zh-CN" altLang="en-US"/>
          </a:p>
        </p:txBody>
      </p:sp>
      <p:grpSp>
        <p:nvGrpSpPr>
          <p:cNvPr id="11" name="组合 10"/>
          <p:cNvGrpSpPr/>
          <p:nvPr/>
        </p:nvGrpSpPr>
        <p:grpSpPr>
          <a:xfrm rot="6221564">
            <a:off x="-851837" y="2819202"/>
            <a:ext cx="10562920" cy="10562920"/>
            <a:chOff x="-2272894" y="2621826"/>
            <a:chExt cx="16687800" cy="16687800"/>
          </a:xfrm>
        </p:grpSpPr>
        <p:pic>
          <p:nvPicPr>
            <p:cNvPr id="12" name="图片 11"/>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1671138" y="3475457"/>
              <a:ext cx="15000140" cy="14155688"/>
            </a:xfrm>
            <a:prstGeom prst="rect">
              <a:avLst/>
            </a:prstGeom>
          </p:spPr>
        </p:pic>
        <p:sp>
          <p:nvSpPr>
            <p:cNvPr id="13" name="矩形 12"/>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p:cNvGrpSpPr/>
          <p:nvPr/>
        </p:nvGrpSpPr>
        <p:grpSpPr>
          <a:xfrm>
            <a:off x="-1704670" y="1966370"/>
            <a:ext cx="12515850" cy="12515850"/>
            <a:chOff x="-2272894" y="2621826"/>
            <a:chExt cx="16687800" cy="16687800"/>
          </a:xfrm>
        </p:grpSpPr>
        <p:pic>
          <p:nvPicPr>
            <p:cNvPr id="6" name="图片 5"/>
            <p:cNvPicPr>
              <a:picLocks noChangeAspect="1"/>
            </p:cNvPicPr>
            <p:nvPr/>
          </p:nvPicPr>
          <p:blipFill>
            <a:blip r:embed="rId6">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671138" y="3475457"/>
              <a:ext cx="15000140" cy="14155688"/>
            </a:xfrm>
            <a:prstGeom prst="rect">
              <a:avLst/>
            </a:prstGeom>
          </p:spPr>
        </p:pic>
        <p:sp>
          <p:nvSpPr>
            <p:cNvPr id="9" name="矩形 8"/>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 name="图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30939" y="14137"/>
            <a:ext cx="3444630" cy="3236704"/>
          </a:xfrm>
          <a:prstGeom prst="rect">
            <a:avLst/>
          </a:prstGeom>
        </p:spPr>
      </p:pic>
      <p:grpSp>
        <p:nvGrpSpPr>
          <p:cNvPr id="14" name="组合 13"/>
          <p:cNvGrpSpPr/>
          <p:nvPr/>
        </p:nvGrpSpPr>
        <p:grpSpPr>
          <a:xfrm>
            <a:off x="52554" y="3850647"/>
            <a:ext cx="9001401" cy="9001401"/>
            <a:chOff x="-2272894" y="2621826"/>
            <a:chExt cx="16687800" cy="16687800"/>
          </a:xfrm>
        </p:grpSpPr>
        <p:pic>
          <p:nvPicPr>
            <p:cNvPr id="15" name="图片 14"/>
            <p:cNvPicPr>
              <a:picLocks noChangeAspect="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671138" y="3475457"/>
              <a:ext cx="15000140" cy="14155688"/>
            </a:xfrm>
            <a:prstGeom prst="rect">
              <a:avLst/>
            </a:prstGeom>
          </p:spPr>
        </p:pic>
        <p:sp>
          <p:nvSpPr>
            <p:cNvPr id="16" name="矩形 15"/>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p:nvGrpSpPr>
        <p:grpSpPr>
          <a:xfrm rot="4384328">
            <a:off x="-1205970" y="2435917"/>
            <a:ext cx="11155339" cy="11155338"/>
            <a:chOff x="-2272894" y="2621826"/>
            <a:chExt cx="16687800" cy="16687800"/>
          </a:xfrm>
        </p:grpSpPr>
        <p:pic>
          <p:nvPicPr>
            <p:cNvPr id="18" name="图片 17"/>
            <p:cNvPicPr>
              <a:picLocks noChangeAspect="1"/>
            </p:cNvPicPr>
            <p:nvPr/>
          </p:nvPicPr>
          <p:blipFill>
            <a:blip r:embed="rId8">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379794" y="3338243"/>
              <a:ext cx="13610431" cy="14155688"/>
            </a:xfrm>
            <a:prstGeom prst="rect">
              <a:avLst/>
            </a:prstGeom>
          </p:spPr>
        </p:pic>
        <p:sp>
          <p:nvSpPr>
            <p:cNvPr id="19" name="矩形 18"/>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文本框 19"/>
          <p:cNvSpPr txBox="1"/>
          <p:nvPr/>
        </p:nvSpPr>
        <p:spPr>
          <a:xfrm>
            <a:off x="554293" y="3266428"/>
            <a:ext cx="8245117" cy="1431496"/>
          </a:xfrm>
          <a:prstGeom prst="rect">
            <a:avLst/>
          </a:prstGeom>
          <a:noFill/>
        </p:spPr>
        <p:txBody>
          <a:bodyPr wrap="square" lIns="61292" tIns="30646" rIns="61292" bIns="30646" rtlCol="0">
            <a:spAutoFit/>
          </a:bodyPr>
          <a:lstStyle/>
          <a:p>
            <a:pPr algn="ctr"/>
            <a:r>
              <a:rPr lang="en-US" altLang="zh-CN" sz="3200" b="1" dirty="0" err="1">
                <a:ln w="12700">
                  <a:noFill/>
                </a:ln>
                <a:solidFill>
                  <a:srgbClr val="FF0066"/>
                </a:solidFill>
                <a:effectLst>
                  <a:outerShdw blurRad="50800" dist="38100" dir="5400000" algn="t" rotWithShape="0">
                    <a:prstClr val="black">
                      <a:alpha val="40000"/>
                    </a:prstClr>
                  </a:outerShdw>
                </a:effectLst>
                <a:latin typeface="Times New Roman" panose="02020603050405020304" pitchFamily="18" charset="0"/>
                <a:ea typeface="+mj-ea"/>
                <a:cs typeface="Times New Roman" panose="02020603050405020304" pitchFamily="18" charset="0"/>
              </a:rPr>
              <a:t>BÀI</a:t>
            </a:r>
            <a:r>
              <a:rPr lang="en-US" altLang="zh-CN" sz="3200" b="1" dirty="0">
                <a:ln w="12700">
                  <a:noFill/>
                </a:ln>
                <a:solidFill>
                  <a:srgbClr val="FF0066"/>
                </a:solidFill>
                <a:effectLst>
                  <a:outerShdw blurRad="50800" dist="38100" dir="5400000" algn="t" rotWithShape="0">
                    <a:prstClr val="black">
                      <a:alpha val="40000"/>
                    </a:prstClr>
                  </a:outerShdw>
                </a:effectLst>
                <a:latin typeface="Times New Roman" panose="02020603050405020304" pitchFamily="18" charset="0"/>
                <a:ea typeface="+mj-ea"/>
                <a:cs typeface="Times New Roman" panose="02020603050405020304" pitchFamily="18" charset="0"/>
              </a:rPr>
              <a:t> 5. </a:t>
            </a:r>
            <a:r>
              <a:rPr lang="en-US" altLang="zh-CN" sz="3200" b="1" dirty="0" err="1">
                <a:ln w="12700">
                  <a:noFill/>
                </a:ln>
                <a:solidFill>
                  <a:srgbClr val="FF0066"/>
                </a:solidFill>
                <a:effectLst>
                  <a:outerShdw blurRad="50800" dist="38100" dir="5400000" algn="t" rotWithShape="0">
                    <a:prstClr val="black">
                      <a:alpha val="40000"/>
                    </a:prstClr>
                  </a:outerShdw>
                </a:effectLst>
                <a:latin typeface="Times New Roman" panose="02020603050405020304" pitchFamily="18" charset="0"/>
                <a:ea typeface="+mj-ea"/>
                <a:cs typeface="Times New Roman" panose="02020603050405020304" pitchFamily="18" charset="0"/>
              </a:rPr>
              <a:t>ỨNG</a:t>
            </a:r>
            <a:r>
              <a:rPr lang="en-US" altLang="zh-CN" sz="3200" b="1" dirty="0">
                <a:ln w="12700">
                  <a:noFill/>
                </a:ln>
                <a:solidFill>
                  <a:srgbClr val="FF0066"/>
                </a:solidFill>
                <a:effectLst>
                  <a:outerShdw blurRad="50800" dist="38100" dir="5400000" algn="t" rotWithShape="0">
                    <a:prstClr val="black">
                      <a:alpha val="40000"/>
                    </a:prstClr>
                  </a:outerShdw>
                </a:effectLst>
                <a:latin typeface="Times New Roman" panose="02020603050405020304" pitchFamily="18" charset="0"/>
                <a:ea typeface="+mj-ea"/>
                <a:cs typeface="Times New Roman" panose="02020603050405020304" pitchFamily="18" charset="0"/>
              </a:rPr>
              <a:t> </a:t>
            </a:r>
            <a:r>
              <a:rPr lang="en-US" altLang="zh-CN" sz="3200" b="1" dirty="0" err="1">
                <a:ln w="12700">
                  <a:noFill/>
                </a:ln>
                <a:solidFill>
                  <a:srgbClr val="FF0066"/>
                </a:solidFill>
                <a:effectLst>
                  <a:outerShdw blurRad="50800" dist="38100" dir="5400000" algn="t" rotWithShape="0">
                    <a:prstClr val="black">
                      <a:alpha val="40000"/>
                    </a:prstClr>
                  </a:outerShdw>
                </a:effectLst>
                <a:latin typeface="Times New Roman" panose="02020603050405020304" pitchFamily="18" charset="0"/>
                <a:ea typeface="+mj-ea"/>
                <a:cs typeface="Times New Roman" panose="02020603050405020304" pitchFamily="18" charset="0"/>
              </a:rPr>
              <a:t>XỬ</a:t>
            </a:r>
            <a:r>
              <a:rPr lang="en-US" altLang="zh-CN" sz="3200" b="1" dirty="0">
                <a:ln w="12700">
                  <a:noFill/>
                </a:ln>
                <a:solidFill>
                  <a:srgbClr val="FF0066"/>
                </a:solidFill>
                <a:effectLst>
                  <a:outerShdw blurRad="50800" dist="38100" dir="5400000" algn="t" rotWithShape="0">
                    <a:prstClr val="black">
                      <a:alpha val="40000"/>
                    </a:prstClr>
                  </a:outerShdw>
                </a:effectLst>
                <a:latin typeface="Times New Roman" panose="02020603050405020304" pitchFamily="18" charset="0"/>
                <a:ea typeface="+mj-ea"/>
                <a:cs typeface="Times New Roman" panose="02020603050405020304" pitchFamily="18" charset="0"/>
              </a:rPr>
              <a:t> </a:t>
            </a:r>
            <a:r>
              <a:rPr lang="en-US" altLang="zh-CN" sz="3200" b="1" dirty="0" err="1">
                <a:ln w="12700">
                  <a:noFill/>
                </a:ln>
                <a:solidFill>
                  <a:srgbClr val="FF0066"/>
                </a:solidFill>
                <a:effectLst>
                  <a:outerShdw blurRad="50800" dist="38100" dir="5400000" algn="t" rotWithShape="0">
                    <a:prstClr val="black">
                      <a:alpha val="40000"/>
                    </a:prstClr>
                  </a:outerShdw>
                </a:effectLst>
                <a:latin typeface="Times New Roman" panose="02020603050405020304" pitchFamily="18" charset="0"/>
                <a:ea typeface="+mj-ea"/>
                <a:cs typeface="Times New Roman" panose="02020603050405020304" pitchFamily="18" charset="0"/>
              </a:rPr>
              <a:t>TRÊN</a:t>
            </a:r>
            <a:r>
              <a:rPr lang="en-US" altLang="zh-CN" sz="3200" b="1" dirty="0">
                <a:ln w="12700">
                  <a:noFill/>
                </a:ln>
                <a:solidFill>
                  <a:srgbClr val="FF0066"/>
                </a:solidFill>
                <a:effectLst>
                  <a:outerShdw blurRad="50800" dist="38100" dir="5400000" algn="t" rotWithShape="0">
                    <a:prstClr val="black">
                      <a:alpha val="40000"/>
                    </a:prstClr>
                  </a:outerShdw>
                </a:effectLst>
                <a:latin typeface="Times New Roman" panose="02020603050405020304" pitchFamily="18" charset="0"/>
                <a:ea typeface="+mj-ea"/>
                <a:cs typeface="Times New Roman" panose="02020603050405020304" pitchFamily="18" charset="0"/>
              </a:rPr>
              <a:t> </a:t>
            </a:r>
            <a:r>
              <a:rPr lang="en-US" altLang="zh-CN" sz="3200" b="1" dirty="0" err="1">
                <a:ln w="12700">
                  <a:noFill/>
                </a:ln>
                <a:solidFill>
                  <a:srgbClr val="FF0066"/>
                </a:solidFill>
                <a:effectLst>
                  <a:outerShdw blurRad="50800" dist="38100" dir="5400000" algn="t" rotWithShape="0">
                    <a:prstClr val="black">
                      <a:alpha val="40000"/>
                    </a:prstClr>
                  </a:outerShdw>
                </a:effectLst>
                <a:latin typeface="Times New Roman" panose="02020603050405020304" pitchFamily="18" charset="0"/>
                <a:ea typeface="+mj-ea"/>
                <a:cs typeface="Times New Roman" panose="02020603050405020304" pitchFamily="18" charset="0"/>
              </a:rPr>
              <a:t>MẠNG</a:t>
            </a:r>
            <a:r>
              <a:rPr lang="en-US" altLang="zh-CN" sz="3200" b="1" dirty="0">
                <a:ln w="12700">
                  <a:noFill/>
                </a:ln>
                <a:solidFill>
                  <a:srgbClr val="FF0066"/>
                </a:solidFill>
                <a:effectLst>
                  <a:outerShdw blurRad="50800" dist="38100" dir="5400000" algn="t" rotWithShape="0">
                    <a:prstClr val="black">
                      <a:alpha val="40000"/>
                    </a:prstClr>
                  </a:outerShdw>
                </a:effectLst>
                <a:latin typeface="Times New Roman" panose="02020603050405020304" pitchFamily="18" charset="0"/>
                <a:ea typeface="+mj-ea"/>
                <a:cs typeface="Times New Roman" panose="02020603050405020304" pitchFamily="18" charset="0"/>
              </a:rPr>
              <a:t> (</a:t>
            </a:r>
            <a:r>
              <a:rPr lang="en-US" altLang="zh-CN" sz="3200" b="1" dirty="0" err="1">
                <a:ln w="12700">
                  <a:noFill/>
                </a:ln>
                <a:solidFill>
                  <a:srgbClr val="FF0066"/>
                </a:solidFill>
                <a:effectLst>
                  <a:outerShdw blurRad="50800" dist="38100" dir="5400000" algn="t" rotWithShape="0">
                    <a:prstClr val="black">
                      <a:alpha val="40000"/>
                    </a:prstClr>
                  </a:outerShdw>
                </a:effectLst>
                <a:latin typeface="Times New Roman" panose="02020603050405020304" pitchFamily="18" charset="0"/>
                <a:ea typeface="+mj-ea"/>
                <a:cs typeface="Times New Roman" panose="02020603050405020304" pitchFamily="18" charset="0"/>
              </a:rPr>
              <a:t>TIẾT</a:t>
            </a:r>
            <a:r>
              <a:rPr lang="en-US" altLang="zh-CN" sz="3200" b="1" dirty="0">
                <a:ln w="12700">
                  <a:noFill/>
                </a:ln>
                <a:solidFill>
                  <a:srgbClr val="FF0066"/>
                </a:solidFill>
                <a:effectLst>
                  <a:outerShdw blurRad="50800" dist="38100" dir="5400000" algn="t" rotWithShape="0">
                    <a:prstClr val="black">
                      <a:alpha val="40000"/>
                    </a:prstClr>
                  </a:outerShdw>
                </a:effectLst>
                <a:latin typeface="Times New Roman" panose="02020603050405020304" pitchFamily="18" charset="0"/>
                <a:ea typeface="+mj-ea"/>
                <a:cs typeface="Times New Roman" panose="02020603050405020304" pitchFamily="18" charset="0"/>
              </a:rPr>
              <a:t> 2)</a:t>
            </a:r>
          </a:p>
          <a:p>
            <a:pPr algn="ctr"/>
            <a:r>
              <a:rPr lang="en-US" altLang="zh-CN" sz="1900" b="1" dirty="0" err="1">
                <a:latin typeface="Times New Roman" panose="02020603050405020304" pitchFamily="18" charset="0"/>
                <a:ea typeface="+mj-ea"/>
                <a:cs typeface="Times New Roman" panose="02020603050405020304" pitchFamily="18" charset="0"/>
              </a:rPr>
              <a:t>Môn</a:t>
            </a:r>
            <a:r>
              <a:rPr lang="en-US" altLang="zh-CN" sz="1900" b="1" dirty="0">
                <a:latin typeface="Times New Roman" panose="02020603050405020304" pitchFamily="18" charset="0"/>
                <a:ea typeface="+mj-ea"/>
                <a:cs typeface="Times New Roman" panose="02020603050405020304" pitchFamily="18" charset="0"/>
              </a:rPr>
              <a:t>: Tin </a:t>
            </a:r>
            <a:r>
              <a:rPr lang="en-US" altLang="zh-CN" sz="1900" b="1" dirty="0" err="1">
                <a:latin typeface="Times New Roman" panose="02020603050405020304" pitchFamily="18" charset="0"/>
                <a:ea typeface="+mj-ea"/>
                <a:cs typeface="Times New Roman" panose="02020603050405020304" pitchFamily="18" charset="0"/>
              </a:rPr>
              <a:t>học</a:t>
            </a:r>
            <a:r>
              <a:rPr lang="en-US" altLang="zh-CN" sz="1900" b="1" dirty="0">
                <a:latin typeface="Times New Roman" panose="02020603050405020304" pitchFamily="18" charset="0"/>
                <a:ea typeface="+mj-ea"/>
                <a:cs typeface="Times New Roman" panose="02020603050405020304" pitchFamily="18" charset="0"/>
              </a:rPr>
              <a:t> 7</a:t>
            </a:r>
          </a:p>
          <a:p>
            <a:pPr algn="ctr"/>
            <a:r>
              <a:rPr lang="en-US" altLang="zh-CN" sz="1900" b="1" dirty="0" err="1">
                <a:latin typeface="Times New Roman" panose="02020603050405020304" pitchFamily="18" charset="0"/>
                <a:ea typeface="+mj-ea"/>
                <a:cs typeface="Times New Roman" panose="02020603050405020304" pitchFamily="18" charset="0"/>
              </a:rPr>
              <a:t>Giáo</a:t>
            </a:r>
            <a:r>
              <a:rPr lang="en-US" altLang="zh-CN" sz="1900" b="1" dirty="0">
                <a:latin typeface="Times New Roman" panose="02020603050405020304" pitchFamily="18" charset="0"/>
                <a:ea typeface="+mj-ea"/>
                <a:cs typeface="Times New Roman" panose="02020603050405020304" pitchFamily="18" charset="0"/>
              </a:rPr>
              <a:t> </a:t>
            </a:r>
            <a:r>
              <a:rPr lang="en-US" altLang="zh-CN" sz="1900" b="1" dirty="0" err="1">
                <a:latin typeface="Times New Roman" panose="02020603050405020304" pitchFamily="18" charset="0"/>
                <a:ea typeface="+mj-ea"/>
                <a:cs typeface="Times New Roman" panose="02020603050405020304" pitchFamily="18" charset="0"/>
              </a:rPr>
              <a:t>viên</a:t>
            </a:r>
            <a:r>
              <a:rPr lang="en-US" altLang="zh-CN" sz="1900" b="1" dirty="0">
                <a:latin typeface="Times New Roman" panose="02020603050405020304" pitchFamily="18" charset="0"/>
                <a:ea typeface="+mj-ea"/>
                <a:cs typeface="Times New Roman" panose="02020603050405020304" pitchFamily="18" charset="0"/>
              </a:rPr>
              <a:t>: </a:t>
            </a:r>
            <a:r>
              <a:rPr lang="en-US" altLang="zh-CN" sz="1900" b="1" dirty="0" err="1">
                <a:latin typeface="Times New Roman" panose="02020603050405020304" pitchFamily="18" charset="0"/>
                <a:cs typeface="Times New Roman" panose="02020603050405020304" pitchFamily="18" charset="0"/>
              </a:rPr>
              <a:t>Trương</a:t>
            </a:r>
            <a:r>
              <a:rPr lang="en-US" altLang="zh-CN" sz="1900" b="1" dirty="0">
                <a:latin typeface="Times New Roman" panose="02020603050405020304" pitchFamily="18" charset="0"/>
                <a:cs typeface="Times New Roman" panose="02020603050405020304" pitchFamily="18" charset="0"/>
              </a:rPr>
              <a:t> </a:t>
            </a:r>
            <a:r>
              <a:rPr lang="en-US" altLang="zh-CN" sz="1900" b="1" dirty="0" err="1">
                <a:latin typeface="Times New Roman" panose="02020603050405020304" pitchFamily="18" charset="0"/>
                <a:cs typeface="Times New Roman" panose="02020603050405020304" pitchFamily="18" charset="0"/>
              </a:rPr>
              <a:t>Thị</a:t>
            </a:r>
            <a:r>
              <a:rPr lang="en-US" altLang="zh-CN" sz="1900" b="1" dirty="0">
                <a:latin typeface="Times New Roman" panose="02020603050405020304" pitchFamily="18" charset="0"/>
                <a:cs typeface="Times New Roman" panose="02020603050405020304" pitchFamily="18" charset="0"/>
              </a:rPr>
              <a:t> </a:t>
            </a:r>
            <a:r>
              <a:rPr lang="en-US" altLang="zh-CN" sz="1900" b="1" dirty="0" err="1">
                <a:latin typeface="Times New Roman" panose="02020603050405020304" pitchFamily="18" charset="0"/>
                <a:cs typeface="Times New Roman" panose="02020603050405020304" pitchFamily="18" charset="0"/>
              </a:rPr>
              <a:t>Cẩm</a:t>
            </a:r>
            <a:r>
              <a:rPr lang="en-US" altLang="zh-CN" sz="1900" b="1" dirty="0">
                <a:latin typeface="Times New Roman" panose="02020603050405020304" pitchFamily="18" charset="0"/>
                <a:cs typeface="Times New Roman" panose="02020603050405020304" pitchFamily="18" charset="0"/>
              </a:rPr>
              <a:t> </a:t>
            </a:r>
            <a:r>
              <a:rPr lang="en-US" altLang="zh-CN" sz="1900" b="1" dirty="0" err="1">
                <a:latin typeface="Times New Roman" panose="02020603050405020304" pitchFamily="18" charset="0"/>
                <a:cs typeface="Times New Roman" panose="02020603050405020304" pitchFamily="18" charset="0"/>
              </a:rPr>
              <a:t>Nhung</a:t>
            </a:r>
            <a:endParaRPr lang="en-US" altLang="zh-CN" sz="1900" b="1" dirty="0">
              <a:latin typeface="Times New Roman" panose="02020603050405020304" pitchFamily="18" charset="0"/>
              <a:cs typeface="Times New Roman" panose="02020603050405020304" pitchFamily="18" charset="0"/>
            </a:endParaRPr>
          </a:p>
          <a:p>
            <a:pPr algn="ctr"/>
            <a:r>
              <a:rPr lang="en-US" altLang="zh-CN" sz="1900" b="1" dirty="0" err="1">
                <a:latin typeface="Times New Roman" panose="02020603050405020304" pitchFamily="18" charset="0"/>
                <a:ea typeface="+mj-ea"/>
                <a:cs typeface="Times New Roman" panose="02020603050405020304" pitchFamily="18" charset="0"/>
              </a:rPr>
              <a:t>Trường</a:t>
            </a:r>
            <a:r>
              <a:rPr lang="en-US" altLang="zh-CN" sz="1900" b="1" dirty="0">
                <a:latin typeface="Times New Roman" panose="02020603050405020304" pitchFamily="18" charset="0"/>
                <a:ea typeface="+mj-ea"/>
                <a:cs typeface="Times New Roman" panose="02020603050405020304" pitchFamily="18" charset="0"/>
              </a:rPr>
              <a:t>: </a:t>
            </a:r>
            <a:r>
              <a:rPr lang="en-US" altLang="zh-CN" sz="1900" b="1" dirty="0">
                <a:latin typeface="Times New Roman" panose="02020603050405020304" pitchFamily="18" charset="0"/>
                <a:cs typeface="Times New Roman" panose="02020603050405020304" pitchFamily="18" charset="0"/>
              </a:rPr>
              <a:t>THCS </a:t>
            </a:r>
            <a:r>
              <a:rPr lang="en-US" altLang="zh-CN" sz="1900" b="1" dirty="0" err="1">
                <a:latin typeface="Times New Roman" panose="02020603050405020304" pitchFamily="18" charset="0"/>
                <a:cs typeface="Times New Roman" panose="02020603050405020304" pitchFamily="18" charset="0"/>
              </a:rPr>
              <a:t>Số</a:t>
            </a:r>
            <a:r>
              <a:rPr lang="en-US" altLang="zh-CN" sz="1900" b="1" dirty="0">
                <a:latin typeface="Times New Roman" panose="02020603050405020304" pitchFamily="18" charset="0"/>
                <a:cs typeface="Times New Roman" panose="02020603050405020304" pitchFamily="18" charset="0"/>
              </a:rPr>
              <a:t> 1 </a:t>
            </a:r>
            <a:r>
              <a:rPr lang="en-US" altLang="zh-CN" sz="1900" b="1" dirty="0" err="1">
                <a:latin typeface="Times New Roman" panose="02020603050405020304" pitchFamily="18" charset="0"/>
                <a:cs typeface="Times New Roman" panose="02020603050405020304" pitchFamily="18" charset="0"/>
              </a:rPr>
              <a:t>Phước</a:t>
            </a:r>
            <a:r>
              <a:rPr lang="en-US" altLang="zh-CN" sz="1900" b="1" dirty="0">
                <a:latin typeface="Times New Roman" panose="02020603050405020304" pitchFamily="18" charset="0"/>
                <a:cs typeface="Times New Roman" panose="02020603050405020304" pitchFamily="18" charset="0"/>
              </a:rPr>
              <a:t> </a:t>
            </a:r>
            <a:r>
              <a:rPr lang="en-US" altLang="zh-CN" sz="1900" b="1" dirty="0" err="1">
                <a:latin typeface="Times New Roman" panose="02020603050405020304" pitchFamily="18" charset="0"/>
                <a:cs typeface="Times New Roman" panose="02020603050405020304" pitchFamily="18" charset="0"/>
              </a:rPr>
              <a:t>Sơn</a:t>
            </a:r>
            <a:endParaRPr lang="en-US" altLang="zh-CN" sz="1900" b="1" dirty="0">
              <a:latin typeface="Times New Roman" panose="02020603050405020304" pitchFamily="18" charset="0"/>
              <a:cs typeface="Times New Roman" panose="02020603050405020304" pitchFamily="18" charset="0"/>
            </a:endParaRPr>
          </a:p>
        </p:txBody>
      </p:sp>
      <p:sp>
        <p:nvSpPr>
          <p:cNvPr id="29" name="任意多边形 28"/>
          <p:cNvSpPr/>
          <p:nvPr/>
        </p:nvSpPr>
        <p:spPr>
          <a:xfrm rot="2600086">
            <a:off x="2552059" y="1124012"/>
            <a:ext cx="417723" cy="364680"/>
          </a:xfrm>
          <a:custGeom>
            <a:avLst/>
            <a:gdLst>
              <a:gd name="connsiteX0" fmla="*/ 101416 w 440385"/>
              <a:gd name="connsiteY0" fmla="*/ 99731 h 356908"/>
              <a:gd name="connsiteX1" fmla="*/ 109036 w 440385"/>
              <a:gd name="connsiteY1" fmla="*/ 671 h 356908"/>
              <a:gd name="connsiteX2" fmla="*/ 230956 w 440385"/>
              <a:gd name="connsiteY2" fmla="*/ 54011 h 356908"/>
              <a:gd name="connsiteX3" fmla="*/ 345256 w 440385"/>
              <a:gd name="connsiteY3" fmla="*/ 8291 h 356908"/>
              <a:gd name="connsiteX4" fmla="*/ 390976 w 440385"/>
              <a:gd name="connsiteY4" fmla="*/ 46391 h 356908"/>
              <a:gd name="connsiteX5" fmla="*/ 337636 w 440385"/>
              <a:gd name="connsiteY5" fmla="*/ 130211 h 356908"/>
              <a:gd name="connsiteX6" fmla="*/ 436696 w 440385"/>
              <a:gd name="connsiteY6" fmla="*/ 229271 h 356908"/>
              <a:gd name="connsiteX7" fmla="*/ 406216 w 440385"/>
              <a:gd name="connsiteY7" fmla="*/ 282611 h 356908"/>
              <a:gd name="connsiteX8" fmla="*/ 284296 w 440385"/>
              <a:gd name="connsiteY8" fmla="*/ 252131 h 356908"/>
              <a:gd name="connsiteX9" fmla="*/ 246196 w 440385"/>
              <a:gd name="connsiteY9" fmla="*/ 328331 h 356908"/>
              <a:gd name="connsiteX10" fmla="*/ 177616 w 440385"/>
              <a:gd name="connsiteY10" fmla="*/ 351191 h 356908"/>
              <a:gd name="connsiteX11" fmla="*/ 139516 w 440385"/>
              <a:gd name="connsiteY11" fmla="*/ 229271 h 356908"/>
              <a:gd name="connsiteX12" fmla="*/ 2356 w 440385"/>
              <a:gd name="connsiteY12" fmla="*/ 214031 h 356908"/>
              <a:gd name="connsiteX13" fmla="*/ 55696 w 440385"/>
              <a:gd name="connsiteY13" fmla="*/ 153071 h 356908"/>
              <a:gd name="connsiteX14" fmla="*/ 101416 w 440385"/>
              <a:gd name="connsiteY14" fmla="*/ 99731 h 356908"/>
              <a:gd name="connsiteX0" fmla="*/ 101416 w 440385"/>
              <a:gd name="connsiteY0" fmla="*/ 99731 h 354405"/>
              <a:gd name="connsiteX1" fmla="*/ 109036 w 440385"/>
              <a:gd name="connsiteY1" fmla="*/ 671 h 354405"/>
              <a:gd name="connsiteX2" fmla="*/ 230956 w 440385"/>
              <a:gd name="connsiteY2" fmla="*/ 54011 h 354405"/>
              <a:gd name="connsiteX3" fmla="*/ 345256 w 440385"/>
              <a:gd name="connsiteY3" fmla="*/ 8291 h 354405"/>
              <a:gd name="connsiteX4" fmla="*/ 390976 w 440385"/>
              <a:gd name="connsiteY4" fmla="*/ 46391 h 354405"/>
              <a:gd name="connsiteX5" fmla="*/ 337636 w 440385"/>
              <a:gd name="connsiteY5" fmla="*/ 130211 h 354405"/>
              <a:gd name="connsiteX6" fmla="*/ 436696 w 440385"/>
              <a:gd name="connsiteY6" fmla="*/ 229271 h 354405"/>
              <a:gd name="connsiteX7" fmla="*/ 406216 w 440385"/>
              <a:gd name="connsiteY7" fmla="*/ 282611 h 354405"/>
              <a:gd name="connsiteX8" fmla="*/ 284296 w 440385"/>
              <a:gd name="connsiteY8" fmla="*/ 252131 h 354405"/>
              <a:gd name="connsiteX9" fmla="*/ 234645 w 440385"/>
              <a:gd name="connsiteY9" fmla="*/ 313345 h 354405"/>
              <a:gd name="connsiteX10" fmla="*/ 177616 w 440385"/>
              <a:gd name="connsiteY10" fmla="*/ 351191 h 354405"/>
              <a:gd name="connsiteX11" fmla="*/ 139516 w 440385"/>
              <a:gd name="connsiteY11" fmla="*/ 229271 h 354405"/>
              <a:gd name="connsiteX12" fmla="*/ 2356 w 440385"/>
              <a:gd name="connsiteY12" fmla="*/ 214031 h 354405"/>
              <a:gd name="connsiteX13" fmla="*/ 55696 w 440385"/>
              <a:gd name="connsiteY13" fmla="*/ 153071 h 354405"/>
              <a:gd name="connsiteX14" fmla="*/ 101416 w 440385"/>
              <a:gd name="connsiteY14" fmla="*/ 99731 h 354405"/>
              <a:gd name="connsiteX0" fmla="*/ 101416 w 440385"/>
              <a:gd name="connsiteY0" fmla="*/ 99731 h 353607"/>
              <a:gd name="connsiteX1" fmla="*/ 109036 w 440385"/>
              <a:gd name="connsiteY1" fmla="*/ 671 h 353607"/>
              <a:gd name="connsiteX2" fmla="*/ 230956 w 440385"/>
              <a:gd name="connsiteY2" fmla="*/ 54011 h 353607"/>
              <a:gd name="connsiteX3" fmla="*/ 345256 w 440385"/>
              <a:gd name="connsiteY3" fmla="*/ 8291 h 353607"/>
              <a:gd name="connsiteX4" fmla="*/ 390976 w 440385"/>
              <a:gd name="connsiteY4" fmla="*/ 46391 h 353607"/>
              <a:gd name="connsiteX5" fmla="*/ 337636 w 440385"/>
              <a:gd name="connsiteY5" fmla="*/ 130211 h 353607"/>
              <a:gd name="connsiteX6" fmla="*/ 436696 w 440385"/>
              <a:gd name="connsiteY6" fmla="*/ 229271 h 353607"/>
              <a:gd name="connsiteX7" fmla="*/ 406216 w 440385"/>
              <a:gd name="connsiteY7" fmla="*/ 282611 h 353607"/>
              <a:gd name="connsiteX8" fmla="*/ 284296 w 440385"/>
              <a:gd name="connsiteY8" fmla="*/ 252131 h 353607"/>
              <a:gd name="connsiteX9" fmla="*/ 234645 w 440385"/>
              <a:gd name="connsiteY9" fmla="*/ 313345 h 353607"/>
              <a:gd name="connsiteX10" fmla="*/ 177616 w 440385"/>
              <a:gd name="connsiteY10" fmla="*/ 351191 h 353607"/>
              <a:gd name="connsiteX11" fmla="*/ 137759 w 440385"/>
              <a:gd name="connsiteY11" fmla="*/ 243869 h 353607"/>
              <a:gd name="connsiteX12" fmla="*/ 2356 w 440385"/>
              <a:gd name="connsiteY12" fmla="*/ 214031 h 353607"/>
              <a:gd name="connsiteX13" fmla="*/ 55696 w 440385"/>
              <a:gd name="connsiteY13" fmla="*/ 153071 h 353607"/>
              <a:gd name="connsiteX14" fmla="*/ 101416 w 440385"/>
              <a:gd name="connsiteY14" fmla="*/ 99731 h 353607"/>
              <a:gd name="connsiteX0" fmla="*/ 86854 w 440345"/>
              <a:gd name="connsiteY0" fmla="*/ 95201 h 353495"/>
              <a:gd name="connsiteX1" fmla="*/ 108996 w 440345"/>
              <a:gd name="connsiteY1" fmla="*/ 559 h 353495"/>
              <a:gd name="connsiteX2" fmla="*/ 230916 w 440345"/>
              <a:gd name="connsiteY2" fmla="*/ 53899 h 353495"/>
              <a:gd name="connsiteX3" fmla="*/ 345216 w 440345"/>
              <a:gd name="connsiteY3" fmla="*/ 8179 h 353495"/>
              <a:gd name="connsiteX4" fmla="*/ 390936 w 440345"/>
              <a:gd name="connsiteY4" fmla="*/ 46279 h 353495"/>
              <a:gd name="connsiteX5" fmla="*/ 337596 w 440345"/>
              <a:gd name="connsiteY5" fmla="*/ 130099 h 353495"/>
              <a:gd name="connsiteX6" fmla="*/ 436656 w 440345"/>
              <a:gd name="connsiteY6" fmla="*/ 229159 h 353495"/>
              <a:gd name="connsiteX7" fmla="*/ 406176 w 440345"/>
              <a:gd name="connsiteY7" fmla="*/ 282499 h 353495"/>
              <a:gd name="connsiteX8" fmla="*/ 284256 w 440345"/>
              <a:gd name="connsiteY8" fmla="*/ 252019 h 353495"/>
              <a:gd name="connsiteX9" fmla="*/ 234605 w 440345"/>
              <a:gd name="connsiteY9" fmla="*/ 313233 h 353495"/>
              <a:gd name="connsiteX10" fmla="*/ 177576 w 440345"/>
              <a:gd name="connsiteY10" fmla="*/ 351079 h 353495"/>
              <a:gd name="connsiteX11" fmla="*/ 137719 w 440345"/>
              <a:gd name="connsiteY11" fmla="*/ 243757 h 353495"/>
              <a:gd name="connsiteX12" fmla="*/ 2316 w 440345"/>
              <a:gd name="connsiteY12" fmla="*/ 213919 h 353495"/>
              <a:gd name="connsiteX13" fmla="*/ 55656 w 440345"/>
              <a:gd name="connsiteY13" fmla="*/ 152959 h 353495"/>
              <a:gd name="connsiteX14" fmla="*/ 86854 w 440345"/>
              <a:gd name="connsiteY14" fmla="*/ 95201 h 353495"/>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90936 w 440345"/>
              <a:gd name="connsiteY4" fmla="*/ 46279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345" h="384429">
                <a:moveTo>
                  <a:pt x="86854" y="95212"/>
                </a:moveTo>
                <a:cubicBezTo>
                  <a:pt x="95744" y="69812"/>
                  <a:pt x="84986" y="7454"/>
                  <a:pt x="108996" y="570"/>
                </a:cubicBezTo>
                <a:cubicBezTo>
                  <a:pt x="133006" y="-6314"/>
                  <a:pt x="192915" y="51348"/>
                  <a:pt x="230916" y="53910"/>
                </a:cubicBezTo>
                <a:cubicBezTo>
                  <a:pt x="268917" y="56472"/>
                  <a:pt x="287808" y="20774"/>
                  <a:pt x="337000" y="15942"/>
                </a:cubicBezTo>
                <a:cubicBezTo>
                  <a:pt x="386192" y="11110"/>
                  <a:pt x="373577" y="25428"/>
                  <a:pt x="373676" y="44456"/>
                </a:cubicBezTo>
                <a:cubicBezTo>
                  <a:pt x="373775" y="63484"/>
                  <a:pt x="327099" y="99324"/>
                  <a:pt x="337596" y="130110"/>
                </a:cubicBezTo>
                <a:cubicBezTo>
                  <a:pt x="348093" y="160896"/>
                  <a:pt x="425226" y="203770"/>
                  <a:pt x="436656" y="229170"/>
                </a:cubicBezTo>
                <a:cubicBezTo>
                  <a:pt x="448086" y="254570"/>
                  <a:pt x="431576" y="278700"/>
                  <a:pt x="406176" y="282510"/>
                </a:cubicBezTo>
                <a:cubicBezTo>
                  <a:pt x="380776" y="286320"/>
                  <a:pt x="312851" y="246908"/>
                  <a:pt x="284256" y="252030"/>
                </a:cubicBezTo>
                <a:cubicBezTo>
                  <a:pt x="255661" y="257152"/>
                  <a:pt x="252983" y="291424"/>
                  <a:pt x="234605" y="313244"/>
                </a:cubicBezTo>
                <a:cubicBezTo>
                  <a:pt x="216227" y="335064"/>
                  <a:pt x="190134" y="394528"/>
                  <a:pt x="173986" y="382949"/>
                </a:cubicBezTo>
                <a:cubicBezTo>
                  <a:pt x="157838" y="371370"/>
                  <a:pt x="166331" y="271938"/>
                  <a:pt x="137719" y="243768"/>
                </a:cubicBezTo>
                <a:cubicBezTo>
                  <a:pt x="109107" y="215598"/>
                  <a:pt x="16286" y="226630"/>
                  <a:pt x="2316" y="213930"/>
                </a:cubicBezTo>
                <a:cubicBezTo>
                  <a:pt x="-11654" y="201230"/>
                  <a:pt x="41566" y="172756"/>
                  <a:pt x="55656" y="152970"/>
                </a:cubicBezTo>
                <a:cubicBezTo>
                  <a:pt x="69746" y="133184"/>
                  <a:pt x="77964" y="120612"/>
                  <a:pt x="86854" y="95212"/>
                </a:cubicBezTo>
                <a:close/>
              </a:path>
            </a:pathLst>
          </a:custGeom>
          <a:solidFill>
            <a:schemeClr val="accent2"/>
          </a:solidFill>
          <a:ln w="9525">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92" tIns="30646" rIns="61292" bIns="30646" numCol="1" spcCol="0" rtlCol="0" fromWordArt="0" anchor="ctr" anchorCtr="0" forceAA="0" compatLnSpc="1">
            <a:prstTxWarp prst="textNoShape">
              <a:avLst/>
            </a:prstTxWarp>
            <a:noAutofit/>
          </a:bodyPr>
          <a:lstStyle/>
          <a:p>
            <a:pPr algn="ctr"/>
            <a:endParaRPr lang="zh-CN" altLang="en-US"/>
          </a:p>
        </p:txBody>
      </p:sp>
      <p:sp>
        <p:nvSpPr>
          <p:cNvPr id="30" name="任意多边形 29"/>
          <p:cNvSpPr/>
          <p:nvPr/>
        </p:nvSpPr>
        <p:spPr>
          <a:xfrm rot="7755168">
            <a:off x="6247359" y="1704343"/>
            <a:ext cx="312813" cy="295970"/>
          </a:xfrm>
          <a:custGeom>
            <a:avLst/>
            <a:gdLst>
              <a:gd name="connsiteX0" fmla="*/ 101416 w 440385"/>
              <a:gd name="connsiteY0" fmla="*/ 99731 h 356908"/>
              <a:gd name="connsiteX1" fmla="*/ 109036 w 440385"/>
              <a:gd name="connsiteY1" fmla="*/ 671 h 356908"/>
              <a:gd name="connsiteX2" fmla="*/ 230956 w 440385"/>
              <a:gd name="connsiteY2" fmla="*/ 54011 h 356908"/>
              <a:gd name="connsiteX3" fmla="*/ 345256 w 440385"/>
              <a:gd name="connsiteY3" fmla="*/ 8291 h 356908"/>
              <a:gd name="connsiteX4" fmla="*/ 390976 w 440385"/>
              <a:gd name="connsiteY4" fmla="*/ 46391 h 356908"/>
              <a:gd name="connsiteX5" fmla="*/ 337636 w 440385"/>
              <a:gd name="connsiteY5" fmla="*/ 130211 h 356908"/>
              <a:gd name="connsiteX6" fmla="*/ 436696 w 440385"/>
              <a:gd name="connsiteY6" fmla="*/ 229271 h 356908"/>
              <a:gd name="connsiteX7" fmla="*/ 406216 w 440385"/>
              <a:gd name="connsiteY7" fmla="*/ 282611 h 356908"/>
              <a:gd name="connsiteX8" fmla="*/ 284296 w 440385"/>
              <a:gd name="connsiteY8" fmla="*/ 252131 h 356908"/>
              <a:gd name="connsiteX9" fmla="*/ 246196 w 440385"/>
              <a:gd name="connsiteY9" fmla="*/ 328331 h 356908"/>
              <a:gd name="connsiteX10" fmla="*/ 177616 w 440385"/>
              <a:gd name="connsiteY10" fmla="*/ 351191 h 356908"/>
              <a:gd name="connsiteX11" fmla="*/ 139516 w 440385"/>
              <a:gd name="connsiteY11" fmla="*/ 229271 h 356908"/>
              <a:gd name="connsiteX12" fmla="*/ 2356 w 440385"/>
              <a:gd name="connsiteY12" fmla="*/ 214031 h 356908"/>
              <a:gd name="connsiteX13" fmla="*/ 55696 w 440385"/>
              <a:gd name="connsiteY13" fmla="*/ 153071 h 356908"/>
              <a:gd name="connsiteX14" fmla="*/ 101416 w 440385"/>
              <a:gd name="connsiteY14" fmla="*/ 99731 h 356908"/>
              <a:gd name="connsiteX0" fmla="*/ 101416 w 440385"/>
              <a:gd name="connsiteY0" fmla="*/ 99731 h 354405"/>
              <a:gd name="connsiteX1" fmla="*/ 109036 w 440385"/>
              <a:gd name="connsiteY1" fmla="*/ 671 h 354405"/>
              <a:gd name="connsiteX2" fmla="*/ 230956 w 440385"/>
              <a:gd name="connsiteY2" fmla="*/ 54011 h 354405"/>
              <a:gd name="connsiteX3" fmla="*/ 345256 w 440385"/>
              <a:gd name="connsiteY3" fmla="*/ 8291 h 354405"/>
              <a:gd name="connsiteX4" fmla="*/ 390976 w 440385"/>
              <a:gd name="connsiteY4" fmla="*/ 46391 h 354405"/>
              <a:gd name="connsiteX5" fmla="*/ 337636 w 440385"/>
              <a:gd name="connsiteY5" fmla="*/ 130211 h 354405"/>
              <a:gd name="connsiteX6" fmla="*/ 436696 w 440385"/>
              <a:gd name="connsiteY6" fmla="*/ 229271 h 354405"/>
              <a:gd name="connsiteX7" fmla="*/ 406216 w 440385"/>
              <a:gd name="connsiteY7" fmla="*/ 282611 h 354405"/>
              <a:gd name="connsiteX8" fmla="*/ 284296 w 440385"/>
              <a:gd name="connsiteY8" fmla="*/ 252131 h 354405"/>
              <a:gd name="connsiteX9" fmla="*/ 234645 w 440385"/>
              <a:gd name="connsiteY9" fmla="*/ 313345 h 354405"/>
              <a:gd name="connsiteX10" fmla="*/ 177616 w 440385"/>
              <a:gd name="connsiteY10" fmla="*/ 351191 h 354405"/>
              <a:gd name="connsiteX11" fmla="*/ 139516 w 440385"/>
              <a:gd name="connsiteY11" fmla="*/ 229271 h 354405"/>
              <a:gd name="connsiteX12" fmla="*/ 2356 w 440385"/>
              <a:gd name="connsiteY12" fmla="*/ 214031 h 354405"/>
              <a:gd name="connsiteX13" fmla="*/ 55696 w 440385"/>
              <a:gd name="connsiteY13" fmla="*/ 153071 h 354405"/>
              <a:gd name="connsiteX14" fmla="*/ 101416 w 440385"/>
              <a:gd name="connsiteY14" fmla="*/ 99731 h 354405"/>
              <a:gd name="connsiteX0" fmla="*/ 101416 w 440385"/>
              <a:gd name="connsiteY0" fmla="*/ 99731 h 353607"/>
              <a:gd name="connsiteX1" fmla="*/ 109036 w 440385"/>
              <a:gd name="connsiteY1" fmla="*/ 671 h 353607"/>
              <a:gd name="connsiteX2" fmla="*/ 230956 w 440385"/>
              <a:gd name="connsiteY2" fmla="*/ 54011 h 353607"/>
              <a:gd name="connsiteX3" fmla="*/ 345256 w 440385"/>
              <a:gd name="connsiteY3" fmla="*/ 8291 h 353607"/>
              <a:gd name="connsiteX4" fmla="*/ 390976 w 440385"/>
              <a:gd name="connsiteY4" fmla="*/ 46391 h 353607"/>
              <a:gd name="connsiteX5" fmla="*/ 337636 w 440385"/>
              <a:gd name="connsiteY5" fmla="*/ 130211 h 353607"/>
              <a:gd name="connsiteX6" fmla="*/ 436696 w 440385"/>
              <a:gd name="connsiteY6" fmla="*/ 229271 h 353607"/>
              <a:gd name="connsiteX7" fmla="*/ 406216 w 440385"/>
              <a:gd name="connsiteY7" fmla="*/ 282611 h 353607"/>
              <a:gd name="connsiteX8" fmla="*/ 284296 w 440385"/>
              <a:gd name="connsiteY8" fmla="*/ 252131 h 353607"/>
              <a:gd name="connsiteX9" fmla="*/ 234645 w 440385"/>
              <a:gd name="connsiteY9" fmla="*/ 313345 h 353607"/>
              <a:gd name="connsiteX10" fmla="*/ 177616 w 440385"/>
              <a:gd name="connsiteY10" fmla="*/ 351191 h 353607"/>
              <a:gd name="connsiteX11" fmla="*/ 137759 w 440385"/>
              <a:gd name="connsiteY11" fmla="*/ 243869 h 353607"/>
              <a:gd name="connsiteX12" fmla="*/ 2356 w 440385"/>
              <a:gd name="connsiteY12" fmla="*/ 214031 h 353607"/>
              <a:gd name="connsiteX13" fmla="*/ 55696 w 440385"/>
              <a:gd name="connsiteY13" fmla="*/ 153071 h 353607"/>
              <a:gd name="connsiteX14" fmla="*/ 101416 w 440385"/>
              <a:gd name="connsiteY14" fmla="*/ 99731 h 353607"/>
              <a:gd name="connsiteX0" fmla="*/ 86854 w 440345"/>
              <a:gd name="connsiteY0" fmla="*/ 95201 h 353495"/>
              <a:gd name="connsiteX1" fmla="*/ 108996 w 440345"/>
              <a:gd name="connsiteY1" fmla="*/ 559 h 353495"/>
              <a:gd name="connsiteX2" fmla="*/ 230916 w 440345"/>
              <a:gd name="connsiteY2" fmla="*/ 53899 h 353495"/>
              <a:gd name="connsiteX3" fmla="*/ 345216 w 440345"/>
              <a:gd name="connsiteY3" fmla="*/ 8179 h 353495"/>
              <a:gd name="connsiteX4" fmla="*/ 390936 w 440345"/>
              <a:gd name="connsiteY4" fmla="*/ 46279 h 353495"/>
              <a:gd name="connsiteX5" fmla="*/ 337596 w 440345"/>
              <a:gd name="connsiteY5" fmla="*/ 130099 h 353495"/>
              <a:gd name="connsiteX6" fmla="*/ 436656 w 440345"/>
              <a:gd name="connsiteY6" fmla="*/ 229159 h 353495"/>
              <a:gd name="connsiteX7" fmla="*/ 406176 w 440345"/>
              <a:gd name="connsiteY7" fmla="*/ 282499 h 353495"/>
              <a:gd name="connsiteX8" fmla="*/ 284256 w 440345"/>
              <a:gd name="connsiteY8" fmla="*/ 252019 h 353495"/>
              <a:gd name="connsiteX9" fmla="*/ 234605 w 440345"/>
              <a:gd name="connsiteY9" fmla="*/ 313233 h 353495"/>
              <a:gd name="connsiteX10" fmla="*/ 177576 w 440345"/>
              <a:gd name="connsiteY10" fmla="*/ 351079 h 353495"/>
              <a:gd name="connsiteX11" fmla="*/ 137719 w 440345"/>
              <a:gd name="connsiteY11" fmla="*/ 243757 h 353495"/>
              <a:gd name="connsiteX12" fmla="*/ 2316 w 440345"/>
              <a:gd name="connsiteY12" fmla="*/ 213919 h 353495"/>
              <a:gd name="connsiteX13" fmla="*/ 55656 w 440345"/>
              <a:gd name="connsiteY13" fmla="*/ 152959 h 353495"/>
              <a:gd name="connsiteX14" fmla="*/ 86854 w 440345"/>
              <a:gd name="connsiteY14" fmla="*/ 95201 h 353495"/>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90936 w 440345"/>
              <a:gd name="connsiteY4" fmla="*/ 46279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104484 h 393701"/>
              <a:gd name="connsiteX1" fmla="*/ 108996 w 440345"/>
              <a:gd name="connsiteY1" fmla="*/ 9842 h 393701"/>
              <a:gd name="connsiteX2" fmla="*/ 230916 w 440345"/>
              <a:gd name="connsiteY2" fmla="*/ 63182 h 393701"/>
              <a:gd name="connsiteX3" fmla="*/ 337000 w 440345"/>
              <a:gd name="connsiteY3" fmla="*/ 25214 h 393701"/>
              <a:gd name="connsiteX4" fmla="*/ 356161 w 440345"/>
              <a:gd name="connsiteY4" fmla="*/ 755 h 393701"/>
              <a:gd name="connsiteX5" fmla="*/ 373676 w 440345"/>
              <a:gd name="connsiteY5" fmla="*/ 53728 h 393701"/>
              <a:gd name="connsiteX6" fmla="*/ 337596 w 440345"/>
              <a:gd name="connsiteY6" fmla="*/ 139382 h 393701"/>
              <a:gd name="connsiteX7" fmla="*/ 436656 w 440345"/>
              <a:gd name="connsiteY7" fmla="*/ 238442 h 393701"/>
              <a:gd name="connsiteX8" fmla="*/ 406176 w 440345"/>
              <a:gd name="connsiteY8" fmla="*/ 291782 h 393701"/>
              <a:gd name="connsiteX9" fmla="*/ 284256 w 440345"/>
              <a:gd name="connsiteY9" fmla="*/ 261302 h 393701"/>
              <a:gd name="connsiteX10" fmla="*/ 234605 w 440345"/>
              <a:gd name="connsiteY10" fmla="*/ 322516 h 393701"/>
              <a:gd name="connsiteX11" fmla="*/ 173986 w 440345"/>
              <a:gd name="connsiteY11" fmla="*/ 392221 h 393701"/>
              <a:gd name="connsiteX12" fmla="*/ 137719 w 440345"/>
              <a:gd name="connsiteY12" fmla="*/ 253040 h 393701"/>
              <a:gd name="connsiteX13" fmla="*/ 2316 w 440345"/>
              <a:gd name="connsiteY13" fmla="*/ 223202 h 393701"/>
              <a:gd name="connsiteX14" fmla="*/ 55656 w 440345"/>
              <a:gd name="connsiteY14" fmla="*/ 162242 h 393701"/>
              <a:gd name="connsiteX15" fmla="*/ 86854 w 440345"/>
              <a:gd name="connsiteY15" fmla="*/ 104484 h 393701"/>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73676 w 440345"/>
              <a:gd name="connsiteY5" fmla="*/ 53976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56715 w 440345"/>
              <a:gd name="connsiteY5" fmla="*/ 62973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7132 w 440623"/>
              <a:gd name="connsiteY0" fmla="*/ 104732 h 393949"/>
              <a:gd name="connsiteX1" fmla="*/ 109274 w 440623"/>
              <a:gd name="connsiteY1" fmla="*/ 10090 h 393949"/>
              <a:gd name="connsiteX2" fmla="*/ 231194 w 440623"/>
              <a:gd name="connsiteY2" fmla="*/ 63430 h 393949"/>
              <a:gd name="connsiteX3" fmla="*/ 320459 w 440623"/>
              <a:gd name="connsiteY3" fmla="*/ 19757 h 393949"/>
              <a:gd name="connsiteX4" fmla="*/ 356439 w 440623"/>
              <a:gd name="connsiteY4" fmla="*/ 1003 h 393949"/>
              <a:gd name="connsiteX5" fmla="*/ 356993 w 440623"/>
              <a:gd name="connsiteY5" fmla="*/ 62973 h 393949"/>
              <a:gd name="connsiteX6" fmla="*/ 337874 w 440623"/>
              <a:gd name="connsiteY6" fmla="*/ 139630 h 393949"/>
              <a:gd name="connsiteX7" fmla="*/ 436934 w 440623"/>
              <a:gd name="connsiteY7" fmla="*/ 238690 h 393949"/>
              <a:gd name="connsiteX8" fmla="*/ 406454 w 440623"/>
              <a:gd name="connsiteY8" fmla="*/ 292030 h 393949"/>
              <a:gd name="connsiteX9" fmla="*/ 284534 w 440623"/>
              <a:gd name="connsiteY9" fmla="*/ 261550 h 393949"/>
              <a:gd name="connsiteX10" fmla="*/ 234883 w 440623"/>
              <a:gd name="connsiteY10" fmla="*/ 322764 h 393949"/>
              <a:gd name="connsiteX11" fmla="*/ 174264 w 440623"/>
              <a:gd name="connsiteY11" fmla="*/ 392469 h 393949"/>
              <a:gd name="connsiteX12" fmla="*/ 137997 w 440623"/>
              <a:gd name="connsiteY12" fmla="*/ 253288 h 393949"/>
              <a:gd name="connsiteX13" fmla="*/ 2594 w 440623"/>
              <a:gd name="connsiteY13" fmla="*/ 223450 h 393949"/>
              <a:gd name="connsiteX14" fmla="*/ 49053 w 440623"/>
              <a:gd name="connsiteY14" fmla="*/ 151093 h 393949"/>
              <a:gd name="connsiteX15" fmla="*/ 87132 w 440623"/>
              <a:gd name="connsiteY15" fmla="*/ 104732 h 393949"/>
              <a:gd name="connsiteX0" fmla="*/ 111837 w 440811"/>
              <a:gd name="connsiteY0" fmla="*/ 87129 h 393949"/>
              <a:gd name="connsiteX1" fmla="*/ 109462 w 440811"/>
              <a:gd name="connsiteY1" fmla="*/ 10090 h 393949"/>
              <a:gd name="connsiteX2" fmla="*/ 231382 w 440811"/>
              <a:gd name="connsiteY2" fmla="*/ 63430 h 393949"/>
              <a:gd name="connsiteX3" fmla="*/ 320647 w 440811"/>
              <a:gd name="connsiteY3" fmla="*/ 19757 h 393949"/>
              <a:gd name="connsiteX4" fmla="*/ 356627 w 440811"/>
              <a:gd name="connsiteY4" fmla="*/ 1003 h 393949"/>
              <a:gd name="connsiteX5" fmla="*/ 357181 w 440811"/>
              <a:gd name="connsiteY5" fmla="*/ 62973 h 393949"/>
              <a:gd name="connsiteX6" fmla="*/ 338062 w 440811"/>
              <a:gd name="connsiteY6" fmla="*/ 139630 h 393949"/>
              <a:gd name="connsiteX7" fmla="*/ 437122 w 440811"/>
              <a:gd name="connsiteY7" fmla="*/ 238690 h 393949"/>
              <a:gd name="connsiteX8" fmla="*/ 406642 w 440811"/>
              <a:gd name="connsiteY8" fmla="*/ 292030 h 393949"/>
              <a:gd name="connsiteX9" fmla="*/ 284722 w 440811"/>
              <a:gd name="connsiteY9" fmla="*/ 261550 h 393949"/>
              <a:gd name="connsiteX10" fmla="*/ 235071 w 440811"/>
              <a:gd name="connsiteY10" fmla="*/ 322764 h 393949"/>
              <a:gd name="connsiteX11" fmla="*/ 174452 w 440811"/>
              <a:gd name="connsiteY11" fmla="*/ 392469 h 393949"/>
              <a:gd name="connsiteX12" fmla="*/ 138185 w 440811"/>
              <a:gd name="connsiteY12" fmla="*/ 253288 h 393949"/>
              <a:gd name="connsiteX13" fmla="*/ 2782 w 440811"/>
              <a:gd name="connsiteY13" fmla="*/ 223450 h 393949"/>
              <a:gd name="connsiteX14" fmla="*/ 49241 w 440811"/>
              <a:gd name="connsiteY14" fmla="*/ 151093 h 393949"/>
              <a:gd name="connsiteX15" fmla="*/ 111837 w 440811"/>
              <a:gd name="connsiteY15" fmla="*/ 87129 h 393949"/>
              <a:gd name="connsiteX0" fmla="*/ 111837 w 440811"/>
              <a:gd name="connsiteY0" fmla="*/ 87036 h 393856"/>
              <a:gd name="connsiteX1" fmla="*/ 109462 w 440811"/>
              <a:gd name="connsiteY1" fmla="*/ 9997 h 393856"/>
              <a:gd name="connsiteX2" fmla="*/ 224500 w 440811"/>
              <a:gd name="connsiteY2" fmla="*/ 51941 h 393856"/>
              <a:gd name="connsiteX3" fmla="*/ 320647 w 440811"/>
              <a:gd name="connsiteY3" fmla="*/ 19664 h 393856"/>
              <a:gd name="connsiteX4" fmla="*/ 356627 w 440811"/>
              <a:gd name="connsiteY4" fmla="*/ 910 h 393856"/>
              <a:gd name="connsiteX5" fmla="*/ 357181 w 440811"/>
              <a:gd name="connsiteY5" fmla="*/ 62880 h 393856"/>
              <a:gd name="connsiteX6" fmla="*/ 338062 w 440811"/>
              <a:gd name="connsiteY6" fmla="*/ 139537 h 393856"/>
              <a:gd name="connsiteX7" fmla="*/ 437122 w 440811"/>
              <a:gd name="connsiteY7" fmla="*/ 238597 h 393856"/>
              <a:gd name="connsiteX8" fmla="*/ 406642 w 440811"/>
              <a:gd name="connsiteY8" fmla="*/ 291937 h 393856"/>
              <a:gd name="connsiteX9" fmla="*/ 284722 w 440811"/>
              <a:gd name="connsiteY9" fmla="*/ 261457 h 393856"/>
              <a:gd name="connsiteX10" fmla="*/ 235071 w 440811"/>
              <a:gd name="connsiteY10" fmla="*/ 322671 h 393856"/>
              <a:gd name="connsiteX11" fmla="*/ 174452 w 440811"/>
              <a:gd name="connsiteY11" fmla="*/ 392376 h 393856"/>
              <a:gd name="connsiteX12" fmla="*/ 138185 w 440811"/>
              <a:gd name="connsiteY12" fmla="*/ 253195 h 393856"/>
              <a:gd name="connsiteX13" fmla="*/ 2782 w 440811"/>
              <a:gd name="connsiteY13" fmla="*/ 223357 h 393856"/>
              <a:gd name="connsiteX14" fmla="*/ 49241 w 440811"/>
              <a:gd name="connsiteY14" fmla="*/ 151000 h 393856"/>
              <a:gd name="connsiteX15" fmla="*/ 111837 w 440811"/>
              <a:gd name="connsiteY15" fmla="*/ 87036 h 393856"/>
              <a:gd name="connsiteX0" fmla="*/ 111837 w 440811"/>
              <a:gd name="connsiteY0" fmla="*/ 92333 h 399153"/>
              <a:gd name="connsiteX1" fmla="*/ 109462 w 440811"/>
              <a:gd name="connsiteY1" fmla="*/ 15294 h 399153"/>
              <a:gd name="connsiteX2" fmla="*/ 224500 w 440811"/>
              <a:gd name="connsiteY2" fmla="*/ 57238 h 399153"/>
              <a:gd name="connsiteX3" fmla="*/ 316023 w 440811"/>
              <a:gd name="connsiteY3" fmla="*/ 4427 h 399153"/>
              <a:gd name="connsiteX4" fmla="*/ 356627 w 440811"/>
              <a:gd name="connsiteY4" fmla="*/ 6207 h 399153"/>
              <a:gd name="connsiteX5" fmla="*/ 357181 w 440811"/>
              <a:gd name="connsiteY5" fmla="*/ 68177 h 399153"/>
              <a:gd name="connsiteX6" fmla="*/ 338062 w 440811"/>
              <a:gd name="connsiteY6" fmla="*/ 144834 h 399153"/>
              <a:gd name="connsiteX7" fmla="*/ 437122 w 440811"/>
              <a:gd name="connsiteY7" fmla="*/ 243894 h 399153"/>
              <a:gd name="connsiteX8" fmla="*/ 406642 w 440811"/>
              <a:gd name="connsiteY8" fmla="*/ 297234 h 399153"/>
              <a:gd name="connsiteX9" fmla="*/ 284722 w 440811"/>
              <a:gd name="connsiteY9" fmla="*/ 266754 h 399153"/>
              <a:gd name="connsiteX10" fmla="*/ 235071 w 440811"/>
              <a:gd name="connsiteY10" fmla="*/ 327968 h 399153"/>
              <a:gd name="connsiteX11" fmla="*/ 174452 w 440811"/>
              <a:gd name="connsiteY11" fmla="*/ 397673 h 399153"/>
              <a:gd name="connsiteX12" fmla="*/ 138185 w 440811"/>
              <a:gd name="connsiteY12" fmla="*/ 258492 h 399153"/>
              <a:gd name="connsiteX13" fmla="*/ 2782 w 440811"/>
              <a:gd name="connsiteY13" fmla="*/ 228654 h 399153"/>
              <a:gd name="connsiteX14" fmla="*/ 49241 w 440811"/>
              <a:gd name="connsiteY14" fmla="*/ 156297 h 399153"/>
              <a:gd name="connsiteX15" fmla="*/ 111837 w 440811"/>
              <a:gd name="connsiteY15" fmla="*/ 92333 h 399153"/>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57181 w 440811"/>
              <a:gd name="connsiteY5" fmla="*/ 74368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46852 w 440811"/>
              <a:gd name="connsiteY5" fmla="*/ 70653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66053 w 440811"/>
              <a:gd name="connsiteY5" fmla="*/ 79275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110254 h 417074"/>
              <a:gd name="connsiteX1" fmla="*/ 109462 w 440811"/>
              <a:gd name="connsiteY1" fmla="*/ 33215 h 417074"/>
              <a:gd name="connsiteX2" fmla="*/ 224500 w 440811"/>
              <a:gd name="connsiteY2" fmla="*/ 75159 h 417074"/>
              <a:gd name="connsiteX3" fmla="*/ 316023 w 440811"/>
              <a:gd name="connsiteY3" fmla="*/ 22348 h 417074"/>
              <a:gd name="connsiteX4" fmla="*/ 379028 w 440811"/>
              <a:gd name="connsiteY4" fmla="*/ 961 h 417074"/>
              <a:gd name="connsiteX5" fmla="*/ 366053 w 440811"/>
              <a:gd name="connsiteY5" fmla="*/ 91005 h 417074"/>
              <a:gd name="connsiteX6" fmla="*/ 338062 w 440811"/>
              <a:gd name="connsiteY6" fmla="*/ 162755 h 417074"/>
              <a:gd name="connsiteX7" fmla="*/ 437122 w 440811"/>
              <a:gd name="connsiteY7" fmla="*/ 261815 h 417074"/>
              <a:gd name="connsiteX8" fmla="*/ 406642 w 440811"/>
              <a:gd name="connsiteY8" fmla="*/ 315155 h 417074"/>
              <a:gd name="connsiteX9" fmla="*/ 284722 w 440811"/>
              <a:gd name="connsiteY9" fmla="*/ 284675 h 417074"/>
              <a:gd name="connsiteX10" fmla="*/ 235071 w 440811"/>
              <a:gd name="connsiteY10" fmla="*/ 345889 h 417074"/>
              <a:gd name="connsiteX11" fmla="*/ 174452 w 440811"/>
              <a:gd name="connsiteY11" fmla="*/ 415594 h 417074"/>
              <a:gd name="connsiteX12" fmla="*/ 138185 w 440811"/>
              <a:gd name="connsiteY12" fmla="*/ 276413 h 417074"/>
              <a:gd name="connsiteX13" fmla="*/ 2782 w 440811"/>
              <a:gd name="connsiteY13" fmla="*/ 246575 h 417074"/>
              <a:gd name="connsiteX14" fmla="*/ 49241 w 440811"/>
              <a:gd name="connsiteY14" fmla="*/ 174218 h 417074"/>
              <a:gd name="connsiteX15" fmla="*/ 111837 w 440811"/>
              <a:gd name="connsiteY15" fmla="*/ 110254 h 41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0811" h="417074">
                <a:moveTo>
                  <a:pt x="111837" y="110254"/>
                </a:moveTo>
                <a:cubicBezTo>
                  <a:pt x="121874" y="86754"/>
                  <a:pt x="90685" y="39064"/>
                  <a:pt x="109462" y="33215"/>
                </a:cubicBezTo>
                <a:cubicBezTo>
                  <a:pt x="128239" y="27366"/>
                  <a:pt x="190073" y="76970"/>
                  <a:pt x="224500" y="75159"/>
                </a:cubicBezTo>
                <a:cubicBezTo>
                  <a:pt x="258927" y="73348"/>
                  <a:pt x="290268" y="34714"/>
                  <a:pt x="316023" y="22348"/>
                </a:cubicBezTo>
                <a:cubicBezTo>
                  <a:pt x="341778" y="9982"/>
                  <a:pt x="372915" y="-3791"/>
                  <a:pt x="379028" y="961"/>
                </a:cubicBezTo>
                <a:cubicBezTo>
                  <a:pt x="385141" y="5713"/>
                  <a:pt x="372881" y="64039"/>
                  <a:pt x="366053" y="91005"/>
                </a:cubicBezTo>
                <a:cubicBezTo>
                  <a:pt x="359225" y="117971"/>
                  <a:pt x="326217" y="134287"/>
                  <a:pt x="338062" y="162755"/>
                </a:cubicBezTo>
                <a:cubicBezTo>
                  <a:pt x="349907" y="191223"/>
                  <a:pt x="425692" y="236415"/>
                  <a:pt x="437122" y="261815"/>
                </a:cubicBezTo>
                <a:cubicBezTo>
                  <a:pt x="448552" y="287215"/>
                  <a:pt x="432042" y="311345"/>
                  <a:pt x="406642" y="315155"/>
                </a:cubicBezTo>
                <a:cubicBezTo>
                  <a:pt x="381242" y="318965"/>
                  <a:pt x="313317" y="279553"/>
                  <a:pt x="284722" y="284675"/>
                </a:cubicBezTo>
                <a:cubicBezTo>
                  <a:pt x="256127" y="289797"/>
                  <a:pt x="253449" y="324069"/>
                  <a:pt x="235071" y="345889"/>
                </a:cubicBezTo>
                <a:cubicBezTo>
                  <a:pt x="216693" y="367709"/>
                  <a:pt x="190600" y="427173"/>
                  <a:pt x="174452" y="415594"/>
                </a:cubicBezTo>
                <a:cubicBezTo>
                  <a:pt x="158304" y="404015"/>
                  <a:pt x="166797" y="304583"/>
                  <a:pt x="138185" y="276413"/>
                </a:cubicBezTo>
                <a:cubicBezTo>
                  <a:pt x="109573" y="248243"/>
                  <a:pt x="16752" y="259275"/>
                  <a:pt x="2782" y="246575"/>
                </a:cubicBezTo>
                <a:cubicBezTo>
                  <a:pt x="-11188" y="233875"/>
                  <a:pt x="31065" y="196938"/>
                  <a:pt x="49241" y="174218"/>
                </a:cubicBezTo>
                <a:cubicBezTo>
                  <a:pt x="67417" y="151498"/>
                  <a:pt x="101800" y="133754"/>
                  <a:pt x="111837" y="110254"/>
                </a:cubicBezTo>
                <a:close/>
              </a:path>
            </a:pathLst>
          </a:custGeom>
          <a:solidFill>
            <a:schemeClr val="accent4"/>
          </a:solidFill>
          <a:ln w="9525">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92" tIns="30646" rIns="61292" bIns="30646" numCol="1" spcCol="0" rtlCol="0" fromWordArt="0" anchor="ctr" anchorCtr="0" forceAA="0" compatLnSpc="1">
            <a:prstTxWarp prst="textNoShape">
              <a:avLst/>
            </a:prstTxWarp>
            <a:noAutofit/>
          </a:bodyPr>
          <a:lstStyle/>
          <a:p>
            <a:pPr algn="ctr"/>
            <a:endParaRPr lang="zh-CN" altLang="en-US" dirty="0"/>
          </a:p>
        </p:txBody>
      </p:sp>
      <p:sp>
        <p:nvSpPr>
          <p:cNvPr id="35" name="云形 25"/>
          <p:cNvSpPr/>
          <p:nvPr/>
        </p:nvSpPr>
        <p:spPr>
          <a:xfrm>
            <a:off x="-2649459" y="360304"/>
            <a:ext cx="834818" cy="553191"/>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92" tIns="30646" rIns="61292" bIns="30646" numCol="1" spcCol="0" rtlCol="0" fromWordArt="0" anchor="ctr" anchorCtr="0" forceAA="0" compatLnSpc="1">
            <a:prstTxWarp prst="textNoShape">
              <a:avLst/>
            </a:prstTxWarp>
            <a:noAutofit/>
          </a:bodyPr>
          <a:lstStyle/>
          <a:p>
            <a:pPr algn="ctr"/>
            <a:endParaRPr lang="zh-CN" altLang="en-US"/>
          </a:p>
        </p:txBody>
      </p:sp>
      <p:sp>
        <p:nvSpPr>
          <p:cNvPr id="45" name="云形 26"/>
          <p:cNvSpPr/>
          <p:nvPr/>
        </p:nvSpPr>
        <p:spPr>
          <a:xfrm rot="429982">
            <a:off x="1294067" y="1862376"/>
            <a:ext cx="858332" cy="534740"/>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34165 w 43256"/>
              <a:gd name="connsiteY4" fmla="*/ 22813 h 40633"/>
              <a:gd name="connsiteX5" fmla="*/ 37416 w 43256"/>
              <a:gd name="connsiteY5" fmla="*/ 29949 h 40633"/>
              <a:gd name="connsiteX6" fmla="*/ 41834 w 43256"/>
              <a:gd name="connsiteY6" fmla="*/ 15213 h 40633"/>
              <a:gd name="connsiteX7" fmla="*/ 40386 w 43256"/>
              <a:gd name="connsiteY7" fmla="*/ 17889 h 40633"/>
              <a:gd name="connsiteX8" fmla="*/ 38360 w 43256"/>
              <a:gd name="connsiteY8" fmla="*/ 5285 h 40633"/>
              <a:gd name="connsiteX9" fmla="*/ 38436 w 43256"/>
              <a:gd name="connsiteY9" fmla="*/ 6549 h 40633"/>
              <a:gd name="connsiteX10" fmla="*/ 29114 w 43256"/>
              <a:gd name="connsiteY10" fmla="*/ 3811 h 40633"/>
              <a:gd name="connsiteX11" fmla="*/ 29856 w 43256"/>
              <a:gd name="connsiteY11" fmla="*/ 2199 h 40633"/>
              <a:gd name="connsiteX12" fmla="*/ 22177 w 43256"/>
              <a:gd name="connsiteY12" fmla="*/ 4579 h 40633"/>
              <a:gd name="connsiteX13" fmla="*/ 22536 w 43256"/>
              <a:gd name="connsiteY13" fmla="*/ 3189 h 40633"/>
              <a:gd name="connsiteX14" fmla="*/ 14036 w 43256"/>
              <a:gd name="connsiteY14" fmla="*/ 5051 h 40633"/>
              <a:gd name="connsiteX15" fmla="*/ 15336 w 43256"/>
              <a:gd name="connsiteY15" fmla="*/ 6399 h 40633"/>
              <a:gd name="connsiteX16" fmla="*/ 4163 w 43256"/>
              <a:gd name="connsiteY16" fmla="*/ 15648 h 40633"/>
              <a:gd name="connsiteX17" fmla="*/ 3936 w 43256"/>
              <a:gd name="connsiteY17"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5439" y="37201"/>
                  <a:pt x="20308" y="39349"/>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92" tIns="30646" rIns="61292" bIns="30646"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26805668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10"/>
                                        </p:tgtEl>
                                        <p:attrNameLst>
                                          <p:attrName>r</p:attrName>
                                        </p:attrNameLst>
                                      </p:cBhvr>
                                    </p:animRot>
                                  </p:childTnLst>
                                </p:cTn>
                              </p:par>
                              <p:par>
                                <p:cTn id="7" presetID="8" presetClass="emph" presetSubtype="0" fill="hold" nodeType="withEffect">
                                  <p:stCondLst>
                                    <p:cond delay="0"/>
                                  </p:stCondLst>
                                  <p:childTnLst>
                                    <p:animRot by="-21600000">
                                      <p:cBhvr>
                                        <p:cTn id="8" dur="5000" fill="hold"/>
                                        <p:tgtEl>
                                          <p:spTgt spid="11"/>
                                        </p:tgtEl>
                                        <p:attrNameLst>
                                          <p:attrName>r</p:attrName>
                                        </p:attrNameLst>
                                      </p:cBhvr>
                                    </p:animRot>
                                  </p:childTnLst>
                                </p:cTn>
                              </p:par>
                              <p:par>
                                <p:cTn id="9" presetID="8" presetClass="emph" presetSubtype="0" fill="hold" nodeType="withEffect">
                                  <p:stCondLst>
                                    <p:cond delay="0"/>
                                  </p:stCondLst>
                                  <p:childTnLst>
                                    <p:animRot by="21600000">
                                      <p:cBhvr>
                                        <p:cTn id="10" dur="5000" fill="hold"/>
                                        <p:tgtEl>
                                          <p:spTgt spid="14"/>
                                        </p:tgtEl>
                                        <p:attrNameLst>
                                          <p:attrName>r</p:attrName>
                                        </p:attrNameLst>
                                      </p:cBhvr>
                                    </p:animRot>
                                  </p:childTnLst>
                                </p:cTn>
                              </p:par>
                              <p:par>
                                <p:cTn id="11" presetID="8" presetClass="emph" presetSubtype="0" fill="hold" nodeType="withEffect">
                                  <p:stCondLst>
                                    <p:cond delay="0"/>
                                  </p:stCondLst>
                                  <p:childTnLst>
                                    <p:animRot by="-21600000">
                                      <p:cBhvr>
                                        <p:cTn id="12" dur="5000" fill="hold"/>
                                        <p:tgtEl>
                                          <p:spTgt spid="17"/>
                                        </p:tgtEl>
                                        <p:attrNameLst>
                                          <p:attrName>r</p:attrName>
                                        </p:attrNameLst>
                                      </p:cBhvr>
                                    </p:animRot>
                                  </p:childTnLst>
                                </p:cTn>
                              </p:par>
                              <p:par>
                                <p:cTn id="13" presetID="63" presetClass="path" presetSubtype="0" accel="50000" decel="50000" fill="hold" grpId="1" nodeType="withEffect">
                                  <p:stCondLst>
                                    <p:cond delay="0"/>
                                  </p:stCondLst>
                                  <p:childTnLst>
                                    <p:animMotion origin="layout" path="M 2.70833E-6 4.81481E-6 L 0.65911 0.06157 " pathEditMode="relative" rAng="0" ptsTypes="AA">
                                      <p:cBhvr>
                                        <p:cTn id="14" dur="4000" fill="hold"/>
                                        <p:tgtEl>
                                          <p:spTgt spid="22"/>
                                        </p:tgtEl>
                                        <p:attrNameLst>
                                          <p:attrName>ppt_x</p:attrName>
                                          <p:attrName>ppt_y</p:attrName>
                                        </p:attrNameLst>
                                      </p:cBhvr>
                                      <p:rCtr x="32956" y="3079"/>
                                    </p:animMotion>
                                  </p:childTnLst>
                                </p:cTn>
                              </p:par>
                              <p:par>
                                <p:cTn id="15" presetID="63" presetClass="path" presetSubtype="0" accel="50000" decel="50000" fill="hold" grpId="1" nodeType="withEffect">
                                  <p:stCondLst>
                                    <p:cond delay="0"/>
                                  </p:stCondLst>
                                  <p:childTnLst>
                                    <p:animMotion origin="layout" path="M 3.95833E-6 3.7037E-7 L 0.50247 -0.02431 " pathEditMode="relative" rAng="0" ptsTypes="AA">
                                      <p:cBhvr>
                                        <p:cTn id="16" dur="4000" fill="hold"/>
                                        <p:tgtEl>
                                          <p:spTgt spid="25"/>
                                        </p:tgtEl>
                                        <p:attrNameLst>
                                          <p:attrName>ppt_x</p:attrName>
                                          <p:attrName>ppt_y</p:attrName>
                                        </p:attrNameLst>
                                      </p:cBhvr>
                                      <p:rCtr x="25117" y="-1227"/>
                                    </p:animMotion>
                                  </p:childTnLst>
                                </p:cTn>
                              </p:par>
                              <p:par>
                                <p:cTn id="17" presetID="63" presetClass="path" presetSubtype="0" accel="50000" decel="50000" fill="hold" grpId="1" nodeType="withEffect">
                                  <p:stCondLst>
                                    <p:cond delay="0"/>
                                  </p:stCondLst>
                                  <p:childTnLst>
                                    <p:animMotion origin="layout" path="M 0 0 L 0.290527 0.00013 E" pathEditMode="relative" ptsTypes="">
                                      <p:cBhvr>
                                        <p:cTn id="18" dur="4000" fill="hold"/>
                                        <p:tgtEl>
                                          <p:spTgt spid="26"/>
                                        </p:tgtEl>
                                        <p:attrNameLst>
                                          <p:attrName>ppt_x</p:attrName>
                                          <p:attrName>ppt_y</p:attrName>
                                        </p:attrNameLst>
                                      </p:cBhvr>
                                    </p:animMotion>
                                  </p:childTnLst>
                                </p:cTn>
                              </p:par>
                              <p:par>
                                <p:cTn id="19" presetID="63" presetClass="path" presetSubtype="0" accel="50000" decel="50000" fill="hold" grpId="1" nodeType="withEffect">
                                  <p:stCondLst>
                                    <p:cond delay="0"/>
                                  </p:stCondLst>
                                  <p:childTnLst>
                                    <p:animMotion origin="layout" path="M 0 0 L 0.312461 0.00057 E" pathEditMode="relative" ptsTypes="">
                                      <p:cBhvr>
                                        <p:cTn id="20" dur="4000" fill="hold"/>
                                        <p:tgtEl>
                                          <p:spTgt spid="27"/>
                                        </p:tgtEl>
                                        <p:attrNameLst>
                                          <p:attrName>ppt_x</p:attrName>
                                          <p:attrName>ppt_y</p:attrName>
                                        </p:attrNameLst>
                                      </p:cBhvr>
                                    </p:animMotion>
                                  </p:childTnLst>
                                </p:cTn>
                              </p:par>
                              <p:par>
                                <p:cTn id="21" presetID="63" presetClass="path" presetSubtype="0" accel="50000" decel="50000" fill="hold" grpId="1" nodeType="withEffect">
                                  <p:stCondLst>
                                    <p:cond delay="0"/>
                                  </p:stCondLst>
                                  <p:childTnLst>
                                    <p:animMotion origin="layout" path="M 0.1694 -0.01458 L 0.46289 0.00162 " pathEditMode="relative" rAng="0" ptsTypes="AA">
                                      <p:cBhvr>
                                        <p:cTn id="22" dur="4000" fill="hold"/>
                                        <p:tgtEl>
                                          <p:spTgt spid="35"/>
                                        </p:tgtEl>
                                        <p:attrNameLst>
                                          <p:attrName>ppt_x</p:attrName>
                                          <p:attrName>ppt_y</p:attrName>
                                        </p:attrNameLst>
                                      </p:cBhvr>
                                      <p:rCtr x="14674" y="810"/>
                                    </p:animMotion>
                                  </p:childTnLst>
                                </p:cTn>
                              </p:par>
                              <p:par>
                                <p:cTn id="23" presetID="63" presetClass="path" presetSubtype="0" accel="50000" decel="50000" fill="hold" grpId="1" nodeType="withEffect">
                                  <p:stCondLst>
                                    <p:cond delay="0"/>
                                  </p:stCondLst>
                                  <p:childTnLst>
                                    <p:animMotion origin="layout" path="M -0.30755 -0.00255 L -1.45833E-6 1.11111E-6 " pathEditMode="relative" rAng="0" ptsTypes="AA">
                                      <p:cBhvr>
                                        <p:cTn id="24" dur="4000" fill="hold"/>
                                        <p:tgtEl>
                                          <p:spTgt spid="45"/>
                                        </p:tgtEl>
                                        <p:attrNameLst>
                                          <p:attrName>ppt_x</p:attrName>
                                          <p:attrName>ppt_y</p:attrName>
                                        </p:attrNameLst>
                                      </p:cBhvr>
                                      <p:rCtr x="15378" y="116"/>
                                    </p:animMotion>
                                  </p:childTnLst>
                                </p:cTn>
                              </p:par>
                              <p:par>
                                <p:cTn id="25" presetID="10" presetClass="entr" presetSubtype="0" fill="hold" grpId="0" nodeType="withEffect">
                                  <p:stCondLst>
                                    <p:cond delay="175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2000"/>
                                        <p:tgtEl>
                                          <p:spTgt spid="29"/>
                                        </p:tgtEl>
                                      </p:cBhvr>
                                    </p:animEffect>
                                  </p:childTnLst>
                                </p:cTn>
                              </p:par>
                              <p:par>
                                <p:cTn id="28" presetID="63" presetClass="path" presetSubtype="0" accel="50000" decel="50000" fill="hold" grpId="1" nodeType="withEffect">
                                  <p:stCondLst>
                                    <p:cond delay="1750"/>
                                  </p:stCondLst>
                                  <p:childTnLst>
                                    <p:animMotion origin="layout" path="M -0.068719 -0.017227 L 0 0 E" pathEditMode="relative" ptsTypes="">
                                      <p:cBhvr>
                                        <p:cTn id="29" dur="2000" fill="hold"/>
                                        <p:tgtEl>
                                          <p:spTgt spid="29"/>
                                        </p:tgtEl>
                                        <p:attrNameLst>
                                          <p:attrName>ppt_x</p:attrName>
                                          <p:attrName>ppt_y</p:attrName>
                                        </p:attrNameLst>
                                      </p:cBhvr>
                                    </p:animMotion>
                                  </p:childTnLst>
                                </p:cTn>
                              </p:par>
                              <p:par>
                                <p:cTn id="30" presetID="32" presetClass="emph" presetSubtype="0" fill="hold" grpId="2" nodeType="withEffect">
                                  <p:stCondLst>
                                    <p:cond delay="1750"/>
                                  </p:stCondLst>
                                  <p:childTnLst>
                                    <p:animRot by="120000">
                                      <p:cBhvr>
                                        <p:cTn id="31" dur="1" fill="hold">
                                          <p:stCondLst>
                                            <p:cond delay="0"/>
                                          </p:stCondLst>
                                        </p:cTn>
                                        <p:tgtEl>
                                          <p:spTgt spid="29"/>
                                        </p:tgtEl>
                                        <p:attrNameLst>
                                          <p:attrName>r</p:attrName>
                                        </p:attrNameLst>
                                      </p:cBhvr>
                                    </p:animRot>
                                    <p:animRot by="-240000">
                                      <p:cBhvr>
                                        <p:cTn id="32" dur="2" fill="hold">
                                          <p:stCondLst>
                                            <p:cond delay="199"/>
                                          </p:stCondLst>
                                        </p:cTn>
                                        <p:tgtEl>
                                          <p:spTgt spid="29"/>
                                        </p:tgtEl>
                                        <p:attrNameLst>
                                          <p:attrName>r</p:attrName>
                                        </p:attrNameLst>
                                      </p:cBhvr>
                                    </p:animRot>
                                    <p:animRot by="240000">
                                      <p:cBhvr>
                                        <p:cTn id="33" dur="2" fill="hold">
                                          <p:stCondLst>
                                            <p:cond delay="397"/>
                                          </p:stCondLst>
                                        </p:cTn>
                                        <p:tgtEl>
                                          <p:spTgt spid="29"/>
                                        </p:tgtEl>
                                        <p:attrNameLst>
                                          <p:attrName>r</p:attrName>
                                        </p:attrNameLst>
                                      </p:cBhvr>
                                    </p:animRot>
                                    <p:animRot by="-240000">
                                      <p:cBhvr>
                                        <p:cTn id="34" dur="2" fill="hold">
                                          <p:stCondLst>
                                            <p:cond delay="596"/>
                                          </p:stCondLst>
                                        </p:cTn>
                                        <p:tgtEl>
                                          <p:spTgt spid="29"/>
                                        </p:tgtEl>
                                        <p:attrNameLst>
                                          <p:attrName>r</p:attrName>
                                        </p:attrNameLst>
                                      </p:cBhvr>
                                    </p:animRot>
                                    <p:animRot by="120000">
                                      <p:cBhvr>
                                        <p:cTn id="35" dur="2" fill="hold">
                                          <p:stCondLst>
                                            <p:cond delay="1010"/>
                                          </p:stCondLst>
                                        </p:cTn>
                                        <p:tgtEl>
                                          <p:spTgt spid="29"/>
                                        </p:tgtEl>
                                        <p:attrNameLst>
                                          <p:attrName>r</p:attrName>
                                        </p:attrNameLst>
                                      </p:cBhvr>
                                    </p:animRot>
                                  </p:childTnLst>
                                </p:cTn>
                              </p:par>
                              <p:par>
                                <p:cTn id="36" presetID="8" presetClass="emph" presetSubtype="0" fill="hold" grpId="3" nodeType="withEffect">
                                  <p:stCondLst>
                                    <p:cond delay="2750"/>
                                  </p:stCondLst>
                                  <p:childTnLst>
                                    <p:animRot by="21600000">
                                      <p:cBhvr>
                                        <p:cTn id="37" dur="1250" fill="hold"/>
                                        <p:tgtEl>
                                          <p:spTgt spid="29"/>
                                        </p:tgtEl>
                                        <p:attrNameLst>
                                          <p:attrName>r</p:attrName>
                                        </p:attrNameLst>
                                      </p:cBhvr>
                                    </p:animRot>
                                  </p:childTnLst>
                                </p:cTn>
                              </p:par>
                              <p:par>
                                <p:cTn id="38" presetID="8" presetClass="emph" presetSubtype="0" fill="hold" grpId="0" nodeType="withEffect">
                                  <p:stCondLst>
                                    <p:cond delay="2750"/>
                                  </p:stCondLst>
                                  <p:childTnLst>
                                    <p:animRot by="21600000">
                                      <p:cBhvr>
                                        <p:cTn id="39" dur="2000" fill="hold"/>
                                        <p:tgtEl>
                                          <p:spTgt spid="30"/>
                                        </p:tgtEl>
                                        <p:attrNameLst>
                                          <p:attrName>r</p:attrName>
                                        </p:attrNameLst>
                                      </p:cBhvr>
                                    </p:animRot>
                                  </p:childTnLst>
                                </p:cTn>
                              </p:par>
                              <p:par>
                                <p:cTn id="40" presetID="37" presetClass="entr" presetSubtype="0" fill="hold" grpId="0" nodeType="withEffect">
                                  <p:stCondLst>
                                    <p:cond delay="275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2000"/>
                                        <p:tgtEl>
                                          <p:spTgt spid="20"/>
                                        </p:tgtEl>
                                      </p:cBhvr>
                                    </p:animEffect>
                                    <p:anim calcmode="lin" valueType="num">
                                      <p:cBhvr>
                                        <p:cTn id="43" dur="2000" fill="hold"/>
                                        <p:tgtEl>
                                          <p:spTgt spid="20"/>
                                        </p:tgtEl>
                                        <p:attrNameLst>
                                          <p:attrName>ppt_x</p:attrName>
                                        </p:attrNameLst>
                                      </p:cBhvr>
                                      <p:tavLst>
                                        <p:tav tm="0">
                                          <p:val>
                                            <p:strVal val="#ppt_x"/>
                                          </p:val>
                                        </p:tav>
                                        <p:tav tm="100000">
                                          <p:val>
                                            <p:strVal val="#ppt_x"/>
                                          </p:val>
                                        </p:tav>
                                      </p:tavLst>
                                    </p:anim>
                                    <p:anim calcmode="lin" valueType="num">
                                      <p:cBhvr>
                                        <p:cTn id="44" dur="1800" decel="100000" fill="hold"/>
                                        <p:tgtEl>
                                          <p:spTgt spid="20"/>
                                        </p:tgtEl>
                                        <p:attrNameLst>
                                          <p:attrName>ppt_y</p:attrName>
                                        </p:attrNameLst>
                                      </p:cBhvr>
                                      <p:tavLst>
                                        <p:tav tm="0">
                                          <p:val>
                                            <p:strVal val="#ppt_y+1"/>
                                          </p:val>
                                        </p:tav>
                                        <p:tav tm="100000">
                                          <p:val>
                                            <p:strVal val="#ppt_y-.03"/>
                                          </p:val>
                                        </p:tav>
                                      </p:tavLst>
                                    </p:anim>
                                    <p:anim calcmode="lin" valueType="num">
                                      <p:cBhvr>
                                        <p:cTn id="45" dur="200" accel="100000" fill="hold">
                                          <p:stCondLst>
                                            <p:cond delay="18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1" animBg="1"/>
      <p:bldP spid="25" grpId="1" animBg="1"/>
      <p:bldP spid="26" grpId="1" animBg="1"/>
      <p:bldP spid="27" grpId="1" animBg="1"/>
      <p:bldP spid="20" grpId="0"/>
      <p:bldP spid="29" grpId="0" animBg="1"/>
      <p:bldP spid="29" grpId="1" animBg="1"/>
      <p:bldP spid="29" grpId="2" animBg="1"/>
      <p:bldP spid="29" grpId="3" animBg="1"/>
      <p:bldP spid="30" grpId="0" animBg="1"/>
      <p:bldP spid="35" grpId="1" animBg="1"/>
      <p:bldP spid="45"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4722" t="19045" r="23093" b="48622"/>
          <a:stretch/>
        </p:blipFill>
        <p:spPr>
          <a:xfrm>
            <a:off x="177588" y="1484760"/>
            <a:ext cx="2928937" cy="1372497"/>
          </a:xfrm>
          <a:prstGeom prst="rect">
            <a:avLst/>
          </a:prstGeom>
        </p:spPr>
      </p:pic>
      <p:sp>
        <p:nvSpPr>
          <p:cNvPr id="12" name="文本框 11"/>
          <p:cNvSpPr txBox="1"/>
          <p:nvPr/>
        </p:nvSpPr>
        <p:spPr>
          <a:xfrm>
            <a:off x="177589" y="2975812"/>
            <a:ext cx="3170656" cy="391967"/>
          </a:xfrm>
          <a:prstGeom prst="roundRect">
            <a:avLst/>
          </a:prstGeom>
          <a:solidFill>
            <a:schemeClr val="bg1"/>
          </a:solidFill>
        </p:spPr>
        <p:txBody>
          <a:bodyPr wrap="square" lIns="61292" tIns="30646" rIns="61292" bIns="30646" rtlCol="0">
            <a:spAutoFit/>
          </a:bodyPr>
          <a:lstStyle/>
          <a:p>
            <a:pPr algn="ctr"/>
            <a:r>
              <a:rPr lang="en-US" altLang="zh-CN" sz="1900" b="1">
                <a:solidFill>
                  <a:schemeClr val="accent3">
                    <a:lumMod val="50000"/>
                  </a:schemeClr>
                </a:solidFill>
                <a:latin typeface="Times New Roman" panose="02020603050405020304" pitchFamily="18" charset="0"/>
                <a:ea typeface="+mj-ea"/>
                <a:cs typeface="Times New Roman" panose="02020603050405020304" pitchFamily="18" charset="0"/>
              </a:rPr>
              <a:t>PHIẾU HỌC TẬP</a:t>
            </a:r>
            <a:endParaRPr lang="zh-CN" altLang="en-US" sz="1900" b="1" dirty="0">
              <a:solidFill>
                <a:schemeClr val="accent3">
                  <a:lumMod val="50000"/>
                </a:schemeClr>
              </a:solidFill>
              <a:latin typeface="Times New Roman" panose="02020603050405020304" pitchFamily="18" charset="0"/>
              <a:ea typeface="+mj-ea"/>
              <a:cs typeface="Times New Roman" panose="02020603050405020304" pitchFamily="18" charset="0"/>
            </a:endParaRPr>
          </a:p>
        </p:txBody>
      </p:sp>
      <p:sp>
        <p:nvSpPr>
          <p:cNvPr id="13" name="矩形 12"/>
          <p:cNvSpPr/>
          <p:nvPr/>
        </p:nvSpPr>
        <p:spPr>
          <a:xfrm>
            <a:off x="4421335" y="561794"/>
            <a:ext cx="3688480" cy="646666"/>
          </a:xfrm>
          <a:prstGeom prst="rect">
            <a:avLst/>
          </a:prstGeom>
        </p:spPr>
        <p:txBody>
          <a:bodyPr wrap="square" lIns="61292" tIns="30646" rIns="61292" bIns="30646">
            <a:spAutoFit/>
          </a:bodyPr>
          <a:lstStyle/>
          <a:p>
            <a:pPr algn="just"/>
            <a:r>
              <a:rPr lang="en-US" altLang="zh-CN" sz="1900" dirty="0">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1900" dirty="0" err="1">
                <a:latin typeface="Times New Roman" panose="02020603050405020304" pitchFamily="18" charset="0"/>
                <a:ea typeface="华康娃娃体W5(P)" panose="040B0500000000000000" pitchFamily="82" charset="-122"/>
                <a:cs typeface="Times New Roman" panose="02020603050405020304" pitchFamily="18" charset="0"/>
              </a:rPr>
              <a:t>Trung</a:t>
            </a:r>
            <a:r>
              <a:rPr lang="en-US" altLang="zh-CN" sz="1900" dirty="0">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1900" dirty="0" err="1">
                <a:latin typeface="Times New Roman" panose="02020603050405020304" pitchFamily="18" charset="0"/>
                <a:ea typeface="华康娃娃体W5(P)" panose="040B0500000000000000" pitchFamily="82" charset="-122"/>
                <a:cs typeface="Times New Roman" panose="02020603050405020304" pitchFamily="18" charset="0"/>
              </a:rPr>
              <a:t>bình</a:t>
            </a:r>
            <a:r>
              <a:rPr lang="en-US" altLang="zh-CN" sz="1900" dirty="0">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1900" dirty="0" err="1">
                <a:latin typeface="Times New Roman" panose="02020603050405020304" pitchFamily="18" charset="0"/>
                <a:ea typeface="华康娃娃体W5(P)" panose="040B0500000000000000" pitchFamily="82" charset="-122"/>
                <a:cs typeface="Times New Roman" panose="02020603050405020304" pitchFamily="18" charset="0"/>
              </a:rPr>
              <a:t>một</a:t>
            </a:r>
            <a:r>
              <a:rPr lang="en-US" altLang="zh-CN" sz="1900" dirty="0">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1900" dirty="0" err="1">
                <a:latin typeface="Times New Roman" panose="02020603050405020304" pitchFamily="18" charset="0"/>
                <a:ea typeface="华康娃娃体W5(P)" panose="040B0500000000000000" pitchFamily="82" charset="-122"/>
                <a:cs typeface="Times New Roman" panose="02020603050405020304" pitchFamily="18" charset="0"/>
              </a:rPr>
              <a:t>ngày</a:t>
            </a:r>
            <a:r>
              <a:rPr lang="en-US" altLang="zh-CN" sz="1900" dirty="0">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1900" dirty="0" err="1">
                <a:latin typeface="Times New Roman" panose="02020603050405020304" pitchFamily="18" charset="0"/>
                <a:ea typeface="华康娃娃体W5(P)" panose="040B0500000000000000" pitchFamily="82" charset="-122"/>
                <a:cs typeface="Times New Roman" panose="02020603050405020304" pitchFamily="18" charset="0"/>
              </a:rPr>
              <a:t>em</a:t>
            </a:r>
            <a:r>
              <a:rPr lang="en-US" altLang="zh-CN" sz="1900" dirty="0">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1900" dirty="0" err="1">
                <a:latin typeface="Times New Roman" panose="02020603050405020304" pitchFamily="18" charset="0"/>
                <a:ea typeface="华康娃娃体W5(P)" panose="040B0500000000000000" pitchFamily="82" charset="-122"/>
                <a:cs typeface="Times New Roman" panose="02020603050405020304" pitchFamily="18" charset="0"/>
              </a:rPr>
              <a:t>sử</a:t>
            </a:r>
            <a:r>
              <a:rPr lang="en-US" altLang="zh-CN" sz="1900" dirty="0">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1900" dirty="0" err="1">
                <a:latin typeface="Times New Roman" panose="02020603050405020304" pitchFamily="18" charset="0"/>
                <a:ea typeface="华康娃娃体W5(P)" panose="040B0500000000000000" pitchFamily="82" charset="-122"/>
                <a:cs typeface="Times New Roman" panose="02020603050405020304" pitchFamily="18" charset="0"/>
              </a:rPr>
              <a:t>dụng</a:t>
            </a:r>
            <a:r>
              <a:rPr lang="en-US" altLang="zh-CN" sz="1900" dirty="0">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1900" dirty="0" err="1">
                <a:latin typeface="Times New Roman" panose="02020603050405020304" pitchFamily="18" charset="0"/>
                <a:ea typeface="华康娃娃体W5(P)" panose="040B0500000000000000" pitchFamily="82" charset="-122"/>
                <a:cs typeface="Times New Roman" panose="02020603050405020304" pitchFamily="18" charset="0"/>
              </a:rPr>
              <a:t>máy</a:t>
            </a:r>
            <a:r>
              <a:rPr lang="en-US" altLang="zh-CN" sz="1900" dirty="0">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1900" dirty="0" err="1">
                <a:latin typeface="Times New Roman" panose="02020603050405020304" pitchFamily="18" charset="0"/>
                <a:ea typeface="华康娃娃体W5(P)" panose="040B0500000000000000" pitchFamily="82" charset="-122"/>
                <a:cs typeface="Times New Roman" panose="02020603050405020304" pitchFamily="18" charset="0"/>
              </a:rPr>
              <a:t>tính</a:t>
            </a:r>
            <a:r>
              <a:rPr lang="en-US" altLang="zh-CN" sz="1900" dirty="0">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1900" dirty="0" smtClean="0">
                <a:latin typeface="Times New Roman" panose="02020603050405020304" pitchFamily="18" charset="0"/>
                <a:ea typeface="华康娃娃体W5(P)" panose="040B0500000000000000" pitchFamily="82" charset="-122"/>
                <a:cs typeface="Times New Roman" panose="02020603050405020304" pitchFamily="18" charset="0"/>
              </a:rPr>
              <a:t>2h</a:t>
            </a:r>
            <a:r>
              <a:rPr lang="en-US" altLang="zh-CN" sz="1900" dirty="0">
                <a:latin typeface="Times New Roman" panose="02020603050405020304" pitchFamily="18" charset="0"/>
                <a:ea typeface="华康娃娃体W5(P)" panose="040B0500000000000000" pitchFamily="82" charset="-122"/>
                <a:cs typeface="Times New Roman" panose="02020603050405020304" pitchFamily="18" charset="0"/>
              </a:rPr>
              <a:t>.</a:t>
            </a:r>
            <a:endParaRPr lang="zh-CN" altLang="en-US" sz="1900" dirty="0">
              <a:latin typeface="Times New Roman" panose="02020603050405020304" pitchFamily="18" charset="0"/>
              <a:ea typeface="华康娃娃体W5(P)" panose="040B0500000000000000" pitchFamily="82" charset="-122"/>
              <a:cs typeface="Times New Roman" panose="02020603050405020304" pitchFamily="18" charset="0"/>
            </a:endParaRPr>
          </a:p>
        </p:txBody>
      </p:sp>
      <p:sp>
        <p:nvSpPr>
          <p:cNvPr id="14" name="矩形 13"/>
          <p:cNvSpPr/>
          <p:nvPr/>
        </p:nvSpPr>
        <p:spPr>
          <a:xfrm>
            <a:off x="4453309" y="1463446"/>
            <a:ext cx="3688480" cy="939054"/>
          </a:xfrm>
          <a:prstGeom prst="rect">
            <a:avLst/>
          </a:prstGeom>
        </p:spPr>
        <p:txBody>
          <a:bodyPr wrap="square" lIns="61292" tIns="30646" rIns="61292" bIns="30646">
            <a:spAutoFit/>
          </a:bodyPr>
          <a:lstStyle/>
          <a:p>
            <a:pPr algn="just"/>
            <a:r>
              <a:rPr lang="en-US" altLang="zh-CN" sz="1900" dirty="0">
                <a:latin typeface="Times New Roman" panose="02020603050405020304" pitchFamily="18" charset="0"/>
                <a:ea typeface="华康娃娃体W5(P)" panose="040B0500000000000000" pitchFamily="82" charset="-122"/>
                <a:cs typeface="Times New Roman" panose="02020603050405020304" pitchFamily="18" charset="0"/>
              </a:rPr>
              <a:t>- </a:t>
            </a:r>
            <a:r>
              <a:rPr lang="vi-VN" altLang="zh-CN" sz="1900" dirty="0">
                <a:latin typeface="Times New Roman" panose="02020603050405020304" pitchFamily="18" charset="0"/>
                <a:ea typeface="华康娃娃体W5(P)" panose="040B0500000000000000" pitchFamily="82" charset="-122"/>
                <a:cs typeface="Times New Roman" panose="02020603050405020304" pitchFamily="18" charset="0"/>
              </a:rPr>
              <a:t>Em có chơi trò chơi điện tử và sử dụng mạng xã hội. Nếu có khoảng </a:t>
            </a:r>
            <a:r>
              <a:rPr lang="en-US" altLang="zh-CN" sz="1900" dirty="0" smtClean="0">
                <a:latin typeface="Times New Roman" panose="02020603050405020304" pitchFamily="18" charset="0"/>
                <a:ea typeface="华康娃娃体W5(P)" panose="040B0500000000000000" pitchFamily="82" charset="-122"/>
                <a:cs typeface="Times New Roman" panose="02020603050405020304" pitchFamily="18" charset="0"/>
              </a:rPr>
              <a:t>12 </a:t>
            </a:r>
            <a:r>
              <a:rPr lang="vi-VN" altLang="zh-CN" sz="1900" dirty="0" smtClean="0">
                <a:latin typeface="Times New Roman" panose="02020603050405020304" pitchFamily="18" charset="0"/>
                <a:ea typeface="华康娃娃体W5(P)" panose="040B0500000000000000" pitchFamily="82" charset="-122"/>
                <a:cs typeface="Times New Roman" panose="02020603050405020304" pitchFamily="18" charset="0"/>
              </a:rPr>
              <a:t>h </a:t>
            </a:r>
            <a:r>
              <a:rPr lang="vi-VN" altLang="zh-CN" sz="1900" dirty="0">
                <a:latin typeface="Times New Roman" panose="02020603050405020304" pitchFamily="18" charset="0"/>
                <a:ea typeface="华康娃娃体W5(P)" panose="040B0500000000000000" pitchFamily="82" charset="-122"/>
                <a:cs typeface="Times New Roman" panose="02020603050405020304" pitchFamily="18" charset="0"/>
              </a:rPr>
              <a:t>một tuần.</a:t>
            </a:r>
          </a:p>
        </p:txBody>
      </p:sp>
      <p:sp>
        <p:nvSpPr>
          <p:cNvPr id="15" name="矩形 14"/>
          <p:cNvSpPr/>
          <p:nvPr/>
        </p:nvSpPr>
        <p:spPr>
          <a:xfrm>
            <a:off x="4404183" y="2488928"/>
            <a:ext cx="4319550" cy="1816217"/>
          </a:xfrm>
          <a:prstGeom prst="rect">
            <a:avLst/>
          </a:prstGeom>
        </p:spPr>
        <p:txBody>
          <a:bodyPr wrap="square" lIns="61292" tIns="30646" rIns="61292" bIns="30646">
            <a:spAutoFit/>
          </a:bodyPr>
          <a:lstStyle/>
          <a:p>
            <a:pPr algn="just"/>
            <a:r>
              <a:rPr lang="vi-VN" altLang="zh-CN" sz="1900">
                <a:latin typeface="Times New Roman" panose="02020603050405020304" pitchFamily="18" charset="0"/>
                <a:ea typeface="华康娃娃体W5(P)" panose="040B0500000000000000" pitchFamily="82" charset="-122"/>
                <a:cs typeface="Times New Roman" panose="02020603050405020304" pitchFamily="18" charset="0"/>
              </a:rPr>
              <a:t>- Thiếu giao tiếp với thế giới xung quanh.</a:t>
            </a:r>
          </a:p>
          <a:p>
            <a:pPr algn="just"/>
            <a:r>
              <a:rPr lang="vi-VN" altLang="zh-CN" sz="1900">
                <a:latin typeface="Times New Roman" panose="02020603050405020304" pitchFamily="18" charset="0"/>
                <a:ea typeface="华康娃娃体W5(P)" panose="040B0500000000000000" pitchFamily="82" charset="-122"/>
                <a:cs typeface="Times New Roman" panose="02020603050405020304" pitchFamily="18" charset="0"/>
              </a:rPr>
              <a:t>- Khó tập trung vào công việc, học tập.</a:t>
            </a:r>
          </a:p>
          <a:p>
            <a:pPr algn="just"/>
            <a:r>
              <a:rPr lang="vi-VN" altLang="zh-CN" sz="1900">
                <a:latin typeface="Times New Roman" panose="02020603050405020304" pitchFamily="18" charset="0"/>
                <a:ea typeface="华康娃娃体W5(P)" panose="040B0500000000000000" pitchFamily="82" charset="-122"/>
                <a:cs typeface="Times New Roman" panose="02020603050405020304" pitchFamily="18" charset="0"/>
              </a:rPr>
              <a:t>- Tăng nguy cơ tham gia các vụ bắt nạt trên mạng.</a:t>
            </a:r>
          </a:p>
          <a:p>
            <a:pPr algn="just"/>
            <a:r>
              <a:rPr lang="vi-VN" altLang="zh-CN" sz="1900">
                <a:latin typeface="Times New Roman" panose="02020603050405020304" pitchFamily="18" charset="0"/>
                <a:ea typeface="华康娃娃体W5(P)" panose="040B0500000000000000" pitchFamily="82" charset="-122"/>
                <a:cs typeface="Times New Roman" panose="02020603050405020304" pitchFamily="18" charset="0"/>
              </a:rPr>
              <a:t>- Dễ bị dẫn dắt đến các trang thông tin xấu.</a:t>
            </a:r>
          </a:p>
          <a:p>
            <a:pPr algn="just"/>
            <a:r>
              <a:rPr lang="vi-VN" altLang="zh-CN" sz="1900">
                <a:latin typeface="Times New Roman" panose="02020603050405020304" pitchFamily="18" charset="0"/>
                <a:ea typeface="华康娃娃体W5(P)" panose="040B0500000000000000" pitchFamily="82" charset="-122"/>
                <a:cs typeface="Times New Roman" panose="02020603050405020304" pitchFamily="18" charset="0"/>
              </a:rPr>
              <a:t>- Dễ bị nghiện trò chơi trực tuyến</a:t>
            </a:r>
            <a:endParaRPr lang="vi-VN" altLang="zh-CN" sz="1900" dirty="0">
              <a:latin typeface="Times New Roman" panose="02020603050405020304" pitchFamily="18" charset="0"/>
              <a:ea typeface="华康娃娃体W5(P)" panose="040B0500000000000000" pitchFamily="82" charset="-122"/>
              <a:cs typeface="Times New Roman" panose="02020603050405020304" pitchFamily="18" charset="0"/>
            </a:endParaRPr>
          </a:p>
        </p:txBody>
      </p:sp>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3219" y="1292574"/>
            <a:ext cx="902063" cy="1196355"/>
          </a:xfrm>
          <a:prstGeom prst="rect">
            <a:avLst/>
          </a:prstGeom>
        </p:spPr>
      </p:pic>
      <p:sp>
        <p:nvSpPr>
          <p:cNvPr id="19" name="椭圆 18"/>
          <p:cNvSpPr/>
          <p:nvPr/>
        </p:nvSpPr>
        <p:spPr>
          <a:xfrm rot="5400000">
            <a:off x="681213" y="806482"/>
            <a:ext cx="164647" cy="164647"/>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rtlCol="0" anchor="ctr"/>
          <a:lstStyle/>
          <a:p>
            <a:pPr algn="ctr"/>
            <a:endParaRPr lang="zh-CN" altLang="en-US"/>
          </a:p>
        </p:txBody>
      </p:sp>
      <p:sp>
        <p:nvSpPr>
          <p:cNvPr id="20" name="椭圆 19"/>
          <p:cNvSpPr/>
          <p:nvPr/>
        </p:nvSpPr>
        <p:spPr>
          <a:xfrm rot="5400000">
            <a:off x="291325" y="804002"/>
            <a:ext cx="164647" cy="16464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rtlCol="0" anchor="ctr"/>
          <a:lstStyle/>
          <a:p>
            <a:pPr algn="ctr"/>
            <a:endParaRPr lang="zh-CN" altLang="en-US"/>
          </a:p>
        </p:txBody>
      </p:sp>
      <p:sp>
        <p:nvSpPr>
          <p:cNvPr id="21" name="椭圆 20"/>
          <p:cNvSpPr/>
          <p:nvPr/>
        </p:nvSpPr>
        <p:spPr>
          <a:xfrm rot="5400000">
            <a:off x="8596487" y="820729"/>
            <a:ext cx="164647" cy="16464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rtlCol="0" anchor="ctr"/>
          <a:lstStyle/>
          <a:p>
            <a:pPr algn="ctr"/>
            <a:endParaRPr lang="zh-CN" altLang="en-US"/>
          </a:p>
        </p:txBody>
      </p:sp>
      <p:sp>
        <p:nvSpPr>
          <p:cNvPr id="22" name="椭圆 21"/>
          <p:cNvSpPr/>
          <p:nvPr/>
        </p:nvSpPr>
        <p:spPr>
          <a:xfrm rot="5400000">
            <a:off x="8206600" y="818249"/>
            <a:ext cx="164647" cy="164647"/>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rtlCol="0" anchor="ctr"/>
          <a:lstStyle/>
          <a:p>
            <a:pPr algn="ctr"/>
            <a:endParaRPr lang="zh-CN" altLang="en-US"/>
          </a:p>
        </p:txBody>
      </p:sp>
      <p:pic>
        <p:nvPicPr>
          <p:cNvPr id="25" name="图片 16">
            <a:extLst>
              <a:ext uri="{FF2B5EF4-FFF2-40B4-BE49-F238E27FC236}">
                <a16:creationId xmlns:a16="http://schemas.microsoft.com/office/drawing/2014/main" id="{C9563F27-3769-273C-E543-510F805E25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3219" y="137323"/>
            <a:ext cx="902063" cy="1196355"/>
          </a:xfrm>
          <a:prstGeom prst="rect">
            <a:avLst/>
          </a:prstGeom>
        </p:spPr>
      </p:pic>
      <p:pic>
        <p:nvPicPr>
          <p:cNvPr id="26" name="图片 16">
            <a:extLst>
              <a:ext uri="{FF2B5EF4-FFF2-40B4-BE49-F238E27FC236}">
                <a16:creationId xmlns:a16="http://schemas.microsoft.com/office/drawing/2014/main" id="{E7172699-5AE3-A9CE-1C06-9FD851CCFE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45600" y="2571750"/>
            <a:ext cx="902063" cy="1196355"/>
          </a:xfrm>
          <a:prstGeom prst="rect">
            <a:avLst/>
          </a:prstGeom>
        </p:spPr>
      </p:pic>
      <p:sp>
        <p:nvSpPr>
          <p:cNvPr id="27" name="文本框 5">
            <a:extLst>
              <a:ext uri="{FF2B5EF4-FFF2-40B4-BE49-F238E27FC236}">
                <a16:creationId xmlns:a16="http://schemas.microsoft.com/office/drawing/2014/main" id="{E13A5A1D-68F6-381E-E651-A16D833837CA}"/>
              </a:ext>
            </a:extLst>
          </p:cNvPr>
          <p:cNvSpPr txBox="1"/>
          <p:nvPr/>
        </p:nvSpPr>
        <p:spPr>
          <a:xfrm>
            <a:off x="13187" y="51475"/>
            <a:ext cx="9130813" cy="354278"/>
          </a:xfrm>
          <a:prstGeom prst="rect">
            <a:avLst/>
          </a:prstGeom>
          <a:noFill/>
        </p:spPr>
        <p:txBody>
          <a:bodyPr wrap="square" lIns="61292" tIns="30646" rIns="61292" bIns="30646" rtlCol="0">
            <a:spAutoFit/>
          </a:bodyPr>
          <a:lstStyle>
            <a:defPPr>
              <a:defRPr lang="zh-CN"/>
            </a:defPPr>
            <a:lvl1pPr algn="r">
              <a:defRPr sz="3200" b="1" spc="600">
                <a:solidFill>
                  <a:srgbClr val="909A2A"/>
                </a:solidFill>
                <a:latin typeface="叶根友圆趣卡通体" panose="02010601030101010101" pitchFamily="2" charset="-122"/>
                <a:ea typeface="叶根友圆趣卡通体" panose="02010601030101010101" pitchFamily="2" charset="-122"/>
              </a:defRPr>
            </a:lvl1pPr>
          </a:lstStyle>
          <a:p>
            <a:pPr algn="just"/>
            <a:r>
              <a:rPr lang="en-US" altLang="zh-CN" sz="1900" spc="0">
                <a:solidFill>
                  <a:srgbClr val="C14F34"/>
                </a:solidFill>
                <a:latin typeface="Times New Roman" panose="02020603050405020304" pitchFamily="18" charset="0"/>
                <a:ea typeface="+mj-ea"/>
                <a:cs typeface="Times New Roman" panose="02020603050405020304" pitchFamily="18" charset="0"/>
              </a:rPr>
              <a:t>3. TÁC HẠI VÀ CÁCH PHÒNG TRÁNH BỆNH NGHIỆN INTERNET</a:t>
            </a:r>
            <a:endParaRPr lang="zh-CN" altLang="en-US" sz="1900" spc="0" dirty="0">
              <a:solidFill>
                <a:srgbClr val="C14F34"/>
              </a:solidFill>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3477371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t="25527" r="81255"/>
          <a:stretch/>
        </p:blipFill>
        <p:spPr>
          <a:xfrm rot="5400000">
            <a:off x="3354614" y="-5551753"/>
            <a:ext cx="2318583" cy="9342136"/>
          </a:xfrm>
          <a:prstGeom prst="rect">
            <a:avLst/>
          </a:prstGeom>
        </p:spPr>
      </p:pic>
      <p:sp>
        <p:nvSpPr>
          <p:cNvPr id="17" name="矩形 16"/>
          <p:cNvSpPr/>
          <p:nvPr/>
        </p:nvSpPr>
        <p:spPr>
          <a:xfrm>
            <a:off x="6796095" y="1643741"/>
            <a:ext cx="1934551" cy="2211518"/>
          </a:xfrm>
          <a:prstGeom prst="rect">
            <a:avLst/>
          </a:prstGeom>
        </p:spPr>
        <p:txBody>
          <a:bodyPr wrap="square" lIns="61292" tIns="30646" rIns="61292" bIns="30646">
            <a:spAutoFit/>
          </a:bodyPr>
          <a:lstStyle/>
          <a:p>
            <a:pPr algn="ctr">
              <a:lnSpc>
                <a:spcPct val="150000"/>
              </a:lnSpc>
            </a:pPr>
            <a:r>
              <a:rPr lang="en-US" altLang="zh-CN" sz="2400" dirty="0" err="1">
                <a:latin typeface="Times New Roman" panose="02020603050405020304" pitchFamily="18" charset="0"/>
                <a:ea typeface="华康娃娃体W5(P)" panose="040B0500000000000000" pitchFamily="82" charset="-122"/>
                <a:cs typeface="Times New Roman" panose="02020603050405020304" pitchFamily="18" charset="0"/>
              </a:rPr>
              <a:t>Thiếu</a:t>
            </a:r>
            <a:r>
              <a:rPr lang="en-US" altLang="zh-CN" sz="2400" dirty="0">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2400" dirty="0" err="1">
                <a:latin typeface="Times New Roman" panose="02020603050405020304" pitchFamily="18" charset="0"/>
                <a:ea typeface="华康娃娃体W5(P)" panose="040B0500000000000000" pitchFamily="82" charset="-122"/>
                <a:cs typeface="Times New Roman" panose="02020603050405020304" pitchFamily="18" charset="0"/>
              </a:rPr>
              <a:t>giao</a:t>
            </a:r>
            <a:r>
              <a:rPr lang="en-US" altLang="zh-CN" sz="2400" dirty="0">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2400" dirty="0" err="1">
                <a:latin typeface="Times New Roman" panose="02020603050405020304" pitchFamily="18" charset="0"/>
                <a:ea typeface="华康娃娃体W5(P)" panose="040B0500000000000000" pitchFamily="82" charset="-122"/>
                <a:cs typeface="Times New Roman" panose="02020603050405020304" pitchFamily="18" charset="0"/>
              </a:rPr>
              <a:t>tiếp</a:t>
            </a:r>
            <a:r>
              <a:rPr lang="en-US" altLang="zh-CN" sz="2400" dirty="0">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2400" dirty="0" err="1">
                <a:latin typeface="Times New Roman" panose="02020603050405020304" pitchFamily="18" charset="0"/>
                <a:ea typeface="华康娃娃体W5(P)" panose="040B0500000000000000" pitchFamily="82" charset="-122"/>
                <a:cs typeface="Times New Roman" panose="02020603050405020304" pitchFamily="18" charset="0"/>
              </a:rPr>
              <a:t>với</a:t>
            </a:r>
            <a:r>
              <a:rPr lang="en-US" altLang="zh-CN" sz="2400" dirty="0">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2400" dirty="0" err="1">
                <a:latin typeface="Times New Roman" panose="02020603050405020304" pitchFamily="18" charset="0"/>
                <a:ea typeface="华康娃娃体W5(P)" panose="040B0500000000000000" pitchFamily="82" charset="-122"/>
                <a:cs typeface="Times New Roman" panose="02020603050405020304" pitchFamily="18" charset="0"/>
              </a:rPr>
              <a:t>thế</a:t>
            </a:r>
            <a:r>
              <a:rPr lang="en-US" altLang="zh-CN" sz="2400" dirty="0">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2400" dirty="0" err="1">
                <a:latin typeface="Times New Roman" panose="02020603050405020304" pitchFamily="18" charset="0"/>
                <a:ea typeface="华康娃娃体W5(P)" panose="040B0500000000000000" pitchFamily="82" charset="-122"/>
                <a:cs typeface="Times New Roman" panose="02020603050405020304" pitchFamily="18" charset="0"/>
              </a:rPr>
              <a:t>giới</a:t>
            </a:r>
            <a:r>
              <a:rPr lang="en-US" altLang="zh-CN" sz="2400" dirty="0">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2400" dirty="0" err="1">
                <a:latin typeface="Times New Roman" panose="02020603050405020304" pitchFamily="18" charset="0"/>
                <a:ea typeface="华康娃娃体W5(P)" panose="040B0500000000000000" pitchFamily="82" charset="-122"/>
                <a:cs typeface="Times New Roman" panose="02020603050405020304" pitchFamily="18" charset="0"/>
              </a:rPr>
              <a:t>xung</a:t>
            </a:r>
            <a:r>
              <a:rPr lang="en-US" altLang="zh-CN" sz="2400" dirty="0">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2400" dirty="0" err="1">
                <a:latin typeface="Times New Roman" panose="02020603050405020304" pitchFamily="18" charset="0"/>
                <a:ea typeface="华康娃娃体W5(P)" panose="040B0500000000000000" pitchFamily="82" charset="-122"/>
                <a:cs typeface="Times New Roman" panose="02020603050405020304" pitchFamily="18" charset="0"/>
              </a:rPr>
              <a:t>quanh</a:t>
            </a:r>
            <a:endParaRPr lang="en-US" altLang="zh-CN" sz="2400" dirty="0">
              <a:latin typeface="Times New Roman" panose="02020603050405020304" pitchFamily="18" charset="0"/>
              <a:ea typeface="华康娃娃体W5(P)" panose="040B0500000000000000" pitchFamily="82" charset="-122"/>
              <a:cs typeface="Times New Roman" panose="02020603050405020304" pitchFamily="18" charset="0"/>
            </a:endParaRPr>
          </a:p>
        </p:txBody>
      </p:sp>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t="25527" r="81255"/>
          <a:stretch/>
        </p:blipFill>
        <p:spPr>
          <a:xfrm rot="5400000">
            <a:off x="3313641" y="1356254"/>
            <a:ext cx="2318583" cy="9342136"/>
          </a:xfrm>
          <a:prstGeom prst="rect">
            <a:avLst/>
          </a:prstGeom>
        </p:spPr>
      </p:pic>
      <p:sp>
        <p:nvSpPr>
          <p:cNvPr id="22" name="文本框 5">
            <a:extLst>
              <a:ext uri="{FF2B5EF4-FFF2-40B4-BE49-F238E27FC236}">
                <a16:creationId xmlns:a16="http://schemas.microsoft.com/office/drawing/2014/main" id="{11000C47-E723-D196-F1A6-8EC47E487C5B}"/>
              </a:ext>
            </a:extLst>
          </p:cNvPr>
          <p:cNvSpPr txBox="1"/>
          <p:nvPr/>
        </p:nvSpPr>
        <p:spPr>
          <a:xfrm>
            <a:off x="13187" y="336346"/>
            <a:ext cx="9130813" cy="354278"/>
          </a:xfrm>
          <a:prstGeom prst="rect">
            <a:avLst/>
          </a:prstGeom>
          <a:noFill/>
        </p:spPr>
        <p:txBody>
          <a:bodyPr wrap="square" lIns="61292" tIns="30646" rIns="61292" bIns="30646" rtlCol="0">
            <a:spAutoFit/>
          </a:bodyPr>
          <a:lstStyle>
            <a:defPPr>
              <a:defRPr lang="zh-CN"/>
            </a:defPPr>
            <a:lvl1pPr algn="r">
              <a:defRPr sz="3200" b="1" spc="600">
                <a:solidFill>
                  <a:srgbClr val="909A2A"/>
                </a:solidFill>
                <a:latin typeface="叶根友圆趣卡通体" panose="02010601030101010101" pitchFamily="2" charset="-122"/>
                <a:ea typeface="叶根友圆趣卡通体" panose="02010601030101010101" pitchFamily="2" charset="-122"/>
              </a:defRPr>
            </a:lvl1pPr>
          </a:lstStyle>
          <a:p>
            <a:pPr algn="just"/>
            <a:r>
              <a:rPr lang="en-US" altLang="zh-CN" sz="1900" spc="0">
                <a:solidFill>
                  <a:srgbClr val="C14F34"/>
                </a:solidFill>
                <a:latin typeface="Times New Roman" panose="02020603050405020304" pitchFamily="18" charset="0"/>
                <a:ea typeface="+mj-ea"/>
                <a:cs typeface="Times New Roman" panose="02020603050405020304" pitchFamily="18" charset="0"/>
              </a:rPr>
              <a:t>3. TÁC HẠI VÀ CÁCH PHÒNG TRÁNH BỆNH NGHIỆN INTERNET</a:t>
            </a:r>
            <a:endParaRPr lang="zh-CN" altLang="en-US" sz="1900" spc="0" dirty="0">
              <a:solidFill>
                <a:srgbClr val="C14F34"/>
              </a:solidFill>
              <a:latin typeface="Times New Roman" panose="02020603050405020304" pitchFamily="18" charset="0"/>
              <a:ea typeface="+mj-ea"/>
              <a:cs typeface="Times New Roman" panose="02020603050405020304" pitchFamily="18" charset="0"/>
            </a:endParaRPr>
          </a:p>
        </p:txBody>
      </p:sp>
      <p:pic>
        <p:nvPicPr>
          <p:cNvPr id="23" name="Picture 22">
            <a:extLst>
              <a:ext uri="{FF2B5EF4-FFF2-40B4-BE49-F238E27FC236}">
                <a16:creationId xmlns:a16="http://schemas.microsoft.com/office/drawing/2014/main" id="{CB3E1D2B-4B97-E68F-A90D-30784CF05ED4}"/>
              </a:ext>
            </a:extLst>
          </p:cNvPr>
          <p:cNvPicPr>
            <a:picLocks noChangeAspect="1"/>
          </p:cNvPicPr>
          <p:nvPr/>
        </p:nvPicPr>
        <p:blipFill>
          <a:blip r:embed="rId5"/>
          <a:stretch>
            <a:fillRect/>
          </a:stretch>
        </p:blipFill>
        <p:spPr>
          <a:xfrm>
            <a:off x="320056" y="839562"/>
            <a:ext cx="6396074" cy="3819877"/>
          </a:xfrm>
          <a:prstGeom prst="rect">
            <a:avLst/>
          </a:prstGeom>
          <a:ln>
            <a:noFill/>
          </a:ln>
          <a:effectLst>
            <a:softEdge rad="112500"/>
          </a:effectLst>
        </p:spPr>
      </p:pic>
    </p:spTree>
    <p:extLst>
      <p:ext uri="{BB962C8B-B14F-4D97-AF65-F5344CB8AC3E}">
        <p14:creationId xmlns:p14="http://schemas.microsoft.com/office/powerpoint/2010/main" val="21949104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t="25527" r="81255"/>
          <a:stretch/>
        </p:blipFill>
        <p:spPr>
          <a:xfrm rot="5400000">
            <a:off x="3354614" y="-5551753"/>
            <a:ext cx="2318583" cy="9342136"/>
          </a:xfrm>
          <a:prstGeom prst="rect">
            <a:avLst/>
          </a:prstGeom>
        </p:spPr>
      </p:pic>
      <p:sp>
        <p:nvSpPr>
          <p:cNvPr id="17" name="矩形 16"/>
          <p:cNvSpPr/>
          <p:nvPr/>
        </p:nvSpPr>
        <p:spPr>
          <a:xfrm>
            <a:off x="79541" y="1938763"/>
            <a:ext cx="1972179" cy="1723884"/>
          </a:xfrm>
          <a:prstGeom prst="rect">
            <a:avLst/>
          </a:prstGeom>
        </p:spPr>
        <p:txBody>
          <a:bodyPr wrap="square" lIns="61292" tIns="30646" rIns="61292" bIns="30646">
            <a:spAutoFit/>
          </a:bodyPr>
          <a:lstStyle/>
          <a:p>
            <a:pPr algn="ctr">
              <a:lnSpc>
                <a:spcPct val="150000"/>
              </a:lnSpc>
            </a:pPr>
            <a:r>
              <a:rPr lang="en-US" altLang="zh-CN" sz="2400" dirty="0" err="1">
                <a:latin typeface="Times New Roman" panose="02020603050405020304" pitchFamily="18" charset="0"/>
                <a:ea typeface="华康娃娃体W5(P)" panose="040B0500000000000000" pitchFamily="82" charset="-122"/>
                <a:cs typeface="Times New Roman" panose="02020603050405020304" pitchFamily="18" charset="0"/>
              </a:rPr>
              <a:t>Khó</a:t>
            </a:r>
            <a:r>
              <a:rPr lang="en-US" altLang="zh-CN" sz="2400" dirty="0">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2400" dirty="0" err="1">
                <a:latin typeface="Times New Roman" panose="02020603050405020304" pitchFamily="18" charset="0"/>
                <a:ea typeface="华康娃娃体W5(P)" panose="040B0500000000000000" pitchFamily="82" charset="-122"/>
                <a:cs typeface="Times New Roman" panose="02020603050405020304" pitchFamily="18" charset="0"/>
              </a:rPr>
              <a:t>tập</a:t>
            </a:r>
            <a:r>
              <a:rPr lang="en-US" altLang="zh-CN" sz="2400" dirty="0">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2400" dirty="0" err="1">
                <a:latin typeface="Times New Roman" panose="02020603050405020304" pitchFamily="18" charset="0"/>
                <a:ea typeface="华康娃娃体W5(P)" panose="040B0500000000000000" pitchFamily="82" charset="-122"/>
                <a:cs typeface="Times New Roman" panose="02020603050405020304" pitchFamily="18" charset="0"/>
              </a:rPr>
              <a:t>trung</a:t>
            </a:r>
            <a:r>
              <a:rPr lang="en-US" altLang="zh-CN" sz="2400" dirty="0">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2400" dirty="0" err="1">
                <a:latin typeface="Times New Roman" panose="02020603050405020304" pitchFamily="18" charset="0"/>
                <a:ea typeface="华康娃娃体W5(P)" panose="040B0500000000000000" pitchFamily="82" charset="-122"/>
                <a:cs typeface="Times New Roman" panose="02020603050405020304" pitchFamily="18" charset="0"/>
              </a:rPr>
              <a:t>vào</a:t>
            </a:r>
            <a:r>
              <a:rPr lang="en-US" altLang="zh-CN" sz="2400" dirty="0">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2400" dirty="0" err="1">
                <a:latin typeface="Times New Roman" panose="02020603050405020304" pitchFamily="18" charset="0"/>
                <a:ea typeface="华康娃娃体W5(P)" panose="040B0500000000000000" pitchFamily="82" charset="-122"/>
                <a:cs typeface="Times New Roman" panose="02020603050405020304" pitchFamily="18" charset="0"/>
              </a:rPr>
              <a:t>công</a:t>
            </a:r>
            <a:r>
              <a:rPr lang="en-US" altLang="zh-CN" sz="2400" dirty="0">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2400" dirty="0" err="1">
                <a:latin typeface="Times New Roman" panose="02020603050405020304" pitchFamily="18" charset="0"/>
                <a:ea typeface="华康娃娃体W5(P)" panose="040B0500000000000000" pitchFamily="82" charset="-122"/>
                <a:cs typeface="Times New Roman" panose="02020603050405020304" pitchFamily="18" charset="0"/>
              </a:rPr>
              <a:t>việc</a:t>
            </a:r>
            <a:r>
              <a:rPr lang="en-US" altLang="zh-CN" sz="2400" dirty="0">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2400" dirty="0" err="1">
                <a:latin typeface="Times New Roman" panose="02020603050405020304" pitchFamily="18" charset="0"/>
                <a:ea typeface="华康娃娃体W5(P)" panose="040B0500000000000000" pitchFamily="82" charset="-122"/>
                <a:cs typeface="Times New Roman" panose="02020603050405020304" pitchFamily="18" charset="0"/>
              </a:rPr>
              <a:t>học</a:t>
            </a:r>
            <a:r>
              <a:rPr lang="en-US" altLang="zh-CN" sz="2400" dirty="0">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2400" dirty="0" err="1">
                <a:latin typeface="Times New Roman" panose="02020603050405020304" pitchFamily="18" charset="0"/>
                <a:ea typeface="华康娃娃体W5(P)" panose="040B0500000000000000" pitchFamily="82" charset="-122"/>
                <a:cs typeface="Times New Roman" panose="02020603050405020304" pitchFamily="18" charset="0"/>
              </a:rPr>
              <a:t>tập</a:t>
            </a:r>
            <a:endParaRPr lang="en-US" altLang="zh-CN" sz="2400" dirty="0">
              <a:latin typeface="Times New Roman" panose="02020603050405020304" pitchFamily="18" charset="0"/>
              <a:ea typeface="华康娃娃体W5(P)" panose="040B0500000000000000" pitchFamily="82" charset="-122"/>
              <a:cs typeface="Times New Roman" panose="02020603050405020304" pitchFamily="18" charset="0"/>
            </a:endParaRPr>
          </a:p>
        </p:txBody>
      </p:sp>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t="25527" r="81255"/>
          <a:stretch/>
        </p:blipFill>
        <p:spPr>
          <a:xfrm rot="5400000">
            <a:off x="3313641" y="1356254"/>
            <a:ext cx="2318583" cy="9342136"/>
          </a:xfrm>
          <a:prstGeom prst="rect">
            <a:avLst/>
          </a:prstGeom>
        </p:spPr>
      </p:pic>
      <p:sp>
        <p:nvSpPr>
          <p:cNvPr id="22" name="文本框 5">
            <a:extLst>
              <a:ext uri="{FF2B5EF4-FFF2-40B4-BE49-F238E27FC236}">
                <a16:creationId xmlns:a16="http://schemas.microsoft.com/office/drawing/2014/main" id="{11000C47-E723-D196-F1A6-8EC47E487C5B}"/>
              </a:ext>
            </a:extLst>
          </p:cNvPr>
          <p:cNvSpPr txBox="1"/>
          <p:nvPr/>
        </p:nvSpPr>
        <p:spPr>
          <a:xfrm>
            <a:off x="13187" y="336346"/>
            <a:ext cx="9130813" cy="354278"/>
          </a:xfrm>
          <a:prstGeom prst="rect">
            <a:avLst/>
          </a:prstGeom>
          <a:noFill/>
        </p:spPr>
        <p:txBody>
          <a:bodyPr wrap="square" lIns="61292" tIns="30646" rIns="61292" bIns="30646" rtlCol="0">
            <a:spAutoFit/>
          </a:bodyPr>
          <a:lstStyle>
            <a:defPPr>
              <a:defRPr lang="zh-CN"/>
            </a:defPPr>
            <a:lvl1pPr algn="r">
              <a:defRPr sz="3200" b="1" spc="600">
                <a:solidFill>
                  <a:srgbClr val="909A2A"/>
                </a:solidFill>
                <a:latin typeface="叶根友圆趣卡通体" panose="02010601030101010101" pitchFamily="2" charset="-122"/>
                <a:ea typeface="叶根友圆趣卡通体" panose="02010601030101010101" pitchFamily="2" charset="-122"/>
              </a:defRPr>
            </a:lvl1pPr>
          </a:lstStyle>
          <a:p>
            <a:pPr algn="just"/>
            <a:r>
              <a:rPr lang="en-US" altLang="zh-CN" sz="1900" spc="0">
                <a:solidFill>
                  <a:srgbClr val="C14F34"/>
                </a:solidFill>
                <a:latin typeface="Times New Roman" panose="02020603050405020304" pitchFamily="18" charset="0"/>
                <a:ea typeface="+mj-ea"/>
                <a:cs typeface="Times New Roman" panose="02020603050405020304" pitchFamily="18" charset="0"/>
              </a:rPr>
              <a:t>3. TÁC HẠI VÀ CÁCH PHÒNG TRÁNH BỆNH NGHIỆN INTERNET</a:t>
            </a:r>
            <a:endParaRPr lang="zh-CN" altLang="en-US" sz="1900" spc="0" dirty="0">
              <a:solidFill>
                <a:srgbClr val="C14F34"/>
              </a:solidFill>
              <a:latin typeface="Times New Roman" panose="02020603050405020304" pitchFamily="18" charset="0"/>
              <a:ea typeface="+mj-ea"/>
              <a:cs typeface="Times New Roman" panose="02020603050405020304" pitchFamily="18" charset="0"/>
            </a:endParaRPr>
          </a:p>
        </p:txBody>
      </p:sp>
      <p:pic>
        <p:nvPicPr>
          <p:cNvPr id="7" name="Picture 6">
            <a:extLst>
              <a:ext uri="{FF2B5EF4-FFF2-40B4-BE49-F238E27FC236}">
                <a16:creationId xmlns:a16="http://schemas.microsoft.com/office/drawing/2014/main" id="{A8F1E199-5BB2-6B62-A30B-F0594DCEF62E}"/>
              </a:ext>
            </a:extLst>
          </p:cNvPr>
          <p:cNvPicPr>
            <a:picLocks noChangeAspect="1"/>
          </p:cNvPicPr>
          <p:nvPr/>
        </p:nvPicPr>
        <p:blipFill rotWithShape="1">
          <a:blip r:embed="rId5"/>
          <a:srcRect l="16964" t="18729" r="17489" b="20609"/>
          <a:stretch/>
        </p:blipFill>
        <p:spPr>
          <a:xfrm>
            <a:off x="2051720" y="919303"/>
            <a:ext cx="6875450" cy="3758184"/>
          </a:xfrm>
          <a:prstGeom prst="rect">
            <a:avLst/>
          </a:prstGeom>
          <a:ln>
            <a:noFill/>
          </a:ln>
          <a:effectLst>
            <a:softEdge rad="112500"/>
          </a:effectLst>
        </p:spPr>
      </p:pic>
    </p:spTree>
    <p:extLst>
      <p:ext uri="{BB962C8B-B14F-4D97-AF65-F5344CB8AC3E}">
        <p14:creationId xmlns:p14="http://schemas.microsoft.com/office/powerpoint/2010/main" val="5504214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t="25527" r="81255"/>
          <a:stretch/>
        </p:blipFill>
        <p:spPr>
          <a:xfrm rot="5400000">
            <a:off x="3354614" y="-5551753"/>
            <a:ext cx="2318583" cy="9342136"/>
          </a:xfrm>
          <a:prstGeom prst="rect">
            <a:avLst/>
          </a:prstGeom>
        </p:spPr>
      </p:pic>
      <p:sp>
        <p:nvSpPr>
          <p:cNvPr id="17" name="矩形 16"/>
          <p:cNvSpPr/>
          <p:nvPr/>
        </p:nvSpPr>
        <p:spPr>
          <a:xfrm>
            <a:off x="6214144" y="2148081"/>
            <a:ext cx="2694206" cy="1657520"/>
          </a:xfrm>
          <a:prstGeom prst="rect">
            <a:avLst/>
          </a:prstGeom>
        </p:spPr>
        <p:txBody>
          <a:bodyPr wrap="square" lIns="61292" tIns="30646" rIns="61292" bIns="30646">
            <a:spAutoFit/>
          </a:bodyPr>
          <a:lstStyle/>
          <a:p>
            <a:pPr algn="ctr">
              <a:lnSpc>
                <a:spcPct val="150000"/>
              </a:lnSpc>
            </a:pPr>
            <a:r>
              <a:rPr lang="vi-VN" altLang="zh-CN" sz="2400" dirty="0">
                <a:latin typeface="Times New Roman" panose="02020603050405020304" pitchFamily="18" charset="0"/>
                <a:ea typeface="华康娃娃体W5(P)" panose="040B0500000000000000" pitchFamily="82" charset="-122"/>
                <a:cs typeface="Times New Roman" panose="02020603050405020304" pitchFamily="18" charset="0"/>
              </a:rPr>
              <a:t>Tăng nguy cơ tham gia các vụ bắt nạt trên mạng</a:t>
            </a:r>
          </a:p>
        </p:txBody>
      </p:sp>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t="25527" r="81255"/>
          <a:stretch/>
        </p:blipFill>
        <p:spPr>
          <a:xfrm rot="5400000">
            <a:off x="3313641" y="1356254"/>
            <a:ext cx="2318583" cy="9342136"/>
          </a:xfrm>
          <a:prstGeom prst="rect">
            <a:avLst/>
          </a:prstGeom>
        </p:spPr>
      </p:pic>
      <p:sp>
        <p:nvSpPr>
          <p:cNvPr id="22" name="文本框 5">
            <a:extLst>
              <a:ext uri="{FF2B5EF4-FFF2-40B4-BE49-F238E27FC236}">
                <a16:creationId xmlns:a16="http://schemas.microsoft.com/office/drawing/2014/main" id="{11000C47-E723-D196-F1A6-8EC47E487C5B}"/>
              </a:ext>
            </a:extLst>
          </p:cNvPr>
          <p:cNvSpPr txBox="1"/>
          <p:nvPr/>
        </p:nvSpPr>
        <p:spPr>
          <a:xfrm>
            <a:off x="13187" y="336346"/>
            <a:ext cx="9130813" cy="354278"/>
          </a:xfrm>
          <a:prstGeom prst="rect">
            <a:avLst/>
          </a:prstGeom>
          <a:noFill/>
        </p:spPr>
        <p:txBody>
          <a:bodyPr wrap="square" lIns="61292" tIns="30646" rIns="61292" bIns="30646" rtlCol="0">
            <a:spAutoFit/>
          </a:bodyPr>
          <a:lstStyle>
            <a:defPPr>
              <a:defRPr lang="zh-CN"/>
            </a:defPPr>
            <a:lvl1pPr algn="r">
              <a:defRPr sz="3200" b="1" spc="600">
                <a:solidFill>
                  <a:srgbClr val="909A2A"/>
                </a:solidFill>
                <a:latin typeface="叶根友圆趣卡通体" panose="02010601030101010101" pitchFamily="2" charset="-122"/>
                <a:ea typeface="叶根友圆趣卡通体" panose="02010601030101010101" pitchFamily="2" charset="-122"/>
              </a:defRPr>
            </a:lvl1pPr>
          </a:lstStyle>
          <a:p>
            <a:pPr algn="just"/>
            <a:r>
              <a:rPr lang="en-US" altLang="zh-CN" sz="1900" spc="0">
                <a:solidFill>
                  <a:srgbClr val="C14F34"/>
                </a:solidFill>
                <a:latin typeface="Times New Roman" panose="02020603050405020304" pitchFamily="18" charset="0"/>
                <a:ea typeface="+mj-ea"/>
                <a:cs typeface="Times New Roman" panose="02020603050405020304" pitchFamily="18" charset="0"/>
              </a:rPr>
              <a:t>3. TÁC HẠI VÀ CÁCH PHÒNG TRÁNH BỆNH NGHIỆN INTERNET</a:t>
            </a:r>
            <a:endParaRPr lang="zh-CN" altLang="en-US" sz="1900" spc="0" dirty="0">
              <a:solidFill>
                <a:srgbClr val="C14F34"/>
              </a:solidFill>
              <a:latin typeface="Times New Roman" panose="02020603050405020304" pitchFamily="18" charset="0"/>
              <a:ea typeface="+mj-ea"/>
              <a:cs typeface="Times New Roman" panose="02020603050405020304" pitchFamily="18" charset="0"/>
            </a:endParaRPr>
          </a:p>
        </p:txBody>
      </p:sp>
      <p:pic>
        <p:nvPicPr>
          <p:cNvPr id="7" name="Picture 2">
            <a:extLst>
              <a:ext uri="{FF2B5EF4-FFF2-40B4-BE49-F238E27FC236}">
                <a16:creationId xmlns:a16="http://schemas.microsoft.com/office/drawing/2014/main" id="{76E20950-6480-E12F-F3DB-90951DA1B0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342" y="919303"/>
            <a:ext cx="5640802" cy="37581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9525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t="25527" r="81255"/>
          <a:stretch/>
        </p:blipFill>
        <p:spPr>
          <a:xfrm rot="5400000">
            <a:off x="3354614" y="-5551753"/>
            <a:ext cx="2318583" cy="9342136"/>
          </a:xfrm>
          <a:prstGeom prst="rect">
            <a:avLst/>
          </a:prstGeom>
        </p:spPr>
      </p:pic>
      <p:sp>
        <p:nvSpPr>
          <p:cNvPr id="17" name="矩形 16"/>
          <p:cNvSpPr/>
          <p:nvPr/>
        </p:nvSpPr>
        <p:spPr>
          <a:xfrm>
            <a:off x="153086" y="1908482"/>
            <a:ext cx="2546705" cy="1723884"/>
          </a:xfrm>
          <a:prstGeom prst="rect">
            <a:avLst/>
          </a:prstGeom>
        </p:spPr>
        <p:txBody>
          <a:bodyPr wrap="square" lIns="61292" tIns="30646" rIns="61292" bIns="30646">
            <a:spAutoFit/>
          </a:bodyPr>
          <a:lstStyle/>
          <a:p>
            <a:pPr algn="ctr">
              <a:lnSpc>
                <a:spcPct val="150000"/>
              </a:lnSpc>
            </a:pPr>
            <a:r>
              <a:rPr lang="en-US" altLang="zh-CN" sz="2400" dirty="0" err="1">
                <a:latin typeface="Times New Roman" panose="02020603050405020304" pitchFamily="18" charset="0"/>
                <a:ea typeface="华康娃娃体W5(P)" panose="040B0500000000000000" pitchFamily="82" charset="-122"/>
                <a:cs typeface="Times New Roman" panose="02020603050405020304" pitchFamily="18" charset="0"/>
              </a:rPr>
              <a:t>Dễ</a:t>
            </a:r>
            <a:r>
              <a:rPr lang="en-US" altLang="zh-CN" sz="2400" dirty="0">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2400" dirty="0" err="1">
                <a:latin typeface="Times New Roman" panose="02020603050405020304" pitchFamily="18" charset="0"/>
                <a:ea typeface="华康娃娃体W5(P)" panose="040B0500000000000000" pitchFamily="82" charset="-122"/>
                <a:cs typeface="Times New Roman" panose="02020603050405020304" pitchFamily="18" charset="0"/>
              </a:rPr>
              <a:t>bị</a:t>
            </a:r>
            <a:r>
              <a:rPr lang="en-US" altLang="zh-CN" sz="2400" dirty="0">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2400" dirty="0" err="1">
                <a:latin typeface="Times New Roman" panose="02020603050405020304" pitchFamily="18" charset="0"/>
                <a:ea typeface="华康娃娃体W5(P)" panose="040B0500000000000000" pitchFamily="82" charset="-122"/>
                <a:cs typeface="Times New Roman" panose="02020603050405020304" pitchFamily="18" charset="0"/>
              </a:rPr>
              <a:t>dẫn</a:t>
            </a:r>
            <a:r>
              <a:rPr lang="en-US" altLang="zh-CN" sz="2400" dirty="0">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2400" dirty="0" err="1">
                <a:latin typeface="Times New Roman" panose="02020603050405020304" pitchFamily="18" charset="0"/>
                <a:ea typeface="华康娃娃体W5(P)" panose="040B0500000000000000" pitchFamily="82" charset="-122"/>
                <a:cs typeface="Times New Roman" panose="02020603050405020304" pitchFamily="18" charset="0"/>
              </a:rPr>
              <a:t>dắt</a:t>
            </a:r>
            <a:r>
              <a:rPr lang="en-US" altLang="zh-CN" sz="2400" dirty="0">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2400" dirty="0" err="1">
                <a:latin typeface="Times New Roman" panose="02020603050405020304" pitchFamily="18" charset="0"/>
                <a:ea typeface="华康娃娃体W5(P)" panose="040B0500000000000000" pitchFamily="82" charset="-122"/>
                <a:cs typeface="Times New Roman" panose="02020603050405020304" pitchFamily="18" charset="0"/>
              </a:rPr>
              <a:t>đến</a:t>
            </a:r>
            <a:r>
              <a:rPr lang="en-US" altLang="zh-CN" sz="2400" dirty="0">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2400" dirty="0" err="1">
                <a:latin typeface="Times New Roman" panose="02020603050405020304" pitchFamily="18" charset="0"/>
                <a:ea typeface="华康娃娃体W5(P)" panose="040B0500000000000000" pitchFamily="82" charset="-122"/>
                <a:cs typeface="Times New Roman" panose="02020603050405020304" pitchFamily="18" charset="0"/>
              </a:rPr>
              <a:t>các</a:t>
            </a:r>
            <a:r>
              <a:rPr lang="en-US" altLang="zh-CN" sz="2400" dirty="0">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2400" dirty="0" err="1">
                <a:latin typeface="Times New Roman" panose="02020603050405020304" pitchFamily="18" charset="0"/>
                <a:ea typeface="华康娃娃体W5(P)" panose="040B0500000000000000" pitchFamily="82" charset="-122"/>
                <a:cs typeface="Times New Roman" panose="02020603050405020304" pitchFamily="18" charset="0"/>
              </a:rPr>
              <a:t>trang</a:t>
            </a:r>
            <a:r>
              <a:rPr lang="en-US" altLang="zh-CN" sz="2400" dirty="0">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2400" dirty="0" err="1">
                <a:latin typeface="Times New Roman" panose="02020603050405020304" pitchFamily="18" charset="0"/>
                <a:ea typeface="华康娃娃体W5(P)" panose="040B0500000000000000" pitchFamily="82" charset="-122"/>
                <a:cs typeface="Times New Roman" panose="02020603050405020304" pitchFamily="18" charset="0"/>
              </a:rPr>
              <a:t>thông</a:t>
            </a:r>
            <a:r>
              <a:rPr lang="en-US" altLang="zh-CN" sz="2400" dirty="0">
                <a:latin typeface="Times New Roman" panose="02020603050405020304" pitchFamily="18" charset="0"/>
                <a:ea typeface="华康娃娃体W5(P)" panose="040B0500000000000000" pitchFamily="82" charset="-122"/>
                <a:cs typeface="Times New Roman" panose="02020603050405020304" pitchFamily="18" charset="0"/>
              </a:rPr>
              <a:t> tin </a:t>
            </a:r>
            <a:r>
              <a:rPr lang="en-US" altLang="zh-CN" sz="2400" dirty="0" err="1">
                <a:latin typeface="Times New Roman" panose="02020603050405020304" pitchFamily="18" charset="0"/>
                <a:ea typeface="华康娃娃体W5(P)" panose="040B0500000000000000" pitchFamily="82" charset="-122"/>
                <a:cs typeface="Times New Roman" panose="02020603050405020304" pitchFamily="18" charset="0"/>
              </a:rPr>
              <a:t>xấu</a:t>
            </a:r>
            <a:endParaRPr lang="en-US" altLang="zh-CN" sz="2400" dirty="0">
              <a:latin typeface="Times New Roman" panose="02020603050405020304" pitchFamily="18" charset="0"/>
              <a:ea typeface="华康娃娃体W5(P)" panose="040B0500000000000000" pitchFamily="82" charset="-122"/>
              <a:cs typeface="Times New Roman" panose="02020603050405020304" pitchFamily="18" charset="0"/>
            </a:endParaRPr>
          </a:p>
        </p:txBody>
      </p:sp>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t="25527" r="81255"/>
          <a:stretch/>
        </p:blipFill>
        <p:spPr>
          <a:xfrm rot="5400000">
            <a:off x="3313641" y="1356254"/>
            <a:ext cx="2318583" cy="9342136"/>
          </a:xfrm>
          <a:prstGeom prst="rect">
            <a:avLst/>
          </a:prstGeom>
        </p:spPr>
      </p:pic>
      <p:sp>
        <p:nvSpPr>
          <p:cNvPr id="22" name="文本框 5">
            <a:extLst>
              <a:ext uri="{FF2B5EF4-FFF2-40B4-BE49-F238E27FC236}">
                <a16:creationId xmlns:a16="http://schemas.microsoft.com/office/drawing/2014/main" id="{11000C47-E723-D196-F1A6-8EC47E487C5B}"/>
              </a:ext>
            </a:extLst>
          </p:cNvPr>
          <p:cNvSpPr txBox="1"/>
          <p:nvPr/>
        </p:nvSpPr>
        <p:spPr>
          <a:xfrm>
            <a:off x="13187" y="336346"/>
            <a:ext cx="9130813" cy="354278"/>
          </a:xfrm>
          <a:prstGeom prst="rect">
            <a:avLst/>
          </a:prstGeom>
          <a:noFill/>
        </p:spPr>
        <p:txBody>
          <a:bodyPr wrap="square" lIns="61292" tIns="30646" rIns="61292" bIns="30646" rtlCol="0">
            <a:spAutoFit/>
          </a:bodyPr>
          <a:lstStyle>
            <a:defPPr>
              <a:defRPr lang="zh-CN"/>
            </a:defPPr>
            <a:lvl1pPr algn="r">
              <a:defRPr sz="3200" b="1" spc="600">
                <a:solidFill>
                  <a:srgbClr val="909A2A"/>
                </a:solidFill>
                <a:latin typeface="叶根友圆趣卡通体" panose="02010601030101010101" pitchFamily="2" charset="-122"/>
                <a:ea typeface="叶根友圆趣卡通体" panose="02010601030101010101" pitchFamily="2" charset="-122"/>
              </a:defRPr>
            </a:lvl1pPr>
          </a:lstStyle>
          <a:p>
            <a:pPr algn="just"/>
            <a:r>
              <a:rPr lang="en-US" altLang="zh-CN" sz="1900" spc="0">
                <a:solidFill>
                  <a:srgbClr val="C14F34"/>
                </a:solidFill>
                <a:latin typeface="Times New Roman" panose="02020603050405020304" pitchFamily="18" charset="0"/>
                <a:ea typeface="+mj-ea"/>
                <a:cs typeface="Times New Roman" panose="02020603050405020304" pitchFamily="18" charset="0"/>
              </a:rPr>
              <a:t>3. TÁC HẠI VÀ CÁCH PHÒNG TRÁNH BỆNH NGHIỆN INTERNET</a:t>
            </a:r>
            <a:endParaRPr lang="zh-CN" altLang="en-US" sz="1900" spc="0" dirty="0">
              <a:solidFill>
                <a:srgbClr val="C14F34"/>
              </a:solidFill>
              <a:latin typeface="Times New Roman" panose="02020603050405020304" pitchFamily="18" charset="0"/>
              <a:ea typeface="+mj-ea"/>
              <a:cs typeface="Times New Roman" panose="02020603050405020304" pitchFamily="18" charset="0"/>
            </a:endParaRPr>
          </a:p>
        </p:txBody>
      </p:sp>
      <p:pic>
        <p:nvPicPr>
          <p:cNvPr id="6" name="Picture 2">
            <a:extLst>
              <a:ext uri="{FF2B5EF4-FFF2-40B4-BE49-F238E27FC236}">
                <a16:creationId xmlns:a16="http://schemas.microsoft.com/office/drawing/2014/main" id="{79F830BD-FFFF-1AC0-3E02-A194BAC38A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1634" y="819830"/>
            <a:ext cx="5941500" cy="39571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3266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t="25527" r="81255"/>
          <a:stretch/>
        </p:blipFill>
        <p:spPr>
          <a:xfrm rot="5400000">
            <a:off x="3354614" y="-5551753"/>
            <a:ext cx="2318583" cy="9342136"/>
          </a:xfrm>
          <a:prstGeom prst="rect">
            <a:avLst/>
          </a:prstGeom>
        </p:spPr>
      </p:pic>
      <p:sp>
        <p:nvSpPr>
          <p:cNvPr id="17" name="矩形 16"/>
          <p:cNvSpPr/>
          <p:nvPr/>
        </p:nvSpPr>
        <p:spPr>
          <a:xfrm>
            <a:off x="6604781" y="2148081"/>
            <a:ext cx="2176839" cy="939054"/>
          </a:xfrm>
          <a:prstGeom prst="rect">
            <a:avLst/>
          </a:prstGeom>
        </p:spPr>
        <p:txBody>
          <a:bodyPr wrap="square" lIns="61292" tIns="30646" rIns="61292" bIns="30646">
            <a:spAutoFit/>
          </a:bodyPr>
          <a:lstStyle/>
          <a:p>
            <a:pPr algn="ctr">
              <a:lnSpc>
                <a:spcPct val="150000"/>
              </a:lnSpc>
            </a:pPr>
            <a:r>
              <a:rPr lang="vi-VN" altLang="zh-CN" sz="1900">
                <a:latin typeface="Times New Roman" panose="02020603050405020304" pitchFamily="18" charset="0"/>
                <a:ea typeface="华康娃娃体W5(P)" panose="040B0500000000000000" pitchFamily="82" charset="-122"/>
                <a:cs typeface="Times New Roman" panose="02020603050405020304" pitchFamily="18" charset="0"/>
              </a:rPr>
              <a:t>Dễ bị nghiện trò chơi trực tuyến</a:t>
            </a:r>
          </a:p>
        </p:txBody>
      </p:sp>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t="25527" r="81255"/>
          <a:stretch/>
        </p:blipFill>
        <p:spPr>
          <a:xfrm rot="5400000">
            <a:off x="3313641" y="1356254"/>
            <a:ext cx="2318583" cy="9342136"/>
          </a:xfrm>
          <a:prstGeom prst="rect">
            <a:avLst/>
          </a:prstGeom>
        </p:spPr>
      </p:pic>
      <p:sp>
        <p:nvSpPr>
          <p:cNvPr id="22" name="文本框 5">
            <a:extLst>
              <a:ext uri="{FF2B5EF4-FFF2-40B4-BE49-F238E27FC236}">
                <a16:creationId xmlns:a16="http://schemas.microsoft.com/office/drawing/2014/main" id="{11000C47-E723-D196-F1A6-8EC47E487C5B}"/>
              </a:ext>
            </a:extLst>
          </p:cNvPr>
          <p:cNvSpPr txBox="1"/>
          <p:nvPr/>
        </p:nvSpPr>
        <p:spPr>
          <a:xfrm>
            <a:off x="13187" y="336346"/>
            <a:ext cx="9130813" cy="354278"/>
          </a:xfrm>
          <a:prstGeom prst="rect">
            <a:avLst/>
          </a:prstGeom>
          <a:noFill/>
        </p:spPr>
        <p:txBody>
          <a:bodyPr wrap="square" lIns="61292" tIns="30646" rIns="61292" bIns="30646" rtlCol="0">
            <a:spAutoFit/>
          </a:bodyPr>
          <a:lstStyle>
            <a:defPPr>
              <a:defRPr lang="zh-CN"/>
            </a:defPPr>
            <a:lvl1pPr algn="r">
              <a:defRPr sz="3200" b="1" spc="600">
                <a:solidFill>
                  <a:srgbClr val="909A2A"/>
                </a:solidFill>
                <a:latin typeface="叶根友圆趣卡通体" panose="02010601030101010101" pitchFamily="2" charset="-122"/>
                <a:ea typeface="叶根友圆趣卡通体" panose="02010601030101010101" pitchFamily="2" charset="-122"/>
              </a:defRPr>
            </a:lvl1pPr>
          </a:lstStyle>
          <a:p>
            <a:pPr algn="just"/>
            <a:r>
              <a:rPr lang="en-US" altLang="zh-CN" sz="1900" spc="0">
                <a:solidFill>
                  <a:srgbClr val="C14F34"/>
                </a:solidFill>
                <a:latin typeface="Times New Roman" panose="02020603050405020304" pitchFamily="18" charset="0"/>
                <a:ea typeface="+mj-ea"/>
                <a:cs typeface="Times New Roman" panose="02020603050405020304" pitchFamily="18" charset="0"/>
              </a:rPr>
              <a:t>3. TÁC HẠI VÀ CÁCH PHÒNG TRÁNH BỆNH NGHIỆN INTERNET</a:t>
            </a:r>
            <a:endParaRPr lang="zh-CN" altLang="en-US" sz="1900" spc="0" dirty="0">
              <a:solidFill>
                <a:srgbClr val="C14F34"/>
              </a:solidFill>
              <a:latin typeface="Times New Roman" panose="02020603050405020304" pitchFamily="18" charset="0"/>
              <a:ea typeface="+mj-ea"/>
              <a:cs typeface="Times New Roman" panose="02020603050405020304" pitchFamily="18" charset="0"/>
            </a:endParaRPr>
          </a:p>
        </p:txBody>
      </p:sp>
      <p:pic>
        <p:nvPicPr>
          <p:cNvPr id="6" name="Picture 5">
            <a:extLst>
              <a:ext uri="{FF2B5EF4-FFF2-40B4-BE49-F238E27FC236}">
                <a16:creationId xmlns:a16="http://schemas.microsoft.com/office/drawing/2014/main" id="{07D88421-093E-9551-94F6-C2559F4CBE57}"/>
              </a:ext>
            </a:extLst>
          </p:cNvPr>
          <p:cNvPicPr>
            <a:picLocks noChangeAspect="1"/>
          </p:cNvPicPr>
          <p:nvPr/>
        </p:nvPicPr>
        <p:blipFill rotWithShape="1">
          <a:blip r:embed="rId5"/>
          <a:srcRect l="18118" t="18956" r="19105" b="10756"/>
          <a:stretch/>
        </p:blipFill>
        <p:spPr>
          <a:xfrm>
            <a:off x="288524" y="919303"/>
            <a:ext cx="5970274" cy="3758184"/>
          </a:xfrm>
          <a:prstGeom prst="rect">
            <a:avLst/>
          </a:prstGeom>
          <a:ln>
            <a:noFill/>
          </a:ln>
          <a:effectLst>
            <a:softEdge rad="112500"/>
          </a:effectLst>
        </p:spPr>
      </p:pic>
    </p:spTree>
    <p:extLst>
      <p:ext uri="{BB962C8B-B14F-4D97-AF65-F5344CB8AC3E}">
        <p14:creationId xmlns:p14="http://schemas.microsoft.com/office/powerpoint/2010/main" val="11949529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sp>
        <p:nvSpPr>
          <p:cNvPr id="51" name="矩形 50"/>
          <p:cNvSpPr/>
          <p:nvPr/>
        </p:nvSpPr>
        <p:spPr>
          <a:xfrm>
            <a:off x="170336" y="1002047"/>
            <a:ext cx="8568952" cy="1169886"/>
          </a:xfrm>
          <a:prstGeom prst="rect">
            <a:avLst/>
          </a:prstGeom>
          <a:solidFill>
            <a:schemeClr val="accent1">
              <a:lumMod val="60000"/>
              <a:lumOff val="40000"/>
            </a:schemeClr>
          </a:solidFill>
        </p:spPr>
        <p:txBody>
          <a:bodyPr wrap="square" lIns="61292" tIns="30646" rIns="61292" bIns="30646">
            <a:spAutoFit/>
          </a:bodyPr>
          <a:lstStyle/>
          <a:p>
            <a:pPr algn="ctr">
              <a:lnSpc>
                <a:spcPct val="150000"/>
              </a:lnSpc>
            </a:pPr>
            <a:r>
              <a:rPr lang="en-US" altLang="zh-CN" sz="2400" dirty="0" smtClean="0">
                <a:latin typeface="Times New Roman" panose="02020603050405020304" pitchFamily="18" charset="0"/>
                <a:ea typeface="华康娃娃体W5(P)" panose="040B0500000000000000" pitchFamily="82" charset="-122"/>
                <a:cs typeface="Times New Roman" panose="02020603050405020304" pitchFamily="18" charset="0"/>
              </a:rPr>
              <a:t>- </a:t>
            </a:r>
            <a:r>
              <a:rPr lang="vi-VN" altLang="zh-CN" sz="2400" dirty="0" smtClean="0">
                <a:latin typeface="Times New Roman" panose="02020603050405020304" pitchFamily="18" charset="0"/>
                <a:ea typeface="华康娃娃体W5(P)" panose="040B0500000000000000" pitchFamily="82" charset="-122"/>
                <a:cs typeface="Times New Roman" panose="02020603050405020304" pitchFamily="18" charset="0"/>
              </a:rPr>
              <a:t>Nghiện </a:t>
            </a:r>
            <a:r>
              <a:rPr lang="vi-VN" altLang="zh-CN" sz="2400" dirty="0">
                <a:latin typeface="Times New Roman" panose="02020603050405020304" pitchFamily="18" charset="0"/>
                <a:ea typeface="华康娃娃体W5(P)" panose="040B0500000000000000" pitchFamily="82" charset="-122"/>
                <a:cs typeface="Times New Roman" panose="02020603050405020304" pitchFamily="18" charset="0"/>
              </a:rPr>
              <a:t>Internet gây ảnh hưởng xấu tới sức khoẻ thể chất, tinh thần, kết quả học tập và khả năng giao tiếp với mọi người xung quanh</a:t>
            </a:r>
          </a:p>
        </p:txBody>
      </p:sp>
      <p:pic>
        <p:nvPicPr>
          <p:cNvPr id="52" name="图片 51"/>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 t="40714" r="-1340" b="32483"/>
          <a:stretch/>
        </p:blipFill>
        <p:spPr>
          <a:xfrm>
            <a:off x="3229168" y="4292973"/>
            <a:ext cx="3245304" cy="853788"/>
          </a:xfrm>
          <a:prstGeom prst="rect">
            <a:avLst/>
          </a:prstGeom>
        </p:spPr>
      </p:pic>
      <p:pic>
        <p:nvPicPr>
          <p:cNvPr id="53" name="图片 52"/>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 t="40714" r="-1340" b="32483"/>
          <a:stretch/>
        </p:blipFill>
        <p:spPr>
          <a:xfrm>
            <a:off x="6470426" y="4289638"/>
            <a:ext cx="3245304" cy="853788"/>
          </a:xfrm>
          <a:prstGeom prst="rect">
            <a:avLst/>
          </a:prstGeom>
        </p:spPr>
      </p:pic>
      <p:pic>
        <p:nvPicPr>
          <p:cNvPr id="54" name="图片 53"/>
          <p:cNvPicPr>
            <a:picLocks noChangeAspect="1"/>
          </p:cNvPicPr>
          <p:nvPr/>
        </p:nvPicPr>
        <p:blipFill rotWithShape="1">
          <a:blip r:embed="rId4">
            <a:clrChange>
              <a:clrFrom>
                <a:srgbClr val="FEFEFC"/>
              </a:clrFrom>
              <a:clrTo>
                <a:srgbClr val="FEFEFC">
                  <a:alpha val="0"/>
                </a:srgbClr>
              </a:clrTo>
            </a:clrChange>
            <a:extLst>
              <a:ext uri="{28A0092B-C50C-407E-A947-70E740481C1C}">
                <a14:useLocalDpi xmlns:a14="http://schemas.microsoft.com/office/drawing/2010/main" val="0"/>
              </a:ext>
            </a:extLst>
          </a:blip>
          <a:srcRect l="-1" t="40714" r="-1340" b="32483"/>
          <a:stretch/>
        </p:blipFill>
        <p:spPr>
          <a:xfrm>
            <a:off x="-18159" y="4309575"/>
            <a:ext cx="3245304" cy="853788"/>
          </a:xfrm>
          <a:prstGeom prst="rect">
            <a:avLst/>
          </a:prstGeom>
        </p:spPr>
      </p:pic>
      <p:sp>
        <p:nvSpPr>
          <p:cNvPr id="8" name="文本框 5">
            <a:extLst>
              <a:ext uri="{FF2B5EF4-FFF2-40B4-BE49-F238E27FC236}">
                <a16:creationId xmlns:a16="http://schemas.microsoft.com/office/drawing/2014/main" id="{388A5B34-E6FA-E7F4-9F28-90E757750AF6}"/>
              </a:ext>
            </a:extLst>
          </p:cNvPr>
          <p:cNvSpPr txBox="1"/>
          <p:nvPr/>
        </p:nvSpPr>
        <p:spPr>
          <a:xfrm>
            <a:off x="107504" y="51470"/>
            <a:ext cx="8406584" cy="354278"/>
          </a:xfrm>
          <a:prstGeom prst="rect">
            <a:avLst/>
          </a:prstGeom>
          <a:noFill/>
        </p:spPr>
        <p:txBody>
          <a:bodyPr wrap="square" lIns="61292" tIns="30646" rIns="61292" bIns="30646" rtlCol="0">
            <a:spAutoFit/>
          </a:bodyPr>
          <a:lstStyle>
            <a:defPPr>
              <a:defRPr lang="zh-CN"/>
            </a:defPPr>
            <a:lvl1pPr algn="r">
              <a:defRPr sz="3200" b="1" spc="600">
                <a:solidFill>
                  <a:srgbClr val="909A2A"/>
                </a:solidFill>
                <a:latin typeface="叶根友圆趣卡通体" panose="02010601030101010101" pitchFamily="2" charset="-122"/>
                <a:ea typeface="叶根友圆趣卡通体" panose="02010601030101010101" pitchFamily="2" charset="-122"/>
              </a:defRPr>
            </a:lvl1pPr>
          </a:lstStyle>
          <a:p>
            <a:pPr algn="ctr"/>
            <a:r>
              <a:rPr lang="en-US" altLang="zh-CN" sz="1900" spc="0" dirty="0">
                <a:solidFill>
                  <a:srgbClr val="C14F34"/>
                </a:solidFill>
                <a:latin typeface="Times New Roman" panose="02020603050405020304" pitchFamily="18" charset="0"/>
                <a:ea typeface="+mj-ea"/>
                <a:cs typeface="Times New Roman" panose="02020603050405020304" pitchFamily="18" charset="0"/>
              </a:rPr>
              <a:t>3. TÁC HẠI VÀ CÁCH PHÒNG </a:t>
            </a:r>
            <a:r>
              <a:rPr lang="en-US" altLang="zh-CN" sz="1900" spc="0" dirty="0" smtClean="0">
                <a:solidFill>
                  <a:srgbClr val="C14F34"/>
                </a:solidFill>
                <a:latin typeface="Times New Roman" panose="02020603050405020304" pitchFamily="18" charset="0"/>
                <a:ea typeface="+mj-ea"/>
                <a:cs typeface="Times New Roman" panose="02020603050405020304" pitchFamily="18" charset="0"/>
              </a:rPr>
              <a:t>TRÁNH BỆNH </a:t>
            </a:r>
            <a:r>
              <a:rPr lang="en-US" altLang="zh-CN" sz="1900" spc="0" dirty="0">
                <a:solidFill>
                  <a:srgbClr val="C14F34"/>
                </a:solidFill>
                <a:latin typeface="Times New Roman" panose="02020603050405020304" pitchFamily="18" charset="0"/>
                <a:ea typeface="+mj-ea"/>
                <a:cs typeface="Times New Roman" panose="02020603050405020304" pitchFamily="18" charset="0"/>
              </a:rPr>
              <a:t>NGHIỆN INTERNET</a:t>
            </a:r>
            <a:endParaRPr lang="zh-CN" altLang="en-US" sz="1900" spc="0" dirty="0">
              <a:solidFill>
                <a:srgbClr val="C14F34"/>
              </a:solidFill>
              <a:latin typeface="Times New Roman" panose="02020603050405020304" pitchFamily="18" charset="0"/>
              <a:ea typeface="+mj-ea"/>
              <a:cs typeface="Times New Roman" panose="02020603050405020304" pitchFamily="18" charset="0"/>
            </a:endParaRPr>
          </a:p>
        </p:txBody>
      </p:sp>
      <p:sp>
        <p:nvSpPr>
          <p:cNvPr id="3" name="TextBox 2"/>
          <p:cNvSpPr txBox="1"/>
          <p:nvPr/>
        </p:nvSpPr>
        <p:spPr>
          <a:xfrm>
            <a:off x="251520" y="2355726"/>
            <a:ext cx="8487768" cy="2241960"/>
          </a:xfrm>
          <a:prstGeom prst="rect">
            <a:avLst/>
          </a:prstGeom>
          <a:solidFill>
            <a:schemeClr val="accent1">
              <a:lumMod val="60000"/>
              <a:lumOff val="40000"/>
            </a:schemeClr>
          </a:solidFill>
          <a:ln>
            <a:solidFill>
              <a:schemeClr val="accent1">
                <a:lumMod val="60000"/>
                <a:lumOff val="40000"/>
              </a:schemeClr>
            </a:solidFill>
          </a:ln>
        </p:spPr>
        <p:txBody>
          <a:bodyPr wrap="square" rtlCol="0">
            <a:spAutoFit/>
          </a:bodyPr>
          <a:lstStyle/>
          <a:p>
            <a:pPr>
              <a:lnSpc>
                <a:spcPct val="150000"/>
              </a:lnSpc>
            </a:pP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Dành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bè</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chế</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thiết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nối</a:t>
            </a:r>
            <a:r>
              <a:rPr lang="en-US" sz="2400" dirty="0" smtClean="0">
                <a:latin typeface="Times New Roman" panose="02020603050405020304" pitchFamily="18" charset="0"/>
                <a:cs typeface="Times New Roman" panose="02020603050405020304" pitchFamily="18" charset="0"/>
              </a:rPr>
              <a:t> internet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phòng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riêng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dụng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theo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đuổi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sở</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thích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liên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quan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nhiều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thiết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từ</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thức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tốt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phòng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tránh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nguy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nghiện</a:t>
            </a:r>
            <a:r>
              <a:rPr lang="en-US" sz="2400" dirty="0" smtClean="0">
                <a:latin typeface="Times New Roman" panose="02020603050405020304" pitchFamily="18" charset="0"/>
                <a:cs typeface="Times New Roman" panose="02020603050405020304" pitchFamily="18" charset="0"/>
              </a:rPr>
              <a:t> internet</a:t>
            </a:r>
            <a:endParaRPr lang="en-US" sz="2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395536" y="473065"/>
            <a:ext cx="1800200" cy="461665"/>
          </a:xfrm>
          <a:prstGeom prst="rect">
            <a:avLst/>
          </a:prstGeom>
          <a:noFill/>
        </p:spPr>
        <p:txBody>
          <a:bodyPr wrap="square" rtlCol="0">
            <a:spAutoFit/>
          </a:bodyPr>
          <a:lstStyle/>
          <a:p>
            <a:r>
              <a:rPr lang="en-US" sz="2400" b="1" u="sng" dirty="0" err="1" smtClean="0">
                <a:latin typeface="Times New Roman" panose="02020603050405020304" pitchFamily="18" charset="0"/>
                <a:cs typeface="Times New Roman" panose="02020603050405020304" pitchFamily="18" charset="0"/>
              </a:rPr>
              <a:t>Ghi</a:t>
            </a:r>
            <a:r>
              <a:rPr lang="en-US" sz="2400" b="1" u="sng" dirty="0" smtClean="0">
                <a:latin typeface="Times New Roman" panose="02020603050405020304" pitchFamily="18" charset="0"/>
                <a:cs typeface="Times New Roman" panose="02020603050405020304" pitchFamily="18" charset="0"/>
              </a:rPr>
              <a:t> </a:t>
            </a:r>
            <a:r>
              <a:rPr lang="en-US" sz="2400" b="1" u="sng" dirty="0" err="1" smtClean="0">
                <a:latin typeface="Times New Roman" panose="02020603050405020304" pitchFamily="18" charset="0"/>
                <a:cs typeface="Times New Roman" panose="02020603050405020304" pitchFamily="18" charset="0"/>
              </a:rPr>
              <a:t>nhớ</a:t>
            </a:r>
            <a:r>
              <a:rPr lang="en-US" sz="2400" b="1" u="sng" dirty="0" smtClean="0">
                <a:latin typeface="Times New Roman" panose="02020603050405020304" pitchFamily="18" charset="0"/>
                <a:cs typeface="Times New Roman" panose="02020603050405020304" pitchFamily="18" charset="0"/>
              </a:rPr>
              <a:t>:</a:t>
            </a:r>
            <a:endParaRPr lang="en-US" sz="2400" b="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60996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
                                  </p:stCondLst>
                                  <p:iterate type="lt">
                                    <p:tmPct val="10000"/>
                                  </p:iterate>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fltVal val="0"/>
                                          </p:val>
                                        </p:tav>
                                        <p:tav tm="100000">
                                          <p:val>
                                            <p:strVal val="#ppt_h"/>
                                          </p:val>
                                        </p:tav>
                                      </p:tavLst>
                                    </p:anim>
                                    <p:animEffect transition="in" filter="fade">
                                      <p:cBhvr>
                                        <p:cTn id="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pic>
        <p:nvPicPr>
          <p:cNvPr id="34" name="图片 3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58523" y="4001349"/>
            <a:ext cx="2083594" cy="527731"/>
          </a:xfrm>
          <a:prstGeom prst="rect">
            <a:avLst/>
          </a:prstGeom>
        </p:spPr>
      </p:pic>
      <p:sp>
        <p:nvSpPr>
          <p:cNvPr id="39" name="椭圆 38"/>
          <p:cNvSpPr/>
          <p:nvPr/>
        </p:nvSpPr>
        <p:spPr>
          <a:xfrm>
            <a:off x="76200" y="4798957"/>
            <a:ext cx="164647" cy="164647"/>
          </a:xfrm>
          <a:prstGeom prst="ellipse">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rtlCol="0" anchor="ctr"/>
          <a:lstStyle/>
          <a:p>
            <a:pPr algn="ctr"/>
            <a:endParaRPr lang="zh-CN" altLang="en-US"/>
          </a:p>
        </p:txBody>
      </p:sp>
      <p:sp>
        <p:nvSpPr>
          <p:cNvPr id="40" name="椭圆 39"/>
          <p:cNvSpPr/>
          <p:nvPr/>
        </p:nvSpPr>
        <p:spPr>
          <a:xfrm>
            <a:off x="955456" y="4798957"/>
            <a:ext cx="164647" cy="164647"/>
          </a:xfrm>
          <a:prstGeom prst="ellipse">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rtlCol="0" anchor="ctr"/>
          <a:lstStyle/>
          <a:p>
            <a:pPr algn="ctr"/>
            <a:endParaRPr lang="zh-CN" altLang="en-US"/>
          </a:p>
        </p:txBody>
      </p:sp>
      <p:sp>
        <p:nvSpPr>
          <p:cNvPr id="41" name="椭圆 40"/>
          <p:cNvSpPr/>
          <p:nvPr/>
        </p:nvSpPr>
        <p:spPr>
          <a:xfrm>
            <a:off x="1834712" y="4798957"/>
            <a:ext cx="164647" cy="164647"/>
          </a:xfrm>
          <a:prstGeom prst="ellipse">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rtlCol="0" anchor="ctr"/>
          <a:lstStyle/>
          <a:p>
            <a:pPr algn="ctr"/>
            <a:endParaRPr lang="zh-CN" altLang="en-US"/>
          </a:p>
        </p:txBody>
      </p:sp>
      <p:sp>
        <p:nvSpPr>
          <p:cNvPr id="42" name="椭圆 41"/>
          <p:cNvSpPr/>
          <p:nvPr/>
        </p:nvSpPr>
        <p:spPr>
          <a:xfrm>
            <a:off x="2713968" y="4798957"/>
            <a:ext cx="164647" cy="164647"/>
          </a:xfrm>
          <a:prstGeom prst="ellipse">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rtlCol="0" anchor="ctr"/>
          <a:lstStyle/>
          <a:p>
            <a:pPr algn="ctr"/>
            <a:endParaRPr lang="zh-CN" altLang="en-US"/>
          </a:p>
        </p:txBody>
      </p:sp>
      <p:sp>
        <p:nvSpPr>
          <p:cNvPr id="43" name="椭圆 42"/>
          <p:cNvSpPr/>
          <p:nvPr/>
        </p:nvSpPr>
        <p:spPr>
          <a:xfrm>
            <a:off x="3593225" y="4798957"/>
            <a:ext cx="164647" cy="164647"/>
          </a:xfrm>
          <a:prstGeom prst="ellipse">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rtlCol="0" anchor="ctr"/>
          <a:lstStyle/>
          <a:p>
            <a:pPr algn="ctr"/>
            <a:endParaRPr lang="zh-CN" altLang="en-US"/>
          </a:p>
        </p:txBody>
      </p:sp>
      <p:sp>
        <p:nvSpPr>
          <p:cNvPr id="44" name="椭圆 43"/>
          <p:cNvSpPr/>
          <p:nvPr/>
        </p:nvSpPr>
        <p:spPr>
          <a:xfrm>
            <a:off x="4472481" y="4798957"/>
            <a:ext cx="164647" cy="164647"/>
          </a:xfrm>
          <a:prstGeom prst="ellipse">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rtlCol="0" anchor="ctr"/>
          <a:lstStyle/>
          <a:p>
            <a:pPr algn="ctr"/>
            <a:endParaRPr lang="zh-CN" altLang="en-US"/>
          </a:p>
        </p:txBody>
      </p:sp>
      <p:sp>
        <p:nvSpPr>
          <p:cNvPr id="45" name="椭圆 44"/>
          <p:cNvSpPr/>
          <p:nvPr/>
        </p:nvSpPr>
        <p:spPr>
          <a:xfrm>
            <a:off x="5351736" y="4798957"/>
            <a:ext cx="164647" cy="164647"/>
          </a:xfrm>
          <a:prstGeom prst="ellipse">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rtlCol="0" anchor="ctr"/>
          <a:lstStyle/>
          <a:p>
            <a:pPr algn="ctr"/>
            <a:endParaRPr lang="zh-CN" altLang="en-US"/>
          </a:p>
        </p:txBody>
      </p:sp>
      <p:sp>
        <p:nvSpPr>
          <p:cNvPr id="46" name="椭圆 45"/>
          <p:cNvSpPr/>
          <p:nvPr/>
        </p:nvSpPr>
        <p:spPr>
          <a:xfrm>
            <a:off x="6230993" y="4798957"/>
            <a:ext cx="164647" cy="164647"/>
          </a:xfrm>
          <a:prstGeom prst="ellipse">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rtlCol="0" anchor="ctr"/>
          <a:lstStyle/>
          <a:p>
            <a:pPr algn="ctr"/>
            <a:endParaRPr lang="zh-CN" altLang="en-US"/>
          </a:p>
        </p:txBody>
      </p:sp>
      <p:sp>
        <p:nvSpPr>
          <p:cNvPr id="47" name="椭圆 46"/>
          <p:cNvSpPr/>
          <p:nvPr/>
        </p:nvSpPr>
        <p:spPr>
          <a:xfrm>
            <a:off x="7110248" y="4798957"/>
            <a:ext cx="164647" cy="164647"/>
          </a:xfrm>
          <a:prstGeom prst="ellipse">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rtlCol="0" anchor="ctr"/>
          <a:lstStyle/>
          <a:p>
            <a:pPr algn="ctr"/>
            <a:endParaRPr lang="zh-CN" altLang="en-US"/>
          </a:p>
        </p:txBody>
      </p:sp>
      <p:sp>
        <p:nvSpPr>
          <p:cNvPr id="48" name="椭圆 47"/>
          <p:cNvSpPr/>
          <p:nvPr/>
        </p:nvSpPr>
        <p:spPr>
          <a:xfrm>
            <a:off x="7989505" y="4798957"/>
            <a:ext cx="164647" cy="164647"/>
          </a:xfrm>
          <a:prstGeom prst="ellipse">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rtlCol="0" anchor="ctr"/>
          <a:lstStyle/>
          <a:p>
            <a:pPr algn="ctr"/>
            <a:endParaRPr lang="zh-CN" altLang="en-US"/>
          </a:p>
        </p:txBody>
      </p:sp>
      <p:sp>
        <p:nvSpPr>
          <p:cNvPr id="49" name="椭圆 48"/>
          <p:cNvSpPr/>
          <p:nvPr/>
        </p:nvSpPr>
        <p:spPr>
          <a:xfrm>
            <a:off x="8868762" y="4798957"/>
            <a:ext cx="164647" cy="164647"/>
          </a:xfrm>
          <a:prstGeom prst="ellipse">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rtlCol="0" anchor="ctr"/>
          <a:lstStyle/>
          <a:p>
            <a:pPr algn="ctr"/>
            <a:endParaRPr lang="zh-CN" altLang="en-US"/>
          </a:p>
        </p:txBody>
      </p:sp>
      <p:sp>
        <p:nvSpPr>
          <p:cNvPr id="53" name="Text Box 4">
            <a:extLst>
              <a:ext uri="{FF2B5EF4-FFF2-40B4-BE49-F238E27FC236}">
                <a16:creationId xmlns:a16="http://schemas.microsoft.com/office/drawing/2014/main" id="{33494C75-B354-5057-A285-ED8C4AC95401}"/>
              </a:ext>
            </a:extLst>
          </p:cNvPr>
          <p:cNvSpPr txBox="1">
            <a:spLocks noChangeArrowheads="1"/>
          </p:cNvSpPr>
          <p:nvPr/>
        </p:nvSpPr>
        <p:spPr bwMode="auto">
          <a:xfrm>
            <a:off x="240847" y="602094"/>
            <a:ext cx="8180479" cy="36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962" tIns="36481" rIns="72962" bIns="36481">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spcBef>
                <a:spcPct val="50000"/>
              </a:spcBef>
            </a:pPr>
            <a:r>
              <a:rPr lang="en-US" sz="1900" b="1">
                <a:solidFill>
                  <a:srgbClr val="FF0000"/>
                </a:solidFill>
                <a:latin typeface="Times New Roman" pitchFamily="18" charset="0"/>
                <a:cs typeface="Times New Roman" pitchFamily="18" charset="0"/>
              </a:rPr>
              <a:t>Em có các biểu hiện nào trong các hành vi sau đây?</a:t>
            </a:r>
            <a:endParaRPr lang="en-US" sz="1900" b="1" dirty="0">
              <a:solidFill>
                <a:srgbClr val="FF0000"/>
              </a:solidFill>
              <a:latin typeface="Times New Roman" pitchFamily="18" charset="0"/>
              <a:cs typeface="Times New Roman" pitchFamily="18" charset="0"/>
            </a:endParaRPr>
          </a:p>
        </p:txBody>
      </p:sp>
      <p:sp>
        <p:nvSpPr>
          <p:cNvPr id="54" name="Text Box 7">
            <a:extLst>
              <a:ext uri="{FF2B5EF4-FFF2-40B4-BE49-F238E27FC236}">
                <a16:creationId xmlns:a16="http://schemas.microsoft.com/office/drawing/2014/main" id="{6529B319-4A8B-5384-7CCF-0E4A4B22FBFE}"/>
              </a:ext>
            </a:extLst>
          </p:cNvPr>
          <p:cNvSpPr txBox="1">
            <a:spLocks noChangeArrowheads="1"/>
          </p:cNvSpPr>
          <p:nvPr/>
        </p:nvSpPr>
        <p:spPr bwMode="auto">
          <a:xfrm>
            <a:off x="582521" y="1096946"/>
            <a:ext cx="8561479" cy="255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962" tIns="36481" rIns="72962" bIns="36481">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344769" indent="-344769" eaLnBrk="1" hangingPunct="1">
              <a:spcBef>
                <a:spcPct val="50000"/>
              </a:spcBef>
              <a:buAutoNum type="alphaUcPeriod"/>
            </a:pPr>
            <a:r>
              <a:rPr lang="en-US" sz="1900">
                <a:solidFill>
                  <a:srgbClr val="000000"/>
                </a:solidFill>
                <a:latin typeface="Times New Roman" pitchFamily="18" charset="0"/>
                <a:cs typeface="Times New Roman" pitchFamily="18" charset="0"/>
              </a:rPr>
              <a:t>Bỏ bê việc học hành để lên mạng.</a:t>
            </a:r>
          </a:p>
          <a:p>
            <a:pPr marL="344769" indent="-344769" eaLnBrk="1" hangingPunct="1">
              <a:spcBef>
                <a:spcPct val="50000"/>
              </a:spcBef>
              <a:buAutoNum type="alphaUcPeriod"/>
            </a:pPr>
            <a:r>
              <a:rPr lang="en-US" sz="1900">
                <a:solidFill>
                  <a:srgbClr val="000000"/>
                </a:solidFill>
                <a:latin typeface="Times New Roman" pitchFamily="18" charset="0"/>
                <a:cs typeface="Times New Roman" pitchFamily="18" charset="0"/>
              </a:rPr>
              <a:t>Hay thức khuya để sử dụng mạng.</a:t>
            </a:r>
          </a:p>
          <a:p>
            <a:pPr eaLnBrk="1" hangingPunct="1">
              <a:spcBef>
                <a:spcPct val="50000"/>
              </a:spcBef>
            </a:pPr>
            <a:r>
              <a:rPr lang="en-US" sz="1900">
                <a:solidFill>
                  <a:srgbClr val="000000"/>
                </a:solidFill>
                <a:latin typeface="Times New Roman" pitchFamily="18" charset="0"/>
                <a:cs typeface="Times New Roman" pitchFamily="18" charset="0"/>
              </a:rPr>
              <a:t>C. Thấy tức giận, cáu kỉnh khi không được sử dụng máy tính.</a:t>
            </a:r>
          </a:p>
          <a:p>
            <a:pPr eaLnBrk="1" hangingPunct="1">
              <a:spcBef>
                <a:spcPct val="50000"/>
              </a:spcBef>
            </a:pPr>
            <a:r>
              <a:rPr lang="en-US" sz="1900">
                <a:solidFill>
                  <a:srgbClr val="000000"/>
                </a:solidFill>
                <a:latin typeface="Times New Roman" pitchFamily="18" charset="0"/>
                <a:cs typeface="Times New Roman" pitchFamily="18" charset="0"/>
              </a:rPr>
              <a:t>D. Nói dối khi có người hỏi về thời gian em truy cập mạng.</a:t>
            </a:r>
          </a:p>
          <a:p>
            <a:pPr eaLnBrk="1" hangingPunct="1">
              <a:spcBef>
                <a:spcPct val="50000"/>
              </a:spcBef>
            </a:pPr>
            <a:r>
              <a:rPr lang="en-US" sz="1900">
                <a:solidFill>
                  <a:srgbClr val="000000"/>
                </a:solidFill>
                <a:latin typeface="Times New Roman" pitchFamily="18" charset="0"/>
                <a:cs typeface="Times New Roman" pitchFamily="18" charset="0"/>
              </a:rPr>
              <a:t>E. Thích dành thời gian trên mạng hơn là với gia đình, bạn bè.</a:t>
            </a:r>
          </a:p>
          <a:p>
            <a:pPr eaLnBrk="1" hangingPunct="1">
              <a:spcBef>
                <a:spcPct val="50000"/>
              </a:spcBef>
            </a:pPr>
            <a:r>
              <a:rPr lang="en-US" sz="1900">
                <a:solidFill>
                  <a:srgbClr val="000000"/>
                </a:solidFill>
                <a:latin typeface="Times New Roman" pitchFamily="18" charset="0"/>
                <a:cs typeface="Times New Roman" pitchFamily="18" charset="0"/>
              </a:rPr>
              <a:t>F. Mất hứng thú với những hoạt động trước đây, khi em chưa sử dụng mạng.</a:t>
            </a:r>
            <a:endParaRPr lang="en-US" sz="1900" dirty="0">
              <a:solidFill>
                <a:srgbClr val="000000"/>
              </a:solidFill>
              <a:latin typeface="Times New Roman" pitchFamily="18" charset="0"/>
              <a:cs typeface="Times New Roman" pitchFamily="18" charset="0"/>
            </a:endParaRPr>
          </a:p>
        </p:txBody>
      </p:sp>
      <p:sp>
        <p:nvSpPr>
          <p:cNvPr id="55" name="Text Box 4">
            <a:extLst>
              <a:ext uri="{FF2B5EF4-FFF2-40B4-BE49-F238E27FC236}">
                <a16:creationId xmlns:a16="http://schemas.microsoft.com/office/drawing/2014/main" id="{78339B57-AB5B-D26E-AA63-56179E413382}"/>
              </a:ext>
            </a:extLst>
          </p:cNvPr>
          <p:cNvSpPr txBox="1">
            <a:spLocks noChangeArrowheads="1"/>
          </p:cNvSpPr>
          <p:nvPr/>
        </p:nvSpPr>
        <p:spPr bwMode="auto">
          <a:xfrm>
            <a:off x="2216112" y="3943036"/>
            <a:ext cx="6271250" cy="65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962" tIns="36481" rIns="72962" bIns="36481">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900" b="1">
                <a:solidFill>
                  <a:srgbClr val="FF0000"/>
                </a:solidFill>
                <a:latin typeface="Times New Roman" pitchFamily="18" charset="0"/>
                <a:cs typeface="Times New Roman" pitchFamily="18" charset="0"/>
              </a:rPr>
              <a:t>Chúc mừng em nếu hầu hết các câu trả lời của em đều là KHÔNG</a:t>
            </a:r>
            <a:endParaRPr lang="en-US" sz="1900" b="1" dirty="0">
              <a:solidFill>
                <a:srgbClr val="FF0000"/>
              </a:solidFill>
              <a:latin typeface="Times New Roman" pitchFamily="18" charset="0"/>
              <a:cs typeface="Times New Roman" pitchFamily="18" charset="0"/>
            </a:endParaRPr>
          </a:p>
        </p:txBody>
      </p:sp>
      <p:sp>
        <p:nvSpPr>
          <p:cNvPr id="56" name="文本框 5">
            <a:extLst>
              <a:ext uri="{FF2B5EF4-FFF2-40B4-BE49-F238E27FC236}">
                <a16:creationId xmlns:a16="http://schemas.microsoft.com/office/drawing/2014/main" id="{BB24F7F4-25EF-6AB3-8E15-D6321A2D688D}"/>
              </a:ext>
            </a:extLst>
          </p:cNvPr>
          <p:cNvSpPr txBox="1"/>
          <p:nvPr/>
        </p:nvSpPr>
        <p:spPr>
          <a:xfrm>
            <a:off x="-10603" y="117346"/>
            <a:ext cx="9130813" cy="354278"/>
          </a:xfrm>
          <a:prstGeom prst="rect">
            <a:avLst/>
          </a:prstGeom>
          <a:noFill/>
        </p:spPr>
        <p:txBody>
          <a:bodyPr wrap="square" lIns="61292" tIns="30646" rIns="61292" bIns="30646" rtlCol="0">
            <a:spAutoFit/>
          </a:bodyPr>
          <a:lstStyle>
            <a:defPPr>
              <a:defRPr lang="zh-CN"/>
            </a:defPPr>
            <a:lvl1pPr algn="r">
              <a:defRPr sz="3200" b="1" spc="600">
                <a:solidFill>
                  <a:srgbClr val="909A2A"/>
                </a:solidFill>
                <a:latin typeface="叶根友圆趣卡通体" panose="02010601030101010101" pitchFamily="2" charset="-122"/>
                <a:ea typeface="叶根友圆趣卡通体" panose="02010601030101010101" pitchFamily="2" charset="-122"/>
              </a:defRPr>
            </a:lvl1pPr>
          </a:lstStyle>
          <a:p>
            <a:pPr algn="just"/>
            <a:r>
              <a:rPr lang="en-US" altLang="zh-CN" sz="1900" spc="0">
                <a:solidFill>
                  <a:srgbClr val="C14F34"/>
                </a:solidFill>
                <a:latin typeface="Times New Roman" panose="02020603050405020304" pitchFamily="18" charset="0"/>
                <a:ea typeface="+mj-ea"/>
                <a:cs typeface="Times New Roman" panose="02020603050405020304" pitchFamily="18" charset="0"/>
              </a:rPr>
              <a:t>3. TÁC HẠI VÀ CÁCH PHÒNG TRÁNH BỆNH NGHIỆN INTERNET</a:t>
            </a:r>
            <a:endParaRPr lang="zh-CN" altLang="en-US" sz="1900" spc="0" dirty="0">
              <a:solidFill>
                <a:srgbClr val="C14F34"/>
              </a:solidFill>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35517120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wheel(1)">
                                      <p:cBhvr>
                                        <p:cTn id="12" dur="2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sp>
        <p:nvSpPr>
          <p:cNvPr id="15" name="文本框 11">
            <a:extLst>
              <a:ext uri="{FF2B5EF4-FFF2-40B4-BE49-F238E27FC236}">
                <a16:creationId xmlns:a16="http://schemas.microsoft.com/office/drawing/2014/main" id="{B51C499F-0EF1-72E7-254A-E965525C6E83}"/>
              </a:ext>
            </a:extLst>
          </p:cNvPr>
          <p:cNvSpPr txBox="1"/>
          <p:nvPr/>
        </p:nvSpPr>
        <p:spPr>
          <a:xfrm>
            <a:off x="2156648" y="401241"/>
            <a:ext cx="3373040" cy="391967"/>
          </a:xfrm>
          <a:prstGeom prst="roundRect">
            <a:avLst/>
          </a:prstGeom>
          <a:solidFill>
            <a:schemeClr val="bg1"/>
          </a:solidFill>
        </p:spPr>
        <p:txBody>
          <a:bodyPr wrap="square" lIns="61292" tIns="30646" rIns="61292" bIns="30646" rtlCol="0">
            <a:spAutoFit/>
          </a:bodyPr>
          <a:lstStyle/>
          <a:p>
            <a:pPr algn="ctr"/>
            <a:r>
              <a:rPr lang="en-US" altLang="zh-CN" sz="1900" b="1" dirty="0">
                <a:solidFill>
                  <a:schemeClr val="accent3">
                    <a:lumMod val="50000"/>
                  </a:schemeClr>
                </a:solidFill>
                <a:latin typeface="Times New Roman" panose="02020603050405020304" pitchFamily="18" charset="0"/>
                <a:ea typeface="+mj-ea"/>
                <a:cs typeface="Times New Roman" panose="02020603050405020304" pitchFamily="18" charset="0"/>
              </a:rPr>
              <a:t>HOẠT ĐỘNG 5 (15 PHÚT)</a:t>
            </a:r>
            <a:endParaRPr lang="zh-CN" altLang="en-US" sz="1900" b="1" dirty="0">
              <a:solidFill>
                <a:schemeClr val="accent3">
                  <a:lumMod val="50000"/>
                </a:schemeClr>
              </a:solidFill>
              <a:latin typeface="Times New Roman" panose="02020603050405020304" pitchFamily="18" charset="0"/>
              <a:ea typeface="+mj-ea"/>
              <a:cs typeface="Times New Roman" panose="02020603050405020304" pitchFamily="18" charset="0"/>
            </a:endParaRPr>
          </a:p>
        </p:txBody>
      </p:sp>
      <p:sp>
        <p:nvSpPr>
          <p:cNvPr id="16" name="矩形 46">
            <a:extLst>
              <a:ext uri="{FF2B5EF4-FFF2-40B4-BE49-F238E27FC236}">
                <a16:creationId xmlns:a16="http://schemas.microsoft.com/office/drawing/2014/main" id="{30B9977F-844D-2588-F6B6-9876D6271536}"/>
              </a:ext>
            </a:extLst>
          </p:cNvPr>
          <p:cNvSpPr/>
          <p:nvPr/>
        </p:nvSpPr>
        <p:spPr>
          <a:xfrm>
            <a:off x="1979712" y="969505"/>
            <a:ext cx="4824536" cy="3385877"/>
          </a:xfrm>
          <a:prstGeom prst="rect">
            <a:avLst/>
          </a:prstGeom>
        </p:spPr>
        <p:txBody>
          <a:bodyPr wrap="square" lIns="61292" tIns="30646" rIns="61292" bIns="30646">
            <a:spAutoFit/>
          </a:bodyPr>
          <a:lstStyle/>
          <a:p>
            <a:pPr algn="just"/>
            <a:r>
              <a:rPr lang="vi-VN" altLang="zh-CN" sz="2400" dirty="0">
                <a:latin typeface="Times New Roman" panose="02020603050405020304" pitchFamily="18" charset="0"/>
                <a:ea typeface="华康娃娃体W5(P)" panose="040B0500000000000000" pitchFamily="82" charset="-122"/>
                <a:cs typeface="Times New Roman" panose="02020603050405020304" pitchFamily="18" charset="0"/>
              </a:rPr>
              <a:t>Người bị bệnh Internet có thể được ví như một cái cây có nguy cơ úa tàn. Em hãy cùng các bạn trong nhóm của mình vẽ một cây tương tự như hình bên lên một tờ giấy to để tạo một tấm áp phích bằng cách vẽ thêm lá, hoa cho cây và ghi trên đó những điều nên làm để phòng tránh bệnh nghiện Internet, giúp cây xanh tươi trở lại</a:t>
            </a:r>
            <a:endParaRPr lang="zh-CN" altLang="en-US" sz="2400" dirty="0">
              <a:latin typeface="Times New Roman" panose="02020603050405020304" pitchFamily="18" charset="0"/>
              <a:ea typeface="华康娃娃体W5(P)" panose="040B0500000000000000" pitchFamily="82" charset="-122"/>
              <a:cs typeface="Times New Roman" panose="02020603050405020304" pitchFamily="18" charset="0"/>
            </a:endParaRPr>
          </a:p>
        </p:txBody>
      </p:sp>
      <p:pic>
        <p:nvPicPr>
          <p:cNvPr id="17" name="Picture 16">
            <a:extLst>
              <a:ext uri="{FF2B5EF4-FFF2-40B4-BE49-F238E27FC236}">
                <a16:creationId xmlns:a16="http://schemas.microsoft.com/office/drawing/2014/main" id="{294CB2A5-817B-E1BF-D32A-4D1FEE4E1EE9}"/>
              </a:ext>
            </a:extLst>
          </p:cNvPr>
          <p:cNvPicPr>
            <a:picLocks noChangeAspect="1"/>
          </p:cNvPicPr>
          <p:nvPr/>
        </p:nvPicPr>
        <p:blipFill rotWithShape="1">
          <a:blip r:embed="rId4"/>
          <a:srcRect l="64651" t="27091" r="24276" b="50000"/>
          <a:stretch/>
        </p:blipFill>
        <p:spPr>
          <a:xfrm>
            <a:off x="6804248" y="715776"/>
            <a:ext cx="2021873" cy="3644952"/>
          </a:xfrm>
          <a:prstGeom prst="rect">
            <a:avLst/>
          </a:prstGeom>
          <a:ln>
            <a:noFill/>
          </a:ln>
          <a:effectLst>
            <a:softEdge rad="112500"/>
          </a:effectLst>
        </p:spPr>
      </p:pic>
      <p:grpSp>
        <p:nvGrpSpPr>
          <p:cNvPr id="2" name="Group 1">
            <a:extLst>
              <a:ext uri="{FF2B5EF4-FFF2-40B4-BE49-F238E27FC236}">
                <a16:creationId xmlns:a16="http://schemas.microsoft.com/office/drawing/2014/main" id="{B900EF78-33CF-50A9-378E-DC156FD6F05C}"/>
              </a:ext>
            </a:extLst>
          </p:cNvPr>
          <p:cNvGrpSpPr/>
          <p:nvPr/>
        </p:nvGrpSpPr>
        <p:grpSpPr>
          <a:xfrm>
            <a:off x="138338" y="1594269"/>
            <a:ext cx="1625350" cy="2003391"/>
            <a:chOff x="184451" y="2125692"/>
            <a:chExt cx="2517570" cy="2671188"/>
          </a:xfrm>
        </p:grpSpPr>
        <p:pic>
          <p:nvPicPr>
            <p:cNvPr id="8" name="图片 36">
              <a:extLst>
                <a:ext uri="{FF2B5EF4-FFF2-40B4-BE49-F238E27FC236}">
                  <a16:creationId xmlns:a16="http://schemas.microsoft.com/office/drawing/2014/main" id="{ED012430-F960-94B3-9ED2-3CDC43F53637}"/>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84451" y="2125692"/>
              <a:ext cx="1397790" cy="1412544"/>
            </a:xfrm>
            <a:prstGeom prst="rect">
              <a:avLst/>
            </a:prstGeom>
          </p:spPr>
        </p:pic>
        <p:pic>
          <p:nvPicPr>
            <p:cNvPr id="9" name="图片 36">
              <a:extLst>
                <a:ext uri="{FF2B5EF4-FFF2-40B4-BE49-F238E27FC236}">
                  <a16:creationId xmlns:a16="http://schemas.microsoft.com/office/drawing/2014/main" id="{FC03F77B-461D-4DF9-F4AC-69F203970180}"/>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304231" y="2125692"/>
              <a:ext cx="1397790" cy="1412544"/>
            </a:xfrm>
            <a:prstGeom prst="rect">
              <a:avLst/>
            </a:prstGeom>
          </p:spPr>
        </p:pic>
        <p:pic>
          <p:nvPicPr>
            <p:cNvPr id="10" name="图片 36">
              <a:extLst>
                <a:ext uri="{FF2B5EF4-FFF2-40B4-BE49-F238E27FC236}">
                  <a16:creationId xmlns:a16="http://schemas.microsoft.com/office/drawing/2014/main" id="{88EF9C0C-F6E8-735B-B8EF-1A88FEF7A184}"/>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699442" y="3384336"/>
              <a:ext cx="1397790" cy="1412544"/>
            </a:xfrm>
            <a:prstGeom prst="rect">
              <a:avLst/>
            </a:prstGeom>
          </p:spPr>
        </p:pic>
      </p:grpSp>
    </p:spTree>
    <p:extLst>
      <p:ext uri="{BB962C8B-B14F-4D97-AF65-F5344CB8AC3E}">
        <p14:creationId xmlns:p14="http://schemas.microsoft.com/office/powerpoint/2010/main" val="32458120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t="25527" r="25527"/>
          <a:stretch/>
        </p:blipFill>
        <p:spPr>
          <a:xfrm rot="5400000">
            <a:off x="-91973" y="-2105166"/>
            <a:ext cx="9211758" cy="9342136"/>
          </a:xfrm>
          <a:prstGeom prst="rect">
            <a:avLst/>
          </a:prstGeom>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99" y="916278"/>
            <a:ext cx="2114461" cy="1339158"/>
          </a:xfrm>
          <a:prstGeom prst="rect">
            <a:avLst/>
          </a:prstGeom>
        </p:spPr>
      </p:pic>
      <p:pic>
        <p:nvPicPr>
          <p:cNvPr id="86" name="图片 8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1341" y="1518536"/>
            <a:ext cx="2114461" cy="1339158"/>
          </a:xfrm>
          <a:prstGeom prst="rect">
            <a:avLst/>
          </a:prstGeom>
        </p:spPr>
      </p:pic>
      <p:pic>
        <p:nvPicPr>
          <p:cNvPr id="87" name="图片 8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3038" y="1997411"/>
            <a:ext cx="2114461" cy="1339158"/>
          </a:xfrm>
          <a:prstGeom prst="rect">
            <a:avLst/>
          </a:prstGeom>
        </p:spPr>
      </p:pic>
      <p:sp>
        <p:nvSpPr>
          <p:cNvPr id="88" name="文本框 87"/>
          <p:cNvSpPr txBox="1"/>
          <p:nvPr/>
        </p:nvSpPr>
        <p:spPr>
          <a:xfrm>
            <a:off x="-282022" y="1364805"/>
            <a:ext cx="2835102" cy="492778"/>
          </a:xfrm>
          <a:prstGeom prst="rect">
            <a:avLst/>
          </a:prstGeom>
          <a:noFill/>
        </p:spPr>
        <p:txBody>
          <a:bodyPr wrap="square" lIns="61292" tIns="30646" rIns="61292" bIns="30646" rtlCol="0">
            <a:spAutoFit/>
          </a:bodyPr>
          <a:lstStyle/>
          <a:p>
            <a:pPr algn="ctr"/>
            <a:r>
              <a:rPr lang="vi-VN" altLang="zh-CN" sz="2800" b="1" dirty="0">
                <a:solidFill>
                  <a:srgbClr val="FF0000"/>
                </a:solidFill>
                <a:latin typeface="Times New Roman" panose="02020603050405020304" pitchFamily="18" charset="0"/>
                <a:ea typeface="华康娃娃体W5(P)" panose="040B0500000000000000" pitchFamily="82" charset="-122"/>
                <a:cs typeface="Times New Roman" panose="02020603050405020304" pitchFamily="18" charset="0"/>
              </a:rPr>
              <a:t>Chia sẻ</a:t>
            </a:r>
          </a:p>
        </p:txBody>
      </p:sp>
      <p:sp>
        <p:nvSpPr>
          <p:cNvPr id="89" name="文本框 88"/>
          <p:cNvSpPr txBox="1"/>
          <p:nvPr/>
        </p:nvSpPr>
        <p:spPr>
          <a:xfrm>
            <a:off x="1897207" y="1910948"/>
            <a:ext cx="2835102" cy="554333"/>
          </a:xfrm>
          <a:prstGeom prst="rect">
            <a:avLst/>
          </a:prstGeom>
          <a:noFill/>
        </p:spPr>
        <p:txBody>
          <a:bodyPr wrap="square" lIns="61292" tIns="30646" rIns="61292" bIns="30646" rtlCol="0">
            <a:spAutoFit/>
          </a:bodyPr>
          <a:lstStyle>
            <a:defPPr>
              <a:defRPr lang="zh-CN"/>
            </a:defPPr>
            <a:lvl1pPr algn="ctr">
              <a:defRPr sz="3200" b="1">
                <a:solidFill>
                  <a:schemeClr val="tx1">
                    <a:lumMod val="65000"/>
                    <a:lumOff val="35000"/>
                  </a:schemeClr>
                </a:solidFill>
                <a:latin typeface="Times New Roman" panose="02020603050405020304" pitchFamily="18" charset="0"/>
                <a:ea typeface="华康娃娃体W5(P)" panose="040B0500000000000000" pitchFamily="82" charset="-122"/>
                <a:cs typeface="Times New Roman" panose="02020603050405020304" pitchFamily="18" charset="0"/>
              </a:defRPr>
            </a:lvl1pPr>
          </a:lstStyle>
          <a:p>
            <a:r>
              <a:rPr lang="en-US" altLang="zh-CN" dirty="0" err="1">
                <a:solidFill>
                  <a:srgbClr val="0070C0"/>
                </a:solidFill>
              </a:rPr>
              <a:t>Rời</a:t>
            </a:r>
            <a:r>
              <a:rPr lang="en-US" altLang="zh-CN" dirty="0">
                <a:solidFill>
                  <a:srgbClr val="0070C0"/>
                </a:solidFill>
              </a:rPr>
              <a:t> </a:t>
            </a:r>
            <a:r>
              <a:rPr lang="en-US" altLang="zh-CN" dirty="0" err="1">
                <a:solidFill>
                  <a:srgbClr val="0070C0"/>
                </a:solidFill>
              </a:rPr>
              <a:t>xa</a:t>
            </a:r>
            <a:endParaRPr lang="en-US" altLang="zh-CN" dirty="0">
              <a:solidFill>
                <a:srgbClr val="0070C0"/>
              </a:solidFill>
            </a:endParaRPr>
          </a:p>
        </p:txBody>
      </p:sp>
      <p:sp>
        <p:nvSpPr>
          <p:cNvPr id="90" name="文本框 89"/>
          <p:cNvSpPr txBox="1"/>
          <p:nvPr/>
        </p:nvSpPr>
        <p:spPr>
          <a:xfrm>
            <a:off x="4176818" y="2413178"/>
            <a:ext cx="2835102" cy="554333"/>
          </a:xfrm>
          <a:prstGeom prst="rect">
            <a:avLst/>
          </a:prstGeom>
          <a:noFill/>
        </p:spPr>
        <p:txBody>
          <a:bodyPr wrap="square" lIns="61292" tIns="30646" rIns="61292" bIns="30646" rtlCol="0">
            <a:spAutoFit/>
          </a:bodyPr>
          <a:lstStyle>
            <a:defPPr>
              <a:defRPr lang="zh-CN"/>
            </a:defPPr>
            <a:lvl1pPr algn="ctr">
              <a:defRPr sz="3200" b="1">
                <a:solidFill>
                  <a:schemeClr val="tx1">
                    <a:lumMod val="65000"/>
                    <a:lumOff val="35000"/>
                  </a:schemeClr>
                </a:solidFill>
                <a:latin typeface="Times New Roman" panose="02020603050405020304" pitchFamily="18" charset="0"/>
                <a:ea typeface="华康娃娃体W5(P)" panose="040B0500000000000000" pitchFamily="82" charset="-122"/>
                <a:cs typeface="Times New Roman" panose="02020603050405020304" pitchFamily="18" charset="0"/>
              </a:defRPr>
            </a:lvl1pPr>
          </a:lstStyle>
          <a:p>
            <a:r>
              <a:rPr lang="en-US" altLang="zh-CN" dirty="0" err="1">
                <a:solidFill>
                  <a:srgbClr val="00B050"/>
                </a:solidFill>
              </a:rPr>
              <a:t>Giới</a:t>
            </a:r>
            <a:r>
              <a:rPr lang="en-US" altLang="zh-CN" dirty="0">
                <a:solidFill>
                  <a:srgbClr val="00B050"/>
                </a:solidFill>
              </a:rPr>
              <a:t> </a:t>
            </a:r>
            <a:r>
              <a:rPr lang="en-US" altLang="zh-CN" dirty="0" err="1">
                <a:solidFill>
                  <a:srgbClr val="00B050"/>
                </a:solidFill>
              </a:rPr>
              <a:t>hạn</a:t>
            </a:r>
            <a:endParaRPr lang="zh-CN" altLang="en-US" dirty="0">
              <a:solidFill>
                <a:srgbClr val="00B050"/>
              </a:solidFill>
              <a:sym typeface="+mn-lt"/>
            </a:endParaRPr>
          </a:p>
        </p:txBody>
      </p:sp>
      <p:sp>
        <p:nvSpPr>
          <p:cNvPr id="91" name="矩形 90"/>
          <p:cNvSpPr/>
          <p:nvPr/>
        </p:nvSpPr>
        <p:spPr>
          <a:xfrm>
            <a:off x="78299" y="2255436"/>
            <a:ext cx="2080693" cy="1169886"/>
          </a:xfrm>
          <a:prstGeom prst="rect">
            <a:avLst/>
          </a:prstGeom>
        </p:spPr>
        <p:txBody>
          <a:bodyPr wrap="square" lIns="61292" tIns="30646" rIns="61292" bIns="30646">
            <a:spAutoFit/>
          </a:bodyPr>
          <a:lstStyle/>
          <a:p>
            <a:pPr algn="ctr"/>
            <a:r>
              <a:rPr lang="vi-VN" altLang="zh-CN" sz="2400" dirty="0">
                <a:solidFill>
                  <a:srgbClr val="FF0000"/>
                </a:solidFill>
                <a:latin typeface="Times New Roman" panose="02020603050405020304" pitchFamily="18" charset="0"/>
                <a:ea typeface="华康娃娃体W5(P)" panose="040B0500000000000000" pitchFamily="82" charset="-122"/>
                <a:cs typeface="Times New Roman" panose="02020603050405020304" pitchFamily="18" charset="0"/>
              </a:rPr>
              <a:t>Dành thời gian với người thân, bạn bè</a:t>
            </a:r>
          </a:p>
        </p:txBody>
      </p:sp>
      <p:sp>
        <p:nvSpPr>
          <p:cNvPr id="92" name="矩形 91"/>
          <p:cNvSpPr/>
          <p:nvPr/>
        </p:nvSpPr>
        <p:spPr>
          <a:xfrm>
            <a:off x="2158992" y="2941635"/>
            <a:ext cx="2129183" cy="1539218"/>
          </a:xfrm>
          <a:prstGeom prst="rect">
            <a:avLst/>
          </a:prstGeom>
        </p:spPr>
        <p:txBody>
          <a:bodyPr wrap="square" lIns="61292" tIns="30646" rIns="61292" bIns="30646">
            <a:spAutoFit/>
          </a:bodyPr>
          <a:lstStyle/>
          <a:p>
            <a:pPr algn="ctr"/>
            <a:r>
              <a:rPr lang="en-US" altLang="zh-CN" sz="2400" dirty="0" err="1">
                <a:solidFill>
                  <a:srgbClr val="0070C0"/>
                </a:solidFill>
                <a:latin typeface="Times New Roman" panose="02020603050405020304" pitchFamily="18" charset="0"/>
                <a:ea typeface="华康娃娃体W5(P)" panose="040B0500000000000000" pitchFamily="82" charset="-122"/>
                <a:cs typeface="Times New Roman" panose="02020603050405020304" pitchFamily="18" charset="0"/>
              </a:rPr>
              <a:t>Hạn</a:t>
            </a:r>
            <a:r>
              <a:rPr lang="en-US" altLang="zh-CN" sz="2400" dirty="0">
                <a:solidFill>
                  <a:srgbClr val="0070C0"/>
                </a:solidFill>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2400" dirty="0" err="1">
                <a:solidFill>
                  <a:srgbClr val="0070C0"/>
                </a:solidFill>
                <a:latin typeface="Times New Roman" panose="02020603050405020304" pitchFamily="18" charset="0"/>
                <a:ea typeface="华康娃娃体W5(P)" panose="040B0500000000000000" pitchFamily="82" charset="-122"/>
                <a:cs typeface="Times New Roman" panose="02020603050405020304" pitchFamily="18" charset="0"/>
              </a:rPr>
              <a:t>chế</a:t>
            </a:r>
            <a:r>
              <a:rPr lang="en-US" altLang="zh-CN" sz="2400" dirty="0">
                <a:solidFill>
                  <a:srgbClr val="0070C0"/>
                </a:solidFill>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2400" dirty="0" err="1">
                <a:solidFill>
                  <a:srgbClr val="0070C0"/>
                </a:solidFill>
                <a:latin typeface="Times New Roman" panose="02020603050405020304" pitchFamily="18" charset="0"/>
                <a:ea typeface="华康娃娃体W5(P)" panose="040B0500000000000000" pitchFamily="82" charset="-122"/>
                <a:cs typeface="Times New Roman" panose="02020603050405020304" pitchFamily="18" charset="0"/>
              </a:rPr>
              <a:t>để</a:t>
            </a:r>
            <a:r>
              <a:rPr lang="en-US" altLang="zh-CN" sz="2400" dirty="0">
                <a:solidFill>
                  <a:srgbClr val="0070C0"/>
                </a:solidFill>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2400" dirty="0" err="1">
                <a:solidFill>
                  <a:srgbClr val="0070C0"/>
                </a:solidFill>
                <a:latin typeface="Times New Roman" panose="02020603050405020304" pitchFamily="18" charset="0"/>
                <a:ea typeface="华康娃娃体W5(P)" panose="040B0500000000000000" pitchFamily="82" charset="-122"/>
                <a:cs typeface="Times New Roman" panose="02020603050405020304" pitchFamily="18" charset="0"/>
              </a:rPr>
              <a:t>thiết</a:t>
            </a:r>
            <a:r>
              <a:rPr lang="en-US" altLang="zh-CN" sz="2400" dirty="0">
                <a:solidFill>
                  <a:srgbClr val="0070C0"/>
                </a:solidFill>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2400" dirty="0" err="1">
                <a:solidFill>
                  <a:srgbClr val="0070C0"/>
                </a:solidFill>
                <a:latin typeface="Times New Roman" panose="02020603050405020304" pitchFamily="18" charset="0"/>
                <a:ea typeface="华康娃娃体W5(P)" panose="040B0500000000000000" pitchFamily="82" charset="-122"/>
                <a:cs typeface="Times New Roman" panose="02020603050405020304" pitchFamily="18" charset="0"/>
              </a:rPr>
              <a:t>bị</a:t>
            </a:r>
            <a:r>
              <a:rPr lang="en-US" altLang="zh-CN" sz="2400" dirty="0">
                <a:solidFill>
                  <a:srgbClr val="0070C0"/>
                </a:solidFill>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2400" dirty="0" err="1">
                <a:solidFill>
                  <a:srgbClr val="0070C0"/>
                </a:solidFill>
                <a:latin typeface="Times New Roman" panose="02020603050405020304" pitchFamily="18" charset="0"/>
                <a:ea typeface="华康娃娃体W5(P)" panose="040B0500000000000000" pitchFamily="82" charset="-122"/>
                <a:cs typeface="Times New Roman" panose="02020603050405020304" pitchFamily="18" charset="0"/>
              </a:rPr>
              <a:t>kết</a:t>
            </a:r>
            <a:r>
              <a:rPr lang="en-US" altLang="zh-CN" sz="2400" dirty="0">
                <a:solidFill>
                  <a:srgbClr val="0070C0"/>
                </a:solidFill>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2400" dirty="0" err="1">
                <a:solidFill>
                  <a:srgbClr val="0070C0"/>
                </a:solidFill>
                <a:latin typeface="Times New Roman" panose="02020603050405020304" pitchFamily="18" charset="0"/>
                <a:ea typeface="华康娃娃体W5(P)" panose="040B0500000000000000" pitchFamily="82" charset="-122"/>
                <a:cs typeface="Times New Roman" panose="02020603050405020304" pitchFamily="18" charset="0"/>
              </a:rPr>
              <a:t>nối</a:t>
            </a:r>
            <a:r>
              <a:rPr lang="en-US" altLang="zh-CN" sz="2400" dirty="0">
                <a:solidFill>
                  <a:srgbClr val="0070C0"/>
                </a:solidFill>
                <a:latin typeface="Times New Roman" panose="02020603050405020304" pitchFamily="18" charset="0"/>
                <a:ea typeface="华康娃娃体W5(P)" panose="040B0500000000000000" pitchFamily="82" charset="-122"/>
                <a:cs typeface="Times New Roman" panose="02020603050405020304" pitchFamily="18" charset="0"/>
              </a:rPr>
              <a:t> Internet </a:t>
            </a:r>
            <a:r>
              <a:rPr lang="en-US" altLang="zh-CN" sz="2400" dirty="0" err="1">
                <a:solidFill>
                  <a:srgbClr val="0070C0"/>
                </a:solidFill>
                <a:latin typeface="Times New Roman" panose="02020603050405020304" pitchFamily="18" charset="0"/>
                <a:ea typeface="华康娃娃体W5(P)" panose="040B0500000000000000" pitchFamily="82" charset="-122"/>
                <a:cs typeface="Times New Roman" panose="02020603050405020304" pitchFamily="18" charset="0"/>
              </a:rPr>
              <a:t>trong</a:t>
            </a:r>
            <a:r>
              <a:rPr lang="en-US" altLang="zh-CN" sz="2400" dirty="0">
                <a:solidFill>
                  <a:srgbClr val="0070C0"/>
                </a:solidFill>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2400" dirty="0" err="1">
                <a:solidFill>
                  <a:srgbClr val="0070C0"/>
                </a:solidFill>
                <a:latin typeface="Times New Roman" panose="02020603050405020304" pitchFamily="18" charset="0"/>
                <a:ea typeface="华康娃娃体W5(P)" panose="040B0500000000000000" pitchFamily="82" charset="-122"/>
                <a:cs typeface="Times New Roman" panose="02020603050405020304" pitchFamily="18" charset="0"/>
              </a:rPr>
              <a:t>phòng</a:t>
            </a:r>
            <a:r>
              <a:rPr lang="en-US" altLang="zh-CN" sz="2400" dirty="0">
                <a:solidFill>
                  <a:srgbClr val="0070C0"/>
                </a:solidFill>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2400" dirty="0" err="1">
                <a:solidFill>
                  <a:srgbClr val="0070C0"/>
                </a:solidFill>
                <a:latin typeface="Times New Roman" panose="02020603050405020304" pitchFamily="18" charset="0"/>
                <a:ea typeface="华康娃娃体W5(P)" panose="040B0500000000000000" pitchFamily="82" charset="-122"/>
                <a:cs typeface="Times New Roman" panose="02020603050405020304" pitchFamily="18" charset="0"/>
              </a:rPr>
              <a:t>riêng</a:t>
            </a:r>
            <a:endParaRPr lang="en-US" altLang="zh-CN" sz="2400" dirty="0">
              <a:solidFill>
                <a:srgbClr val="0070C0"/>
              </a:solidFill>
              <a:latin typeface="Times New Roman" panose="02020603050405020304" pitchFamily="18" charset="0"/>
              <a:ea typeface="华康娃娃体W5(P)" panose="040B0500000000000000" pitchFamily="82" charset="-122"/>
              <a:cs typeface="Times New Roman" panose="02020603050405020304" pitchFamily="18" charset="0"/>
            </a:endParaRPr>
          </a:p>
        </p:txBody>
      </p:sp>
      <p:sp>
        <p:nvSpPr>
          <p:cNvPr id="93" name="矩形 92"/>
          <p:cNvSpPr/>
          <p:nvPr/>
        </p:nvSpPr>
        <p:spPr>
          <a:xfrm>
            <a:off x="4580408" y="3488387"/>
            <a:ext cx="1959365" cy="800554"/>
          </a:xfrm>
          <a:prstGeom prst="rect">
            <a:avLst/>
          </a:prstGeom>
        </p:spPr>
        <p:txBody>
          <a:bodyPr wrap="square" lIns="61292" tIns="30646" rIns="61292" bIns="30646">
            <a:spAutoFit/>
          </a:bodyPr>
          <a:lstStyle/>
          <a:p>
            <a:pPr algn="ctr"/>
            <a:r>
              <a:rPr lang="en-US" altLang="zh-CN" sz="2400" dirty="0" err="1">
                <a:solidFill>
                  <a:srgbClr val="00B050"/>
                </a:solidFill>
                <a:latin typeface="Times New Roman" panose="02020603050405020304" pitchFamily="18" charset="0"/>
                <a:ea typeface="华康娃娃体W5(P)" panose="040B0500000000000000" pitchFamily="82" charset="-122"/>
                <a:cs typeface="Times New Roman" panose="02020603050405020304" pitchFamily="18" charset="0"/>
              </a:rPr>
              <a:t>Giới</a:t>
            </a:r>
            <a:r>
              <a:rPr lang="en-US" altLang="zh-CN" sz="2400" dirty="0">
                <a:solidFill>
                  <a:srgbClr val="00B050"/>
                </a:solidFill>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2400" dirty="0" err="1">
                <a:solidFill>
                  <a:srgbClr val="00B050"/>
                </a:solidFill>
                <a:latin typeface="Times New Roman" panose="02020603050405020304" pitchFamily="18" charset="0"/>
                <a:ea typeface="华康娃娃体W5(P)" panose="040B0500000000000000" pitchFamily="82" charset="-122"/>
                <a:cs typeface="Times New Roman" panose="02020603050405020304" pitchFamily="18" charset="0"/>
              </a:rPr>
              <a:t>hạn</a:t>
            </a:r>
            <a:r>
              <a:rPr lang="en-US" altLang="zh-CN" sz="2400" dirty="0">
                <a:solidFill>
                  <a:srgbClr val="00B050"/>
                </a:solidFill>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2400" dirty="0" err="1">
                <a:solidFill>
                  <a:srgbClr val="00B050"/>
                </a:solidFill>
                <a:latin typeface="Times New Roman" panose="02020603050405020304" pitchFamily="18" charset="0"/>
                <a:ea typeface="华康娃娃体W5(P)" panose="040B0500000000000000" pitchFamily="82" charset="-122"/>
                <a:cs typeface="Times New Roman" panose="02020603050405020304" pitchFamily="18" charset="0"/>
              </a:rPr>
              <a:t>thời</a:t>
            </a:r>
            <a:r>
              <a:rPr lang="en-US" altLang="zh-CN" sz="2400" dirty="0">
                <a:solidFill>
                  <a:srgbClr val="00B050"/>
                </a:solidFill>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2400" dirty="0" err="1">
                <a:solidFill>
                  <a:srgbClr val="00B050"/>
                </a:solidFill>
                <a:latin typeface="Times New Roman" panose="02020603050405020304" pitchFamily="18" charset="0"/>
                <a:ea typeface="华康娃娃体W5(P)" panose="040B0500000000000000" pitchFamily="82" charset="-122"/>
                <a:cs typeface="Times New Roman" panose="02020603050405020304" pitchFamily="18" charset="0"/>
              </a:rPr>
              <a:t>gian</a:t>
            </a:r>
            <a:r>
              <a:rPr lang="en-US" altLang="zh-CN" sz="2400" dirty="0">
                <a:solidFill>
                  <a:srgbClr val="00B050"/>
                </a:solidFill>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2400" dirty="0" err="1">
                <a:solidFill>
                  <a:srgbClr val="00B050"/>
                </a:solidFill>
                <a:latin typeface="Times New Roman" panose="02020603050405020304" pitchFamily="18" charset="0"/>
                <a:ea typeface="华康娃娃体W5(P)" panose="040B0500000000000000" pitchFamily="82" charset="-122"/>
                <a:cs typeface="Times New Roman" panose="02020603050405020304" pitchFamily="18" charset="0"/>
              </a:rPr>
              <a:t>sử</a:t>
            </a:r>
            <a:r>
              <a:rPr lang="en-US" altLang="zh-CN" sz="2400" dirty="0">
                <a:solidFill>
                  <a:srgbClr val="00B050"/>
                </a:solidFill>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2400" dirty="0" err="1">
                <a:solidFill>
                  <a:srgbClr val="00B050"/>
                </a:solidFill>
                <a:latin typeface="Times New Roman" panose="02020603050405020304" pitchFamily="18" charset="0"/>
                <a:ea typeface="华康娃娃体W5(P)" panose="040B0500000000000000" pitchFamily="82" charset="-122"/>
                <a:cs typeface="Times New Roman" panose="02020603050405020304" pitchFamily="18" charset="0"/>
              </a:rPr>
              <a:t>dụng</a:t>
            </a:r>
            <a:endParaRPr lang="en-US" altLang="zh-CN" sz="2400" dirty="0">
              <a:solidFill>
                <a:srgbClr val="00B050"/>
              </a:solidFill>
              <a:latin typeface="Times New Roman" panose="02020603050405020304" pitchFamily="18" charset="0"/>
              <a:ea typeface="华康娃娃体W5(P)" panose="040B0500000000000000" pitchFamily="82" charset="-122"/>
              <a:cs typeface="Times New Roman" panose="02020603050405020304" pitchFamily="18" charset="0"/>
            </a:endParaRPr>
          </a:p>
        </p:txBody>
      </p:sp>
      <p:sp>
        <p:nvSpPr>
          <p:cNvPr id="95" name="文本框 94"/>
          <p:cNvSpPr txBox="1"/>
          <p:nvPr/>
        </p:nvSpPr>
        <p:spPr>
          <a:xfrm>
            <a:off x="829236" y="45284"/>
            <a:ext cx="7502344" cy="1046776"/>
          </a:xfrm>
          <a:prstGeom prst="rect">
            <a:avLst/>
          </a:prstGeom>
          <a:noFill/>
        </p:spPr>
        <p:txBody>
          <a:bodyPr wrap="square" lIns="61292" tIns="30646" rIns="61292" bIns="30646" rtlCol="0">
            <a:spAutoFit/>
          </a:bodyPr>
          <a:lstStyle>
            <a:defPPr>
              <a:defRPr lang="zh-CN"/>
            </a:defPPr>
            <a:lvl1pPr algn="ctr">
              <a:defRPr sz="3200" b="1">
                <a:solidFill>
                  <a:schemeClr val="tx1">
                    <a:lumMod val="65000"/>
                    <a:lumOff val="35000"/>
                  </a:schemeClr>
                </a:solidFill>
                <a:latin typeface="Times New Roman" panose="02020603050405020304" pitchFamily="18" charset="0"/>
                <a:ea typeface="华康娃娃体W5(P)" panose="040B0500000000000000" pitchFamily="82" charset="-122"/>
                <a:cs typeface="Times New Roman" panose="02020603050405020304" pitchFamily="18" charset="0"/>
              </a:defRPr>
            </a:lvl1pPr>
          </a:lstStyle>
          <a:p>
            <a:r>
              <a:rPr lang="en-US" dirty="0">
                <a:solidFill>
                  <a:schemeClr val="tx1"/>
                </a:solidFill>
              </a:rPr>
              <a:t>NHỮNG HÀNH ĐỘNG ĐỂ PHÒNG CHỐNG BỆNH NGHIỆN INTERNET</a:t>
            </a:r>
            <a:endParaRPr lang="zh-CN" altLang="en-US" dirty="0">
              <a:solidFill>
                <a:schemeClr val="tx1"/>
              </a:solidFill>
              <a:sym typeface="+mn-lt"/>
            </a:endParaRPr>
          </a:p>
        </p:txBody>
      </p:sp>
      <p:sp>
        <p:nvSpPr>
          <p:cNvPr id="16" name="矩形 90">
            <a:extLst>
              <a:ext uri="{FF2B5EF4-FFF2-40B4-BE49-F238E27FC236}">
                <a16:creationId xmlns:a16="http://schemas.microsoft.com/office/drawing/2014/main" id="{FD77FA54-2EDA-50C8-0C78-510FF17E0D92}"/>
              </a:ext>
            </a:extLst>
          </p:cNvPr>
          <p:cNvSpPr/>
          <p:nvPr/>
        </p:nvSpPr>
        <p:spPr>
          <a:xfrm>
            <a:off x="6463621" y="3519332"/>
            <a:ext cx="2646273" cy="1539218"/>
          </a:xfrm>
          <a:prstGeom prst="rect">
            <a:avLst/>
          </a:prstGeom>
        </p:spPr>
        <p:txBody>
          <a:bodyPr wrap="square" lIns="61292" tIns="30646" rIns="61292" bIns="30646">
            <a:spAutoFit/>
          </a:bodyPr>
          <a:lstStyle/>
          <a:p>
            <a:pPr algn="ctr"/>
            <a:r>
              <a:rPr lang="en-US" altLang="zh-CN" sz="2400" dirty="0">
                <a:solidFill>
                  <a:srgbClr val="7030A0"/>
                </a:solidFill>
                <a:latin typeface="Times New Roman" panose="02020603050405020304" pitchFamily="18" charset="0"/>
                <a:ea typeface="华康娃娃体W5(P)" panose="040B0500000000000000" pitchFamily="82" charset="-122"/>
                <a:cs typeface="Times New Roman" panose="02020603050405020304" pitchFamily="18" charset="0"/>
              </a:rPr>
              <a:t>Theo </a:t>
            </a:r>
            <a:r>
              <a:rPr lang="en-US" altLang="zh-CN" sz="2400" dirty="0" err="1">
                <a:solidFill>
                  <a:srgbClr val="7030A0"/>
                </a:solidFill>
                <a:latin typeface="Times New Roman" panose="02020603050405020304" pitchFamily="18" charset="0"/>
                <a:ea typeface="华康娃娃体W5(P)" panose="040B0500000000000000" pitchFamily="82" charset="-122"/>
                <a:cs typeface="Times New Roman" panose="02020603050405020304" pitchFamily="18" charset="0"/>
              </a:rPr>
              <a:t>đuổi</a:t>
            </a:r>
            <a:r>
              <a:rPr lang="en-US" altLang="zh-CN" sz="2400" dirty="0">
                <a:solidFill>
                  <a:srgbClr val="7030A0"/>
                </a:solidFill>
                <a:latin typeface="Times New Roman" panose="02020603050405020304" pitchFamily="18" charset="0"/>
                <a:ea typeface="华康娃娃体W5(P)" panose="040B0500000000000000" pitchFamily="82" charset="-122"/>
                <a:cs typeface="Times New Roman" panose="02020603050405020304" pitchFamily="18" charset="0"/>
              </a:rPr>
              <a:t> </a:t>
            </a:r>
            <a:r>
              <a:rPr lang="vi-VN" altLang="zh-CN" sz="2400" dirty="0">
                <a:solidFill>
                  <a:srgbClr val="7030A0"/>
                </a:solidFill>
                <a:latin typeface="Times New Roman" panose="02020603050405020304" pitchFamily="18" charset="0"/>
                <a:ea typeface="华康娃娃体W5(P)" panose="040B0500000000000000" pitchFamily="82" charset="-122"/>
                <a:cs typeface="Times New Roman" panose="02020603050405020304" pitchFamily="18" charset="0"/>
              </a:rPr>
              <a:t>những sở thích ko liên quan nhiều đến </a:t>
            </a:r>
            <a:r>
              <a:rPr lang="en-US" altLang="zh-CN" sz="2400" dirty="0" err="1">
                <a:solidFill>
                  <a:srgbClr val="7030A0"/>
                </a:solidFill>
                <a:latin typeface="Times New Roman" panose="02020603050405020304" pitchFamily="18" charset="0"/>
                <a:ea typeface="华康娃娃体W5(P)" panose="040B0500000000000000" pitchFamily="82" charset="-122"/>
                <a:cs typeface="Times New Roman" panose="02020603050405020304" pitchFamily="18" charset="0"/>
              </a:rPr>
              <a:t>thiết</a:t>
            </a:r>
            <a:r>
              <a:rPr lang="en-US" altLang="zh-CN" sz="2400" dirty="0">
                <a:solidFill>
                  <a:srgbClr val="7030A0"/>
                </a:solidFill>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2400" dirty="0" err="1">
                <a:solidFill>
                  <a:srgbClr val="7030A0"/>
                </a:solidFill>
                <a:latin typeface="Times New Roman" panose="02020603050405020304" pitchFamily="18" charset="0"/>
                <a:ea typeface="华康娃娃体W5(P)" panose="040B0500000000000000" pitchFamily="82" charset="-122"/>
                <a:cs typeface="Times New Roman" panose="02020603050405020304" pitchFamily="18" charset="0"/>
              </a:rPr>
              <a:t>bị</a:t>
            </a:r>
            <a:r>
              <a:rPr lang="en-US" altLang="zh-CN" sz="2400" dirty="0">
                <a:solidFill>
                  <a:srgbClr val="7030A0"/>
                </a:solidFill>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2400" dirty="0" err="1">
                <a:solidFill>
                  <a:srgbClr val="7030A0"/>
                </a:solidFill>
                <a:latin typeface="Times New Roman" panose="02020603050405020304" pitchFamily="18" charset="0"/>
                <a:ea typeface="华康娃娃体W5(P)" panose="040B0500000000000000" pitchFamily="82" charset="-122"/>
                <a:cs typeface="Times New Roman" panose="02020603050405020304" pitchFamily="18" charset="0"/>
              </a:rPr>
              <a:t>điện</a:t>
            </a:r>
            <a:r>
              <a:rPr lang="en-US" altLang="zh-CN" sz="2400" dirty="0">
                <a:solidFill>
                  <a:srgbClr val="7030A0"/>
                </a:solidFill>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2400" dirty="0" err="1">
                <a:solidFill>
                  <a:srgbClr val="7030A0"/>
                </a:solidFill>
                <a:latin typeface="Times New Roman" panose="02020603050405020304" pitchFamily="18" charset="0"/>
                <a:ea typeface="华康娃娃体W5(P)" panose="040B0500000000000000" pitchFamily="82" charset="-122"/>
                <a:cs typeface="Times New Roman" panose="02020603050405020304" pitchFamily="18" charset="0"/>
              </a:rPr>
              <a:t>tử</a:t>
            </a:r>
            <a:endParaRPr lang="vi-VN" altLang="zh-CN" sz="2400" dirty="0">
              <a:solidFill>
                <a:srgbClr val="7030A0"/>
              </a:solidFill>
              <a:latin typeface="Times New Roman" panose="02020603050405020304" pitchFamily="18" charset="0"/>
              <a:ea typeface="华康娃娃体W5(P)" panose="040B0500000000000000" pitchFamily="82" charset="-122"/>
              <a:cs typeface="Times New Roman" panose="02020603050405020304" pitchFamily="18" charset="0"/>
            </a:endParaRPr>
          </a:p>
        </p:txBody>
      </p:sp>
      <p:pic>
        <p:nvPicPr>
          <p:cNvPr id="17" name="图片 1">
            <a:extLst>
              <a:ext uri="{FF2B5EF4-FFF2-40B4-BE49-F238E27FC236}">
                <a16:creationId xmlns:a16="http://schemas.microsoft.com/office/drawing/2014/main" id="{FEFCC2BD-A623-F14C-5C59-FBE5C40C6D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2005" y="2360322"/>
            <a:ext cx="2114461" cy="1339158"/>
          </a:xfrm>
          <a:prstGeom prst="rect">
            <a:avLst/>
          </a:prstGeom>
        </p:spPr>
      </p:pic>
      <p:sp>
        <p:nvSpPr>
          <p:cNvPr id="18" name="文本框 87">
            <a:extLst>
              <a:ext uri="{FF2B5EF4-FFF2-40B4-BE49-F238E27FC236}">
                <a16:creationId xmlns:a16="http://schemas.microsoft.com/office/drawing/2014/main" id="{634B3990-32FC-E78C-CD11-F0DA5A5AB8D6}"/>
              </a:ext>
            </a:extLst>
          </p:cNvPr>
          <p:cNvSpPr txBox="1"/>
          <p:nvPr/>
        </p:nvSpPr>
        <p:spPr>
          <a:xfrm>
            <a:off x="6517653" y="2752734"/>
            <a:ext cx="2835102" cy="554333"/>
          </a:xfrm>
          <a:prstGeom prst="rect">
            <a:avLst/>
          </a:prstGeom>
          <a:noFill/>
        </p:spPr>
        <p:txBody>
          <a:bodyPr wrap="square" lIns="61292" tIns="30646" rIns="61292" bIns="30646" rtlCol="0">
            <a:spAutoFit/>
          </a:bodyPr>
          <a:lstStyle>
            <a:defPPr>
              <a:defRPr lang="zh-CN"/>
            </a:defPPr>
            <a:lvl1pPr algn="ctr">
              <a:defRPr sz="3200" b="1">
                <a:solidFill>
                  <a:schemeClr val="tx1">
                    <a:lumMod val="65000"/>
                    <a:lumOff val="35000"/>
                  </a:schemeClr>
                </a:solidFill>
                <a:latin typeface="Times New Roman" panose="02020603050405020304" pitchFamily="18" charset="0"/>
                <a:ea typeface="华康娃娃体W5(P)" panose="040B0500000000000000" pitchFamily="82" charset="-122"/>
                <a:cs typeface="Times New Roman" panose="02020603050405020304" pitchFamily="18" charset="0"/>
              </a:defRPr>
            </a:lvl1pPr>
          </a:lstStyle>
          <a:p>
            <a:r>
              <a:rPr lang="vi-VN" altLang="zh-CN" dirty="0">
                <a:solidFill>
                  <a:srgbClr val="7030A0"/>
                </a:solidFill>
              </a:rPr>
              <a:t>Theo đuổi</a:t>
            </a:r>
            <a:endParaRPr lang="zh-CN" altLang="en-US" dirty="0">
              <a:solidFill>
                <a:srgbClr val="7030A0"/>
              </a:solidFill>
              <a:sym typeface="+mn-lt"/>
            </a:endParaRPr>
          </a:p>
        </p:txBody>
      </p:sp>
    </p:spTree>
    <p:extLst>
      <p:ext uri="{BB962C8B-B14F-4D97-AF65-F5344CB8AC3E}">
        <p14:creationId xmlns:p14="http://schemas.microsoft.com/office/powerpoint/2010/main" val="20182988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95"/>
                                        </p:tgtEl>
                                        <p:attrNameLst>
                                          <p:attrName>style.visibility</p:attrName>
                                        </p:attrNameLst>
                                      </p:cBhvr>
                                      <p:to>
                                        <p:strVal val="visible"/>
                                      </p:to>
                                    </p:set>
                                    <p:anim calcmode="lin" valueType="num">
                                      <p:cBhvr additive="base">
                                        <p:cTn id="7" dur="500"/>
                                        <p:tgtEl>
                                          <p:spTgt spid="95"/>
                                        </p:tgtEl>
                                        <p:attrNameLst>
                                          <p:attrName>ppt_x</p:attrName>
                                        </p:attrNameLst>
                                      </p:cBhvr>
                                      <p:tavLst>
                                        <p:tav tm="0">
                                          <p:val>
                                            <p:strVal val="#ppt_x-#ppt_w*1.125000"/>
                                          </p:val>
                                        </p:tav>
                                        <p:tav tm="100000">
                                          <p:val>
                                            <p:strVal val="#ppt_x"/>
                                          </p:val>
                                        </p:tav>
                                      </p:tavLst>
                                    </p:anim>
                                    <p:animEffect transition="in" filter="wipe(right)">
                                      <p:cBhvr>
                                        <p:cTn id="8" dur="500"/>
                                        <p:tgtEl>
                                          <p:spTgt spid="95"/>
                                        </p:tgtEl>
                                      </p:cBhvr>
                                    </p:animEffect>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88"/>
                                        </p:tgtEl>
                                        <p:attrNameLst>
                                          <p:attrName>style.visibility</p:attrName>
                                        </p:attrNameLst>
                                      </p:cBhvr>
                                      <p:to>
                                        <p:strVal val="visible"/>
                                      </p:to>
                                    </p:set>
                                    <p:anim calcmode="lin" valueType="num">
                                      <p:cBhvr additive="base">
                                        <p:cTn id="12" dur="500"/>
                                        <p:tgtEl>
                                          <p:spTgt spid="88"/>
                                        </p:tgtEl>
                                        <p:attrNameLst>
                                          <p:attrName>ppt_x</p:attrName>
                                        </p:attrNameLst>
                                      </p:cBhvr>
                                      <p:tavLst>
                                        <p:tav tm="0">
                                          <p:val>
                                            <p:strVal val="#ppt_x-#ppt_w*1.125000"/>
                                          </p:val>
                                        </p:tav>
                                        <p:tav tm="100000">
                                          <p:val>
                                            <p:strVal val="#ppt_x"/>
                                          </p:val>
                                        </p:tav>
                                      </p:tavLst>
                                    </p:anim>
                                    <p:animEffect transition="in" filter="wipe(right)">
                                      <p:cBhvr>
                                        <p:cTn id="13" dur="500"/>
                                        <p:tgtEl>
                                          <p:spTgt spid="88"/>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89"/>
                                        </p:tgtEl>
                                        <p:attrNameLst>
                                          <p:attrName>style.visibility</p:attrName>
                                        </p:attrNameLst>
                                      </p:cBhvr>
                                      <p:to>
                                        <p:strVal val="visible"/>
                                      </p:to>
                                    </p:set>
                                    <p:anim calcmode="lin" valueType="num">
                                      <p:cBhvr additive="base">
                                        <p:cTn id="17" dur="500"/>
                                        <p:tgtEl>
                                          <p:spTgt spid="89"/>
                                        </p:tgtEl>
                                        <p:attrNameLst>
                                          <p:attrName>ppt_x</p:attrName>
                                        </p:attrNameLst>
                                      </p:cBhvr>
                                      <p:tavLst>
                                        <p:tav tm="0">
                                          <p:val>
                                            <p:strVal val="#ppt_x-#ppt_w*1.125000"/>
                                          </p:val>
                                        </p:tav>
                                        <p:tav tm="100000">
                                          <p:val>
                                            <p:strVal val="#ppt_x"/>
                                          </p:val>
                                        </p:tav>
                                      </p:tavLst>
                                    </p:anim>
                                    <p:animEffect transition="in" filter="wipe(right)">
                                      <p:cBhvr>
                                        <p:cTn id="18" dur="500"/>
                                        <p:tgtEl>
                                          <p:spTgt spid="89"/>
                                        </p:tgtEl>
                                      </p:cBhvr>
                                    </p:animEffect>
                                  </p:childTnLst>
                                </p:cTn>
                              </p:par>
                            </p:childTnLst>
                          </p:cTn>
                        </p:par>
                        <p:par>
                          <p:cTn id="19" fill="hold">
                            <p:stCondLst>
                              <p:cond delay="1500"/>
                            </p:stCondLst>
                            <p:childTnLst>
                              <p:par>
                                <p:cTn id="20" presetID="12" presetClass="entr" presetSubtype="8" fill="hold" grpId="0" nodeType="afterEffect">
                                  <p:stCondLst>
                                    <p:cond delay="0"/>
                                  </p:stCondLst>
                                  <p:childTnLst>
                                    <p:set>
                                      <p:cBhvr>
                                        <p:cTn id="21" dur="1" fill="hold">
                                          <p:stCondLst>
                                            <p:cond delay="0"/>
                                          </p:stCondLst>
                                        </p:cTn>
                                        <p:tgtEl>
                                          <p:spTgt spid="90"/>
                                        </p:tgtEl>
                                        <p:attrNameLst>
                                          <p:attrName>style.visibility</p:attrName>
                                        </p:attrNameLst>
                                      </p:cBhvr>
                                      <p:to>
                                        <p:strVal val="visible"/>
                                      </p:to>
                                    </p:set>
                                    <p:anim calcmode="lin" valueType="num">
                                      <p:cBhvr additive="base">
                                        <p:cTn id="22" dur="500"/>
                                        <p:tgtEl>
                                          <p:spTgt spid="90"/>
                                        </p:tgtEl>
                                        <p:attrNameLst>
                                          <p:attrName>ppt_x</p:attrName>
                                        </p:attrNameLst>
                                      </p:cBhvr>
                                      <p:tavLst>
                                        <p:tav tm="0">
                                          <p:val>
                                            <p:strVal val="#ppt_x-#ppt_w*1.125000"/>
                                          </p:val>
                                        </p:tav>
                                        <p:tav tm="100000">
                                          <p:val>
                                            <p:strVal val="#ppt_x"/>
                                          </p:val>
                                        </p:tav>
                                      </p:tavLst>
                                    </p:anim>
                                    <p:animEffect transition="in" filter="wipe(right)">
                                      <p:cBhvr>
                                        <p:cTn id="23" dur="500"/>
                                        <p:tgtEl>
                                          <p:spTgt spid="90"/>
                                        </p:tgtEl>
                                      </p:cBhvr>
                                    </p:animEffect>
                                  </p:childTnLst>
                                </p:cTn>
                              </p:par>
                            </p:childTnLst>
                          </p:cTn>
                        </p:par>
                        <p:par>
                          <p:cTn id="24" fill="hold">
                            <p:stCondLst>
                              <p:cond delay="2000"/>
                            </p:stCondLst>
                            <p:childTnLst>
                              <p:par>
                                <p:cTn id="25" presetID="22" presetClass="entr" presetSubtype="2" fill="hold" grpId="0" nodeType="afterEffect">
                                  <p:stCondLst>
                                    <p:cond delay="0"/>
                                  </p:stCondLst>
                                  <p:childTnLst>
                                    <p:set>
                                      <p:cBhvr>
                                        <p:cTn id="26" dur="1" fill="hold">
                                          <p:stCondLst>
                                            <p:cond delay="0"/>
                                          </p:stCondLst>
                                        </p:cTn>
                                        <p:tgtEl>
                                          <p:spTgt spid="91"/>
                                        </p:tgtEl>
                                        <p:attrNameLst>
                                          <p:attrName>style.visibility</p:attrName>
                                        </p:attrNameLst>
                                      </p:cBhvr>
                                      <p:to>
                                        <p:strVal val="visible"/>
                                      </p:to>
                                    </p:set>
                                    <p:animEffect transition="in" filter="wipe(right)">
                                      <p:cBhvr>
                                        <p:cTn id="27" dur="500"/>
                                        <p:tgtEl>
                                          <p:spTgt spid="91"/>
                                        </p:tgtEl>
                                      </p:cBhvr>
                                    </p:animEffect>
                                  </p:childTnLst>
                                </p:cTn>
                              </p:par>
                            </p:childTnLst>
                          </p:cTn>
                        </p:par>
                        <p:par>
                          <p:cTn id="28" fill="hold">
                            <p:stCondLst>
                              <p:cond delay="2500"/>
                            </p:stCondLst>
                            <p:childTnLst>
                              <p:par>
                                <p:cTn id="29" presetID="22" presetClass="entr" presetSubtype="2" fill="hold" grpId="0" nodeType="afterEffect">
                                  <p:stCondLst>
                                    <p:cond delay="0"/>
                                  </p:stCondLst>
                                  <p:childTnLst>
                                    <p:set>
                                      <p:cBhvr>
                                        <p:cTn id="30" dur="1" fill="hold">
                                          <p:stCondLst>
                                            <p:cond delay="0"/>
                                          </p:stCondLst>
                                        </p:cTn>
                                        <p:tgtEl>
                                          <p:spTgt spid="92"/>
                                        </p:tgtEl>
                                        <p:attrNameLst>
                                          <p:attrName>style.visibility</p:attrName>
                                        </p:attrNameLst>
                                      </p:cBhvr>
                                      <p:to>
                                        <p:strVal val="visible"/>
                                      </p:to>
                                    </p:set>
                                    <p:animEffect transition="in" filter="wipe(right)">
                                      <p:cBhvr>
                                        <p:cTn id="31" dur="500"/>
                                        <p:tgtEl>
                                          <p:spTgt spid="92"/>
                                        </p:tgtEl>
                                      </p:cBhvr>
                                    </p:animEffect>
                                  </p:childTnLst>
                                </p:cTn>
                              </p:par>
                            </p:childTnLst>
                          </p:cTn>
                        </p:par>
                        <p:par>
                          <p:cTn id="32" fill="hold">
                            <p:stCondLst>
                              <p:cond delay="3000"/>
                            </p:stCondLst>
                            <p:childTnLst>
                              <p:par>
                                <p:cTn id="33" presetID="22" presetClass="entr" presetSubtype="2" fill="hold" grpId="0" nodeType="afterEffect">
                                  <p:stCondLst>
                                    <p:cond delay="0"/>
                                  </p:stCondLst>
                                  <p:childTnLst>
                                    <p:set>
                                      <p:cBhvr>
                                        <p:cTn id="34" dur="1" fill="hold">
                                          <p:stCondLst>
                                            <p:cond delay="0"/>
                                          </p:stCondLst>
                                        </p:cTn>
                                        <p:tgtEl>
                                          <p:spTgt spid="93"/>
                                        </p:tgtEl>
                                        <p:attrNameLst>
                                          <p:attrName>style.visibility</p:attrName>
                                        </p:attrNameLst>
                                      </p:cBhvr>
                                      <p:to>
                                        <p:strVal val="visible"/>
                                      </p:to>
                                    </p:set>
                                    <p:animEffect transition="in" filter="wipe(right)">
                                      <p:cBhvr>
                                        <p:cTn id="35" dur="500"/>
                                        <p:tgtEl>
                                          <p:spTgt spid="93"/>
                                        </p:tgtEl>
                                      </p:cBhvr>
                                    </p:animEffect>
                                  </p:childTnLst>
                                </p:cTn>
                              </p:par>
                            </p:childTnLst>
                          </p:cTn>
                        </p:par>
                        <p:par>
                          <p:cTn id="36" fill="hold">
                            <p:stCondLst>
                              <p:cond delay="3500"/>
                            </p:stCondLst>
                            <p:childTnLst>
                              <p:par>
                                <p:cTn id="37" presetID="22" presetClass="entr" presetSubtype="2"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right)">
                                      <p:cBhvr>
                                        <p:cTn id="39" dur="500"/>
                                        <p:tgtEl>
                                          <p:spTgt spid="16"/>
                                        </p:tgtEl>
                                      </p:cBhvr>
                                    </p:animEffect>
                                  </p:childTnLst>
                                </p:cTn>
                              </p:par>
                            </p:childTnLst>
                          </p:cTn>
                        </p:par>
                        <p:par>
                          <p:cTn id="40" fill="hold">
                            <p:stCondLst>
                              <p:cond delay="4000"/>
                            </p:stCondLst>
                            <p:childTnLst>
                              <p:par>
                                <p:cTn id="41" presetID="12" presetClass="entr" presetSubtype="8"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p:tgtEl>
                                          <p:spTgt spid="18"/>
                                        </p:tgtEl>
                                        <p:attrNameLst>
                                          <p:attrName>ppt_x</p:attrName>
                                        </p:attrNameLst>
                                      </p:cBhvr>
                                      <p:tavLst>
                                        <p:tav tm="0">
                                          <p:val>
                                            <p:strVal val="#ppt_x-#ppt_w*1.125000"/>
                                          </p:val>
                                        </p:tav>
                                        <p:tav tm="100000">
                                          <p:val>
                                            <p:strVal val="#ppt_x"/>
                                          </p:val>
                                        </p:tav>
                                      </p:tavLst>
                                    </p:anim>
                                    <p:animEffect transition="in" filter="wipe(right)">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9" grpId="0"/>
      <p:bldP spid="90" grpId="0"/>
      <p:bldP spid="91" grpId="0"/>
      <p:bldP spid="92" grpId="0"/>
      <p:bldP spid="93" grpId="0"/>
      <p:bldP spid="95" grpId="0"/>
      <p:bldP spid="16"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pic>
        <p:nvPicPr>
          <p:cNvPr id="35" name="图片 34"/>
          <p:cNvPicPr>
            <a:picLocks noChangeAspect="1"/>
          </p:cNvPicPr>
          <p:nvPr/>
        </p:nvPicPr>
        <p:blipFill rotWithShape="1">
          <a:blip r:embed="rId4" cstate="print">
            <a:extLst>
              <a:ext uri="{28A0092B-C50C-407E-A947-70E740481C1C}">
                <a14:useLocalDpi xmlns:a14="http://schemas.microsoft.com/office/drawing/2010/main" val="0"/>
              </a:ext>
            </a:extLst>
          </a:blip>
          <a:srcRect l="21277"/>
          <a:stretch/>
        </p:blipFill>
        <p:spPr>
          <a:xfrm>
            <a:off x="4999662" y="158787"/>
            <a:ext cx="3732647" cy="4741516"/>
          </a:xfrm>
          <a:prstGeom prst="rect">
            <a:avLst/>
          </a:prstGeom>
        </p:spPr>
      </p:pic>
      <p:pic>
        <p:nvPicPr>
          <p:cNvPr id="37" name="图片 36"/>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661864" y="187434"/>
            <a:ext cx="1048343" cy="1059408"/>
          </a:xfrm>
          <a:prstGeom prst="rect">
            <a:avLst/>
          </a:prstGeom>
        </p:spPr>
      </p:pic>
      <p:sp>
        <p:nvSpPr>
          <p:cNvPr id="40" name="文本框 39"/>
          <p:cNvSpPr txBox="1"/>
          <p:nvPr/>
        </p:nvSpPr>
        <p:spPr>
          <a:xfrm>
            <a:off x="2018195" y="636653"/>
            <a:ext cx="3238824" cy="492778"/>
          </a:xfrm>
          <a:prstGeom prst="rect">
            <a:avLst/>
          </a:prstGeom>
          <a:noFill/>
        </p:spPr>
        <p:txBody>
          <a:bodyPr wrap="square" lIns="61292" tIns="30646" rIns="61292" bIns="30646" rtlCol="0">
            <a:spAutoFit/>
          </a:bodyPr>
          <a:lstStyle>
            <a:defPPr>
              <a:defRPr lang="zh-CN"/>
            </a:defPPr>
            <a:lvl1pPr>
              <a:defRPr sz="2800" b="1">
                <a:solidFill>
                  <a:srgbClr val="909A2A"/>
                </a:solidFill>
                <a:latin typeface="Times New Roman" panose="02020603050405020304" pitchFamily="18" charset="0"/>
                <a:cs typeface="Times New Roman" panose="02020603050405020304" pitchFamily="18" charset="0"/>
              </a:defRPr>
            </a:lvl1pPr>
          </a:lstStyle>
          <a:p>
            <a:r>
              <a:rPr lang="en-US" altLang="zh-CN">
                <a:solidFill>
                  <a:srgbClr val="00B050"/>
                </a:solidFill>
              </a:rPr>
              <a:t>Hoạt động cá nhân</a:t>
            </a:r>
            <a:endParaRPr lang="zh-CN" altLang="en-US" dirty="0">
              <a:solidFill>
                <a:srgbClr val="00B050"/>
              </a:solidFill>
            </a:endParaRPr>
          </a:p>
        </p:txBody>
      </p:sp>
      <p:sp>
        <p:nvSpPr>
          <p:cNvPr id="43" name="文本框 42"/>
          <p:cNvSpPr txBox="1"/>
          <p:nvPr/>
        </p:nvSpPr>
        <p:spPr>
          <a:xfrm>
            <a:off x="2025871" y="2160944"/>
            <a:ext cx="3698257" cy="492778"/>
          </a:xfrm>
          <a:prstGeom prst="rect">
            <a:avLst/>
          </a:prstGeom>
          <a:noFill/>
        </p:spPr>
        <p:txBody>
          <a:bodyPr wrap="square" lIns="61292" tIns="30646" rIns="61292" bIns="30646" rtlCol="0">
            <a:spAutoFit/>
          </a:bodyPr>
          <a:lstStyle>
            <a:defPPr>
              <a:defRPr lang="zh-CN"/>
            </a:defPPr>
            <a:lvl1pPr>
              <a:defRPr sz="2800" b="1">
                <a:solidFill>
                  <a:srgbClr val="00B050"/>
                </a:solidFill>
                <a:latin typeface="Times New Roman" panose="02020603050405020304" pitchFamily="18" charset="0"/>
                <a:cs typeface="Times New Roman" panose="02020603050405020304" pitchFamily="18" charset="0"/>
              </a:defRPr>
            </a:lvl1pPr>
          </a:lstStyle>
          <a:p>
            <a:r>
              <a:rPr lang="en-US" altLang="zh-CN" dirty="0" err="1"/>
              <a:t>Hoạt</a:t>
            </a:r>
            <a:r>
              <a:rPr lang="en-US" altLang="zh-CN" dirty="0"/>
              <a:t> </a:t>
            </a:r>
            <a:r>
              <a:rPr lang="en-US" altLang="zh-CN" dirty="0" err="1"/>
              <a:t>động</a:t>
            </a:r>
            <a:r>
              <a:rPr lang="en-US" altLang="zh-CN" dirty="0"/>
              <a:t> </a:t>
            </a:r>
            <a:r>
              <a:rPr lang="en-US" altLang="zh-CN" dirty="0" err="1"/>
              <a:t>cặp</a:t>
            </a:r>
            <a:r>
              <a:rPr lang="en-US" altLang="zh-CN" dirty="0"/>
              <a:t> </a:t>
            </a:r>
            <a:r>
              <a:rPr lang="en-US" altLang="zh-CN" dirty="0" err="1"/>
              <a:t>đôi</a:t>
            </a:r>
            <a:endParaRPr lang="zh-CN" altLang="en-US" dirty="0"/>
          </a:p>
        </p:txBody>
      </p:sp>
      <p:sp>
        <p:nvSpPr>
          <p:cNvPr id="46" name="文本框 45"/>
          <p:cNvSpPr txBox="1"/>
          <p:nvPr/>
        </p:nvSpPr>
        <p:spPr>
          <a:xfrm>
            <a:off x="2025871" y="3644325"/>
            <a:ext cx="2748966" cy="492778"/>
          </a:xfrm>
          <a:prstGeom prst="rect">
            <a:avLst/>
          </a:prstGeom>
          <a:noFill/>
        </p:spPr>
        <p:txBody>
          <a:bodyPr wrap="square" lIns="61292" tIns="30646" rIns="61292" bIns="30646" rtlCol="0">
            <a:spAutoFit/>
          </a:bodyPr>
          <a:lstStyle>
            <a:defPPr>
              <a:defRPr lang="zh-CN"/>
            </a:defPPr>
            <a:lvl1pPr>
              <a:defRPr sz="2800" b="1">
                <a:solidFill>
                  <a:srgbClr val="00B050"/>
                </a:solidFill>
                <a:latin typeface="Times New Roman" panose="02020603050405020304" pitchFamily="18" charset="0"/>
                <a:cs typeface="Times New Roman" panose="02020603050405020304" pitchFamily="18" charset="0"/>
              </a:defRPr>
            </a:lvl1pPr>
          </a:lstStyle>
          <a:p>
            <a:r>
              <a:rPr lang="en-US" altLang="zh-CN"/>
              <a:t>Hoạt động nhóm</a:t>
            </a:r>
            <a:endParaRPr lang="zh-CN" altLang="en-US" dirty="0"/>
          </a:p>
        </p:txBody>
      </p:sp>
      <p:grpSp>
        <p:nvGrpSpPr>
          <p:cNvPr id="2" name="Group 1">
            <a:extLst>
              <a:ext uri="{FF2B5EF4-FFF2-40B4-BE49-F238E27FC236}">
                <a16:creationId xmlns:a16="http://schemas.microsoft.com/office/drawing/2014/main" id="{D7EBC4FC-4941-102D-9E7A-EDEC2CFC287B}"/>
              </a:ext>
            </a:extLst>
          </p:cNvPr>
          <p:cNvGrpSpPr/>
          <p:nvPr/>
        </p:nvGrpSpPr>
        <p:grpSpPr>
          <a:xfrm>
            <a:off x="192122" y="1719227"/>
            <a:ext cx="1904329" cy="1059408"/>
            <a:chOff x="256162" y="2292302"/>
            <a:chExt cx="2539105" cy="1412544"/>
          </a:xfrm>
        </p:grpSpPr>
        <p:pic>
          <p:nvPicPr>
            <p:cNvPr id="17" name="图片 36">
              <a:extLst>
                <a:ext uri="{FF2B5EF4-FFF2-40B4-BE49-F238E27FC236}">
                  <a16:creationId xmlns:a16="http://schemas.microsoft.com/office/drawing/2014/main" id="{CF282AD8-3DE5-989F-88D3-89A55DBF6A86}"/>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56162" y="2292302"/>
              <a:ext cx="1397790" cy="1412544"/>
            </a:xfrm>
            <a:prstGeom prst="rect">
              <a:avLst/>
            </a:prstGeom>
          </p:spPr>
        </p:pic>
        <p:pic>
          <p:nvPicPr>
            <p:cNvPr id="18" name="图片 36">
              <a:extLst>
                <a:ext uri="{FF2B5EF4-FFF2-40B4-BE49-F238E27FC236}">
                  <a16:creationId xmlns:a16="http://schemas.microsoft.com/office/drawing/2014/main" id="{4C1411C6-3585-F5FA-A0D4-230FCC601BE9}"/>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397477" y="2292302"/>
              <a:ext cx="1397790" cy="1412544"/>
            </a:xfrm>
            <a:prstGeom prst="rect">
              <a:avLst/>
            </a:prstGeom>
          </p:spPr>
        </p:pic>
      </p:grpSp>
      <p:grpSp>
        <p:nvGrpSpPr>
          <p:cNvPr id="3" name="Group 2">
            <a:extLst>
              <a:ext uri="{FF2B5EF4-FFF2-40B4-BE49-F238E27FC236}">
                <a16:creationId xmlns:a16="http://schemas.microsoft.com/office/drawing/2014/main" id="{47ED2C26-6182-1CFB-439D-DB9E905B2913}"/>
              </a:ext>
            </a:extLst>
          </p:cNvPr>
          <p:cNvGrpSpPr/>
          <p:nvPr/>
        </p:nvGrpSpPr>
        <p:grpSpPr>
          <a:xfrm>
            <a:off x="137693" y="3092757"/>
            <a:ext cx="1888178" cy="2003391"/>
            <a:chOff x="183591" y="4123676"/>
            <a:chExt cx="2517570" cy="2671188"/>
          </a:xfrm>
        </p:grpSpPr>
        <p:pic>
          <p:nvPicPr>
            <p:cNvPr id="19" name="图片 36">
              <a:extLst>
                <a:ext uri="{FF2B5EF4-FFF2-40B4-BE49-F238E27FC236}">
                  <a16:creationId xmlns:a16="http://schemas.microsoft.com/office/drawing/2014/main" id="{B3958F7F-A600-DF8C-52F2-AF0214DBF04C}"/>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83591" y="4123676"/>
              <a:ext cx="1397790" cy="1412544"/>
            </a:xfrm>
            <a:prstGeom prst="rect">
              <a:avLst/>
            </a:prstGeom>
          </p:spPr>
        </p:pic>
        <p:pic>
          <p:nvPicPr>
            <p:cNvPr id="20" name="图片 36">
              <a:extLst>
                <a:ext uri="{FF2B5EF4-FFF2-40B4-BE49-F238E27FC236}">
                  <a16:creationId xmlns:a16="http://schemas.microsoft.com/office/drawing/2014/main" id="{A26AB6A3-F276-7526-2435-C168E84B0E59}"/>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303371" y="4123676"/>
              <a:ext cx="1397790" cy="1412544"/>
            </a:xfrm>
            <a:prstGeom prst="rect">
              <a:avLst/>
            </a:prstGeom>
          </p:spPr>
        </p:pic>
        <p:pic>
          <p:nvPicPr>
            <p:cNvPr id="21" name="图片 36">
              <a:extLst>
                <a:ext uri="{FF2B5EF4-FFF2-40B4-BE49-F238E27FC236}">
                  <a16:creationId xmlns:a16="http://schemas.microsoft.com/office/drawing/2014/main" id="{618B156A-9EC1-A5AF-86C6-EB4404B1170B}"/>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698582" y="5382320"/>
              <a:ext cx="1397790" cy="1412544"/>
            </a:xfrm>
            <a:prstGeom prst="rect">
              <a:avLst/>
            </a:prstGeom>
          </p:spPr>
        </p:pic>
      </p:grpSp>
    </p:spTree>
    <p:extLst>
      <p:ext uri="{BB962C8B-B14F-4D97-AF65-F5344CB8AC3E}">
        <p14:creationId xmlns:p14="http://schemas.microsoft.com/office/powerpoint/2010/main" val="13725138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p:cTn id="13" dur="500" fill="hold"/>
                                        <p:tgtEl>
                                          <p:spTgt spid="37"/>
                                        </p:tgtEl>
                                        <p:attrNameLst>
                                          <p:attrName>ppt_w</p:attrName>
                                        </p:attrNameLst>
                                      </p:cBhvr>
                                      <p:tavLst>
                                        <p:tav tm="0">
                                          <p:val>
                                            <p:fltVal val="0"/>
                                          </p:val>
                                        </p:tav>
                                        <p:tav tm="100000">
                                          <p:val>
                                            <p:strVal val="#ppt_w"/>
                                          </p:val>
                                        </p:tav>
                                      </p:tavLst>
                                    </p:anim>
                                    <p:anim calcmode="lin" valueType="num">
                                      <p:cBhvr>
                                        <p:cTn id="14" dur="500" fill="hold"/>
                                        <p:tgtEl>
                                          <p:spTgt spid="37"/>
                                        </p:tgtEl>
                                        <p:attrNameLst>
                                          <p:attrName>ppt_h</p:attrName>
                                        </p:attrNameLst>
                                      </p:cBhvr>
                                      <p:tavLst>
                                        <p:tav tm="0">
                                          <p:val>
                                            <p:fltVal val="0"/>
                                          </p:val>
                                        </p:tav>
                                        <p:tav tm="100000">
                                          <p:val>
                                            <p:strVal val="#ppt_h"/>
                                          </p:val>
                                        </p:tav>
                                      </p:tavLst>
                                    </p:anim>
                                    <p:animEffect transition="in" filter="fade">
                                      <p:cBhvr>
                                        <p:cTn id="15" dur="500"/>
                                        <p:tgtEl>
                                          <p:spTgt spid="37"/>
                                        </p:tgtEl>
                                      </p:cBhvr>
                                    </p:animEffect>
                                  </p:childTnLst>
                                </p:cTn>
                              </p:par>
                              <p:par>
                                <p:cTn id="16" presetID="6" presetClass="emph" presetSubtype="0" autoRev="1" fill="hold" nodeType="withEffect">
                                  <p:stCondLst>
                                    <p:cond delay="300"/>
                                  </p:stCondLst>
                                  <p:childTnLst>
                                    <p:animScale>
                                      <p:cBhvr>
                                        <p:cTn id="17" dur="300" fill="hold"/>
                                        <p:tgtEl>
                                          <p:spTgt spid="37"/>
                                        </p:tgtEl>
                                      </p:cBhvr>
                                      <p:by x="105000" y="105000"/>
                                    </p:animScale>
                                  </p:childTnLst>
                                </p:cTn>
                              </p:par>
                            </p:childTnLst>
                          </p:cTn>
                        </p:par>
                        <p:par>
                          <p:cTn id="18" fill="hold">
                            <p:stCondLst>
                              <p:cond delay="1900"/>
                            </p:stCondLst>
                            <p:childTnLst>
                              <p:par>
                                <p:cTn id="19" presetID="53" presetClass="entr" presetSubtype="16"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par>
                          <p:cTn id="24" fill="hold">
                            <p:stCondLst>
                              <p:cond delay="2400"/>
                            </p:stCondLst>
                            <p:childTnLst>
                              <p:par>
                                <p:cTn id="25" presetID="53" presetClass="entr" presetSubtype="16"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tile tx="0" ty="0" sx="100000" sy="100000" flip="none" algn="tl"/>
        </a:blip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t="25527" r="25527"/>
          <a:stretch/>
        </p:blipFill>
        <p:spPr>
          <a:xfrm rot="5400000">
            <a:off x="317460" y="-1770705"/>
            <a:ext cx="9211758" cy="9342136"/>
          </a:xfrm>
          <a:prstGeom prst="rect">
            <a:avLst/>
          </a:prstGeom>
        </p:spPr>
      </p:pic>
      <p:pic>
        <p:nvPicPr>
          <p:cNvPr id="22" name="图片 21"/>
          <p:cNvPicPr>
            <a:picLocks noChangeAspect="1"/>
          </p:cNvPicPr>
          <p:nvPr/>
        </p:nvPicPr>
        <p:blipFill rotWithShape="1">
          <a:blip r:embed="rId5" cstate="print">
            <a:extLst>
              <a:ext uri="{28A0092B-C50C-407E-A947-70E740481C1C}">
                <a14:useLocalDpi xmlns:a14="http://schemas.microsoft.com/office/drawing/2010/main" val="0"/>
              </a:ext>
            </a:extLst>
          </a:blip>
          <a:srcRect b="29377"/>
          <a:stretch/>
        </p:blipFill>
        <p:spPr>
          <a:xfrm>
            <a:off x="3176097" y="441602"/>
            <a:ext cx="2791805" cy="1971675"/>
          </a:xfrm>
          <a:prstGeom prst="rect">
            <a:avLst/>
          </a:prstGeom>
        </p:spPr>
      </p:pic>
      <p:sp>
        <p:nvSpPr>
          <p:cNvPr id="25" name="任意多边形 24"/>
          <p:cNvSpPr/>
          <p:nvPr/>
        </p:nvSpPr>
        <p:spPr>
          <a:xfrm rot="16200000">
            <a:off x="-659959" y="2134560"/>
            <a:ext cx="1319920" cy="2360605"/>
          </a:xfrm>
          <a:custGeom>
            <a:avLst/>
            <a:gdLst>
              <a:gd name="connsiteX0" fmla="*/ 2859314 w 2859314"/>
              <a:gd name="connsiteY0" fmla="*/ 0 h 5113730"/>
              <a:gd name="connsiteX1" fmla="*/ 2859314 w 2859314"/>
              <a:gd name="connsiteY1" fmla="*/ 5113730 h 5113730"/>
              <a:gd name="connsiteX2" fmla="*/ 2600663 w 2859314"/>
              <a:gd name="connsiteY2" fmla="*/ 5110713 h 5113730"/>
              <a:gd name="connsiteX3" fmla="*/ 725446 w 2859314"/>
              <a:gd name="connsiteY3" fmla="*/ 4964525 h 5113730"/>
              <a:gd name="connsiteX4" fmla="*/ 0 w 2859314"/>
              <a:gd name="connsiteY4" fmla="*/ 4871620 h 5113730"/>
              <a:gd name="connsiteX5" fmla="*/ 0 w 2859314"/>
              <a:gd name="connsiteY5" fmla="*/ 242109 h 5113730"/>
              <a:gd name="connsiteX6" fmla="*/ 725446 w 2859314"/>
              <a:gd name="connsiteY6" fmla="*/ 149204 h 5113730"/>
              <a:gd name="connsiteX7" fmla="*/ 2600663 w 2859314"/>
              <a:gd name="connsiteY7" fmla="*/ 3016 h 5113730"/>
              <a:gd name="connsiteX8" fmla="*/ 2859314 w 2859314"/>
              <a:gd name="connsiteY8" fmla="*/ 0 h 511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314" h="5113730">
                <a:moveTo>
                  <a:pt x="2859314" y="0"/>
                </a:moveTo>
                <a:lnTo>
                  <a:pt x="2859314" y="5113730"/>
                </a:lnTo>
                <a:lnTo>
                  <a:pt x="2600663" y="5110713"/>
                </a:lnTo>
                <a:cubicBezTo>
                  <a:pt x="1989056" y="5095293"/>
                  <a:pt x="1361179" y="5039624"/>
                  <a:pt x="725446" y="4964525"/>
                </a:cubicBezTo>
                <a:lnTo>
                  <a:pt x="0" y="4871620"/>
                </a:lnTo>
                <a:lnTo>
                  <a:pt x="0" y="242109"/>
                </a:lnTo>
                <a:lnTo>
                  <a:pt x="725446" y="149204"/>
                </a:lnTo>
                <a:cubicBezTo>
                  <a:pt x="1361179" y="74105"/>
                  <a:pt x="1989056" y="18436"/>
                  <a:pt x="2600663" y="3016"/>
                </a:cubicBezTo>
                <a:lnTo>
                  <a:pt x="2859314" y="0"/>
                </a:lnTo>
                <a:close/>
              </a:path>
            </a:pathLst>
          </a:custGeom>
          <a:solidFill>
            <a:schemeClr val="accent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92" tIns="30646" rIns="61292" bIns="30646"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26" name="任意多边形 25"/>
          <p:cNvSpPr/>
          <p:nvPr/>
        </p:nvSpPr>
        <p:spPr>
          <a:xfrm rot="16200000">
            <a:off x="-659959" y="696743"/>
            <a:ext cx="1319920" cy="2359528"/>
          </a:xfrm>
          <a:custGeom>
            <a:avLst/>
            <a:gdLst>
              <a:gd name="connsiteX0" fmla="*/ 0 w 2859314"/>
              <a:gd name="connsiteY0" fmla="*/ 0 h 5111395"/>
              <a:gd name="connsiteX1" fmla="*/ 214891 w 2859314"/>
              <a:gd name="connsiteY1" fmla="*/ 3443 h 5111395"/>
              <a:gd name="connsiteX2" fmla="*/ 2096521 w 2859314"/>
              <a:gd name="connsiteY2" fmla="*/ 152289 h 5111395"/>
              <a:gd name="connsiteX3" fmla="*/ 2859314 w 2859314"/>
              <a:gd name="connsiteY3" fmla="*/ 248821 h 5111395"/>
              <a:gd name="connsiteX4" fmla="*/ 2859314 w 2859314"/>
              <a:gd name="connsiteY4" fmla="*/ 4862574 h 5111395"/>
              <a:gd name="connsiteX5" fmla="*/ 2096521 w 2859314"/>
              <a:gd name="connsiteY5" fmla="*/ 4959106 h 5111395"/>
              <a:gd name="connsiteX6" fmla="*/ 214891 w 2859314"/>
              <a:gd name="connsiteY6" fmla="*/ 5107952 h 5111395"/>
              <a:gd name="connsiteX7" fmla="*/ 0 w 2859314"/>
              <a:gd name="connsiteY7" fmla="*/ 5111395 h 5111395"/>
              <a:gd name="connsiteX8" fmla="*/ 0 w 2859314"/>
              <a:gd name="connsiteY8" fmla="*/ 0 h 511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314" h="5111395">
                <a:moveTo>
                  <a:pt x="0" y="0"/>
                </a:moveTo>
                <a:lnTo>
                  <a:pt x="214891" y="3443"/>
                </a:lnTo>
                <a:cubicBezTo>
                  <a:pt x="827219" y="21167"/>
                  <a:pt x="1457529" y="77426"/>
                  <a:pt x="2096521" y="152289"/>
                </a:cubicBezTo>
                <a:lnTo>
                  <a:pt x="2859314" y="248821"/>
                </a:lnTo>
                <a:lnTo>
                  <a:pt x="2859314" y="4862574"/>
                </a:lnTo>
                <a:lnTo>
                  <a:pt x="2096521" y="4959106"/>
                </a:lnTo>
                <a:cubicBezTo>
                  <a:pt x="1457529" y="5033969"/>
                  <a:pt x="827219" y="5090228"/>
                  <a:pt x="214891" y="5107952"/>
                </a:cubicBezTo>
                <a:lnTo>
                  <a:pt x="0" y="5111395"/>
                </a:lnTo>
                <a:lnTo>
                  <a:pt x="0" y="0"/>
                </a:lnTo>
                <a:close/>
              </a:path>
            </a:pathLst>
          </a:cu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92" tIns="30646" rIns="61292" bIns="30646"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27" name="任意多边形 26"/>
          <p:cNvSpPr/>
          <p:nvPr/>
        </p:nvSpPr>
        <p:spPr>
          <a:xfrm rot="16200000">
            <a:off x="-656609" y="3705450"/>
            <a:ext cx="1313220" cy="2102237"/>
          </a:xfrm>
          <a:custGeom>
            <a:avLst/>
            <a:gdLst>
              <a:gd name="connsiteX0" fmla="*/ 2844800 w 2844800"/>
              <a:gd name="connsiteY0" fmla="*/ 0 h 4554033"/>
              <a:gd name="connsiteX1" fmla="*/ 2844800 w 2844800"/>
              <a:gd name="connsiteY1" fmla="*/ 4554033 h 4554033"/>
              <a:gd name="connsiteX2" fmla="*/ 2304795 w 2844800"/>
              <a:gd name="connsiteY2" fmla="*/ 4477792 h 4554033"/>
              <a:gd name="connsiteX3" fmla="*/ 0 w 2844800"/>
              <a:gd name="connsiteY3" fmla="*/ 4167464 h 4554033"/>
              <a:gd name="connsiteX4" fmla="*/ 0 w 2844800"/>
              <a:gd name="connsiteY4" fmla="*/ 3768359 h 4554033"/>
              <a:gd name="connsiteX5" fmla="*/ 0 w 2844800"/>
              <a:gd name="connsiteY5" fmla="*/ 785674 h 4554033"/>
              <a:gd name="connsiteX6" fmla="*/ 0 w 2844800"/>
              <a:gd name="connsiteY6" fmla="*/ 386569 h 4554033"/>
              <a:gd name="connsiteX7" fmla="*/ 2304795 w 2844800"/>
              <a:gd name="connsiteY7" fmla="*/ 76241 h 4554033"/>
              <a:gd name="connsiteX8" fmla="*/ 2844800 w 2844800"/>
              <a:gd name="connsiteY8" fmla="*/ 0 h 455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800" h="4554033">
                <a:moveTo>
                  <a:pt x="2844800" y="0"/>
                </a:moveTo>
                <a:lnTo>
                  <a:pt x="2844800" y="4554033"/>
                </a:lnTo>
                <a:lnTo>
                  <a:pt x="2304795" y="4477792"/>
                </a:lnTo>
                <a:cubicBezTo>
                  <a:pt x="1533298" y="4366355"/>
                  <a:pt x="760186" y="4250921"/>
                  <a:pt x="0" y="4167464"/>
                </a:cubicBezTo>
                <a:lnTo>
                  <a:pt x="0" y="3768359"/>
                </a:lnTo>
                <a:lnTo>
                  <a:pt x="0" y="785674"/>
                </a:lnTo>
                <a:lnTo>
                  <a:pt x="0" y="386569"/>
                </a:lnTo>
                <a:cubicBezTo>
                  <a:pt x="760186" y="303112"/>
                  <a:pt x="1533298" y="187678"/>
                  <a:pt x="2304795" y="76241"/>
                </a:cubicBezTo>
                <a:lnTo>
                  <a:pt x="2844800" y="0"/>
                </a:lnTo>
                <a:close/>
              </a:path>
            </a:pathLst>
          </a:cu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92" tIns="30646" rIns="61292" bIns="30646"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28" name="任意多边形 27"/>
          <p:cNvSpPr/>
          <p:nvPr/>
        </p:nvSpPr>
        <p:spPr>
          <a:xfrm rot="16200000">
            <a:off x="-656508" y="-606889"/>
            <a:ext cx="1313018" cy="2096982"/>
          </a:xfrm>
          <a:custGeom>
            <a:avLst/>
            <a:gdLst>
              <a:gd name="connsiteX0" fmla="*/ 0 w 2844362"/>
              <a:gd name="connsiteY0" fmla="*/ 0 h 4542647"/>
              <a:gd name="connsiteX1" fmla="*/ 526130 w 2844362"/>
              <a:gd name="connsiteY1" fmla="*/ 73100 h 4542647"/>
              <a:gd name="connsiteX2" fmla="*/ 2844362 w 2844362"/>
              <a:gd name="connsiteY2" fmla="*/ 380876 h 4542647"/>
              <a:gd name="connsiteX3" fmla="*/ 2844362 w 2844362"/>
              <a:gd name="connsiteY3" fmla="*/ 779981 h 4542647"/>
              <a:gd name="connsiteX4" fmla="*/ 2844362 w 2844362"/>
              <a:gd name="connsiteY4" fmla="*/ 3762666 h 4542647"/>
              <a:gd name="connsiteX5" fmla="*/ 2844362 w 2844362"/>
              <a:gd name="connsiteY5" fmla="*/ 4161771 h 4542647"/>
              <a:gd name="connsiteX6" fmla="*/ 526130 w 2844362"/>
              <a:gd name="connsiteY6" fmla="*/ 4469547 h 4542647"/>
              <a:gd name="connsiteX7" fmla="*/ 0 w 2844362"/>
              <a:gd name="connsiteY7" fmla="*/ 4542647 h 4542647"/>
              <a:gd name="connsiteX8" fmla="*/ 0 w 2844362"/>
              <a:gd name="connsiteY8" fmla="*/ 0 h 454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362" h="4542647">
                <a:moveTo>
                  <a:pt x="0" y="0"/>
                </a:moveTo>
                <a:lnTo>
                  <a:pt x="526130" y="73100"/>
                </a:lnTo>
                <a:cubicBezTo>
                  <a:pt x="1302446" y="183346"/>
                  <a:pt x="2080548" y="297419"/>
                  <a:pt x="2844362" y="380876"/>
                </a:cubicBezTo>
                <a:lnTo>
                  <a:pt x="2844362" y="779981"/>
                </a:lnTo>
                <a:lnTo>
                  <a:pt x="2844362" y="3762666"/>
                </a:lnTo>
                <a:lnTo>
                  <a:pt x="2844362" y="4161771"/>
                </a:lnTo>
                <a:cubicBezTo>
                  <a:pt x="2080548" y="4245228"/>
                  <a:pt x="1302446" y="4359301"/>
                  <a:pt x="526130" y="4469547"/>
                </a:cubicBezTo>
                <a:lnTo>
                  <a:pt x="0" y="4542647"/>
                </a:lnTo>
                <a:lnTo>
                  <a:pt x="0" y="0"/>
                </a:lnTo>
                <a:close/>
              </a:path>
            </a:pathLst>
          </a:cu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92" tIns="30646" rIns="61292" bIns="30646"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36" name="任意多边形 35"/>
          <p:cNvSpPr/>
          <p:nvPr/>
        </p:nvSpPr>
        <p:spPr>
          <a:xfrm rot="16200000">
            <a:off x="8005410" y="2134562"/>
            <a:ext cx="1319920" cy="2360605"/>
          </a:xfrm>
          <a:custGeom>
            <a:avLst/>
            <a:gdLst>
              <a:gd name="connsiteX0" fmla="*/ 2859314 w 2859314"/>
              <a:gd name="connsiteY0" fmla="*/ 0 h 5113730"/>
              <a:gd name="connsiteX1" fmla="*/ 2859314 w 2859314"/>
              <a:gd name="connsiteY1" fmla="*/ 5113730 h 5113730"/>
              <a:gd name="connsiteX2" fmla="*/ 2600663 w 2859314"/>
              <a:gd name="connsiteY2" fmla="*/ 5110713 h 5113730"/>
              <a:gd name="connsiteX3" fmla="*/ 725446 w 2859314"/>
              <a:gd name="connsiteY3" fmla="*/ 4964525 h 5113730"/>
              <a:gd name="connsiteX4" fmla="*/ 0 w 2859314"/>
              <a:gd name="connsiteY4" fmla="*/ 4871620 h 5113730"/>
              <a:gd name="connsiteX5" fmla="*/ 0 w 2859314"/>
              <a:gd name="connsiteY5" fmla="*/ 242109 h 5113730"/>
              <a:gd name="connsiteX6" fmla="*/ 725446 w 2859314"/>
              <a:gd name="connsiteY6" fmla="*/ 149204 h 5113730"/>
              <a:gd name="connsiteX7" fmla="*/ 2600663 w 2859314"/>
              <a:gd name="connsiteY7" fmla="*/ 3016 h 5113730"/>
              <a:gd name="connsiteX8" fmla="*/ 2859314 w 2859314"/>
              <a:gd name="connsiteY8" fmla="*/ 0 h 511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314" h="5113730">
                <a:moveTo>
                  <a:pt x="2859314" y="0"/>
                </a:moveTo>
                <a:lnTo>
                  <a:pt x="2859314" y="5113730"/>
                </a:lnTo>
                <a:lnTo>
                  <a:pt x="2600663" y="5110713"/>
                </a:lnTo>
                <a:cubicBezTo>
                  <a:pt x="1989056" y="5095293"/>
                  <a:pt x="1361179" y="5039624"/>
                  <a:pt x="725446" y="4964525"/>
                </a:cubicBezTo>
                <a:lnTo>
                  <a:pt x="0" y="4871620"/>
                </a:lnTo>
                <a:lnTo>
                  <a:pt x="0" y="242109"/>
                </a:lnTo>
                <a:lnTo>
                  <a:pt x="725446" y="149204"/>
                </a:lnTo>
                <a:cubicBezTo>
                  <a:pt x="1361179" y="74105"/>
                  <a:pt x="1989056" y="18436"/>
                  <a:pt x="2600663" y="3016"/>
                </a:cubicBezTo>
                <a:lnTo>
                  <a:pt x="2859314" y="0"/>
                </a:lnTo>
                <a:close/>
              </a:path>
            </a:pathLst>
          </a:custGeom>
          <a:solidFill>
            <a:schemeClr val="accent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92" tIns="30646" rIns="61292" bIns="30646"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37" name="任意多边形 36"/>
          <p:cNvSpPr/>
          <p:nvPr/>
        </p:nvSpPr>
        <p:spPr>
          <a:xfrm rot="16200000">
            <a:off x="8005410" y="696743"/>
            <a:ext cx="1319920" cy="2359528"/>
          </a:xfrm>
          <a:custGeom>
            <a:avLst/>
            <a:gdLst>
              <a:gd name="connsiteX0" fmla="*/ 0 w 2859314"/>
              <a:gd name="connsiteY0" fmla="*/ 0 h 5111395"/>
              <a:gd name="connsiteX1" fmla="*/ 214891 w 2859314"/>
              <a:gd name="connsiteY1" fmla="*/ 3443 h 5111395"/>
              <a:gd name="connsiteX2" fmla="*/ 2096521 w 2859314"/>
              <a:gd name="connsiteY2" fmla="*/ 152289 h 5111395"/>
              <a:gd name="connsiteX3" fmla="*/ 2859314 w 2859314"/>
              <a:gd name="connsiteY3" fmla="*/ 248821 h 5111395"/>
              <a:gd name="connsiteX4" fmla="*/ 2859314 w 2859314"/>
              <a:gd name="connsiteY4" fmla="*/ 4862574 h 5111395"/>
              <a:gd name="connsiteX5" fmla="*/ 2096521 w 2859314"/>
              <a:gd name="connsiteY5" fmla="*/ 4959106 h 5111395"/>
              <a:gd name="connsiteX6" fmla="*/ 214891 w 2859314"/>
              <a:gd name="connsiteY6" fmla="*/ 5107952 h 5111395"/>
              <a:gd name="connsiteX7" fmla="*/ 0 w 2859314"/>
              <a:gd name="connsiteY7" fmla="*/ 5111395 h 5111395"/>
              <a:gd name="connsiteX8" fmla="*/ 0 w 2859314"/>
              <a:gd name="connsiteY8" fmla="*/ 0 h 511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314" h="5111395">
                <a:moveTo>
                  <a:pt x="0" y="0"/>
                </a:moveTo>
                <a:lnTo>
                  <a:pt x="214891" y="3443"/>
                </a:lnTo>
                <a:cubicBezTo>
                  <a:pt x="827219" y="21167"/>
                  <a:pt x="1457529" y="77426"/>
                  <a:pt x="2096521" y="152289"/>
                </a:cubicBezTo>
                <a:lnTo>
                  <a:pt x="2859314" y="248821"/>
                </a:lnTo>
                <a:lnTo>
                  <a:pt x="2859314" y="4862574"/>
                </a:lnTo>
                <a:lnTo>
                  <a:pt x="2096521" y="4959106"/>
                </a:lnTo>
                <a:cubicBezTo>
                  <a:pt x="1457529" y="5033969"/>
                  <a:pt x="827219" y="5090228"/>
                  <a:pt x="214891" y="5107952"/>
                </a:cubicBezTo>
                <a:lnTo>
                  <a:pt x="0" y="5111395"/>
                </a:lnTo>
                <a:lnTo>
                  <a:pt x="0" y="0"/>
                </a:lnTo>
                <a:close/>
              </a:path>
            </a:pathLst>
          </a:cu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92" tIns="30646" rIns="61292" bIns="30646"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38" name="任意多边形 37"/>
          <p:cNvSpPr/>
          <p:nvPr/>
        </p:nvSpPr>
        <p:spPr>
          <a:xfrm rot="16200000">
            <a:off x="8008760" y="3705451"/>
            <a:ext cx="1313220" cy="2102237"/>
          </a:xfrm>
          <a:custGeom>
            <a:avLst/>
            <a:gdLst>
              <a:gd name="connsiteX0" fmla="*/ 2844800 w 2844800"/>
              <a:gd name="connsiteY0" fmla="*/ 0 h 4554033"/>
              <a:gd name="connsiteX1" fmla="*/ 2844800 w 2844800"/>
              <a:gd name="connsiteY1" fmla="*/ 4554033 h 4554033"/>
              <a:gd name="connsiteX2" fmla="*/ 2304795 w 2844800"/>
              <a:gd name="connsiteY2" fmla="*/ 4477792 h 4554033"/>
              <a:gd name="connsiteX3" fmla="*/ 0 w 2844800"/>
              <a:gd name="connsiteY3" fmla="*/ 4167464 h 4554033"/>
              <a:gd name="connsiteX4" fmla="*/ 0 w 2844800"/>
              <a:gd name="connsiteY4" fmla="*/ 3768359 h 4554033"/>
              <a:gd name="connsiteX5" fmla="*/ 0 w 2844800"/>
              <a:gd name="connsiteY5" fmla="*/ 785674 h 4554033"/>
              <a:gd name="connsiteX6" fmla="*/ 0 w 2844800"/>
              <a:gd name="connsiteY6" fmla="*/ 386569 h 4554033"/>
              <a:gd name="connsiteX7" fmla="*/ 2304795 w 2844800"/>
              <a:gd name="connsiteY7" fmla="*/ 76241 h 4554033"/>
              <a:gd name="connsiteX8" fmla="*/ 2844800 w 2844800"/>
              <a:gd name="connsiteY8" fmla="*/ 0 h 455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800" h="4554033">
                <a:moveTo>
                  <a:pt x="2844800" y="0"/>
                </a:moveTo>
                <a:lnTo>
                  <a:pt x="2844800" y="4554033"/>
                </a:lnTo>
                <a:lnTo>
                  <a:pt x="2304795" y="4477792"/>
                </a:lnTo>
                <a:cubicBezTo>
                  <a:pt x="1533298" y="4366355"/>
                  <a:pt x="760186" y="4250921"/>
                  <a:pt x="0" y="4167464"/>
                </a:cubicBezTo>
                <a:lnTo>
                  <a:pt x="0" y="3768359"/>
                </a:lnTo>
                <a:lnTo>
                  <a:pt x="0" y="785674"/>
                </a:lnTo>
                <a:lnTo>
                  <a:pt x="0" y="386569"/>
                </a:lnTo>
                <a:cubicBezTo>
                  <a:pt x="760186" y="303112"/>
                  <a:pt x="1533298" y="187678"/>
                  <a:pt x="2304795" y="76241"/>
                </a:cubicBezTo>
                <a:lnTo>
                  <a:pt x="2844800" y="0"/>
                </a:lnTo>
                <a:close/>
              </a:path>
            </a:pathLst>
          </a:cu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92" tIns="30646" rIns="61292" bIns="30646"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39" name="任意多边形 38"/>
          <p:cNvSpPr/>
          <p:nvPr/>
        </p:nvSpPr>
        <p:spPr>
          <a:xfrm rot="16200000">
            <a:off x="8008861" y="-606888"/>
            <a:ext cx="1313018" cy="2096982"/>
          </a:xfrm>
          <a:custGeom>
            <a:avLst/>
            <a:gdLst>
              <a:gd name="connsiteX0" fmla="*/ 0 w 2844362"/>
              <a:gd name="connsiteY0" fmla="*/ 0 h 4542647"/>
              <a:gd name="connsiteX1" fmla="*/ 526130 w 2844362"/>
              <a:gd name="connsiteY1" fmla="*/ 73100 h 4542647"/>
              <a:gd name="connsiteX2" fmla="*/ 2844362 w 2844362"/>
              <a:gd name="connsiteY2" fmla="*/ 380876 h 4542647"/>
              <a:gd name="connsiteX3" fmla="*/ 2844362 w 2844362"/>
              <a:gd name="connsiteY3" fmla="*/ 779981 h 4542647"/>
              <a:gd name="connsiteX4" fmla="*/ 2844362 w 2844362"/>
              <a:gd name="connsiteY4" fmla="*/ 3762666 h 4542647"/>
              <a:gd name="connsiteX5" fmla="*/ 2844362 w 2844362"/>
              <a:gd name="connsiteY5" fmla="*/ 4161771 h 4542647"/>
              <a:gd name="connsiteX6" fmla="*/ 526130 w 2844362"/>
              <a:gd name="connsiteY6" fmla="*/ 4469547 h 4542647"/>
              <a:gd name="connsiteX7" fmla="*/ 0 w 2844362"/>
              <a:gd name="connsiteY7" fmla="*/ 4542647 h 4542647"/>
              <a:gd name="connsiteX8" fmla="*/ 0 w 2844362"/>
              <a:gd name="connsiteY8" fmla="*/ 0 h 454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362" h="4542647">
                <a:moveTo>
                  <a:pt x="0" y="0"/>
                </a:moveTo>
                <a:lnTo>
                  <a:pt x="526130" y="73100"/>
                </a:lnTo>
                <a:cubicBezTo>
                  <a:pt x="1302446" y="183346"/>
                  <a:pt x="2080548" y="297419"/>
                  <a:pt x="2844362" y="380876"/>
                </a:cubicBezTo>
                <a:lnTo>
                  <a:pt x="2844362" y="779981"/>
                </a:lnTo>
                <a:lnTo>
                  <a:pt x="2844362" y="3762666"/>
                </a:lnTo>
                <a:lnTo>
                  <a:pt x="2844362" y="4161771"/>
                </a:lnTo>
                <a:cubicBezTo>
                  <a:pt x="2080548" y="4245228"/>
                  <a:pt x="1302446" y="4359301"/>
                  <a:pt x="526130" y="4469547"/>
                </a:cubicBezTo>
                <a:lnTo>
                  <a:pt x="0" y="4542647"/>
                </a:lnTo>
                <a:lnTo>
                  <a:pt x="0" y="0"/>
                </a:lnTo>
                <a:close/>
              </a:path>
            </a:pathLst>
          </a:cu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92" tIns="30646" rIns="61292" bIns="30646"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14" name="文本框 6">
            <a:extLst>
              <a:ext uri="{FF2B5EF4-FFF2-40B4-BE49-F238E27FC236}">
                <a16:creationId xmlns:a16="http://schemas.microsoft.com/office/drawing/2014/main" id="{ED9B8128-0CD2-0FE1-9FE1-E54A1F929E79}"/>
              </a:ext>
            </a:extLst>
          </p:cNvPr>
          <p:cNvSpPr txBox="1"/>
          <p:nvPr/>
        </p:nvSpPr>
        <p:spPr>
          <a:xfrm>
            <a:off x="2400622" y="3100828"/>
            <a:ext cx="4342758" cy="677444"/>
          </a:xfrm>
          <a:prstGeom prst="rect">
            <a:avLst/>
          </a:prstGeom>
          <a:noFill/>
        </p:spPr>
        <p:txBody>
          <a:bodyPr wrap="square" lIns="61292" tIns="30646" rIns="61292" bIns="30646" rtlCol="0">
            <a:spAutoFit/>
          </a:bodyPr>
          <a:lstStyle/>
          <a:p>
            <a:pPr algn="ctr"/>
            <a:r>
              <a:rPr lang="en-US" altLang="zh-CN" sz="4000" b="1">
                <a:effectLst>
                  <a:outerShdw blurRad="50800" dist="38100" dir="5400000" algn="t" rotWithShape="0">
                    <a:prstClr val="black">
                      <a:alpha val="40000"/>
                    </a:prstClr>
                  </a:outerShdw>
                </a:effectLst>
                <a:latin typeface="Times New Roman" panose="02020603050405020304" pitchFamily="18" charset="0"/>
                <a:ea typeface="+mj-ea"/>
                <a:cs typeface="Times New Roman" panose="02020603050405020304" pitchFamily="18" charset="0"/>
              </a:rPr>
              <a:t>LUYỆN TẬP</a:t>
            </a:r>
            <a:endParaRPr lang="zh-CN" altLang="en-US" sz="4000" b="1" dirty="0">
              <a:effectLst>
                <a:outerShdw blurRad="50800" dist="38100" dir="5400000" algn="t" rotWithShape="0">
                  <a:prstClr val="black">
                    <a:alpha val="40000"/>
                  </a:prstClr>
                </a:outerShdw>
              </a:effectLst>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26544485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59394" name="Picture 3"/>
          <p:cNvPicPr>
            <a:picLocks noChangeAspect="1"/>
          </p:cNvPicPr>
          <p:nvPr/>
        </p:nvPicPr>
        <p:blipFill>
          <a:blip r:embed="rId5" cstate="print">
            <a:extLst>
              <a:ext uri="{28A0092B-C50C-407E-A947-70E740481C1C}">
                <a14:useLocalDpi xmlns:a14="http://schemas.microsoft.com/office/drawing/2010/main" val="0"/>
              </a:ext>
            </a:extLst>
          </a:blip>
          <a:srcRect t="1614"/>
          <a:stretch>
            <a:fillRect/>
          </a:stretch>
        </p:blipFill>
        <p:spPr bwMode="auto">
          <a:xfrm>
            <a:off x="1658405" y="930"/>
            <a:ext cx="5827192" cy="3224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6FE0A47F-DE0D-4AFB-A019-3B65ECEF2308}"/>
              </a:ext>
            </a:extLst>
          </p:cNvPr>
          <p:cNvSpPr/>
          <p:nvPr/>
        </p:nvSpPr>
        <p:spPr>
          <a:xfrm>
            <a:off x="1008405" y="3042824"/>
            <a:ext cx="7127192" cy="585088"/>
          </a:xfrm>
          <a:prstGeom prst="rect">
            <a:avLst/>
          </a:prstGeom>
          <a:noFill/>
        </p:spPr>
        <p:txBody>
          <a:bodyPr wrap="none" lIns="61270" tIns="30635" rIns="61270" bIns="30635">
            <a:spAutoFit/>
          </a:bodyPr>
          <a:lstStyle/>
          <a:p>
            <a:pPr algn="ctr" defTabSz="612739">
              <a:defRPr/>
            </a:pPr>
            <a:r>
              <a:rPr lang="en-US" sz="3400" b="1">
                <a:ln w="6600">
                  <a:solidFill>
                    <a:srgbClr val="7030A0"/>
                  </a:solidFill>
                  <a:prstDash val="solid"/>
                </a:ln>
                <a:solidFill>
                  <a:srgbClr val="002060"/>
                </a:solidFill>
                <a:effectLst>
                  <a:outerShdw dist="38100" dir="2700000" algn="tl" rotWithShape="0">
                    <a:srgbClr val="48CFAD"/>
                  </a:outerShdw>
                </a:effectLst>
                <a:latin typeface="Times New Roman" panose="02020603050405020304" pitchFamily="18" charset="0"/>
                <a:ea typeface="Tahoma" panose="020B0604030504040204" pitchFamily="34" charset="0"/>
                <a:cs typeface="Times New Roman" panose="02020603050405020304" pitchFamily="18" charset="0"/>
                <a:sym typeface="Arial"/>
              </a:rPr>
              <a:t>TRÒ CH</a:t>
            </a:r>
            <a:r>
              <a:rPr lang="vi-VN" sz="3400" b="1">
                <a:ln w="6600">
                  <a:solidFill>
                    <a:srgbClr val="7030A0"/>
                  </a:solidFill>
                  <a:prstDash val="solid"/>
                </a:ln>
                <a:solidFill>
                  <a:srgbClr val="002060"/>
                </a:solidFill>
                <a:effectLst>
                  <a:outerShdw dist="38100" dir="2700000" algn="tl" rotWithShape="0">
                    <a:srgbClr val="48CFAD"/>
                  </a:outerShdw>
                </a:effectLst>
                <a:latin typeface="Times New Roman" panose="02020603050405020304" pitchFamily="18" charset="0"/>
                <a:ea typeface="Tahoma" panose="020B0604030504040204" pitchFamily="34" charset="0"/>
                <a:cs typeface="Times New Roman" panose="02020603050405020304" pitchFamily="18" charset="0"/>
                <a:sym typeface="Arial"/>
              </a:rPr>
              <a:t>Ơ</a:t>
            </a:r>
            <a:r>
              <a:rPr lang="en-US" sz="3400" b="1">
                <a:ln w="6600">
                  <a:solidFill>
                    <a:srgbClr val="7030A0"/>
                  </a:solidFill>
                  <a:prstDash val="solid"/>
                </a:ln>
                <a:solidFill>
                  <a:srgbClr val="002060"/>
                </a:solidFill>
                <a:effectLst>
                  <a:outerShdw dist="38100" dir="2700000" algn="tl" rotWithShape="0">
                    <a:srgbClr val="48CFAD"/>
                  </a:outerShdw>
                </a:effectLst>
                <a:latin typeface="Times New Roman" panose="02020603050405020304" pitchFamily="18" charset="0"/>
                <a:ea typeface="Tahoma" panose="020B0604030504040204" pitchFamily="34" charset="0"/>
                <a:cs typeface="Times New Roman" panose="02020603050405020304" pitchFamily="18" charset="0"/>
                <a:sym typeface="Arial"/>
              </a:rPr>
              <a:t>I “HỘP QUÀ MAY MẮN”</a:t>
            </a:r>
          </a:p>
        </p:txBody>
      </p:sp>
      <p:pic>
        <p:nvPicPr>
          <p:cNvPr id="18" name="chrysanthemu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7920415" y="-599858"/>
            <a:ext cx="457035" cy="45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F9CBF7A-1036-423F-8D43-D419755DA147}"/>
              </a:ext>
            </a:extLst>
          </p:cNvPr>
          <p:cNvSpPr/>
          <p:nvPr/>
        </p:nvSpPr>
        <p:spPr>
          <a:xfrm>
            <a:off x="7609378" y="4758534"/>
            <a:ext cx="1158455" cy="28882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anchor="ctr"/>
          <a:lstStyle/>
          <a:p>
            <a:pPr algn="ctr" defTabSz="612739">
              <a:defRPr/>
            </a:pPr>
            <a:endParaRPr lang="en-US">
              <a:solidFill>
                <a:prstClr val="white"/>
              </a:solidFill>
              <a:latin typeface="A2.Jovis-Doanvandai-San"/>
              <a:sym typeface="Arial"/>
            </a:endParaRPr>
          </a:p>
        </p:txBody>
      </p:sp>
    </p:spTree>
    <p:extLst>
      <p:ext uri="{BB962C8B-B14F-4D97-AF65-F5344CB8AC3E}">
        <p14:creationId xmlns:p14="http://schemas.microsoft.com/office/powerpoint/2010/main" val="37978796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a:blip r:embed="rId4" cstate="print">
            <a:clrChange>
              <a:clrFrom>
                <a:srgbClr val="F7F3F0"/>
              </a:clrFrom>
              <a:clrTo>
                <a:srgbClr val="F7F3F0">
                  <a:alpha val="0"/>
                </a:srgbClr>
              </a:clrTo>
            </a:clrChange>
            <a:extLst>
              <a:ext uri="{28A0092B-C50C-407E-A947-70E740481C1C}">
                <a14:useLocalDpi xmlns:a14="http://schemas.microsoft.com/office/drawing/2010/main" val="0"/>
              </a:ext>
            </a:extLst>
          </a:blip>
          <a:stretch>
            <a:fillRect/>
          </a:stretch>
        </p:blipFill>
        <p:spPr>
          <a:xfrm>
            <a:off x="1543576" y="952844"/>
            <a:ext cx="2368392" cy="1481521"/>
          </a:xfrm>
          <a:prstGeom prst="rect">
            <a:avLst/>
          </a:prstGeom>
        </p:spPr>
      </p:pic>
      <p:pic>
        <p:nvPicPr>
          <p:cNvPr id="23" name="图片 22"/>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615" b="87692"/>
          <a:stretch/>
        </p:blipFill>
        <p:spPr>
          <a:xfrm>
            <a:off x="2759845" y="200465"/>
            <a:ext cx="3624310" cy="601395"/>
          </a:xfrm>
          <a:prstGeom prst="rect">
            <a:avLst/>
          </a:prstGeom>
        </p:spPr>
      </p:pic>
      <p:cxnSp>
        <p:nvCxnSpPr>
          <p:cNvPr id="24" name="直接连接符 23"/>
          <p:cNvCxnSpPr/>
          <p:nvPr/>
        </p:nvCxnSpPr>
        <p:spPr>
          <a:xfrm>
            <a:off x="1007779" y="833512"/>
            <a:ext cx="7128443" cy="0"/>
          </a:xfrm>
          <a:prstGeom prst="line">
            <a:avLst/>
          </a:prstGeom>
          <a:ln w="28575">
            <a:solidFill>
              <a:srgbClr val="83C0BF"/>
            </a:solidFill>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1358140" y="2419067"/>
            <a:ext cx="6427721" cy="385056"/>
          </a:xfrm>
          <a:prstGeom prst="rect">
            <a:avLst/>
          </a:prstGeom>
          <a:noFill/>
        </p:spPr>
        <p:txBody>
          <a:bodyPr wrap="square" lIns="61292" tIns="30646" rIns="61292" bIns="30646" rtlCol="0">
            <a:spAutoFit/>
          </a:bodyPr>
          <a:lstStyle/>
          <a:p>
            <a:pPr algn="ctr"/>
            <a:r>
              <a:rPr lang="en-US" altLang="zh-CN" sz="2100" b="1">
                <a:solidFill>
                  <a:schemeClr val="accent4">
                    <a:lumMod val="50000"/>
                  </a:schemeClr>
                </a:solidFill>
                <a:latin typeface="Times New Roman" panose="02020603050405020304" pitchFamily="18" charset="0"/>
                <a:cs typeface="Times New Roman" panose="02020603050405020304" pitchFamily="18" charset="0"/>
                <a:sym typeface="+mn-lt"/>
              </a:rPr>
              <a:t>LUẬT CHƠI</a:t>
            </a:r>
            <a:endParaRPr lang="zh-CN" altLang="en-US" sz="2100" b="1" dirty="0">
              <a:solidFill>
                <a:schemeClr val="accent4">
                  <a:lumMod val="50000"/>
                </a:schemeClr>
              </a:solidFill>
              <a:latin typeface="Times New Roman" panose="02020603050405020304" pitchFamily="18" charset="0"/>
              <a:cs typeface="Times New Roman" panose="02020603050405020304" pitchFamily="18" charset="0"/>
              <a:sym typeface="+mn-lt"/>
            </a:endParaRPr>
          </a:p>
        </p:txBody>
      </p:sp>
      <p:sp>
        <p:nvSpPr>
          <p:cNvPr id="26" name="矩形 25"/>
          <p:cNvSpPr/>
          <p:nvPr/>
        </p:nvSpPr>
        <p:spPr>
          <a:xfrm>
            <a:off x="1057444" y="2857648"/>
            <a:ext cx="7029114" cy="1377635"/>
          </a:xfrm>
          <a:prstGeom prst="rect">
            <a:avLst/>
          </a:prstGeom>
        </p:spPr>
        <p:txBody>
          <a:bodyPr wrap="square" lIns="61292" tIns="30646" rIns="61292" bIns="30646">
            <a:spAutoFit/>
          </a:bodyPr>
          <a:lstStyle/>
          <a:p>
            <a:pPr algn="ctr">
              <a:lnSpc>
                <a:spcPct val="150000"/>
              </a:lnSpc>
            </a:pPr>
            <a:r>
              <a:rPr lang="vi-VN" altLang="zh-CN" sz="1900">
                <a:latin typeface="Times New Roman" panose="02020603050405020304" pitchFamily="18" charset="0"/>
                <a:ea typeface="华康娃娃体W5(P)" panose="040B0500000000000000" pitchFamily="82" charset="-122"/>
                <a:cs typeface="Times New Roman" panose="02020603050405020304" pitchFamily="18" charset="0"/>
              </a:rPr>
              <a:t>Các học sinh xung phong để trả lời câu hỏi, chọn gói quà mà mình mong muốn. Nếu trả lời đúng sẽ nhận được phần quà tương ứng với gói quà đã chọn. Trả lời sai, cơ hội sẽ được nhường cho các bạn khác.</a:t>
            </a:r>
            <a:endParaRPr lang="en-US" altLang="zh-CN" sz="1900" dirty="0">
              <a:latin typeface="Times New Roman" panose="02020603050405020304" pitchFamily="18" charset="0"/>
              <a:cs typeface="Times New Roman" panose="02020603050405020304" pitchFamily="18" charset="0"/>
              <a:sym typeface="+mn-lt"/>
            </a:endParaRPr>
          </a:p>
        </p:txBody>
      </p:sp>
      <p:pic>
        <p:nvPicPr>
          <p:cNvPr id="29" name="图片 28"/>
          <p:cNvPicPr>
            <a:picLocks noChangeAspect="1"/>
          </p:cNvPicPr>
          <p:nvPr/>
        </p:nvPicPr>
        <p:blipFill>
          <a:blip r:embed="rId4" cstate="print">
            <a:clrChange>
              <a:clrFrom>
                <a:srgbClr val="F7F3F0"/>
              </a:clrFrom>
              <a:clrTo>
                <a:srgbClr val="F7F3F0">
                  <a:alpha val="0"/>
                </a:srgbClr>
              </a:clrTo>
            </a:clrChange>
            <a:extLst>
              <a:ext uri="{28A0092B-C50C-407E-A947-70E740481C1C}">
                <a14:useLocalDpi xmlns:a14="http://schemas.microsoft.com/office/drawing/2010/main" val="0"/>
              </a:ext>
            </a:extLst>
          </a:blip>
          <a:stretch>
            <a:fillRect/>
          </a:stretch>
        </p:blipFill>
        <p:spPr>
          <a:xfrm>
            <a:off x="3387805" y="956426"/>
            <a:ext cx="2368392" cy="1481521"/>
          </a:xfrm>
          <a:prstGeom prst="rect">
            <a:avLst/>
          </a:prstGeom>
        </p:spPr>
      </p:pic>
      <p:pic>
        <p:nvPicPr>
          <p:cNvPr id="30" name="图片 29"/>
          <p:cNvPicPr>
            <a:picLocks noChangeAspect="1"/>
          </p:cNvPicPr>
          <p:nvPr/>
        </p:nvPicPr>
        <p:blipFill>
          <a:blip r:embed="rId4" cstate="print">
            <a:clrChange>
              <a:clrFrom>
                <a:srgbClr val="F7F3F0"/>
              </a:clrFrom>
              <a:clrTo>
                <a:srgbClr val="F7F3F0">
                  <a:alpha val="0"/>
                </a:srgbClr>
              </a:clrTo>
            </a:clrChange>
            <a:extLst>
              <a:ext uri="{28A0092B-C50C-407E-A947-70E740481C1C}">
                <a14:useLocalDpi xmlns:a14="http://schemas.microsoft.com/office/drawing/2010/main" val="0"/>
              </a:ext>
            </a:extLst>
          </a:blip>
          <a:stretch>
            <a:fillRect/>
          </a:stretch>
        </p:blipFill>
        <p:spPr>
          <a:xfrm>
            <a:off x="5232033" y="949381"/>
            <a:ext cx="2368392" cy="1481521"/>
          </a:xfrm>
          <a:prstGeom prst="rect">
            <a:avLst/>
          </a:prstGeom>
        </p:spPr>
      </p:pic>
    </p:spTree>
    <p:extLst>
      <p:ext uri="{BB962C8B-B14F-4D97-AF65-F5344CB8AC3E}">
        <p14:creationId xmlns:p14="http://schemas.microsoft.com/office/powerpoint/2010/main" val="15798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p:tgtEl>
                                          <p:spTgt spid="25"/>
                                        </p:tgtEl>
                                        <p:attrNameLst>
                                          <p:attrName>ppt_x</p:attrName>
                                        </p:attrNameLst>
                                      </p:cBhvr>
                                      <p:tavLst>
                                        <p:tav tm="0">
                                          <p:val>
                                            <p:strVal val="#ppt_x-#ppt_w*1.125000"/>
                                          </p:val>
                                        </p:tav>
                                        <p:tav tm="100000">
                                          <p:val>
                                            <p:strVal val="#ppt_x"/>
                                          </p:val>
                                        </p:tav>
                                      </p:tavLst>
                                    </p:anim>
                                    <p:animEffect transition="in" filter="wipe(right)">
                                      <p:cBhvr>
                                        <p:cTn id="8" dur="500"/>
                                        <p:tgtEl>
                                          <p:spTgt spid="25"/>
                                        </p:tgtEl>
                                      </p:cBhvr>
                                    </p:animEffect>
                                  </p:childTnLst>
                                </p:cTn>
                              </p:par>
                            </p:childTnLst>
                          </p:cTn>
                        </p:par>
                        <p:par>
                          <p:cTn id="9" fill="hold">
                            <p:stCondLst>
                              <p:cond delay="500"/>
                            </p:stCondLst>
                            <p:childTnLst>
                              <p:par>
                                <p:cTn id="10" presetID="22" presetClass="entr" presetSubtype="8" fill="hold" grpId="0" nodeType="afterEffect">
                                  <p:stCondLst>
                                    <p:cond delay="0"/>
                                  </p:stCondLst>
                                  <p:iterate type="wd">
                                    <p:tmPct val="25000"/>
                                  </p:iterate>
                                  <p:childTnLst>
                                    <p:set>
                                      <p:cBhvr>
                                        <p:cTn id="11" dur="1" fill="hold">
                                          <p:stCondLst>
                                            <p:cond delay="0"/>
                                          </p:stCondLst>
                                        </p:cTn>
                                        <p:tgtEl>
                                          <p:spTgt spid="26"/>
                                        </p:tgtEl>
                                        <p:attrNameLst>
                                          <p:attrName>style.visibility</p:attrName>
                                        </p:attrNameLst>
                                      </p:cBhvr>
                                      <p:to>
                                        <p:strVal val="visible"/>
                                      </p:to>
                                    </p:set>
                                    <p:animEffect transition="in" filter="wipe(left)">
                                      <p:cBhvr>
                                        <p:cTn id="12"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1143001" y="1677591"/>
            <a:ext cx="6858000" cy="641746"/>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anchor="ctr"/>
          <a:lstStyle/>
          <a:p>
            <a:pPr algn="ctr" defTabSz="459692">
              <a:defRPr/>
            </a:pPr>
            <a:endParaRPr lang="en-US" sz="900">
              <a:solidFill>
                <a:prstClr val="white"/>
              </a:solidFill>
              <a:latin typeface="Calibri" panose="020F0502020204030204"/>
            </a:endParaRPr>
          </a:p>
        </p:txBody>
      </p:sp>
      <p:sp>
        <p:nvSpPr>
          <p:cNvPr id="30" name="Rectangle 29">
            <a:extLst>
              <a:ext uri="{FF2B5EF4-FFF2-40B4-BE49-F238E27FC236}">
                <a16:creationId xmlns:a16="http://schemas.microsoft.com/office/drawing/2014/main" id="{0DE8E057-79AF-4679-8F0F-5F578B85F19A}"/>
              </a:ext>
            </a:extLst>
          </p:cNvPr>
          <p:cNvSpPr/>
          <p:nvPr/>
        </p:nvSpPr>
        <p:spPr>
          <a:xfrm>
            <a:off x="1143001" y="3554016"/>
            <a:ext cx="6858000" cy="641746"/>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anchor="ctr"/>
          <a:lstStyle/>
          <a:p>
            <a:pPr algn="ctr" defTabSz="459692">
              <a:defRPr/>
            </a:pPr>
            <a:endParaRPr lang="en-US" sz="900">
              <a:solidFill>
                <a:prstClr val="white"/>
              </a:solidFill>
              <a:latin typeface="Calibri" panose="020F0502020204030204"/>
            </a:endParaRPr>
          </a:p>
        </p:txBody>
      </p:sp>
      <p:pic>
        <p:nvPicPr>
          <p:cNvPr id="8" name="Picture 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98987" y="1166814"/>
            <a:ext cx="1107281" cy="979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hlinkClick r:id="rId4" action="ppaction://hlinksldjump"/>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72792" y="878682"/>
            <a:ext cx="1159668" cy="778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34433" y="1166814"/>
            <a:ext cx="1107281"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hlinkClick r:id="rId7" action="ppaction://hlinksldjump"/>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89787" y="903685"/>
            <a:ext cx="1159668" cy="778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97936" y="1120421"/>
            <a:ext cx="1107281"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hlinkClick r:id="rId10" action="ppaction://hlinksldjump"/>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71743" y="844926"/>
            <a:ext cx="1159668" cy="778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638723" y="3107531"/>
            <a:ext cx="1107281"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hlinkClick r:id="rId13" action="ppaction://hlinksldjump"/>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612530" y="2819400"/>
            <a:ext cx="1159668" cy="778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hlinkClick r:id="rId16" action="ppaction://hlinksldjump"/>
          </p:cNvPr>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284558" y="3063479"/>
            <a:ext cx="1107281"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hlinkClick r:id="rId16" action="ppaction://hlinksldjump"/>
          </p:cNvPr>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241726" y="2797970"/>
            <a:ext cx="1158478" cy="777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8" name="Picture 3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143000" y="4192192"/>
            <a:ext cx="3429000" cy="188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9" name="Picture 37"/>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4572000" y="4192192"/>
            <a:ext cx="3429000" cy="188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0" name="Picture 38"/>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143000" y="2315766"/>
            <a:ext cx="3429000" cy="18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1" name="Picture 39"/>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4572000" y="2315766"/>
            <a:ext cx="3429000" cy="18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Arrow: Right 24">
            <a:hlinkClick r:id="rId20" action="ppaction://hlinksldjump"/>
            <a:extLst>
              <a:ext uri="{FF2B5EF4-FFF2-40B4-BE49-F238E27FC236}">
                <a16:creationId xmlns:a16="http://schemas.microsoft.com/office/drawing/2014/main" id="{1EF02A83-681D-B1B9-8299-EEAAC3EC8AC5}"/>
              </a:ext>
            </a:extLst>
          </p:cNvPr>
          <p:cNvSpPr/>
          <p:nvPr/>
        </p:nvSpPr>
        <p:spPr>
          <a:xfrm>
            <a:off x="6060126" y="4300184"/>
            <a:ext cx="2612360" cy="851127"/>
          </a:xfrm>
          <a:prstGeom prst="rightArrow">
            <a:avLst/>
          </a:prstGeom>
          <a:solidFill>
            <a:srgbClr val="ED5565"/>
          </a:solidFill>
          <a:ln w="12700" cap="flat" cmpd="sng" algn="ctr">
            <a:noFill/>
            <a:prstDash val="solid"/>
            <a:miter lim="800000"/>
          </a:ln>
          <a:effectLst/>
        </p:spPr>
        <p:txBody>
          <a:bodyPr lIns="61292" tIns="30646" rIns="61292" bIns="30646"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816984" fontAlgn="base">
              <a:spcBef>
                <a:spcPct val="0"/>
              </a:spcBef>
              <a:spcAft>
                <a:spcPct val="0"/>
              </a:spcAft>
              <a:defRPr/>
            </a:pPr>
            <a:r>
              <a:rPr lang="en-US" altLang="en-US" b="1" kern="0">
                <a:solidFill>
                  <a:srgbClr val="FFFFFF"/>
                </a:solidFill>
                <a:latin typeface="Times New Roman" panose="02020603050405020304" pitchFamily="18" charset="0"/>
                <a:cs typeface="Times New Roman" panose="02020603050405020304" pitchFamily="18" charset="0"/>
              </a:rPr>
              <a:t>KẾT THÚC</a:t>
            </a:r>
            <a:endParaRPr lang="vi-VN" altLang="en-US" b="1" kern="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61073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62467"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28491" y="3644512"/>
            <a:ext cx="1475841" cy="1307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93579" y="3262065"/>
            <a:ext cx="1545666" cy="103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337" y="2939917"/>
            <a:ext cx="1102914" cy="995003"/>
          </a:xfrm>
          <a:prstGeom prst="foldedCorner">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anchor="ctr"/>
          <a:lstStyle>
            <a:lvl1pPr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612922" fontAlgn="base">
              <a:spcBef>
                <a:spcPct val="0"/>
              </a:spcBef>
              <a:spcAft>
                <a:spcPct val="0"/>
              </a:spcAft>
              <a:buClrTx/>
            </a:pPr>
            <a:r>
              <a:rPr lang="en-US" altLang="en-US" sz="1200" b="1">
                <a:latin typeface="Times New Roman" panose="02020603050405020304" pitchFamily="18" charset="0"/>
                <a:cs typeface="Times New Roman" panose="02020603050405020304" pitchFamily="18" charset="0"/>
              </a:rPr>
              <a:t>Em đã nhận được 3 cái kẹo</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0" y="-37156"/>
            <a:ext cx="9123237" cy="3121484"/>
          </a:xfrm>
          <a:prstGeom prst="foldedCorner">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anchor="ctr"/>
          <a:lstStyle/>
          <a:p>
            <a:pPr algn="just" defTabSz="612739">
              <a:lnSpc>
                <a:spcPct val="107000"/>
              </a:lnSpc>
              <a:spcAft>
                <a:spcPts val="536"/>
              </a:spcAft>
              <a:defRPr/>
            </a:pPr>
            <a:endParaRPr lang="en-US" sz="19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endParaRPr>
          </a:p>
          <a:p>
            <a:pPr algn="just" defTabSz="612739">
              <a:lnSpc>
                <a:spcPct val="107000"/>
              </a:lnSpc>
              <a:spcAft>
                <a:spcPts val="536"/>
              </a:spcAft>
              <a:defRPr/>
            </a:pPr>
            <a:r>
              <a:rPr lang="vi-VN" sz="19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Câu</a:t>
            </a:r>
            <a:r>
              <a:rPr lang="en-US" sz="19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1</a:t>
            </a:r>
            <a:r>
              <a:rPr lang="vi-VN" sz="19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19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Phát</a:t>
            </a:r>
            <a:r>
              <a:rPr lang="en-US" sz="19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19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biểu</a:t>
            </a:r>
            <a:r>
              <a:rPr lang="en-US" sz="19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19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nào</a:t>
            </a:r>
            <a:r>
              <a:rPr lang="en-US" sz="19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19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sau</a:t>
            </a:r>
            <a:r>
              <a:rPr lang="en-US" sz="19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19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đây</a:t>
            </a:r>
            <a:r>
              <a:rPr lang="en-US" sz="19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19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không</a:t>
            </a:r>
            <a:r>
              <a:rPr lang="en-US" sz="19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19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phải</a:t>
            </a:r>
            <a:r>
              <a:rPr lang="en-US" sz="19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19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là</a:t>
            </a:r>
            <a:r>
              <a:rPr lang="en-US" sz="19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19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tác</a:t>
            </a:r>
            <a:r>
              <a:rPr lang="en-US" sz="19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19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hại</a:t>
            </a:r>
            <a:r>
              <a:rPr lang="en-US" sz="19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19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của</a:t>
            </a:r>
            <a:r>
              <a:rPr lang="en-US" sz="19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19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bệnh</a:t>
            </a:r>
            <a:r>
              <a:rPr lang="en-US" sz="19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19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nghiện</a:t>
            </a:r>
            <a:r>
              <a:rPr lang="en-US" sz="19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Internet?</a:t>
            </a:r>
          </a:p>
          <a:p>
            <a:pPr marL="344700" indent="-344700" algn="just" defTabSz="612739">
              <a:lnSpc>
                <a:spcPct val="107000"/>
              </a:lnSpc>
              <a:spcAft>
                <a:spcPts val="536"/>
              </a:spcAft>
              <a:buFont typeface="Arial"/>
              <a:buAutoNum type="alphaUcPeriod"/>
              <a:defRPr/>
            </a:pPr>
            <a:r>
              <a:rPr lang="en-US" sz="19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Thiếu</a:t>
            </a:r>
            <a:r>
              <a:rPr lang="en-US" sz="19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19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giao</a:t>
            </a:r>
            <a:r>
              <a:rPr lang="en-US" sz="19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19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tiếp</a:t>
            </a:r>
            <a:r>
              <a:rPr lang="en-US" sz="19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19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với</a:t>
            </a:r>
            <a:r>
              <a:rPr lang="en-US" sz="19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19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thế</a:t>
            </a:r>
            <a:r>
              <a:rPr lang="en-US" sz="19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19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giới</a:t>
            </a:r>
            <a:r>
              <a:rPr lang="en-US" sz="19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19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xung</a:t>
            </a:r>
            <a:r>
              <a:rPr lang="en-US" sz="19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19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quanh</a:t>
            </a:r>
            <a:endParaRPr lang="en-US" sz="19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endParaRPr>
          </a:p>
          <a:p>
            <a:pPr marL="344700" indent="-344700" algn="just" defTabSz="612739">
              <a:lnSpc>
                <a:spcPct val="107000"/>
              </a:lnSpc>
              <a:spcAft>
                <a:spcPts val="536"/>
              </a:spcAft>
              <a:buFont typeface="Arial"/>
              <a:buAutoNum type="alphaUcPeriod"/>
              <a:defRPr/>
            </a:pPr>
            <a:r>
              <a:rPr lang="en-US" sz="19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Khó</a:t>
            </a:r>
            <a:r>
              <a:rPr lang="en-US" sz="19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19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tập</a:t>
            </a:r>
            <a:r>
              <a:rPr lang="en-US" sz="19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19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trung</a:t>
            </a:r>
            <a:r>
              <a:rPr lang="en-US" sz="19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19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vào</a:t>
            </a:r>
            <a:r>
              <a:rPr lang="en-US" sz="19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19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công</a:t>
            </a:r>
            <a:r>
              <a:rPr lang="en-US" sz="19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19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việc</a:t>
            </a:r>
            <a:r>
              <a:rPr lang="en-US" sz="19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19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học</a:t>
            </a:r>
            <a:r>
              <a:rPr lang="en-US" sz="19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19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tập</a:t>
            </a:r>
            <a:r>
              <a:rPr lang="en-US" sz="19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a:t>
            </a:r>
          </a:p>
          <a:p>
            <a:pPr marL="344700" indent="-344700" algn="just" defTabSz="612739">
              <a:lnSpc>
                <a:spcPct val="107000"/>
              </a:lnSpc>
              <a:spcAft>
                <a:spcPts val="536"/>
              </a:spcAft>
              <a:buFont typeface="Arial"/>
              <a:buAutoNum type="alphaUcPeriod"/>
              <a:defRPr/>
            </a:pPr>
            <a:r>
              <a:rPr lang="vi-VN" sz="19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Tăng nguy cơ tham gia vào các vụ bắt nạt trên mạng.</a:t>
            </a:r>
            <a:endParaRPr lang="en-US" sz="19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endParaRPr>
          </a:p>
          <a:p>
            <a:pPr marL="344700" indent="-344700" algn="just" defTabSz="612739">
              <a:lnSpc>
                <a:spcPct val="107000"/>
              </a:lnSpc>
              <a:spcAft>
                <a:spcPts val="536"/>
              </a:spcAft>
              <a:buFont typeface="Arial"/>
              <a:buAutoNum type="alphaUcPeriod"/>
              <a:defRPr/>
            </a:pPr>
            <a:r>
              <a:rPr lang="en-US" sz="19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Dễ</a:t>
            </a:r>
            <a:r>
              <a:rPr lang="en-US" sz="19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19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bị</a:t>
            </a:r>
            <a:r>
              <a:rPr lang="en-US" sz="19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19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dẫn</a:t>
            </a:r>
            <a:r>
              <a:rPr lang="en-US" sz="19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19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dắt</a:t>
            </a:r>
            <a:r>
              <a:rPr lang="en-US" sz="19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19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đến</a:t>
            </a:r>
            <a:r>
              <a:rPr lang="en-US" sz="19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19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các</a:t>
            </a:r>
            <a:r>
              <a:rPr lang="en-US" sz="19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19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thông</a:t>
            </a:r>
            <a:r>
              <a:rPr lang="en-US" sz="19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tin </a:t>
            </a:r>
            <a:r>
              <a:rPr lang="en-US" sz="19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xấu</a:t>
            </a:r>
            <a:r>
              <a:rPr lang="en-US" sz="19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a:t>
            </a:r>
          </a:p>
          <a:p>
            <a:pPr marL="344700" indent="-344700" algn="just" defTabSz="612739">
              <a:lnSpc>
                <a:spcPct val="107000"/>
              </a:lnSpc>
              <a:spcAft>
                <a:spcPts val="536"/>
              </a:spcAft>
              <a:buFont typeface="Arial"/>
              <a:buAutoNum type="alphaUcPeriod"/>
              <a:defRPr/>
            </a:pPr>
            <a:r>
              <a:rPr lang="vi-VN" sz="19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Dễ bị nghiện trò chơi trực tuyến</a:t>
            </a:r>
            <a:endParaRPr lang="en-US" sz="19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endParaRPr>
          </a:p>
          <a:p>
            <a:pPr marL="344700" indent="-344700" algn="just" defTabSz="612739">
              <a:lnSpc>
                <a:spcPct val="107000"/>
              </a:lnSpc>
              <a:spcAft>
                <a:spcPts val="536"/>
              </a:spcAft>
              <a:buFont typeface="Arial"/>
              <a:buAutoNum type="alphaUcPeriod"/>
              <a:defRPr/>
            </a:pPr>
            <a:r>
              <a:rPr lang="vi-VN" sz="19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Tiếp cận được kho thông tin khổng lồ.</a:t>
            </a:r>
            <a:endParaRPr lang="en-US" sz="19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4920464" y="3934920"/>
            <a:ext cx="1331432" cy="510990"/>
          </a:xfrm>
          <a:prstGeom prst="foldedCorner">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anchor="ctr"/>
          <a:lstStyle/>
          <a:p>
            <a:pPr algn="ctr" defTabSz="612739">
              <a:defRPr/>
            </a:pPr>
            <a:r>
              <a:rPr lang="en-US" sz="4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rPr>
              <a:t>F</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4963" y="3980941"/>
            <a:ext cx="1826552" cy="188845"/>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anchor="ctr"/>
          <a:lstStyle/>
          <a:p>
            <a:pPr algn="ctr" defTabSz="612739">
              <a:defRPr/>
            </a:pPr>
            <a:endParaRPr lang="en-US">
              <a:solidFill>
                <a:prstClr val="white"/>
              </a:solidFill>
              <a:latin typeface="A2.Jovis-Doanvandai-San"/>
              <a:sym typeface="Arial"/>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2101158" y="3287454"/>
            <a:ext cx="1732923" cy="67444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anchor="ctr"/>
          <a:lstStyle/>
          <a:p>
            <a:pPr algn="ctr" defTabSz="612739">
              <a:defRPr/>
            </a:pPr>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a:rPr>
              <a:t>GO HOME</a:t>
            </a:r>
          </a:p>
        </p:txBody>
      </p:sp>
      <p:pic>
        <p:nvPicPr>
          <p:cNvPr id="62474" name="Picture 3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681972" y="4328478"/>
            <a:ext cx="714117" cy="764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988" y="3381673"/>
            <a:ext cx="115763" cy="115763"/>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anchor="ctr"/>
          <a:lstStyle/>
          <a:p>
            <a:pPr algn="ctr" defTabSz="612739">
              <a:defRPr/>
            </a:pPr>
            <a:endParaRPr lang="en-US">
              <a:solidFill>
                <a:prstClr val="white"/>
              </a:solidFill>
              <a:latin typeface="A2.Jovis-Doanvandai-San"/>
              <a:sym typeface="Arial"/>
            </a:endParaRPr>
          </a:p>
        </p:txBody>
      </p:sp>
      <p:pic>
        <p:nvPicPr>
          <p:cNvPr id="62478" name="Picture 3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751560" y="4101548"/>
            <a:ext cx="872810" cy="956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9" name="Picture 4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654" y="2979592"/>
            <a:ext cx="872810" cy="955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0" name="Picture 48"/>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58263" y="2814552"/>
            <a:ext cx="582402" cy="576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1" name="Picture 50"/>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3418306" y="2984351"/>
            <a:ext cx="660161" cy="633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411013" y="2939917"/>
            <a:ext cx="371341" cy="328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286996" y="2866919"/>
            <a:ext cx="534793" cy="89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6" name="Picture 43"/>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08957" y="131851"/>
            <a:ext cx="1455212" cy="139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71648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nodeType="afterGroup">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nodeType="afterGroup">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8" name="Rectangle: Folded Corner 17">
            <a:extLst>
              <a:ext uri="{FF2B5EF4-FFF2-40B4-BE49-F238E27FC236}">
                <a16:creationId xmlns:a16="http://schemas.microsoft.com/office/drawing/2014/main" id="{A0A9ED38-35A7-4874-8932-F4CFA20C8076}"/>
              </a:ext>
            </a:extLst>
          </p:cNvPr>
          <p:cNvSpPr/>
          <p:nvPr/>
        </p:nvSpPr>
        <p:spPr>
          <a:xfrm>
            <a:off x="1654" y="-8379"/>
            <a:ext cx="9123238" cy="2593213"/>
          </a:xfrm>
          <a:prstGeom prst="foldedCorner">
            <a:avLst/>
          </a:prstGeom>
          <a:solidFill>
            <a:srgbClr val="F8F8F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anchor="ctr"/>
          <a:lstStyle/>
          <a:p>
            <a:pPr algn="just" defTabSz="612739">
              <a:lnSpc>
                <a:spcPct val="107000"/>
              </a:lnSpc>
              <a:spcAft>
                <a:spcPts val="536"/>
              </a:spcAft>
              <a:defRPr/>
            </a:pPr>
            <a:endParaRPr lang="en-US" sz="1900" b="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endParaRPr>
          </a:p>
          <a:p>
            <a:pPr algn="just" defTabSz="612739">
              <a:lnSpc>
                <a:spcPct val="107000"/>
              </a:lnSpc>
              <a:spcAft>
                <a:spcPts val="536"/>
              </a:spcAft>
              <a:defRPr/>
            </a:pPr>
            <a:r>
              <a:rPr lang="vi-VN" sz="1900" b="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Câu</a:t>
            </a:r>
            <a:r>
              <a:rPr lang="en-US" sz="1900" b="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19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2</a:t>
            </a:r>
            <a:r>
              <a:rPr lang="en-US" sz="1900" b="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Tác hại của bệnh nghiện Internet là:</a:t>
            </a:r>
          </a:p>
          <a:p>
            <a:pPr algn="just" defTabSz="612739">
              <a:lnSpc>
                <a:spcPct val="107000"/>
              </a:lnSpc>
              <a:spcAft>
                <a:spcPts val="536"/>
              </a:spcAft>
              <a:defRPr/>
            </a:pPr>
            <a:r>
              <a:rPr lang="en-US" sz="190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A. Giúp tìm kiếm thông tin</a:t>
            </a:r>
          </a:p>
          <a:p>
            <a:pPr algn="just" defTabSz="612739">
              <a:lnSpc>
                <a:spcPct val="107000"/>
              </a:lnSpc>
              <a:spcAft>
                <a:spcPts val="536"/>
              </a:spcAft>
              <a:defRPr/>
            </a:pPr>
            <a:r>
              <a:rPr lang="en-US" sz="190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B. Giúp chia sẻ thông tin</a:t>
            </a:r>
            <a:endParaRPr lang="en-US" sz="19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endParaRPr>
          </a:p>
          <a:p>
            <a:pPr algn="just" defTabSz="612739">
              <a:lnSpc>
                <a:spcPct val="107000"/>
              </a:lnSpc>
              <a:spcAft>
                <a:spcPts val="536"/>
              </a:spcAft>
              <a:defRPr/>
            </a:pPr>
            <a:r>
              <a:rPr lang="en-US" sz="190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C. Bị rủ rê tham gia các hoạt động phi pháp trên mạng xã hội</a:t>
            </a:r>
          </a:p>
          <a:p>
            <a:pPr algn="just" defTabSz="612739">
              <a:lnSpc>
                <a:spcPct val="107000"/>
              </a:lnSpc>
              <a:spcAft>
                <a:spcPts val="536"/>
              </a:spcAft>
              <a:defRPr/>
            </a:pPr>
            <a:r>
              <a:rPr lang="en-US" sz="190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D. Học tập online</a:t>
            </a:r>
            <a:endParaRPr lang="en-US" sz="19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63491"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28491" y="3644512"/>
            <a:ext cx="1475841" cy="1307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93579" y="3262065"/>
            <a:ext cx="1545666" cy="103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Folded Corner 27">
            <a:extLst>
              <a:ext uri="{FF2B5EF4-FFF2-40B4-BE49-F238E27FC236}">
                <a16:creationId xmlns:a16="http://schemas.microsoft.com/office/drawing/2014/main" id="{02105D08-1F14-416F-86C2-51DFEA1D8826}"/>
              </a:ext>
            </a:extLst>
          </p:cNvPr>
          <p:cNvSpPr/>
          <p:nvPr/>
        </p:nvSpPr>
        <p:spPr>
          <a:xfrm>
            <a:off x="4452260" y="4025550"/>
            <a:ext cx="1399669" cy="595096"/>
          </a:xfrm>
          <a:prstGeom prst="foldedCorner">
            <a:avLst/>
          </a:prstGeom>
          <a:solidFill>
            <a:srgbClr val="F8F8F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anchor="ctr"/>
          <a:lstStyle/>
          <a:p>
            <a:pPr algn="ctr" defTabSz="612739">
              <a:defRPr/>
            </a:pPr>
            <a:r>
              <a:rPr lang="en-US" sz="4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rPr>
              <a:t>C</a:t>
            </a:r>
          </a:p>
        </p:txBody>
      </p:sp>
      <p:pic>
        <p:nvPicPr>
          <p:cNvPr id="63499" name="Picture 3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48387" y="4141220"/>
            <a:ext cx="872810" cy="95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0" name="Picture 4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54" y="2979592"/>
            <a:ext cx="872810" cy="955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411013" y="2939917"/>
            <a:ext cx="371341" cy="328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286996" y="2866919"/>
            <a:ext cx="534793" cy="89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337" y="2939917"/>
            <a:ext cx="1102914" cy="995003"/>
          </a:xfrm>
          <a:prstGeom prst="foldedCorner">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anchor="ctr"/>
          <a:lstStyle>
            <a:lvl1pPr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612922" fontAlgn="base">
              <a:spcBef>
                <a:spcPct val="0"/>
              </a:spcBef>
              <a:spcAft>
                <a:spcPct val="0"/>
              </a:spcAft>
              <a:buClrTx/>
            </a:pPr>
            <a:r>
              <a:rPr lang="en-US" altLang="en-US" sz="1200" b="1">
                <a:latin typeface="Times New Roman" panose="02020603050405020304" pitchFamily="18" charset="0"/>
                <a:cs typeface="Times New Roman" panose="02020603050405020304" pitchFamily="18" charset="0"/>
              </a:rPr>
              <a:t>Em đã nhận được 10 điểm</a:t>
            </a:r>
          </a:p>
        </p:txBody>
      </p:sp>
      <p:pic>
        <p:nvPicPr>
          <p:cNvPr id="20" name="Picture 43">
            <a:extLst>
              <a:ext uri="{FF2B5EF4-FFF2-40B4-BE49-F238E27FC236}">
                <a16:creationId xmlns:a16="http://schemas.microsoft.com/office/drawing/2014/main" id="{F488631F-8CFC-1DA6-D6C7-107BB662B13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08957" y="131851"/>
            <a:ext cx="1455212" cy="139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02D7BAF2-80BD-7265-C081-17A742210FFE}"/>
              </a:ext>
            </a:extLst>
          </p:cNvPr>
          <p:cNvSpPr/>
          <p:nvPr/>
        </p:nvSpPr>
        <p:spPr>
          <a:xfrm rot="5600923">
            <a:off x="2124963" y="3980941"/>
            <a:ext cx="1826552" cy="188845"/>
          </a:xfrm>
          <a:prstGeom prst="rect">
            <a:avLst/>
          </a:prstGeom>
          <a:blipFill>
            <a:blip r:embed="rId11"/>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anchor="ctr"/>
          <a:lstStyle/>
          <a:p>
            <a:pPr algn="ctr" defTabSz="612739">
              <a:defRPr/>
            </a:pPr>
            <a:endParaRPr lang="en-US">
              <a:solidFill>
                <a:prstClr val="white"/>
              </a:solidFill>
              <a:latin typeface="A2.Jovis-Doanvandai-San"/>
              <a:sym typeface="Arial"/>
            </a:endParaRPr>
          </a:p>
        </p:txBody>
      </p:sp>
      <p:sp>
        <p:nvSpPr>
          <p:cNvPr id="16" name="Arrow: Pentagon 15">
            <a:hlinkClick r:id="rId12" action="ppaction://hlinksldjump"/>
            <a:extLst>
              <a:ext uri="{FF2B5EF4-FFF2-40B4-BE49-F238E27FC236}">
                <a16:creationId xmlns:a16="http://schemas.microsoft.com/office/drawing/2014/main" id="{67DB6B99-7F13-A2EA-4671-5B6FC5A37C36}"/>
              </a:ext>
            </a:extLst>
          </p:cNvPr>
          <p:cNvSpPr/>
          <p:nvPr/>
        </p:nvSpPr>
        <p:spPr>
          <a:xfrm rot="586976" flipH="1">
            <a:off x="2101158" y="3287454"/>
            <a:ext cx="1732923" cy="674444"/>
          </a:xfrm>
          <a:prstGeom prst="homePlate">
            <a:avLst/>
          </a:prstGeom>
          <a:blipFill>
            <a:blip r:embed="rId11"/>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anchor="ctr"/>
          <a:lstStyle/>
          <a:p>
            <a:pPr algn="ctr" defTabSz="612739">
              <a:defRPr/>
            </a:pPr>
            <a:r>
              <a:rPr lang="en-US" sz="1900" b="1">
                <a:solidFill>
                  <a:prstClr val="white"/>
                </a:solidFill>
                <a:latin typeface="Tahoma" panose="020B0604030504040204" pitchFamily="34" charset="0"/>
                <a:ea typeface="Tahoma" panose="020B0604030504040204" pitchFamily="34" charset="0"/>
                <a:cs typeface="Tahoma" panose="020B0604030504040204" pitchFamily="34" charset="0"/>
                <a:sym typeface="Arial"/>
              </a:rPr>
              <a:t>GO HOME</a:t>
            </a:r>
          </a:p>
        </p:txBody>
      </p:sp>
      <p:pic>
        <p:nvPicPr>
          <p:cNvPr id="17" name="Picture 34">
            <a:extLst>
              <a:ext uri="{FF2B5EF4-FFF2-40B4-BE49-F238E27FC236}">
                <a16:creationId xmlns:a16="http://schemas.microsoft.com/office/drawing/2014/main" id="{0742A440-E288-39A0-6600-F0F4D5EAE230}"/>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681972" y="4328478"/>
            <a:ext cx="714117" cy="764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8474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nodeType="afterGroup">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nodeType="afterGroup">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18" grpId="0" animBg="1"/>
      <p:bldP spid="28" grpId="0" animBg="1"/>
      <p:bldP spid="9" grpId="0" animBg="1"/>
      <p:bldP spid="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6451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28491" y="3644512"/>
            <a:ext cx="1475841" cy="1307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93579" y="3262065"/>
            <a:ext cx="1545666" cy="103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337" y="2939917"/>
            <a:ext cx="1102914" cy="995003"/>
          </a:xfrm>
          <a:prstGeom prst="foldedCorner">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anchor="ctr"/>
          <a:lstStyle>
            <a:lvl1pPr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612922" fontAlgn="base">
              <a:spcBef>
                <a:spcPct val="0"/>
              </a:spcBef>
              <a:spcAft>
                <a:spcPct val="0"/>
              </a:spcAft>
              <a:buClrTx/>
            </a:pPr>
            <a:r>
              <a:rPr lang="en-US" altLang="en-US" sz="1200" b="1">
                <a:latin typeface="Times New Roman" panose="02020603050405020304" pitchFamily="18" charset="0"/>
                <a:cs typeface="Times New Roman" panose="02020603050405020304" pitchFamily="18" charset="0"/>
              </a:rPr>
              <a:t>Một cái ôm ấm áp từ cô giáo</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4500590" y="3433453"/>
            <a:ext cx="1520276" cy="845831"/>
          </a:xfrm>
          <a:prstGeom prst="foldedCorner">
            <a:avLst/>
          </a:prstGeom>
          <a:solidFill>
            <a:srgbClr val="F8F8F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anchor="ctr"/>
          <a:lstStyle/>
          <a:p>
            <a:pPr algn="ctr" defTabSz="612739">
              <a:defRPr/>
            </a:pPr>
            <a:r>
              <a:rPr lang="en-US" sz="4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rPr>
              <a:t>D</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4168" y="4034103"/>
            <a:ext cx="1828139" cy="188845"/>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anchor="ctr"/>
          <a:lstStyle/>
          <a:p>
            <a:pPr algn="ctr" defTabSz="612739">
              <a:defRPr/>
            </a:pPr>
            <a:endParaRPr lang="en-US">
              <a:solidFill>
                <a:prstClr val="white"/>
              </a:solidFill>
              <a:latin typeface="Calibri" panose="020F0502020204030204"/>
              <a:sym typeface="Arial"/>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2101158" y="3341409"/>
            <a:ext cx="1732923" cy="67444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anchor="ctr"/>
          <a:lstStyle/>
          <a:p>
            <a:pPr algn="ctr" defTabSz="612739">
              <a:defRPr/>
            </a:pPr>
            <a:r>
              <a:rPr lang="en-US" sz="1900" b="1">
                <a:solidFill>
                  <a:prstClr val="white"/>
                </a:solidFill>
                <a:latin typeface="Tahoma" panose="020B0604030504040204" pitchFamily="34" charset="0"/>
                <a:ea typeface="Tahoma" panose="020B0604030504040204" pitchFamily="34" charset="0"/>
                <a:cs typeface="Tahoma" panose="020B0604030504040204" pitchFamily="34" charset="0"/>
                <a:sym typeface="Arial"/>
              </a:rPr>
              <a:t>GO HOME</a:t>
            </a:r>
          </a:p>
        </p:txBody>
      </p:sp>
      <p:pic>
        <p:nvPicPr>
          <p:cNvPr id="64521" name="Picture 3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681972" y="4382435"/>
            <a:ext cx="714117" cy="763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988" y="3434993"/>
            <a:ext cx="115763" cy="115763"/>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anchor="ctr"/>
          <a:lstStyle/>
          <a:p>
            <a:pPr algn="ctr" defTabSz="612739">
              <a:defRPr/>
            </a:pPr>
            <a:endParaRPr lang="en-US">
              <a:solidFill>
                <a:prstClr val="white"/>
              </a:solidFill>
              <a:latin typeface="Calibri" panose="020F0502020204030204"/>
              <a:sym typeface="Arial"/>
            </a:endParaRPr>
          </a:p>
        </p:txBody>
      </p:sp>
      <p:pic>
        <p:nvPicPr>
          <p:cNvPr id="64525" name="Picture 3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751560" y="4153917"/>
            <a:ext cx="872810" cy="95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6" name="Picture 4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654" y="2979592"/>
            <a:ext cx="872810" cy="955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7" name="Picture 48"/>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43981" y="2879615"/>
            <a:ext cx="582401" cy="576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8" name="Picture 50"/>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3418306" y="3038307"/>
            <a:ext cx="660161" cy="631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411013" y="2939917"/>
            <a:ext cx="371341" cy="328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286996" y="2866919"/>
            <a:ext cx="534793" cy="89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Folded Corner 17">
            <a:extLst>
              <a:ext uri="{FF2B5EF4-FFF2-40B4-BE49-F238E27FC236}">
                <a16:creationId xmlns:a16="http://schemas.microsoft.com/office/drawing/2014/main" id="{F950CB63-E1CD-494C-9A37-A619EBC9B6F2}"/>
              </a:ext>
            </a:extLst>
          </p:cNvPr>
          <p:cNvSpPr/>
          <p:nvPr/>
        </p:nvSpPr>
        <p:spPr>
          <a:xfrm>
            <a:off x="1654" y="-42675"/>
            <a:ext cx="9123237" cy="3188135"/>
          </a:xfrm>
          <a:prstGeom prst="foldedCorner">
            <a:avLst/>
          </a:prstGeom>
          <a:solidFill>
            <a:srgbClr val="F8F8F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anchor="ctr"/>
          <a:lstStyle/>
          <a:p>
            <a:pPr algn="just" defTabSz="612739">
              <a:lnSpc>
                <a:spcPct val="107000"/>
              </a:lnSpc>
              <a:spcAft>
                <a:spcPts val="536"/>
              </a:spcAft>
              <a:defRPr/>
            </a:pPr>
            <a:endParaRPr lang="en-US" sz="1900" b="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endParaRPr>
          </a:p>
          <a:p>
            <a:pPr algn="just" defTabSz="612739">
              <a:lnSpc>
                <a:spcPct val="107000"/>
              </a:lnSpc>
              <a:spcAft>
                <a:spcPts val="536"/>
              </a:spcAft>
              <a:defRPr/>
            </a:pPr>
            <a:endParaRPr lang="en-US" sz="2000" b="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endParaRPr>
          </a:p>
          <a:p>
            <a:pPr algn="just" defTabSz="612739">
              <a:lnSpc>
                <a:spcPct val="107000"/>
              </a:lnSpc>
              <a:spcAft>
                <a:spcPts val="536"/>
              </a:spcAft>
              <a:defRPr/>
            </a:pPr>
            <a:r>
              <a:rPr lang="vi-VN" sz="1900" b="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Câu 3:</a:t>
            </a:r>
            <a:r>
              <a:rPr lang="en-US" sz="1900" b="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Những hậu quả nguy hại đối với trẻ em khi tiếp xúc với màn hình máy tính, tivi, điện thoại quá lâu?</a:t>
            </a:r>
          </a:p>
          <a:p>
            <a:pPr algn="just" defTabSz="612739">
              <a:lnSpc>
                <a:spcPct val="107000"/>
              </a:lnSpc>
              <a:spcAft>
                <a:spcPts val="536"/>
              </a:spcAft>
              <a:defRPr/>
            </a:pPr>
            <a:r>
              <a:rPr lang="en-US" sz="190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A. Béo phì</a:t>
            </a:r>
          </a:p>
          <a:p>
            <a:pPr algn="just" defTabSz="612739">
              <a:lnSpc>
                <a:spcPct val="107000"/>
              </a:lnSpc>
              <a:spcAft>
                <a:spcPts val="536"/>
              </a:spcAft>
              <a:defRPr/>
            </a:pPr>
            <a:r>
              <a:rPr lang="en-US" sz="190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B. </a:t>
            </a:r>
            <a:r>
              <a:rPr lang="vi-VN" sz="190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Ảnh hưởng đến sự phát triển của não bộ và khả năng tư duy, ngôn ngữ của trẻ</a:t>
            </a:r>
            <a:endParaRPr lang="en-US" sz="190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endParaRPr>
          </a:p>
          <a:p>
            <a:pPr algn="just" defTabSz="612739">
              <a:lnSpc>
                <a:spcPct val="107000"/>
              </a:lnSpc>
              <a:spcAft>
                <a:spcPts val="536"/>
              </a:spcAft>
              <a:defRPr/>
            </a:pPr>
            <a:r>
              <a:rPr lang="en-US" sz="190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C. </a:t>
            </a:r>
            <a:r>
              <a:rPr lang="vi-VN" sz="190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Kỹ năng giao tiếp kém, có nguy cơ bị trầm cảm</a:t>
            </a:r>
            <a:endParaRPr lang="en-US" sz="190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endParaRPr>
          </a:p>
          <a:p>
            <a:pPr algn="just" defTabSz="612739">
              <a:lnSpc>
                <a:spcPct val="107000"/>
              </a:lnSpc>
              <a:spcAft>
                <a:spcPts val="536"/>
              </a:spcAft>
              <a:defRPr/>
            </a:pPr>
            <a:r>
              <a:rPr lang="en-US" sz="190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D. </a:t>
            </a:r>
            <a:r>
              <a:rPr lang="vi-VN" sz="190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Tất cả các phương án trên</a:t>
            </a:r>
            <a:endParaRPr lang="en-US" sz="190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endParaRPr>
          </a:p>
          <a:p>
            <a:pPr algn="just" defTabSz="612739">
              <a:lnSpc>
                <a:spcPct val="107000"/>
              </a:lnSpc>
              <a:spcAft>
                <a:spcPts val="536"/>
              </a:spcAft>
              <a:defRPr/>
            </a:pPr>
            <a:r>
              <a:rPr lang="en-US" sz="190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endParaRPr lang="en-US" sz="240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64514" name="Picture 43"/>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30473" y="342584"/>
            <a:ext cx="1455212" cy="139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53179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nodeType="afterGroup">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nodeType="afterGroup">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8"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8" name="Rectangle: Folded Corner 17">
            <a:extLst>
              <a:ext uri="{FF2B5EF4-FFF2-40B4-BE49-F238E27FC236}">
                <a16:creationId xmlns:a16="http://schemas.microsoft.com/office/drawing/2014/main" id="{4D661571-97C4-49B5-A024-248391395284}"/>
              </a:ext>
            </a:extLst>
          </p:cNvPr>
          <p:cNvSpPr/>
          <p:nvPr/>
        </p:nvSpPr>
        <p:spPr>
          <a:xfrm>
            <a:off x="-22809" y="-21911"/>
            <a:ext cx="9165156" cy="3533971"/>
          </a:xfrm>
          <a:prstGeom prst="foldedCorner">
            <a:avLst/>
          </a:prstGeom>
          <a:solidFill>
            <a:srgbClr val="F8F8F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anchor="ctr"/>
          <a:lstStyle/>
          <a:p>
            <a:pPr algn="just" defTabSz="612739">
              <a:lnSpc>
                <a:spcPct val="107000"/>
              </a:lnSpc>
              <a:spcAft>
                <a:spcPts val="536"/>
              </a:spcAft>
              <a:defRPr/>
            </a:pPr>
            <a:r>
              <a:rPr lang="vi-VN" sz="1900" b="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Câu 4</a:t>
            </a:r>
            <a:r>
              <a:rPr lang="en-US" sz="1900" b="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vi-VN" sz="1900" b="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Em sẽ làm gì trong các trường hợp sau: “Tự nhận thấy dạo này bản thân thường thức rất khuya để vào mạng xã hội”</a:t>
            </a:r>
            <a:endParaRPr lang="en-US" sz="1900" b="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endParaRPr>
          </a:p>
          <a:p>
            <a:pPr algn="just" defTabSz="612739">
              <a:lnSpc>
                <a:spcPct val="107000"/>
              </a:lnSpc>
              <a:spcAft>
                <a:spcPts val="536"/>
              </a:spcAft>
              <a:defRPr/>
            </a:pPr>
            <a:r>
              <a:rPr lang="en-US" sz="190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A. </a:t>
            </a:r>
            <a:r>
              <a:rPr lang="vi-VN" sz="190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Vẫn tiếp tục vào mạng xã hội như trước đó</a:t>
            </a:r>
            <a:endParaRPr lang="en-US" sz="190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endParaRPr>
          </a:p>
          <a:p>
            <a:pPr algn="just" defTabSz="612739">
              <a:lnSpc>
                <a:spcPct val="107000"/>
              </a:lnSpc>
              <a:spcAft>
                <a:spcPts val="536"/>
              </a:spcAft>
              <a:defRPr/>
            </a:pPr>
            <a:r>
              <a:rPr lang="en-US" sz="190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B. Rủ rê bạn bè cùng vào mạng xã hội để trò chuyện đêm khuya</a:t>
            </a:r>
          </a:p>
          <a:p>
            <a:pPr algn="just" defTabSz="612739">
              <a:lnSpc>
                <a:spcPct val="107000"/>
              </a:lnSpc>
              <a:spcAft>
                <a:spcPts val="536"/>
              </a:spcAft>
              <a:defRPr/>
            </a:pPr>
            <a:r>
              <a:rPr lang="en-US" sz="190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C. </a:t>
            </a:r>
            <a:r>
              <a:rPr lang="vi-VN" sz="190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Ý thức được hậu quả của việc thức khuya vào mạng xã hội để tự điều chỉnh thời gian hợp lý hơn</a:t>
            </a:r>
            <a:endParaRPr lang="en-US" sz="190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endParaRPr>
          </a:p>
          <a:p>
            <a:pPr algn="just" defTabSz="612739">
              <a:lnSpc>
                <a:spcPct val="107000"/>
              </a:lnSpc>
              <a:spcAft>
                <a:spcPts val="536"/>
              </a:spcAft>
              <a:defRPr/>
            </a:pPr>
            <a:r>
              <a:rPr lang="en-US" sz="190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D. Xóa luôn mạng xã hội và không bao giờ sử dụng nữa. </a:t>
            </a:r>
          </a:p>
        </p:txBody>
      </p:sp>
      <p:pic>
        <p:nvPicPr>
          <p:cNvPr id="65538" name="Picture 4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69076" y="353340"/>
            <a:ext cx="1455212" cy="139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28491" y="3644512"/>
            <a:ext cx="1475841" cy="1307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93579" y="3262065"/>
            <a:ext cx="1545666" cy="103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Folded Corner 27">
            <a:extLst>
              <a:ext uri="{FF2B5EF4-FFF2-40B4-BE49-F238E27FC236}">
                <a16:creationId xmlns:a16="http://schemas.microsoft.com/office/drawing/2014/main" id="{02105D08-1F14-416F-86C2-51DFEA1D8826}"/>
              </a:ext>
            </a:extLst>
          </p:cNvPr>
          <p:cNvSpPr/>
          <p:nvPr/>
        </p:nvSpPr>
        <p:spPr>
          <a:xfrm>
            <a:off x="5135359" y="3993636"/>
            <a:ext cx="1464732" cy="844244"/>
          </a:xfrm>
          <a:prstGeom prst="foldedCorner">
            <a:avLst/>
          </a:prstGeom>
          <a:solidFill>
            <a:srgbClr val="F8F8F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anchor="ctr"/>
          <a:lstStyle/>
          <a:p>
            <a:pPr algn="ctr" defTabSz="612739">
              <a:defRPr/>
            </a:pPr>
            <a:r>
              <a:rPr lang="en-US" sz="3900" b="1">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rPr>
              <a:t>C</a:t>
            </a:r>
            <a:endParaRPr lang="en-US" sz="39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65547" name="Picture 4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654" y="2979592"/>
            <a:ext cx="872810" cy="955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411013" y="2939917"/>
            <a:ext cx="371341" cy="328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286996" y="2866919"/>
            <a:ext cx="534793" cy="89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337" y="2939917"/>
            <a:ext cx="1102914" cy="995003"/>
          </a:xfrm>
          <a:prstGeom prst="foldedCorner">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anchor="ctr"/>
          <a:lstStyle>
            <a:lvl1pPr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612922" fontAlgn="base">
              <a:spcBef>
                <a:spcPct val="0"/>
              </a:spcBef>
              <a:spcAft>
                <a:spcPct val="0"/>
              </a:spcAft>
              <a:buClrTx/>
            </a:pPr>
            <a:r>
              <a:rPr lang="en-US" altLang="en-US" sz="1200" b="1">
                <a:latin typeface="Times New Roman" panose="02020603050405020304" pitchFamily="18" charset="0"/>
                <a:cs typeface="Times New Roman" panose="02020603050405020304" pitchFamily="18" charset="0"/>
              </a:rPr>
              <a:t>Em đã nhận được 1 chiếc bút</a:t>
            </a:r>
          </a:p>
        </p:txBody>
      </p:sp>
      <p:sp>
        <p:nvSpPr>
          <p:cNvPr id="14" name="Rectangle 13">
            <a:extLst>
              <a:ext uri="{FF2B5EF4-FFF2-40B4-BE49-F238E27FC236}">
                <a16:creationId xmlns:a16="http://schemas.microsoft.com/office/drawing/2014/main" id="{017F61E5-08D7-2319-3194-E8D360CC73B1}"/>
              </a:ext>
            </a:extLst>
          </p:cNvPr>
          <p:cNvSpPr/>
          <p:nvPr/>
        </p:nvSpPr>
        <p:spPr>
          <a:xfrm rot="5600923">
            <a:off x="2124168" y="4034103"/>
            <a:ext cx="1828139" cy="188845"/>
          </a:xfrm>
          <a:prstGeom prst="rect">
            <a:avLst/>
          </a:prstGeom>
          <a:blipFill>
            <a:blip r:embed="rId11"/>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anchor="ctr"/>
          <a:lstStyle/>
          <a:p>
            <a:pPr algn="ctr" defTabSz="612739">
              <a:defRPr/>
            </a:pPr>
            <a:endParaRPr lang="en-US">
              <a:solidFill>
                <a:prstClr val="white"/>
              </a:solidFill>
              <a:latin typeface="Calibri" panose="020F0502020204030204"/>
              <a:sym typeface="Arial"/>
            </a:endParaRPr>
          </a:p>
        </p:txBody>
      </p:sp>
      <p:sp>
        <p:nvSpPr>
          <p:cNvPr id="15" name="Arrow: Pentagon 14">
            <a:hlinkClick r:id="rId12" action="ppaction://hlinksldjump"/>
            <a:extLst>
              <a:ext uri="{FF2B5EF4-FFF2-40B4-BE49-F238E27FC236}">
                <a16:creationId xmlns:a16="http://schemas.microsoft.com/office/drawing/2014/main" id="{492A9EC8-570B-51A5-AA75-2601E3D99F34}"/>
              </a:ext>
            </a:extLst>
          </p:cNvPr>
          <p:cNvSpPr/>
          <p:nvPr/>
        </p:nvSpPr>
        <p:spPr>
          <a:xfrm rot="586976" flipH="1">
            <a:off x="2101158" y="3341409"/>
            <a:ext cx="1732923" cy="674444"/>
          </a:xfrm>
          <a:prstGeom prst="homePlate">
            <a:avLst/>
          </a:prstGeom>
          <a:blipFill>
            <a:blip r:embed="rId11"/>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anchor="ctr"/>
          <a:lstStyle/>
          <a:p>
            <a:pPr algn="ctr" defTabSz="612739">
              <a:defRPr/>
            </a:pPr>
            <a:r>
              <a:rPr lang="en-US" sz="1900" b="1">
                <a:solidFill>
                  <a:prstClr val="white"/>
                </a:solidFill>
                <a:latin typeface="Tahoma" panose="020B0604030504040204" pitchFamily="34" charset="0"/>
                <a:ea typeface="Tahoma" panose="020B0604030504040204" pitchFamily="34" charset="0"/>
                <a:cs typeface="Tahoma" panose="020B0604030504040204" pitchFamily="34" charset="0"/>
                <a:sym typeface="Arial"/>
              </a:rPr>
              <a:t>GO HOME</a:t>
            </a:r>
          </a:p>
        </p:txBody>
      </p:sp>
      <p:pic>
        <p:nvPicPr>
          <p:cNvPr id="16" name="Picture 34">
            <a:extLst>
              <a:ext uri="{FF2B5EF4-FFF2-40B4-BE49-F238E27FC236}">
                <a16:creationId xmlns:a16="http://schemas.microsoft.com/office/drawing/2014/main" id="{985126AB-3057-9C8E-5E99-106C015F863D}"/>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681972" y="4382435"/>
            <a:ext cx="714117" cy="763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52314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nodeType="afterGroup">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nodeType="afterGroup">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18" grpId="0" animBg="1"/>
      <p:bldP spid="28" grpId="0" animBg="1"/>
      <p:bldP spid="9" grpId="0" animBg="1"/>
      <p:bldP spid="9"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8" name="Rectangle: Folded Corner 17">
            <a:extLst>
              <a:ext uri="{FF2B5EF4-FFF2-40B4-BE49-F238E27FC236}">
                <a16:creationId xmlns:a16="http://schemas.microsoft.com/office/drawing/2014/main" id="{4D661571-97C4-49B5-A024-248391395284}"/>
              </a:ext>
            </a:extLst>
          </p:cNvPr>
          <p:cNvSpPr/>
          <p:nvPr/>
        </p:nvSpPr>
        <p:spPr>
          <a:xfrm>
            <a:off x="1654" y="-10549"/>
            <a:ext cx="9165156" cy="3533971"/>
          </a:xfrm>
          <a:prstGeom prst="foldedCorner">
            <a:avLst/>
          </a:prstGeom>
          <a:solidFill>
            <a:srgbClr val="F8F8F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anchor="ctr"/>
          <a:lstStyle/>
          <a:p>
            <a:pPr algn="just" defTabSz="612739">
              <a:lnSpc>
                <a:spcPct val="107000"/>
              </a:lnSpc>
              <a:spcAft>
                <a:spcPts val="536"/>
              </a:spcAft>
              <a:defRPr/>
            </a:pPr>
            <a:r>
              <a:rPr lang="vi-VN" sz="1900" b="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Câu </a:t>
            </a:r>
            <a:r>
              <a:rPr lang="en-US" sz="1900" b="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5: Theo em, hai hoạt động trên mạng nào sau đây dễ gây bệnh nghiện Internet nhất?</a:t>
            </a:r>
          </a:p>
          <a:p>
            <a:pPr marL="344700" indent="-344700" algn="just" defTabSz="612739">
              <a:lnSpc>
                <a:spcPct val="107000"/>
              </a:lnSpc>
              <a:spcAft>
                <a:spcPts val="536"/>
              </a:spcAft>
              <a:buFont typeface="Arial"/>
              <a:buAutoNum type="alphaUcPeriod"/>
              <a:defRPr/>
            </a:pPr>
            <a:r>
              <a:rPr lang="vi-VN" sz="190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Chơi trò chơi trực tuyến</a:t>
            </a:r>
            <a:endParaRPr lang="en-US" sz="190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endParaRPr>
          </a:p>
          <a:p>
            <a:pPr marL="344700" indent="-344700" algn="just" defTabSz="612739">
              <a:lnSpc>
                <a:spcPct val="107000"/>
              </a:lnSpc>
              <a:spcAft>
                <a:spcPts val="536"/>
              </a:spcAft>
              <a:buFont typeface="Arial"/>
              <a:buAutoNum type="alphaUcPeriod"/>
              <a:defRPr/>
            </a:pPr>
            <a:r>
              <a:rPr lang="en-US" sz="190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Đọc tin tức</a:t>
            </a:r>
          </a:p>
          <a:p>
            <a:pPr marL="344700" indent="-344700" algn="just" defTabSz="612739">
              <a:lnSpc>
                <a:spcPct val="107000"/>
              </a:lnSpc>
              <a:spcAft>
                <a:spcPts val="536"/>
              </a:spcAft>
              <a:buFont typeface="Arial"/>
              <a:buAutoNum type="alphaUcPeriod"/>
              <a:defRPr/>
            </a:pPr>
            <a:r>
              <a:rPr lang="en-US" sz="190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Sử dụng mạng xã hội</a:t>
            </a:r>
          </a:p>
          <a:p>
            <a:pPr marL="344700" indent="-344700" algn="just" defTabSz="612739">
              <a:lnSpc>
                <a:spcPct val="107000"/>
              </a:lnSpc>
              <a:spcAft>
                <a:spcPts val="536"/>
              </a:spcAft>
              <a:buFont typeface="Arial"/>
              <a:buAutoNum type="alphaUcPeriod"/>
              <a:defRPr/>
            </a:pPr>
            <a:r>
              <a:rPr lang="en-US" sz="190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Học tập trực tuyến.</a:t>
            </a:r>
          </a:p>
          <a:p>
            <a:pPr marL="344700" indent="-344700" algn="just" defTabSz="612739">
              <a:lnSpc>
                <a:spcPct val="107000"/>
              </a:lnSpc>
              <a:spcAft>
                <a:spcPts val="536"/>
              </a:spcAft>
              <a:buFont typeface="Arial"/>
              <a:buAutoNum type="alphaUcPeriod"/>
              <a:defRPr/>
            </a:pPr>
            <a:r>
              <a:rPr lang="vi-VN" sz="190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Trao đổi thông tin qua thư điện tử.</a:t>
            </a:r>
            <a:endParaRPr lang="en-US" sz="190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65538" name="Picture 4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69076" y="353340"/>
            <a:ext cx="1455212" cy="139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Folded Corner 27">
            <a:extLst>
              <a:ext uri="{FF2B5EF4-FFF2-40B4-BE49-F238E27FC236}">
                <a16:creationId xmlns:a16="http://schemas.microsoft.com/office/drawing/2014/main" id="{02105D08-1F14-416F-86C2-51DFEA1D8826}"/>
              </a:ext>
            </a:extLst>
          </p:cNvPr>
          <p:cNvSpPr/>
          <p:nvPr/>
        </p:nvSpPr>
        <p:spPr>
          <a:xfrm>
            <a:off x="5135359" y="3993636"/>
            <a:ext cx="1464732" cy="844244"/>
          </a:xfrm>
          <a:prstGeom prst="foldedCorner">
            <a:avLst/>
          </a:prstGeom>
          <a:solidFill>
            <a:srgbClr val="F8F8F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anchor="ctr"/>
          <a:lstStyle/>
          <a:p>
            <a:pPr algn="ctr" defTabSz="612739">
              <a:defRPr/>
            </a:pPr>
            <a:r>
              <a:rPr lang="en-US" sz="3900" b="1">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rPr>
              <a:t>A, C</a:t>
            </a:r>
            <a:endParaRPr lang="en-US" sz="39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65547" name="Picture 4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54" y="2979592"/>
            <a:ext cx="872810" cy="955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11013" y="2939917"/>
            <a:ext cx="371341" cy="328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286996" y="2866919"/>
            <a:ext cx="534793" cy="89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5BAA7EFA-9962-6DBA-2C30-95B74C752D34}"/>
              </a:ext>
            </a:extLst>
          </p:cNvPr>
          <p:cNvSpPr/>
          <p:nvPr/>
        </p:nvSpPr>
        <p:spPr>
          <a:xfrm rot="5600923">
            <a:off x="2124168" y="4034103"/>
            <a:ext cx="1828139" cy="188845"/>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anchor="ctr"/>
          <a:lstStyle/>
          <a:p>
            <a:pPr algn="ctr" defTabSz="612739">
              <a:defRPr/>
            </a:pPr>
            <a:endParaRPr lang="en-US">
              <a:solidFill>
                <a:prstClr val="white"/>
              </a:solidFill>
              <a:latin typeface="Calibri" panose="020F0502020204030204"/>
              <a:sym typeface="Arial"/>
            </a:endParaRPr>
          </a:p>
        </p:txBody>
      </p:sp>
      <p:sp>
        <p:nvSpPr>
          <p:cNvPr id="15" name="Arrow: Pentagon 14">
            <a:hlinkClick r:id="rId10" action="ppaction://hlinksldjump"/>
            <a:extLst>
              <a:ext uri="{FF2B5EF4-FFF2-40B4-BE49-F238E27FC236}">
                <a16:creationId xmlns:a16="http://schemas.microsoft.com/office/drawing/2014/main" id="{BA4368F9-1984-38CD-C164-CF2B8A150DA8}"/>
              </a:ext>
            </a:extLst>
          </p:cNvPr>
          <p:cNvSpPr/>
          <p:nvPr/>
        </p:nvSpPr>
        <p:spPr>
          <a:xfrm rot="586976" flipH="1">
            <a:off x="2101158" y="3341409"/>
            <a:ext cx="1732923" cy="674444"/>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anchor="ctr"/>
          <a:lstStyle/>
          <a:p>
            <a:pPr algn="ctr" defTabSz="612739">
              <a:defRPr/>
            </a:pPr>
            <a:r>
              <a:rPr lang="en-US" sz="1900" b="1">
                <a:solidFill>
                  <a:prstClr val="white"/>
                </a:solidFill>
                <a:latin typeface="Tahoma" panose="020B0604030504040204" pitchFamily="34" charset="0"/>
                <a:ea typeface="Tahoma" panose="020B0604030504040204" pitchFamily="34" charset="0"/>
                <a:cs typeface="Tahoma" panose="020B0604030504040204" pitchFamily="34" charset="0"/>
                <a:sym typeface="Arial"/>
              </a:rPr>
              <a:t>GO HOME</a:t>
            </a:r>
          </a:p>
        </p:txBody>
      </p:sp>
      <p:pic>
        <p:nvPicPr>
          <p:cNvPr id="16" name="Picture 34">
            <a:extLst>
              <a:ext uri="{FF2B5EF4-FFF2-40B4-BE49-F238E27FC236}">
                <a16:creationId xmlns:a16="http://schemas.microsoft.com/office/drawing/2014/main" id="{3D755760-1E78-412B-1D19-6BE1F0795104}"/>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681972" y="4382435"/>
            <a:ext cx="714117" cy="763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a:extLst>
              <a:ext uri="{FF2B5EF4-FFF2-40B4-BE49-F238E27FC236}">
                <a16:creationId xmlns:a16="http://schemas.microsoft.com/office/drawing/2014/main" id="{F00EFC14-B0FE-E063-3111-898D463BE3A8}"/>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bwMode="auto">
          <a:xfrm>
            <a:off x="7328491" y="3645784"/>
            <a:ext cx="1475841" cy="1305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2A892E8F-5B34-BE55-477E-71389BD7B9E6}"/>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bwMode="auto">
          <a:xfrm>
            <a:off x="7295311" y="3262065"/>
            <a:ext cx="1542202" cy="103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Folded Corner 21">
            <a:extLst>
              <a:ext uri="{FF2B5EF4-FFF2-40B4-BE49-F238E27FC236}">
                <a16:creationId xmlns:a16="http://schemas.microsoft.com/office/drawing/2014/main" id="{7D603F37-0EBD-D1DB-2D71-712988FC8EEC}"/>
              </a:ext>
            </a:extLst>
          </p:cNvPr>
          <p:cNvSpPr/>
          <p:nvPr/>
        </p:nvSpPr>
        <p:spPr>
          <a:xfrm>
            <a:off x="7444337" y="2939917"/>
            <a:ext cx="1102914" cy="995003"/>
          </a:xfrm>
          <a:prstGeom prst="foldedCorner">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anchor="ctr"/>
          <a:lstStyle>
            <a:lvl1pPr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612922" fontAlgn="base">
              <a:spcBef>
                <a:spcPct val="0"/>
              </a:spcBef>
              <a:spcAft>
                <a:spcPct val="0"/>
              </a:spcAft>
              <a:buClrTx/>
            </a:pPr>
            <a:r>
              <a:rPr lang="en-US" altLang="en-US" sz="1200" b="1">
                <a:latin typeface="Times New Roman" panose="02020603050405020304" pitchFamily="18" charset="0"/>
                <a:cs typeface="Times New Roman" panose="02020603050405020304" pitchFamily="18" charset="0"/>
              </a:rPr>
              <a:t>Em đã nhận được 1 tràng pháo tay</a:t>
            </a:r>
          </a:p>
        </p:txBody>
      </p:sp>
    </p:spTree>
    <p:extLst>
      <p:ext uri="{BB962C8B-B14F-4D97-AF65-F5344CB8AC3E}">
        <p14:creationId xmlns:p14="http://schemas.microsoft.com/office/powerpoint/2010/main" val="3346561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10"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500"/>
                                        <p:tgtEl>
                                          <p:spTgt spid="53"/>
                                        </p:tgtEl>
                                      </p:cBhvr>
                                    </p:animEffect>
                                  </p:childTnLst>
                                </p:cTn>
                              </p:par>
                              <p:par>
                                <p:cTn id="20" presetID="10" presetClass="entr" presetSubtype="0"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64" presetClass="path" presetSubtype="0" accel="50000" decel="50000" fill="hold" nodeType="clickEffect">
                                  <p:stCondLst>
                                    <p:cond delay="0"/>
                                  </p:stCondLst>
                                  <p:childTnLst>
                                    <p:animMotion origin="layout" path="M -1.45833E-6 -3.7037E-6 L -1.45833E-6 -0.22476 " pathEditMode="relative" rAng="0" ptsTypes="AA">
                                      <p:cBhvr>
                                        <p:cTn id="27" dur="2000" fill="hold"/>
                                        <p:tgtEl>
                                          <p:spTgt spid="21"/>
                                        </p:tgtEl>
                                        <p:attrNameLst>
                                          <p:attrName>ppt_x</p:attrName>
                                          <p:attrName>ppt_y</p:attrName>
                                        </p:attrNameLst>
                                      </p:cBhvr>
                                      <p:rCtr x="0" y="-11250"/>
                                    </p:animMotion>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par>
                          <p:cTn id="28" fill="hold">
                            <p:stCondLst>
                              <p:cond delay="2000"/>
                            </p:stCondLst>
                            <p:childTnLst>
                              <p:par>
                                <p:cTn id="29" presetID="22" presetClass="entr" presetSubtype="4"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subTnLst>
                                    <p:audio>
                                      <p:cMediaNode>
                                        <p:cTn display="0" masterRel="sameClick">
                                          <p:stCondLst>
                                            <p:cond evt="begin" delay="0">
                                              <p:tn val="29"/>
                                            </p:cond>
                                          </p:stCondLst>
                                          <p:endCondLst>
                                            <p:cond evt="onStopAudio" delay="0">
                                              <p:tgtEl>
                                                <p:sldTgt/>
                                              </p:tgtEl>
                                            </p:cond>
                                          </p:endCondLst>
                                        </p:cTn>
                                        <p:tgtEl>
                                          <p:sndTgt r:embed="rId3" name="applause.wav"/>
                                        </p:tgtEl>
                                      </p:cMediaNode>
                                    </p:audio>
                                  </p:sub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22"/>
                                        </p:tgtEl>
                                        <p:attrNameLst>
                                          <p:attrName>r</p:attrName>
                                        </p:attrNameLst>
                                      </p:cBhvr>
                                    </p:animRot>
                                    <p:animRot by="-240000">
                                      <p:cBhvr>
                                        <p:cTn id="35" dur="200" fill="hold">
                                          <p:stCondLst>
                                            <p:cond delay="200"/>
                                          </p:stCondLst>
                                        </p:cTn>
                                        <p:tgtEl>
                                          <p:spTgt spid="22"/>
                                        </p:tgtEl>
                                        <p:attrNameLst>
                                          <p:attrName>r</p:attrName>
                                        </p:attrNameLst>
                                      </p:cBhvr>
                                    </p:animRot>
                                    <p:animRot by="240000">
                                      <p:cBhvr>
                                        <p:cTn id="36" dur="200" fill="hold">
                                          <p:stCondLst>
                                            <p:cond delay="400"/>
                                          </p:stCondLst>
                                        </p:cTn>
                                        <p:tgtEl>
                                          <p:spTgt spid="22"/>
                                        </p:tgtEl>
                                        <p:attrNameLst>
                                          <p:attrName>r</p:attrName>
                                        </p:attrNameLst>
                                      </p:cBhvr>
                                    </p:animRot>
                                    <p:animRot by="-240000">
                                      <p:cBhvr>
                                        <p:cTn id="37" dur="200" fill="hold">
                                          <p:stCondLst>
                                            <p:cond delay="600"/>
                                          </p:stCondLst>
                                        </p:cTn>
                                        <p:tgtEl>
                                          <p:spTgt spid="22"/>
                                        </p:tgtEl>
                                        <p:attrNameLst>
                                          <p:attrName>r</p:attrName>
                                        </p:attrNameLst>
                                      </p:cBhvr>
                                    </p:animRot>
                                    <p:animRot by="120000">
                                      <p:cBhvr>
                                        <p:cTn id="38" dur="200" fill="hold">
                                          <p:stCondLst>
                                            <p:cond delay="800"/>
                                          </p:stCondLst>
                                        </p:cTn>
                                        <p:tgtEl>
                                          <p:spTgt spid="22"/>
                                        </p:tgtEl>
                                        <p:attrNameLst>
                                          <p:attrName>r</p:attrName>
                                        </p:attrNameLst>
                                      </p:cBhvr>
                                    </p:animRot>
                                  </p:childTnLst>
                                </p:cTn>
                              </p:par>
                            </p:childTnLst>
                          </p:cTn>
                        </p:par>
                      </p:childTnLst>
                    </p:cTn>
                  </p:par>
                </p:childTnLst>
              </p:cTn>
              <p:nextCondLst>
                <p:cond evt="onClick" delay="0">
                  <p:tgtEl>
                    <p:spTgt spid="21"/>
                  </p:tgtEl>
                </p:cond>
              </p:nextCondLst>
            </p:seq>
          </p:childTnLst>
        </p:cTn>
      </p:par>
    </p:tnLst>
    <p:bldLst>
      <p:bldP spid="18" grpId="0" animBg="1"/>
      <p:bldP spid="28" grpId="0" animBg="1"/>
      <p:bldP spid="22" grpId="0" animBg="1"/>
      <p:bldP spid="22"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sp>
        <p:nvSpPr>
          <p:cNvPr id="7" name="文本框 6"/>
          <p:cNvSpPr txBox="1"/>
          <p:nvPr/>
        </p:nvSpPr>
        <p:spPr>
          <a:xfrm>
            <a:off x="2400622" y="3100828"/>
            <a:ext cx="4342758" cy="677444"/>
          </a:xfrm>
          <a:prstGeom prst="rect">
            <a:avLst/>
          </a:prstGeom>
          <a:noFill/>
        </p:spPr>
        <p:txBody>
          <a:bodyPr wrap="square" lIns="61292" tIns="30646" rIns="61292" bIns="30646" rtlCol="0">
            <a:spAutoFit/>
          </a:bodyPr>
          <a:lstStyle/>
          <a:p>
            <a:pPr algn="ctr"/>
            <a:r>
              <a:rPr lang="en-US" altLang="zh-CN" sz="4000" b="1">
                <a:effectLst>
                  <a:outerShdw blurRad="50800" dist="38100" dir="5400000" algn="t" rotWithShape="0">
                    <a:prstClr val="black">
                      <a:alpha val="40000"/>
                    </a:prstClr>
                  </a:outerShdw>
                </a:effectLst>
                <a:latin typeface="Times New Roman" panose="02020603050405020304" pitchFamily="18" charset="0"/>
                <a:ea typeface="+mj-ea"/>
                <a:cs typeface="Times New Roman" panose="02020603050405020304" pitchFamily="18" charset="0"/>
              </a:rPr>
              <a:t>VẬN DỤNG</a:t>
            </a:r>
            <a:endParaRPr lang="zh-CN" altLang="en-US" sz="4000" b="1" dirty="0">
              <a:effectLst>
                <a:outerShdw blurRad="50800" dist="38100" dir="5400000" algn="t" rotWithShape="0">
                  <a:prstClr val="black">
                    <a:alpha val="40000"/>
                  </a:prstClr>
                </a:outerShdw>
              </a:effectLst>
              <a:latin typeface="Times New Roman" panose="02020603050405020304" pitchFamily="18" charset="0"/>
              <a:ea typeface="+mj-ea"/>
              <a:cs typeface="Times New Roman" panose="02020603050405020304" pitchFamily="18" charset="0"/>
            </a:endParaRPr>
          </a:p>
        </p:txBody>
      </p:sp>
      <p:sp>
        <p:nvSpPr>
          <p:cNvPr id="10" name="任意多边形 9"/>
          <p:cNvSpPr/>
          <p:nvPr/>
        </p:nvSpPr>
        <p:spPr>
          <a:xfrm rot="16200000">
            <a:off x="-659959" y="2134560"/>
            <a:ext cx="1319920" cy="2360605"/>
          </a:xfrm>
          <a:custGeom>
            <a:avLst/>
            <a:gdLst>
              <a:gd name="connsiteX0" fmla="*/ 2859314 w 2859314"/>
              <a:gd name="connsiteY0" fmla="*/ 0 h 5113730"/>
              <a:gd name="connsiteX1" fmla="*/ 2859314 w 2859314"/>
              <a:gd name="connsiteY1" fmla="*/ 5113730 h 5113730"/>
              <a:gd name="connsiteX2" fmla="*/ 2600663 w 2859314"/>
              <a:gd name="connsiteY2" fmla="*/ 5110713 h 5113730"/>
              <a:gd name="connsiteX3" fmla="*/ 725446 w 2859314"/>
              <a:gd name="connsiteY3" fmla="*/ 4964525 h 5113730"/>
              <a:gd name="connsiteX4" fmla="*/ 0 w 2859314"/>
              <a:gd name="connsiteY4" fmla="*/ 4871620 h 5113730"/>
              <a:gd name="connsiteX5" fmla="*/ 0 w 2859314"/>
              <a:gd name="connsiteY5" fmla="*/ 242109 h 5113730"/>
              <a:gd name="connsiteX6" fmla="*/ 725446 w 2859314"/>
              <a:gd name="connsiteY6" fmla="*/ 149204 h 5113730"/>
              <a:gd name="connsiteX7" fmla="*/ 2600663 w 2859314"/>
              <a:gd name="connsiteY7" fmla="*/ 3016 h 5113730"/>
              <a:gd name="connsiteX8" fmla="*/ 2859314 w 2859314"/>
              <a:gd name="connsiteY8" fmla="*/ 0 h 511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314" h="5113730">
                <a:moveTo>
                  <a:pt x="2859314" y="0"/>
                </a:moveTo>
                <a:lnTo>
                  <a:pt x="2859314" y="5113730"/>
                </a:lnTo>
                <a:lnTo>
                  <a:pt x="2600663" y="5110713"/>
                </a:lnTo>
                <a:cubicBezTo>
                  <a:pt x="1989056" y="5095293"/>
                  <a:pt x="1361179" y="5039624"/>
                  <a:pt x="725446" y="4964525"/>
                </a:cubicBezTo>
                <a:lnTo>
                  <a:pt x="0" y="4871620"/>
                </a:lnTo>
                <a:lnTo>
                  <a:pt x="0" y="242109"/>
                </a:lnTo>
                <a:lnTo>
                  <a:pt x="725446" y="149204"/>
                </a:lnTo>
                <a:cubicBezTo>
                  <a:pt x="1361179" y="74105"/>
                  <a:pt x="1989056" y="18436"/>
                  <a:pt x="2600663" y="3016"/>
                </a:cubicBezTo>
                <a:lnTo>
                  <a:pt x="2859314" y="0"/>
                </a:lnTo>
                <a:close/>
              </a:path>
            </a:pathLst>
          </a:custGeom>
          <a:solidFill>
            <a:schemeClr val="accent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92" tIns="30646" rIns="61292" bIns="30646"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11" name="任意多边形 10"/>
          <p:cNvSpPr/>
          <p:nvPr/>
        </p:nvSpPr>
        <p:spPr>
          <a:xfrm rot="16200000">
            <a:off x="-659959" y="696743"/>
            <a:ext cx="1319920" cy="2359528"/>
          </a:xfrm>
          <a:custGeom>
            <a:avLst/>
            <a:gdLst>
              <a:gd name="connsiteX0" fmla="*/ 0 w 2859314"/>
              <a:gd name="connsiteY0" fmla="*/ 0 h 5111395"/>
              <a:gd name="connsiteX1" fmla="*/ 214891 w 2859314"/>
              <a:gd name="connsiteY1" fmla="*/ 3443 h 5111395"/>
              <a:gd name="connsiteX2" fmla="*/ 2096521 w 2859314"/>
              <a:gd name="connsiteY2" fmla="*/ 152289 h 5111395"/>
              <a:gd name="connsiteX3" fmla="*/ 2859314 w 2859314"/>
              <a:gd name="connsiteY3" fmla="*/ 248821 h 5111395"/>
              <a:gd name="connsiteX4" fmla="*/ 2859314 w 2859314"/>
              <a:gd name="connsiteY4" fmla="*/ 4862574 h 5111395"/>
              <a:gd name="connsiteX5" fmla="*/ 2096521 w 2859314"/>
              <a:gd name="connsiteY5" fmla="*/ 4959106 h 5111395"/>
              <a:gd name="connsiteX6" fmla="*/ 214891 w 2859314"/>
              <a:gd name="connsiteY6" fmla="*/ 5107952 h 5111395"/>
              <a:gd name="connsiteX7" fmla="*/ 0 w 2859314"/>
              <a:gd name="connsiteY7" fmla="*/ 5111395 h 5111395"/>
              <a:gd name="connsiteX8" fmla="*/ 0 w 2859314"/>
              <a:gd name="connsiteY8" fmla="*/ 0 h 511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314" h="5111395">
                <a:moveTo>
                  <a:pt x="0" y="0"/>
                </a:moveTo>
                <a:lnTo>
                  <a:pt x="214891" y="3443"/>
                </a:lnTo>
                <a:cubicBezTo>
                  <a:pt x="827219" y="21167"/>
                  <a:pt x="1457529" y="77426"/>
                  <a:pt x="2096521" y="152289"/>
                </a:cubicBezTo>
                <a:lnTo>
                  <a:pt x="2859314" y="248821"/>
                </a:lnTo>
                <a:lnTo>
                  <a:pt x="2859314" y="4862574"/>
                </a:lnTo>
                <a:lnTo>
                  <a:pt x="2096521" y="4959106"/>
                </a:lnTo>
                <a:cubicBezTo>
                  <a:pt x="1457529" y="5033969"/>
                  <a:pt x="827219" y="5090228"/>
                  <a:pt x="214891" y="5107952"/>
                </a:cubicBezTo>
                <a:lnTo>
                  <a:pt x="0" y="5111395"/>
                </a:lnTo>
                <a:lnTo>
                  <a:pt x="0" y="0"/>
                </a:lnTo>
                <a:close/>
              </a:path>
            </a:pathLst>
          </a:cu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92" tIns="30646" rIns="61292" bIns="30646"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12" name="任意多边形 11"/>
          <p:cNvSpPr/>
          <p:nvPr/>
        </p:nvSpPr>
        <p:spPr>
          <a:xfrm rot="16200000">
            <a:off x="-656609" y="3705450"/>
            <a:ext cx="1313220" cy="2102237"/>
          </a:xfrm>
          <a:custGeom>
            <a:avLst/>
            <a:gdLst>
              <a:gd name="connsiteX0" fmla="*/ 2844800 w 2844800"/>
              <a:gd name="connsiteY0" fmla="*/ 0 h 4554033"/>
              <a:gd name="connsiteX1" fmla="*/ 2844800 w 2844800"/>
              <a:gd name="connsiteY1" fmla="*/ 4554033 h 4554033"/>
              <a:gd name="connsiteX2" fmla="*/ 2304795 w 2844800"/>
              <a:gd name="connsiteY2" fmla="*/ 4477792 h 4554033"/>
              <a:gd name="connsiteX3" fmla="*/ 0 w 2844800"/>
              <a:gd name="connsiteY3" fmla="*/ 4167464 h 4554033"/>
              <a:gd name="connsiteX4" fmla="*/ 0 w 2844800"/>
              <a:gd name="connsiteY4" fmla="*/ 3768359 h 4554033"/>
              <a:gd name="connsiteX5" fmla="*/ 0 w 2844800"/>
              <a:gd name="connsiteY5" fmla="*/ 785674 h 4554033"/>
              <a:gd name="connsiteX6" fmla="*/ 0 w 2844800"/>
              <a:gd name="connsiteY6" fmla="*/ 386569 h 4554033"/>
              <a:gd name="connsiteX7" fmla="*/ 2304795 w 2844800"/>
              <a:gd name="connsiteY7" fmla="*/ 76241 h 4554033"/>
              <a:gd name="connsiteX8" fmla="*/ 2844800 w 2844800"/>
              <a:gd name="connsiteY8" fmla="*/ 0 h 455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800" h="4554033">
                <a:moveTo>
                  <a:pt x="2844800" y="0"/>
                </a:moveTo>
                <a:lnTo>
                  <a:pt x="2844800" y="4554033"/>
                </a:lnTo>
                <a:lnTo>
                  <a:pt x="2304795" y="4477792"/>
                </a:lnTo>
                <a:cubicBezTo>
                  <a:pt x="1533298" y="4366355"/>
                  <a:pt x="760186" y="4250921"/>
                  <a:pt x="0" y="4167464"/>
                </a:cubicBezTo>
                <a:lnTo>
                  <a:pt x="0" y="3768359"/>
                </a:lnTo>
                <a:lnTo>
                  <a:pt x="0" y="785674"/>
                </a:lnTo>
                <a:lnTo>
                  <a:pt x="0" y="386569"/>
                </a:lnTo>
                <a:cubicBezTo>
                  <a:pt x="760186" y="303112"/>
                  <a:pt x="1533298" y="187678"/>
                  <a:pt x="2304795" y="76241"/>
                </a:cubicBezTo>
                <a:lnTo>
                  <a:pt x="2844800" y="0"/>
                </a:lnTo>
                <a:close/>
              </a:path>
            </a:pathLst>
          </a:cu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92" tIns="30646" rIns="61292" bIns="30646"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13" name="任意多边形 12"/>
          <p:cNvSpPr/>
          <p:nvPr/>
        </p:nvSpPr>
        <p:spPr>
          <a:xfrm rot="16200000">
            <a:off x="-656508" y="-606889"/>
            <a:ext cx="1313018" cy="2096982"/>
          </a:xfrm>
          <a:custGeom>
            <a:avLst/>
            <a:gdLst>
              <a:gd name="connsiteX0" fmla="*/ 0 w 2844362"/>
              <a:gd name="connsiteY0" fmla="*/ 0 h 4542647"/>
              <a:gd name="connsiteX1" fmla="*/ 526130 w 2844362"/>
              <a:gd name="connsiteY1" fmla="*/ 73100 h 4542647"/>
              <a:gd name="connsiteX2" fmla="*/ 2844362 w 2844362"/>
              <a:gd name="connsiteY2" fmla="*/ 380876 h 4542647"/>
              <a:gd name="connsiteX3" fmla="*/ 2844362 w 2844362"/>
              <a:gd name="connsiteY3" fmla="*/ 779981 h 4542647"/>
              <a:gd name="connsiteX4" fmla="*/ 2844362 w 2844362"/>
              <a:gd name="connsiteY4" fmla="*/ 3762666 h 4542647"/>
              <a:gd name="connsiteX5" fmla="*/ 2844362 w 2844362"/>
              <a:gd name="connsiteY5" fmla="*/ 4161771 h 4542647"/>
              <a:gd name="connsiteX6" fmla="*/ 526130 w 2844362"/>
              <a:gd name="connsiteY6" fmla="*/ 4469547 h 4542647"/>
              <a:gd name="connsiteX7" fmla="*/ 0 w 2844362"/>
              <a:gd name="connsiteY7" fmla="*/ 4542647 h 4542647"/>
              <a:gd name="connsiteX8" fmla="*/ 0 w 2844362"/>
              <a:gd name="connsiteY8" fmla="*/ 0 h 454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362" h="4542647">
                <a:moveTo>
                  <a:pt x="0" y="0"/>
                </a:moveTo>
                <a:lnTo>
                  <a:pt x="526130" y="73100"/>
                </a:lnTo>
                <a:cubicBezTo>
                  <a:pt x="1302446" y="183346"/>
                  <a:pt x="2080548" y="297419"/>
                  <a:pt x="2844362" y="380876"/>
                </a:cubicBezTo>
                <a:lnTo>
                  <a:pt x="2844362" y="779981"/>
                </a:lnTo>
                <a:lnTo>
                  <a:pt x="2844362" y="3762666"/>
                </a:lnTo>
                <a:lnTo>
                  <a:pt x="2844362" y="4161771"/>
                </a:lnTo>
                <a:cubicBezTo>
                  <a:pt x="2080548" y="4245228"/>
                  <a:pt x="1302446" y="4359301"/>
                  <a:pt x="526130" y="4469547"/>
                </a:cubicBezTo>
                <a:lnTo>
                  <a:pt x="0" y="4542647"/>
                </a:lnTo>
                <a:lnTo>
                  <a:pt x="0" y="0"/>
                </a:lnTo>
                <a:close/>
              </a:path>
            </a:pathLst>
          </a:cu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92" tIns="30646" rIns="61292" bIns="30646"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14" name="任意多边形 13"/>
          <p:cNvSpPr/>
          <p:nvPr/>
        </p:nvSpPr>
        <p:spPr>
          <a:xfrm rot="16200000">
            <a:off x="8005410" y="2134562"/>
            <a:ext cx="1319920" cy="2360605"/>
          </a:xfrm>
          <a:custGeom>
            <a:avLst/>
            <a:gdLst>
              <a:gd name="connsiteX0" fmla="*/ 2859314 w 2859314"/>
              <a:gd name="connsiteY0" fmla="*/ 0 h 5113730"/>
              <a:gd name="connsiteX1" fmla="*/ 2859314 w 2859314"/>
              <a:gd name="connsiteY1" fmla="*/ 5113730 h 5113730"/>
              <a:gd name="connsiteX2" fmla="*/ 2600663 w 2859314"/>
              <a:gd name="connsiteY2" fmla="*/ 5110713 h 5113730"/>
              <a:gd name="connsiteX3" fmla="*/ 725446 w 2859314"/>
              <a:gd name="connsiteY3" fmla="*/ 4964525 h 5113730"/>
              <a:gd name="connsiteX4" fmla="*/ 0 w 2859314"/>
              <a:gd name="connsiteY4" fmla="*/ 4871620 h 5113730"/>
              <a:gd name="connsiteX5" fmla="*/ 0 w 2859314"/>
              <a:gd name="connsiteY5" fmla="*/ 242109 h 5113730"/>
              <a:gd name="connsiteX6" fmla="*/ 725446 w 2859314"/>
              <a:gd name="connsiteY6" fmla="*/ 149204 h 5113730"/>
              <a:gd name="connsiteX7" fmla="*/ 2600663 w 2859314"/>
              <a:gd name="connsiteY7" fmla="*/ 3016 h 5113730"/>
              <a:gd name="connsiteX8" fmla="*/ 2859314 w 2859314"/>
              <a:gd name="connsiteY8" fmla="*/ 0 h 511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314" h="5113730">
                <a:moveTo>
                  <a:pt x="2859314" y="0"/>
                </a:moveTo>
                <a:lnTo>
                  <a:pt x="2859314" y="5113730"/>
                </a:lnTo>
                <a:lnTo>
                  <a:pt x="2600663" y="5110713"/>
                </a:lnTo>
                <a:cubicBezTo>
                  <a:pt x="1989056" y="5095293"/>
                  <a:pt x="1361179" y="5039624"/>
                  <a:pt x="725446" y="4964525"/>
                </a:cubicBezTo>
                <a:lnTo>
                  <a:pt x="0" y="4871620"/>
                </a:lnTo>
                <a:lnTo>
                  <a:pt x="0" y="242109"/>
                </a:lnTo>
                <a:lnTo>
                  <a:pt x="725446" y="149204"/>
                </a:lnTo>
                <a:cubicBezTo>
                  <a:pt x="1361179" y="74105"/>
                  <a:pt x="1989056" y="18436"/>
                  <a:pt x="2600663" y="3016"/>
                </a:cubicBezTo>
                <a:lnTo>
                  <a:pt x="2859314" y="0"/>
                </a:lnTo>
                <a:close/>
              </a:path>
            </a:pathLst>
          </a:custGeom>
          <a:solidFill>
            <a:schemeClr val="accent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92" tIns="30646" rIns="61292" bIns="30646"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15" name="任意多边形 14"/>
          <p:cNvSpPr/>
          <p:nvPr/>
        </p:nvSpPr>
        <p:spPr>
          <a:xfrm rot="16200000">
            <a:off x="8005410" y="696743"/>
            <a:ext cx="1319920" cy="2359528"/>
          </a:xfrm>
          <a:custGeom>
            <a:avLst/>
            <a:gdLst>
              <a:gd name="connsiteX0" fmla="*/ 0 w 2859314"/>
              <a:gd name="connsiteY0" fmla="*/ 0 h 5111395"/>
              <a:gd name="connsiteX1" fmla="*/ 214891 w 2859314"/>
              <a:gd name="connsiteY1" fmla="*/ 3443 h 5111395"/>
              <a:gd name="connsiteX2" fmla="*/ 2096521 w 2859314"/>
              <a:gd name="connsiteY2" fmla="*/ 152289 h 5111395"/>
              <a:gd name="connsiteX3" fmla="*/ 2859314 w 2859314"/>
              <a:gd name="connsiteY3" fmla="*/ 248821 h 5111395"/>
              <a:gd name="connsiteX4" fmla="*/ 2859314 w 2859314"/>
              <a:gd name="connsiteY4" fmla="*/ 4862574 h 5111395"/>
              <a:gd name="connsiteX5" fmla="*/ 2096521 w 2859314"/>
              <a:gd name="connsiteY5" fmla="*/ 4959106 h 5111395"/>
              <a:gd name="connsiteX6" fmla="*/ 214891 w 2859314"/>
              <a:gd name="connsiteY6" fmla="*/ 5107952 h 5111395"/>
              <a:gd name="connsiteX7" fmla="*/ 0 w 2859314"/>
              <a:gd name="connsiteY7" fmla="*/ 5111395 h 5111395"/>
              <a:gd name="connsiteX8" fmla="*/ 0 w 2859314"/>
              <a:gd name="connsiteY8" fmla="*/ 0 h 511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314" h="5111395">
                <a:moveTo>
                  <a:pt x="0" y="0"/>
                </a:moveTo>
                <a:lnTo>
                  <a:pt x="214891" y="3443"/>
                </a:lnTo>
                <a:cubicBezTo>
                  <a:pt x="827219" y="21167"/>
                  <a:pt x="1457529" y="77426"/>
                  <a:pt x="2096521" y="152289"/>
                </a:cubicBezTo>
                <a:lnTo>
                  <a:pt x="2859314" y="248821"/>
                </a:lnTo>
                <a:lnTo>
                  <a:pt x="2859314" y="4862574"/>
                </a:lnTo>
                <a:lnTo>
                  <a:pt x="2096521" y="4959106"/>
                </a:lnTo>
                <a:cubicBezTo>
                  <a:pt x="1457529" y="5033969"/>
                  <a:pt x="827219" y="5090228"/>
                  <a:pt x="214891" y="5107952"/>
                </a:cubicBezTo>
                <a:lnTo>
                  <a:pt x="0" y="5111395"/>
                </a:lnTo>
                <a:lnTo>
                  <a:pt x="0" y="0"/>
                </a:lnTo>
                <a:close/>
              </a:path>
            </a:pathLst>
          </a:cu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92" tIns="30646" rIns="61292" bIns="30646"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16" name="任意多边形 15"/>
          <p:cNvSpPr/>
          <p:nvPr/>
        </p:nvSpPr>
        <p:spPr>
          <a:xfrm rot="16200000">
            <a:off x="8008760" y="3705451"/>
            <a:ext cx="1313220" cy="2102237"/>
          </a:xfrm>
          <a:custGeom>
            <a:avLst/>
            <a:gdLst>
              <a:gd name="connsiteX0" fmla="*/ 2844800 w 2844800"/>
              <a:gd name="connsiteY0" fmla="*/ 0 h 4554033"/>
              <a:gd name="connsiteX1" fmla="*/ 2844800 w 2844800"/>
              <a:gd name="connsiteY1" fmla="*/ 4554033 h 4554033"/>
              <a:gd name="connsiteX2" fmla="*/ 2304795 w 2844800"/>
              <a:gd name="connsiteY2" fmla="*/ 4477792 h 4554033"/>
              <a:gd name="connsiteX3" fmla="*/ 0 w 2844800"/>
              <a:gd name="connsiteY3" fmla="*/ 4167464 h 4554033"/>
              <a:gd name="connsiteX4" fmla="*/ 0 w 2844800"/>
              <a:gd name="connsiteY4" fmla="*/ 3768359 h 4554033"/>
              <a:gd name="connsiteX5" fmla="*/ 0 w 2844800"/>
              <a:gd name="connsiteY5" fmla="*/ 785674 h 4554033"/>
              <a:gd name="connsiteX6" fmla="*/ 0 w 2844800"/>
              <a:gd name="connsiteY6" fmla="*/ 386569 h 4554033"/>
              <a:gd name="connsiteX7" fmla="*/ 2304795 w 2844800"/>
              <a:gd name="connsiteY7" fmla="*/ 76241 h 4554033"/>
              <a:gd name="connsiteX8" fmla="*/ 2844800 w 2844800"/>
              <a:gd name="connsiteY8" fmla="*/ 0 h 455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800" h="4554033">
                <a:moveTo>
                  <a:pt x="2844800" y="0"/>
                </a:moveTo>
                <a:lnTo>
                  <a:pt x="2844800" y="4554033"/>
                </a:lnTo>
                <a:lnTo>
                  <a:pt x="2304795" y="4477792"/>
                </a:lnTo>
                <a:cubicBezTo>
                  <a:pt x="1533298" y="4366355"/>
                  <a:pt x="760186" y="4250921"/>
                  <a:pt x="0" y="4167464"/>
                </a:cubicBezTo>
                <a:lnTo>
                  <a:pt x="0" y="3768359"/>
                </a:lnTo>
                <a:lnTo>
                  <a:pt x="0" y="785674"/>
                </a:lnTo>
                <a:lnTo>
                  <a:pt x="0" y="386569"/>
                </a:lnTo>
                <a:cubicBezTo>
                  <a:pt x="760186" y="303112"/>
                  <a:pt x="1533298" y="187678"/>
                  <a:pt x="2304795" y="76241"/>
                </a:cubicBezTo>
                <a:lnTo>
                  <a:pt x="2844800" y="0"/>
                </a:lnTo>
                <a:close/>
              </a:path>
            </a:pathLst>
          </a:cu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92" tIns="30646" rIns="61292" bIns="30646"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17" name="任意多边形 16"/>
          <p:cNvSpPr/>
          <p:nvPr/>
        </p:nvSpPr>
        <p:spPr>
          <a:xfrm rot="16200000">
            <a:off x="8008861" y="-606888"/>
            <a:ext cx="1313018" cy="2096982"/>
          </a:xfrm>
          <a:custGeom>
            <a:avLst/>
            <a:gdLst>
              <a:gd name="connsiteX0" fmla="*/ 0 w 2844362"/>
              <a:gd name="connsiteY0" fmla="*/ 0 h 4542647"/>
              <a:gd name="connsiteX1" fmla="*/ 526130 w 2844362"/>
              <a:gd name="connsiteY1" fmla="*/ 73100 h 4542647"/>
              <a:gd name="connsiteX2" fmla="*/ 2844362 w 2844362"/>
              <a:gd name="connsiteY2" fmla="*/ 380876 h 4542647"/>
              <a:gd name="connsiteX3" fmla="*/ 2844362 w 2844362"/>
              <a:gd name="connsiteY3" fmla="*/ 779981 h 4542647"/>
              <a:gd name="connsiteX4" fmla="*/ 2844362 w 2844362"/>
              <a:gd name="connsiteY4" fmla="*/ 3762666 h 4542647"/>
              <a:gd name="connsiteX5" fmla="*/ 2844362 w 2844362"/>
              <a:gd name="connsiteY5" fmla="*/ 4161771 h 4542647"/>
              <a:gd name="connsiteX6" fmla="*/ 526130 w 2844362"/>
              <a:gd name="connsiteY6" fmla="*/ 4469547 h 4542647"/>
              <a:gd name="connsiteX7" fmla="*/ 0 w 2844362"/>
              <a:gd name="connsiteY7" fmla="*/ 4542647 h 4542647"/>
              <a:gd name="connsiteX8" fmla="*/ 0 w 2844362"/>
              <a:gd name="connsiteY8" fmla="*/ 0 h 454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362" h="4542647">
                <a:moveTo>
                  <a:pt x="0" y="0"/>
                </a:moveTo>
                <a:lnTo>
                  <a:pt x="526130" y="73100"/>
                </a:lnTo>
                <a:cubicBezTo>
                  <a:pt x="1302446" y="183346"/>
                  <a:pt x="2080548" y="297419"/>
                  <a:pt x="2844362" y="380876"/>
                </a:cubicBezTo>
                <a:lnTo>
                  <a:pt x="2844362" y="779981"/>
                </a:lnTo>
                <a:lnTo>
                  <a:pt x="2844362" y="3762666"/>
                </a:lnTo>
                <a:lnTo>
                  <a:pt x="2844362" y="4161771"/>
                </a:lnTo>
                <a:cubicBezTo>
                  <a:pt x="2080548" y="4245228"/>
                  <a:pt x="1302446" y="4359301"/>
                  <a:pt x="526130" y="4469547"/>
                </a:cubicBezTo>
                <a:lnTo>
                  <a:pt x="0" y="4542647"/>
                </a:lnTo>
                <a:lnTo>
                  <a:pt x="0" y="0"/>
                </a:lnTo>
                <a:close/>
              </a:path>
            </a:pathLst>
          </a:cu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92" tIns="30646" rIns="61292" bIns="30646" numCol="1" spcCol="0" rtlCol="0" fromWordArt="0" anchor="ctr" anchorCtr="0" forceAA="0" compatLnSpc="1">
            <a:prstTxWarp prst="textNoShape">
              <a:avLst/>
            </a:prstTxWarp>
            <a:noAutofit/>
          </a:bodyPr>
          <a:lstStyle/>
          <a:p>
            <a:pPr algn="ctr"/>
            <a:endParaRPr lang="zh-CN" altLang="en-US">
              <a:solidFill>
                <a:prstClr val="white"/>
              </a:solidFill>
            </a:endParaRPr>
          </a:p>
        </p:txBody>
      </p:sp>
      <p:pic>
        <p:nvPicPr>
          <p:cNvPr id="18" name="图片 1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61110" y="200465"/>
            <a:ext cx="2821781" cy="2821781"/>
          </a:xfrm>
          <a:prstGeom prst="rect">
            <a:avLst/>
          </a:prstGeom>
        </p:spPr>
      </p:pic>
    </p:spTree>
    <p:extLst>
      <p:ext uri="{BB962C8B-B14F-4D97-AF65-F5344CB8AC3E}">
        <p14:creationId xmlns:p14="http://schemas.microsoft.com/office/powerpoint/2010/main" val="5288502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tile tx="0" ty="0" sx="100000" sy="100000" flip="none" algn="tl"/>
        </a:blip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t="25527" r="25527"/>
          <a:stretch/>
        </p:blipFill>
        <p:spPr>
          <a:xfrm>
            <a:off x="17968" y="-25832"/>
            <a:ext cx="9211758" cy="5183469"/>
          </a:xfrm>
          <a:prstGeom prst="rect">
            <a:avLst/>
          </a:prstGeom>
        </p:spPr>
      </p:pic>
      <p:pic>
        <p:nvPicPr>
          <p:cNvPr id="22" name="图片 21"/>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74029" y="390589"/>
            <a:ext cx="2000250" cy="2900363"/>
          </a:xfrm>
          <a:prstGeom prst="rect">
            <a:avLst/>
          </a:prstGeom>
        </p:spPr>
      </p:pic>
      <p:sp>
        <p:nvSpPr>
          <p:cNvPr id="23" name="文本框 22"/>
          <p:cNvSpPr txBox="1"/>
          <p:nvPr/>
        </p:nvSpPr>
        <p:spPr>
          <a:xfrm>
            <a:off x="2400622" y="3385490"/>
            <a:ext cx="4342758" cy="677444"/>
          </a:xfrm>
          <a:prstGeom prst="rect">
            <a:avLst/>
          </a:prstGeom>
          <a:noFill/>
        </p:spPr>
        <p:txBody>
          <a:bodyPr wrap="square" lIns="61292" tIns="30646" rIns="61292" bIns="30646" rtlCol="0">
            <a:spAutoFit/>
          </a:bodyPr>
          <a:lstStyle/>
          <a:p>
            <a:pPr algn="ctr"/>
            <a:r>
              <a:rPr lang="en-US" altLang="zh-CN" sz="4000" b="1" spc="402">
                <a:effectLst>
                  <a:outerShdw blurRad="50800" dist="38100" dir="5400000" algn="t" rotWithShape="0">
                    <a:prstClr val="black">
                      <a:alpha val="40000"/>
                    </a:prstClr>
                  </a:outerShdw>
                </a:effectLst>
                <a:latin typeface="Times New Roman" panose="02020603050405020304" pitchFamily="18" charset="0"/>
                <a:ea typeface="+mj-ea"/>
                <a:cs typeface="Times New Roman" panose="02020603050405020304" pitchFamily="18" charset="0"/>
              </a:rPr>
              <a:t>KHỞI ĐỘNG</a:t>
            </a:r>
            <a:endParaRPr lang="zh-CN" altLang="en-US" sz="4000" b="1" spc="402" dirty="0">
              <a:effectLst>
                <a:outerShdw blurRad="50800" dist="38100" dir="5400000" algn="t" rotWithShape="0">
                  <a:prstClr val="black">
                    <a:alpha val="40000"/>
                  </a:prstClr>
                </a:outerShdw>
              </a:effectLst>
              <a:latin typeface="Times New Roman" panose="02020603050405020304" pitchFamily="18" charset="0"/>
              <a:ea typeface="+mj-ea"/>
              <a:cs typeface="Times New Roman" panose="02020603050405020304" pitchFamily="18" charset="0"/>
            </a:endParaRPr>
          </a:p>
        </p:txBody>
      </p:sp>
      <p:sp>
        <p:nvSpPr>
          <p:cNvPr id="25" name="任意多边形 24"/>
          <p:cNvSpPr/>
          <p:nvPr/>
        </p:nvSpPr>
        <p:spPr>
          <a:xfrm rot="16200000">
            <a:off x="-659959" y="2134560"/>
            <a:ext cx="1319920" cy="2360605"/>
          </a:xfrm>
          <a:custGeom>
            <a:avLst/>
            <a:gdLst>
              <a:gd name="connsiteX0" fmla="*/ 2859314 w 2859314"/>
              <a:gd name="connsiteY0" fmla="*/ 0 h 5113730"/>
              <a:gd name="connsiteX1" fmla="*/ 2859314 w 2859314"/>
              <a:gd name="connsiteY1" fmla="*/ 5113730 h 5113730"/>
              <a:gd name="connsiteX2" fmla="*/ 2600663 w 2859314"/>
              <a:gd name="connsiteY2" fmla="*/ 5110713 h 5113730"/>
              <a:gd name="connsiteX3" fmla="*/ 725446 w 2859314"/>
              <a:gd name="connsiteY3" fmla="*/ 4964525 h 5113730"/>
              <a:gd name="connsiteX4" fmla="*/ 0 w 2859314"/>
              <a:gd name="connsiteY4" fmla="*/ 4871620 h 5113730"/>
              <a:gd name="connsiteX5" fmla="*/ 0 w 2859314"/>
              <a:gd name="connsiteY5" fmla="*/ 242109 h 5113730"/>
              <a:gd name="connsiteX6" fmla="*/ 725446 w 2859314"/>
              <a:gd name="connsiteY6" fmla="*/ 149204 h 5113730"/>
              <a:gd name="connsiteX7" fmla="*/ 2600663 w 2859314"/>
              <a:gd name="connsiteY7" fmla="*/ 3016 h 5113730"/>
              <a:gd name="connsiteX8" fmla="*/ 2859314 w 2859314"/>
              <a:gd name="connsiteY8" fmla="*/ 0 h 511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314" h="5113730">
                <a:moveTo>
                  <a:pt x="2859314" y="0"/>
                </a:moveTo>
                <a:lnTo>
                  <a:pt x="2859314" y="5113730"/>
                </a:lnTo>
                <a:lnTo>
                  <a:pt x="2600663" y="5110713"/>
                </a:lnTo>
                <a:cubicBezTo>
                  <a:pt x="1989056" y="5095293"/>
                  <a:pt x="1361179" y="5039624"/>
                  <a:pt x="725446" y="4964525"/>
                </a:cubicBezTo>
                <a:lnTo>
                  <a:pt x="0" y="4871620"/>
                </a:lnTo>
                <a:lnTo>
                  <a:pt x="0" y="242109"/>
                </a:lnTo>
                <a:lnTo>
                  <a:pt x="725446" y="149204"/>
                </a:lnTo>
                <a:cubicBezTo>
                  <a:pt x="1361179" y="74105"/>
                  <a:pt x="1989056" y="18436"/>
                  <a:pt x="2600663" y="3016"/>
                </a:cubicBezTo>
                <a:lnTo>
                  <a:pt x="2859314" y="0"/>
                </a:lnTo>
                <a:close/>
              </a:path>
            </a:pathLst>
          </a:custGeom>
          <a:solidFill>
            <a:schemeClr val="accent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92" tIns="30646" rIns="61292" bIns="30646" numCol="1" spcCol="0" rtlCol="0" fromWordArt="0" anchor="ctr" anchorCtr="0" forceAA="0" compatLnSpc="1">
            <a:prstTxWarp prst="textNoShape">
              <a:avLst/>
            </a:prstTxWarp>
            <a:noAutofit/>
          </a:bodyPr>
          <a:lstStyle/>
          <a:p>
            <a:pPr algn="ctr"/>
            <a:endParaRPr lang="zh-CN" altLang="en-US"/>
          </a:p>
        </p:txBody>
      </p:sp>
      <p:sp>
        <p:nvSpPr>
          <p:cNvPr id="26" name="任意多边形 25"/>
          <p:cNvSpPr/>
          <p:nvPr/>
        </p:nvSpPr>
        <p:spPr>
          <a:xfrm rot="16200000">
            <a:off x="-659959" y="696743"/>
            <a:ext cx="1319920" cy="2359528"/>
          </a:xfrm>
          <a:custGeom>
            <a:avLst/>
            <a:gdLst>
              <a:gd name="connsiteX0" fmla="*/ 0 w 2859314"/>
              <a:gd name="connsiteY0" fmla="*/ 0 h 5111395"/>
              <a:gd name="connsiteX1" fmla="*/ 214891 w 2859314"/>
              <a:gd name="connsiteY1" fmla="*/ 3443 h 5111395"/>
              <a:gd name="connsiteX2" fmla="*/ 2096521 w 2859314"/>
              <a:gd name="connsiteY2" fmla="*/ 152289 h 5111395"/>
              <a:gd name="connsiteX3" fmla="*/ 2859314 w 2859314"/>
              <a:gd name="connsiteY3" fmla="*/ 248821 h 5111395"/>
              <a:gd name="connsiteX4" fmla="*/ 2859314 w 2859314"/>
              <a:gd name="connsiteY4" fmla="*/ 4862574 h 5111395"/>
              <a:gd name="connsiteX5" fmla="*/ 2096521 w 2859314"/>
              <a:gd name="connsiteY5" fmla="*/ 4959106 h 5111395"/>
              <a:gd name="connsiteX6" fmla="*/ 214891 w 2859314"/>
              <a:gd name="connsiteY6" fmla="*/ 5107952 h 5111395"/>
              <a:gd name="connsiteX7" fmla="*/ 0 w 2859314"/>
              <a:gd name="connsiteY7" fmla="*/ 5111395 h 5111395"/>
              <a:gd name="connsiteX8" fmla="*/ 0 w 2859314"/>
              <a:gd name="connsiteY8" fmla="*/ 0 h 511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314" h="5111395">
                <a:moveTo>
                  <a:pt x="0" y="0"/>
                </a:moveTo>
                <a:lnTo>
                  <a:pt x="214891" y="3443"/>
                </a:lnTo>
                <a:cubicBezTo>
                  <a:pt x="827219" y="21167"/>
                  <a:pt x="1457529" y="77426"/>
                  <a:pt x="2096521" y="152289"/>
                </a:cubicBezTo>
                <a:lnTo>
                  <a:pt x="2859314" y="248821"/>
                </a:lnTo>
                <a:lnTo>
                  <a:pt x="2859314" y="4862574"/>
                </a:lnTo>
                <a:lnTo>
                  <a:pt x="2096521" y="4959106"/>
                </a:lnTo>
                <a:cubicBezTo>
                  <a:pt x="1457529" y="5033969"/>
                  <a:pt x="827219" y="5090228"/>
                  <a:pt x="214891" y="5107952"/>
                </a:cubicBezTo>
                <a:lnTo>
                  <a:pt x="0" y="5111395"/>
                </a:lnTo>
                <a:lnTo>
                  <a:pt x="0" y="0"/>
                </a:lnTo>
                <a:close/>
              </a:path>
            </a:pathLst>
          </a:cu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92" tIns="30646" rIns="61292" bIns="30646" numCol="1" spcCol="0" rtlCol="0" fromWordArt="0" anchor="ctr" anchorCtr="0" forceAA="0" compatLnSpc="1">
            <a:prstTxWarp prst="textNoShape">
              <a:avLst/>
            </a:prstTxWarp>
            <a:noAutofit/>
          </a:bodyPr>
          <a:lstStyle/>
          <a:p>
            <a:pPr algn="ctr"/>
            <a:endParaRPr lang="zh-CN" altLang="en-US"/>
          </a:p>
        </p:txBody>
      </p:sp>
      <p:sp>
        <p:nvSpPr>
          <p:cNvPr id="27" name="任意多边形 26"/>
          <p:cNvSpPr/>
          <p:nvPr/>
        </p:nvSpPr>
        <p:spPr>
          <a:xfrm rot="16200000">
            <a:off x="-656609" y="3705450"/>
            <a:ext cx="1313220" cy="2102237"/>
          </a:xfrm>
          <a:custGeom>
            <a:avLst/>
            <a:gdLst>
              <a:gd name="connsiteX0" fmla="*/ 2844800 w 2844800"/>
              <a:gd name="connsiteY0" fmla="*/ 0 h 4554033"/>
              <a:gd name="connsiteX1" fmla="*/ 2844800 w 2844800"/>
              <a:gd name="connsiteY1" fmla="*/ 4554033 h 4554033"/>
              <a:gd name="connsiteX2" fmla="*/ 2304795 w 2844800"/>
              <a:gd name="connsiteY2" fmla="*/ 4477792 h 4554033"/>
              <a:gd name="connsiteX3" fmla="*/ 0 w 2844800"/>
              <a:gd name="connsiteY3" fmla="*/ 4167464 h 4554033"/>
              <a:gd name="connsiteX4" fmla="*/ 0 w 2844800"/>
              <a:gd name="connsiteY4" fmla="*/ 3768359 h 4554033"/>
              <a:gd name="connsiteX5" fmla="*/ 0 w 2844800"/>
              <a:gd name="connsiteY5" fmla="*/ 785674 h 4554033"/>
              <a:gd name="connsiteX6" fmla="*/ 0 w 2844800"/>
              <a:gd name="connsiteY6" fmla="*/ 386569 h 4554033"/>
              <a:gd name="connsiteX7" fmla="*/ 2304795 w 2844800"/>
              <a:gd name="connsiteY7" fmla="*/ 76241 h 4554033"/>
              <a:gd name="connsiteX8" fmla="*/ 2844800 w 2844800"/>
              <a:gd name="connsiteY8" fmla="*/ 0 h 455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800" h="4554033">
                <a:moveTo>
                  <a:pt x="2844800" y="0"/>
                </a:moveTo>
                <a:lnTo>
                  <a:pt x="2844800" y="4554033"/>
                </a:lnTo>
                <a:lnTo>
                  <a:pt x="2304795" y="4477792"/>
                </a:lnTo>
                <a:cubicBezTo>
                  <a:pt x="1533298" y="4366355"/>
                  <a:pt x="760186" y="4250921"/>
                  <a:pt x="0" y="4167464"/>
                </a:cubicBezTo>
                <a:lnTo>
                  <a:pt x="0" y="3768359"/>
                </a:lnTo>
                <a:lnTo>
                  <a:pt x="0" y="785674"/>
                </a:lnTo>
                <a:lnTo>
                  <a:pt x="0" y="386569"/>
                </a:lnTo>
                <a:cubicBezTo>
                  <a:pt x="760186" y="303112"/>
                  <a:pt x="1533298" y="187678"/>
                  <a:pt x="2304795" y="76241"/>
                </a:cubicBezTo>
                <a:lnTo>
                  <a:pt x="2844800" y="0"/>
                </a:lnTo>
                <a:close/>
              </a:path>
            </a:pathLst>
          </a:cu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92" tIns="30646" rIns="61292" bIns="30646" numCol="1" spcCol="0" rtlCol="0" fromWordArt="0" anchor="ctr" anchorCtr="0" forceAA="0" compatLnSpc="1">
            <a:prstTxWarp prst="textNoShape">
              <a:avLst/>
            </a:prstTxWarp>
            <a:noAutofit/>
          </a:bodyPr>
          <a:lstStyle/>
          <a:p>
            <a:pPr algn="ctr"/>
            <a:endParaRPr lang="zh-CN" altLang="en-US"/>
          </a:p>
        </p:txBody>
      </p:sp>
      <p:sp>
        <p:nvSpPr>
          <p:cNvPr id="28" name="任意多边形 27"/>
          <p:cNvSpPr/>
          <p:nvPr/>
        </p:nvSpPr>
        <p:spPr>
          <a:xfrm rot="16200000">
            <a:off x="-656508" y="-606889"/>
            <a:ext cx="1313018" cy="2096982"/>
          </a:xfrm>
          <a:custGeom>
            <a:avLst/>
            <a:gdLst>
              <a:gd name="connsiteX0" fmla="*/ 0 w 2844362"/>
              <a:gd name="connsiteY0" fmla="*/ 0 h 4542647"/>
              <a:gd name="connsiteX1" fmla="*/ 526130 w 2844362"/>
              <a:gd name="connsiteY1" fmla="*/ 73100 h 4542647"/>
              <a:gd name="connsiteX2" fmla="*/ 2844362 w 2844362"/>
              <a:gd name="connsiteY2" fmla="*/ 380876 h 4542647"/>
              <a:gd name="connsiteX3" fmla="*/ 2844362 w 2844362"/>
              <a:gd name="connsiteY3" fmla="*/ 779981 h 4542647"/>
              <a:gd name="connsiteX4" fmla="*/ 2844362 w 2844362"/>
              <a:gd name="connsiteY4" fmla="*/ 3762666 h 4542647"/>
              <a:gd name="connsiteX5" fmla="*/ 2844362 w 2844362"/>
              <a:gd name="connsiteY5" fmla="*/ 4161771 h 4542647"/>
              <a:gd name="connsiteX6" fmla="*/ 526130 w 2844362"/>
              <a:gd name="connsiteY6" fmla="*/ 4469547 h 4542647"/>
              <a:gd name="connsiteX7" fmla="*/ 0 w 2844362"/>
              <a:gd name="connsiteY7" fmla="*/ 4542647 h 4542647"/>
              <a:gd name="connsiteX8" fmla="*/ 0 w 2844362"/>
              <a:gd name="connsiteY8" fmla="*/ 0 h 454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362" h="4542647">
                <a:moveTo>
                  <a:pt x="0" y="0"/>
                </a:moveTo>
                <a:lnTo>
                  <a:pt x="526130" y="73100"/>
                </a:lnTo>
                <a:cubicBezTo>
                  <a:pt x="1302446" y="183346"/>
                  <a:pt x="2080548" y="297419"/>
                  <a:pt x="2844362" y="380876"/>
                </a:cubicBezTo>
                <a:lnTo>
                  <a:pt x="2844362" y="779981"/>
                </a:lnTo>
                <a:lnTo>
                  <a:pt x="2844362" y="3762666"/>
                </a:lnTo>
                <a:lnTo>
                  <a:pt x="2844362" y="4161771"/>
                </a:lnTo>
                <a:cubicBezTo>
                  <a:pt x="2080548" y="4245228"/>
                  <a:pt x="1302446" y="4359301"/>
                  <a:pt x="526130" y="4469547"/>
                </a:cubicBezTo>
                <a:lnTo>
                  <a:pt x="0" y="4542647"/>
                </a:lnTo>
                <a:lnTo>
                  <a:pt x="0" y="0"/>
                </a:lnTo>
                <a:close/>
              </a:path>
            </a:pathLst>
          </a:cu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92" tIns="30646" rIns="61292" bIns="30646" numCol="1" spcCol="0" rtlCol="0" fromWordArt="0" anchor="ctr" anchorCtr="0" forceAA="0" compatLnSpc="1">
            <a:prstTxWarp prst="textNoShape">
              <a:avLst/>
            </a:prstTxWarp>
            <a:noAutofit/>
          </a:bodyPr>
          <a:lstStyle/>
          <a:p>
            <a:pPr algn="ctr"/>
            <a:endParaRPr lang="zh-CN" altLang="en-US"/>
          </a:p>
        </p:txBody>
      </p:sp>
      <p:sp>
        <p:nvSpPr>
          <p:cNvPr id="36" name="任意多边形 35"/>
          <p:cNvSpPr/>
          <p:nvPr/>
        </p:nvSpPr>
        <p:spPr>
          <a:xfrm rot="16200000">
            <a:off x="8005410" y="2134562"/>
            <a:ext cx="1319920" cy="2360605"/>
          </a:xfrm>
          <a:custGeom>
            <a:avLst/>
            <a:gdLst>
              <a:gd name="connsiteX0" fmla="*/ 2859314 w 2859314"/>
              <a:gd name="connsiteY0" fmla="*/ 0 h 5113730"/>
              <a:gd name="connsiteX1" fmla="*/ 2859314 w 2859314"/>
              <a:gd name="connsiteY1" fmla="*/ 5113730 h 5113730"/>
              <a:gd name="connsiteX2" fmla="*/ 2600663 w 2859314"/>
              <a:gd name="connsiteY2" fmla="*/ 5110713 h 5113730"/>
              <a:gd name="connsiteX3" fmla="*/ 725446 w 2859314"/>
              <a:gd name="connsiteY3" fmla="*/ 4964525 h 5113730"/>
              <a:gd name="connsiteX4" fmla="*/ 0 w 2859314"/>
              <a:gd name="connsiteY4" fmla="*/ 4871620 h 5113730"/>
              <a:gd name="connsiteX5" fmla="*/ 0 w 2859314"/>
              <a:gd name="connsiteY5" fmla="*/ 242109 h 5113730"/>
              <a:gd name="connsiteX6" fmla="*/ 725446 w 2859314"/>
              <a:gd name="connsiteY6" fmla="*/ 149204 h 5113730"/>
              <a:gd name="connsiteX7" fmla="*/ 2600663 w 2859314"/>
              <a:gd name="connsiteY7" fmla="*/ 3016 h 5113730"/>
              <a:gd name="connsiteX8" fmla="*/ 2859314 w 2859314"/>
              <a:gd name="connsiteY8" fmla="*/ 0 h 511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314" h="5113730">
                <a:moveTo>
                  <a:pt x="2859314" y="0"/>
                </a:moveTo>
                <a:lnTo>
                  <a:pt x="2859314" y="5113730"/>
                </a:lnTo>
                <a:lnTo>
                  <a:pt x="2600663" y="5110713"/>
                </a:lnTo>
                <a:cubicBezTo>
                  <a:pt x="1989056" y="5095293"/>
                  <a:pt x="1361179" y="5039624"/>
                  <a:pt x="725446" y="4964525"/>
                </a:cubicBezTo>
                <a:lnTo>
                  <a:pt x="0" y="4871620"/>
                </a:lnTo>
                <a:lnTo>
                  <a:pt x="0" y="242109"/>
                </a:lnTo>
                <a:lnTo>
                  <a:pt x="725446" y="149204"/>
                </a:lnTo>
                <a:cubicBezTo>
                  <a:pt x="1361179" y="74105"/>
                  <a:pt x="1989056" y="18436"/>
                  <a:pt x="2600663" y="3016"/>
                </a:cubicBezTo>
                <a:lnTo>
                  <a:pt x="2859314" y="0"/>
                </a:lnTo>
                <a:close/>
              </a:path>
            </a:pathLst>
          </a:custGeom>
          <a:solidFill>
            <a:schemeClr val="accent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92" tIns="30646" rIns="61292" bIns="30646" numCol="1" spcCol="0" rtlCol="0" fromWordArt="0" anchor="ctr" anchorCtr="0" forceAA="0" compatLnSpc="1">
            <a:prstTxWarp prst="textNoShape">
              <a:avLst/>
            </a:prstTxWarp>
            <a:noAutofit/>
          </a:bodyPr>
          <a:lstStyle/>
          <a:p>
            <a:pPr algn="ctr"/>
            <a:endParaRPr lang="zh-CN" altLang="en-US"/>
          </a:p>
        </p:txBody>
      </p:sp>
      <p:sp>
        <p:nvSpPr>
          <p:cNvPr id="37" name="任意多边形 36"/>
          <p:cNvSpPr/>
          <p:nvPr/>
        </p:nvSpPr>
        <p:spPr>
          <a:xfrm rot="16200000">
            <a:off x="8005410" y="696743"/>
            <a:ext cx="1319920" cy="2359528"/>
          </a:xfrm>
          <a:custGeom>
            <a:avLst/>
            <a:gdLst>
              <a:gd name="connsiteX0" fmla="*/ 0 w 2859314"/>
              <a:gd name="connsiteY0" fmla="*/ 0 h 5111395"/>
              <a:gd name="connsiteX1" fmla="*/ 214891 w 2859314"/>
              <a:gd name="connsiteY1" fmla="*/ 3443 h 5111395"/>
              <a:gd name="connsiteX2" fmla="*/ 2096521 w 2859314"/>
              <a:gd name="connsiteY2" fmla="*/ 152289 h 5111395"/>
              <a:gd name="connsiteX3" fmla="*/ 2859314 w 2859314"/>
              <a:gd name="connsiteY3" fmla="*/ 248821 h 5111395"/>
              <a:gd name="connsiteX4" fmla="*/ 2859314 w 2859314"/>
              <a:gd name="connsiteY4" fmla="*/ 4862574 h 5111395"/>
              <a:gd name="connsiteX5" fmla="*/ 2096521 w 2859314"/>
              <a:gd name="connsiteY5" fmla="*/ 4959106 h 5111395"/>
              <a:gd name="connsiteX6" fmla="*/ 214891 w 2859314"/>
              <a:gd name="connsiteY6" fmla="*/ 5107952 h 5111395"/>
              <a:gd name="connsiteX7" fmla="*/ 0 w 2859314"/>
              <a:gd name="connsiteY7" fmla="*/ 5111395 h 5111395"/>
              <a:gd name="connsiteX8" fmla="*/ 0 w 2859314"/>
              <a:gd name="connsiteY8" fmla="*/ 0 h 511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314" h="5111395">
                <a:moveTo>
                  <a:pt x="0" y="0"/>
                </a:moveTo>
                <a:lnTo>
                  <a:pt x="214891" y="3443"/>
                </a:lnTo>
                <a:cubicBezTo>
                  <a:pt x="827219" y="21167"/>
                  <a:pt x="1457529" y="77426"/>
                  <a:pt x="2096521" y="152289"/>
                </a:cubicBezTo>
                <a:lnTo>
                  <a:pt x="2859314" y="248821"/>
                </a:lnTo>
                <a:lnTo>
                  <a:pt x="2859314" y="4862574"/>
                </a:lnTo>
                <a:lnTo>
                  <a:pt x="2096521" y="4959106"/>
                </a:lnTo>
                <a:cubicBezTo>
                  <a:pt x="1457529" y="5033969"/>
                  <a:pt x="827219" y="5090228"/>
                  <a:pt x="214891" y="5107952"/>
                </a:cubicBezTo>
                <a:lnTo>
                  <a:pt x="0" y="5111395"/>
                </a:lnTo>
                <a:lnTo>
                  <a:pt x="0" y="0"/>
                </a:lnTo>
                <a:close/>
              </a:path>
            </a:pathLst>
          </a:cu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92" tIns="30646" rIns="61292" bIns="30646" numCol="1" spcCol="0" rtlCol="0" fromWordArt="0" anchor="ctr" anchorCtr="0" forceAA="0" compatLnSpc="1">
            <a:prstTxWarp prst="textNoShape">
              <a:avLst/>
            </a:prstTxWarp>
            <a:noAutofit/>
          </a:bodyPr>
          <a:lstStyle/>
          <a:p>
            <a:pPr algn="ctr"/>
            <a:endParaRPr lang="zh-CN" altLang="en-US"/>
          </a:p>
        </p:txBody>
      </p:sp>
      <p:sp>
        <p:nvSpPr>
          <p:cNvPr id="38" name="任意多边形 37"/>
          <p:cNvSpPr/>
          <p:nvPr/>
        </p:nvSpPr>
        <p:spPr>
          <a:xfrm rot="16200000">
            <a:off x="8008760" y="3705451"/>
            <a:ext cx="1313220" cy="2102237"/>
          </a:xfrm>
          <a:custGeom>
            <a:avLst/>
            <a:gdLst>
              <a:gd name="connsiteX0" fmla="*/ 2844800 w 2844800"/>
              <a:gd name="connsiteY0" fmla="*/ 0 h 4554033"/>
              <a:gd name="connsiteX1" fmla="*/ 2844800 w 2844800"/>
              <a:gd name="connsiteY1" fmla="*/ 4554033 h 4554033"/>
              <a:gd name="connsiteX2" fmla="*/ 2304795 w 2844800"/>
              <a:gd name="connsiteY2" fmla="*/ 4477792 h 4554033"/>
              <a:gd name="connsiteX3" fmla="*/ 0 w 2844800"/>
              <a:gd name="connsiteY3" fmla="*/ 4167464 h 4554033"/>
              <a:gd name="connsiteX4" fmla="*/ 0 w 2844800"/>
              <a:gd name="connsiteY4" fmla="*/ 3768359 h 4554033"/>
              <a:gd name="connsiteX5" fmla="*/ 0 w 2844800"/>
              <a:gd name="connsiteY5" fmla="*/ 785674 h 4554033"/>
              <a:gd name="connsiteX6" fmla="*/ 0 w 2844800"/>
              <a:gd name="connsiteY6" fmla="*/ 386569 h 4554033"/>
              <a:gd name="connsiteX7" fmla="*/ 2304795 w 2844800"/>
              <a:gd name="connsiteY7" fmla="*/ 76241 h 4554033"/>
              <a:gd name="connsiteX8" fmla="*/ 2844800 w 2844800"/>
              <a:gd name="connsiteY8" fmla="*/ 0 h 455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800" h="4554033">
                <a:moveTo>
                  <a:pt x="2844800" y="0"/>
                </a:moveTo>
                <a:lnTo>
                  <a:pt x="2844800" y="4554033"/>
                </a:lnTo>
                <a:lnTo>
                  <a:pt x="2304795" y="4477792"/>
                </a:lnTo>
                <a:cubicBezTo>
                  <a:pt x="1533298" y="4366355"/>
                  <a:pt x="760186" y="4250921"/>
                  <a:pt x="0" y="4167464"/>
                </a:cubicBezTo>
                <a:lnTo>
                  <a:pt x="0" y="3768359"/>
                </a:lnTo>
                <a:lnTo>
                  <a:pt x="0" y="785674"/>
                </a:lnTo>
                <a:lnTo>
                  <a:pt x="0" y="386569"/>
                </a:lnTo>
                <a:cubicBezTo>
                  <a:pt x="760186" y="303112"/>
                  <a:pt x="1533298" y="187678"/>
                  <a:pt x="2304795" y="76241"/>
                </a:cubicBezTo>
                <a:lnTo>
                  <a:pt x="2844800" y="0"/>
                </a:lnTo>
                <a:close/>
              </a:path>
            </a:pathLst>
          </a:cu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92" tIns="30646" rIns="61292" bIns="30646" numCol="1" spcCol="0" rtlCol="0" fromWordArt="0" anchor="ctr" anchorCtr="0" forceAA="0" compatLnSpc="1">
            <a:prstTxWarp prst="textNoShape">
              <a:avLst/>
            </a:prstTxWarp>
            <a:noAutofit/>
          </a:bodyPr>
          <a:lstStyle/>
          <a:p>
            <a:pPr algn="ctr"/>
            <a:endParaRPr lang="zh-CN" altLang="en-US"/>
          </a:p>
        </p:txBody>
      </p:sp>
      <p:sp>
        <p:nvSpPr>
          <p:cNvPr id="39" name="任意多边形 38"/>
          <p:cNvSpPr/>
          <p:nvPr/>
        </p:nvSpPr>
        <p:spPr>
          <a:xfrm rot="16200000">
            <a:off x="8008861" y="-606888"/>
            <a:ext cx="1313018" cy="2096982"/>
          </a:xfrm>
          <a:custGeom>
            <a:avLst/>
            <a:gdLst>
              <a:gd name="connsiteX0" fmla="*/ 0 w 2844362"/>
              <a:gd name="connsiteY0" fmla="*/ 0 h 4542647"/>
              <a:gd name="connsiteX1" fmla="*/ 526130 w 2844362"/>
              <a:gd name="connsiteY1" fmla="*/ 73100 h 4542647"/>
              <a:gd name="connsiteX2" fmla="*/ 2844362 w 2844362"/>
              <a:gd name="connsiteY2" fmla="*/ 380876 h 4542647"/>
              <a:gd name="connsiteX3" fmla="*/ 2844362 w 2844362"/>
              <a:gd name="connsiteY3" fmla="*/ 779981 h 4542647"/>
              <a:gd name="connsiteX4" fmla="*/ 2844362 w 2844362"/>
              <a:gd name="connsiteY4" fmla="*/ 3762666 h 4542647"/>
              <a:gd name="connsiteX5" fmla="*/ 2844362 w 2844362"/>
              <a:gd name="connsiteY5" fmla="*/ 4161771 h 4542647"/>
              <a:gd name="connsiteX6" fmla="*/ 526130 w 2844362"/>
              <a:gd name="connsiteY6" fmla="*/ 4469547 h 4542647"/>
              <a:gd name="connsiteX7" fmla="*/ 0 w 2844362"/>
              <a:gd name="connsiteY7" fmla="*/ 4542647 h 4542647"/>
              <a:gd name="connsiteX8" fmla="*/ 0 w 2844362"/>
              <a:gd name="connsiteY8" fmla="*/ 0 h 454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362" h="4542647">
                <a:moveTo>
                  <a:pt x="0" y="0"/>
                </a:moveTo>
                <a:lnTo>
                  <a:pt x="526130" y="73100"/>
                </a:lnTo>
                <a:cubicBezTo>
                  <a:pt x="1302446" y="183346"/>
                  <a:pt x="2080548" y="297419"/>
                  <a:pt x="2844362" y="380876"/>
                </a:cubicBezTo>
                <a:lnTo>
                  <a:pt x="2844362" y="779981"/>
                </a:lnTo>
                <a:lnTo>
                  <a:pt x="2844362" y="3762666"/>
                </a:lnTo>
                <a:lnTo>
                  <a:pt x="2844362" y="4161771"/>
                </a:lnTo>
                <a:cubicBezTo>
                  <a:pt x="2080548" y="4245228"/>
                  <a:pt x="1302446" y="4359301"/>
                  <a:pt x="526130" y="4469547"/>
                </a:cubicBezTo>
                <a:lnTo>
                  <a:pt x="0" y="4542647"/>
                </a:lnTo>
                <a:lnTo>
                  <a:pt x="0" y="0"/>
                </a:lnTo>
                <a:close/>
              </a:path>
            </a:pathLst>
          </a:cu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92" tIns="30646" rIns="61292" bIns="30646"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8130295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8537" y="6993"/>
            <a:ext cx="4885463" cy="4080423"/>
          </a:xfrm>
          <a:prstGeom prst="rect">
            <a:avLst/>
          </a:prstGeom>
        </p:spPr>
      </p:pic>
      <p:pic>
        <p:nvPicPr>
          <p:cNvPr id="4" name="图片 3"/>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25152" y="107157"/>
            <a:ext cx="4029075" cy="5036344"/>
          </a:xfrm>
          <a:prstGeom prst="rect">
            <a:avLst/>
          </a:prstGeom>
        </p:spPr>
      </p:pic>
      <p:sp>
        <p:nvSpPr>
          <p:cNvPr id="12" name="矩形 11"/>
          <p:cNvSpPr/>
          <p:nvPr/>
        </p:nvSpPr>
        <p:spPr>
          <a:xfrm>
            <a:off x="4644008" y="572274"/>
            <a:ext cx="3672407" cy="2647214"/>
          </a:xfrm>
          <a:prstGeom prst="rect">
            <a:avLst/>
          </a:prstGeom>
        </p:spPr>
        <p:txBody>
          <a:bodyPr wrap="square" lIns="61292" tIns="30646" rIns="61292" bIns="30646">
            <a:spAutoFit/>
          </a:bodyPr>
          <a:lstStyle/>
          <a:p>
            <a:pPr algn="ctr"/>
            <a:r>
              <a:rPr lang="vi-VN" altLang="zh-CN" sz="2400" dirty="0">
                <a:latin typeface="Times New Roman" panose="02020603050405020304" pitchFamily="18" charset="0"/>
                <a:ea typeface="华康娃娃体W5(P)" panose="040B0500000000000000" pitchFamily="82" charset="-122"/>
                <a:cs typeface="Times New Roman" panose="02020603050405020304" pitchFamily="18" charset="0"/>
              </a:rPr>
              <a:t>Em hãy cùng một nhóm bạn của mình tạo ra một sản phẩm (áp phích, đoạn kịch ngắn, sơ đồ tư duy, bài trình chiếu…) về chủ đề “</a:t>
            </a:r>
            <a:r>
              <a:rPr lang="vi-VN" altLang="zh-CN" sz="2400" b="1" dirty="0">
                <a:latin typeface="Times New Roman" panose="02020603050405020304" pitchFamily="18" charset="0"/>
                <a:ea typeface="华康娃娃体W5(P)" panose="040B0500000000000000" pitchFamily="82" charset="-122"/>
                <a:cs typeface="Times New Roman" panose="02020603050405020304" pitchFamily="18" charset="0"/>
              </a:rPr>
              <a:t>Ứng xử trên mạng</a:t>
            </a:r>
            <a:r>
              <a:rPr lang="vi-VN" altLang="zh-CN" sz="2400" dirty="0">
                <a:latin typeface="Times New Roman" panose="02020603050405020304" pitchFamily="18" charset="0"/>
                <a:ea typeface="华康娃娃体W5(P)" panose="040B0500000000000000" pitchFamily="82" charset="-122"/>
                <a:cs typeface="Times New Roman" panose="02020603050405020304" pitchFamily="18" charset="0"/>
              </a:rPr>
              <a:t>” để trình bày với các bạn trong lớp</a:t>
            </a:r>
            <a:r>
              <a:rPr lang="vi-VN" altLang="zh-CN" sz="1900" dirty="0">
                <a:latin typeface="Times New Roman" panose="02020603050405020304" pitchFamily="18" charset="0"/>
                <a:ea typeface="华康娃娃体W5(P)" panose="040B0500000000000000" pitchFamily="82" charset="-122"/>
                <a:cs typeface="Times New Roman" panose="02020603050405020304" pitchFamily="18" charset="0"/>
              </a:rPr>
              <a:t>.</a:t>
            </a:r>
            <a:endParaRPr lang="zh-CN" altLang="en-US" sz="1900" dirty="0">
              <a:latin typeface="Times New Roman" panose="02020603050405020304" pitchFamily="18" charset="0"/>
              <a:ea typeface="华康娃娃体W5(P)" panose="040B0500000000000000" pitchFamily="82" charset="-122"/>
              <a:cs typeface="Times New Roman" panose="02020603050405020304" pitchFamily="18" charset="0"/>
            </a:endParaRPr>
          </a:p>
        </p:txBody>
      </p:sp>
    </p:spTree>
    <p:extLst>
      <p:ext uri="{BB962C8B-B14F-4D97-AF65-F5344CB8AC3E}">
        <p14:creationId xmlns:p14="http://schemas.microsoft.com/office/powerpoint/2010/main" val="14743612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wipe(left)">
                                      <p:cBhvr>
                                        <p:cTn id="7" dur="1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BFD06CB-1F25-2ED8-1218-CA4A4C50475F}"/>
              </a:ext>
            </a:extLst>
          </p:cNvPr>
          <p:cNvSpPr/>
          <p:nvPr/>
        </p:nvSpPr>
        <p:spPr>
          <a:xfrm>
            <a:off x="12473" y="1810879"/>
            <a:ext cx="1776902" cy="553714"/>
          </a:xfrm>
          <a:prstGeom prst="roundRect">
            <a:avLst/>
          </a:prstGeom>
          <a:solidFill>
            <a:schemeClr val="accent3"/>
          </a:solidFill>
          <a:ln>
            <a:solidFill>
              <a:schemeClr val="accent3">
                <a:lumMod val="25000"/>
              </a:schemeClr>
            </a:solidFill>
          </a:ln>
        </p:spPr>
        <p:txBody>
          <a:bodyPr wrap="square" lIns="61292" tIns="30646" rIns="61292" bIns="30646" rtlCol="0" anchor="ctr">
            <a:spAutoFit/>
          </a:bodyPr>
          <a:lstStyle/>
          <a:p>
            <a:pPr algn="ctr">
              <a:lnSpc>
                <a:spcPct val="150000"/>
              </a:lnSpc>
            </a:pPr>
            <a:r>
              <a:rPr lang="en-US" sz="1900" b="1">
                <a:latin typeface="Times New Roman" panose="02020603050405020304" pitchFamily="18" charset="0"/>
                <a:cs typeface="Times New Roman" panose="02020603050405020304" pitchFamily="18" charset="0"/>
              </a:rPr>
              <a:t>INTERNET</a:t>
            </a:r>
            <a:endParaRPr lang="en-US" sz="1900" b="1" dirty="0">
              <a:latin typeface="Times New Roman" panose="02020603050405020304" pitchFamily="18" charset="0"/>
              <a:cs typeface="Times New Roman" panose="02020603050405020304" pitchFamily="18" charset="0"/>
            </a:endParaRPr>
          </a:p>
        </p:txBody>
      </p:sp>
      <p:grpSp>
        <p:nvGrpSpPr>
          <p:cNvPr id="20" name="Group 19">
            <a:extLst>
              <a:ext uri="{FF2B5EF4-FFF2-40B4-BE49-F238E27FC236}">
                <a16:creationId xmlns:a16="http://schemas.microsoft.com/office/drawing/2014/main" id="{71C93A62-DF57-59F4-E0A4-EF83AFE6E129}"/>
              </a:ext>
            </a:extLst>
          </p:cNvPr>
          <p:cNvGrpSpPr/>
          <p:nvPr/>
        </p:nvGrpSpPr>
        <p:grpSpPr>
          <a:xfrm>
            <a:off x="733252" y="859130"/>
            <a:ext cx="1462764" cy="974351"/>
            <a:chOff x="977669" y="1145506"/>
            <a:chExt cx="1950352" cy="1299135"/>
          </a:xfrm>
        </p:grpSpPr>
        <p:cxnSp>
          <p:nvCxnSpPr>
            <p:cNvPr id="11" name="Straight Connector 10">
              <a:extLst>
                <a:ext uri="{FF2B5EF4-FFF2-40B4-BE49-F238E27FC236}">
                  <a16:creationId xmlns:a16="http://schemas.microsoft.com/office/drawing/2014/main" id="{5E2CAD30-48B2-820D-2325-2467F129CF76}"/>
                </a:ext>
              </a:extLst>
            </p:cNvPr>
            <p:cNvCxnSpPr>
              <a:cxnSpLocks/>
            </p:cNvCxnSpPr>
            <p:nvPr/>
          </p:nvCxnSpPr>
          <p:spPr>
            <a:xfrm flipV="1">
              <a:off x="977669" y="1145506"/>
              <a:ext cx="0" cy="1299135"/>
            </a:xfrm>
            <a:prstGeom prst="line">
              <a:avLst/>
            </a:prstGeom>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75F4E1A6-24C6-DB9F-E4DA-2376BCAAFE58}"/>
                </a:ext>
              </a:extLst>
            </p:cNvPr>
            <p:cNvCxnSpPr>
              <a:cxnSpLocks/>
            </p:cNvCxnSpPr>
            <p:nvPr/>
          </p:nvCxnSpPr>
          <p:spPr>
            <a:xfrm>
              <a:off x="977669" y="1145506"/>
              <a:ext cx="19503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a:extLst>
              <a:ext uri="{FF2B5EF4-FFF2-40B4-BE49-F238E27FC236}">
                <a16:creationId xmlns:a16="http://schemas.microsoft.com/office/drawing/2014/main" id="{EB9D19AF-0A09-54C3-A839-14D1A77FD33F}"/>
              </a:ext>
            </a:extLst>
          </p:cNvPr>
          <p:cNvCxnSpPr>
            <a:cxnSpLocks/>
          </p:cNvCxnSpPr>
          <p:nvPr/>
        </p:nvCxnSpPr>
        <p:spPr>
          <a:xfrm>
            <a:off x="2196017" y="202773"/>
            <a:ext cx="0" cy="13548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E441B5B-6847-689A-FF65-13B2CA28C9E1}"/>
              </a:ext>
            </a:extLst>
          </p:cNvPr>
          <p:cNvCxnSpPr/>
          <p:nvPr/>
        </p:nvCxnSpPr>
        <p:spPr>
          <a:xfrm>
            <a:off x="2196018" y="202773"/>
            <a:ext cx="5037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9FE91D7-28DB-388E-394B-7DA96597CB54}"/>
              </a:ext>
            </a:extLst>
          </p:cNvPr>
          <p:cNvCxnSpPr/>
          <p:nvPr/>
        </p:nvCxnSpPr>
        <p:spPr>
          <a:xfrm>
            <a:off x="2196018" y="628583"/>
            <a:ext cx="5037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3D4FC42-605C-7AFE-9388-08C05A461C1C}"/>
              </a:ext>
            </a:extLst>
          </p:cNvPr>
          <p:cNvCxnSpPr/>
          <p:nvPr/>
        </p:nvCxnSpPr>
        <p:spPr>
          <a:xfrm>
            <a:off x="2196017" y="1557615"/>
            <a:ext cx="5037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B1A34C0-2B60-BB80-A8B5-85FDFD1A4979}"/>
              </a:ext>
            </a:extLst>
          </p:cNvPr>
          <p:cNvCxnSpPr/>
          <p:nvPr/>
        </p:nvCxnSpPr>
        <p:spPr>
          <a:xfrm>
            <a:off x="2196017" y="1092408"/>
            <a:ext cx="5037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1CC8C12-F23A-35C2-FC07-E4D3228AF42B}"/>
              </a:ext>
            </a:extLst>
          </p:cNvPr>
          <p:cNvSpPr txBox="1"/>
          <p:nvPr/>
        </p:nvSpPr>
        <p:spPr>
          <a:xfrm>
            <a:off x="2780634" y="31277"/>
            <a:ext cx="4167347" cy="354278"/>
          </a:xfrm>
          <a:prstGeom prst="rect">
            <a:avLst/>
          </a:prstGeom>
          <a:noFill/>
        </p:spPr>
        <p:txBody>
          <a:bodyPr wrap="square" lIns="61292" tIns="30646" rIns="61292" bIns="30646" rtlCol="0">
            <a:spAutoFit/>
          </a:bodyPr>
          <a:lstStyle/>
          <a:p>
            <a:r>
              <a:rPr lang="en-US" sz="1900" dirty="0" err="1">
                <a:latin typeface="Times New Roman" panose="02020603050405020304" pitchFamily="18" charset="0"/>
                <a:cs typeface="Times New Roman" panose="02020603050405020304" pitchFamily="18" charset="0"/>
              </a:rPr>
              <a:t>Truy</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cập</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trang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có</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thông</a:t>
            </a:r>
            <a:r>
              <a:rPr lang="en-US" sz="1900" dirty="0">
                <a:latin typeface="Times New Roman" panose="02020603050405020304" pitchFamily="18" charset="0"/>
                <a:cs typeface="Times New Roman" panose="02020603050405020304" pitchFamily="18" charset="0"/>
              </a:rPr>
              <a:t> tin </a:t>
            </a:r>
            <a:r>
              <a:rPr lang="en-US" sz="1900" dirty="0" err="1">
                <a:latin typeface="Times New Roman" panose="02020603050405020304" pitchFamily="18" charset="0"/>
                <a:cs typeface="Times New Roman" panose="02020603050405020304" pitchFamily="18" charset="0"/>
              </a:rPr>
              <a:t>phù</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hợp</a:t>
            </a:r>
            <a:endParaRPr lang="en-US" sz="1900" dirty="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391AF4A5-6E10-A573-708E-9E878D90F354}"/>
              </a:ext>
            </a:extLst>
          </p:cNvPr>
          <p:cNvSpPr txBox="1"/>
          <p:nvPr/>
        </p:nvSpPr>
        <p:spPr>
          <a:xfrm>
            <a:off x="2780634" y="478541"/>
            <a:ext cx="4406003" cy="354278"/>
          </a:xfrm>
          <a:prstGeom prst="rect">
            <a:avLst/>
          </a:prstGeom>
          <a:noFill/>
        </p:spPr>
        <p:txBody>
          <a:bodyPr wrap="square" lIns="61292" tIns="30646" rIns="61292" bIns="30646" rtlCol="0">
            <a:spAutoFit/>
          </a:bodyPr>
          <a:lstStyle/>
          <a:p>
            <a:r>
              <a:rPr lang="en-US" sz="1900">
                <a:latin typeface="Times New Roman" panose="02020603050405020304" pitchFamily="18" charset="0"/>
                <a:cs typeface="Times New Roman" panose="02020603050405020304" pitchFamily="18" charset="0"/>
              </a:rPr>
              <a:t>Cài phần mềm chặn trang web xấu</a:t>
            </a:r>
          </a:p>
        </p:txBody>
      </p:sp>
      <p:sp>
        <p:nvSpPr>
          <p:cNvPr id="33" name="TextBox 32">
            <a:extLst>
              <a:ext uri="{FF2B5EF4-FFF2-40B4-BE49-F238E27FC236}">
                <a16:creationId xmlns:a16="http://schemas.microsoft.com/office/drawing/2014/main" id="{627AA755-A946-87F9-D776-1CC159489EE1}"/>
              </a:ext>
            </a:extLst>
          </p:cNvPr>
          <p:cNvSpPr txBox="1"/>
          <p:nvPr/>
        </p:nvSpPr>
        <p:spPr>
          <a:xfrm>
            <a:off x="2780633" y="926419"/>
            <a:ext cx="3705224" cy="354278"/>
          </a:xfrm>
          <a:prstGeom prst="rect">
            <a:avLst/>
          </a:prstGeom>
          <a:noFill/>
        </p:spPr>
        <p:txBody>
          <a:bodyPr wrap="square" lIns="61292" tIns="30646" rIns="61292" bIns="30646" rtlCol="0">
            <a:spAutoFit/>
          </a:bodyPr>
          <a:lstStyle/>
          <a:p>
            <a:r>
              <a:rPr lang="en-US" sz="1900">
                <a:latin typeface="Times New Roman" panose="02020603050405020304" pitchFamily="18" charset="0"/>
                <a:cs typeface="Times New Roman" panose="02020603050405020304" pitchFamily="18" charset="0"/>
              </a:rPr>
              <a:t>Hỏi ý kiến người lớn khi cần</a:t>
            </a:r>
          </a:p>
        </p:txBody>
      </p:sp>
      <p:sp>
        <p:nvSpPr>
          <p:cNvPr id="34" name="TextBox 33">
            <a:extLst>
              <a:ext uri="{FF2B5EF4-FFF2-40B4-BE49-F238E27FC236}">
                <a16:creationId xmlns:a16="http://schemas.microsoft.com/office/drawing/2014/main" id="{7FDE72C7-5C20-902C-45DC-766EA44325BB}"/>
              </a:ext>
            </a:extLst>
          </p:cNvPr>
          <p:cNvSpPr txBox="1"/>
          <p:nvPr/>
        </p:nvSpPr>
        <p:spPr>
          <a:xfrm>
            <a:off x="2780633" y="1361706"/>
            <a:ext cx="4154062" cy="354278"/>
          </a:xfrm>
          <a:prstGeom prst="rect">
            <a:avLst/>
          </a:prstGeom>
          <a:noFill/>
        </p:spPr>
        <p:txBody>
          <a:bodyPr wrap="square" lIns="61292" tIns="30646" rIns="61292" bIns="30646" rtlCol="0">
            <a:spAutoFit/>
          </a:bodyPr>
          <a:lstStyle/>
          <a:p>
            <a:r>
              <a:rPr lang="en-US" sz="1900">
                <a:latin typeface="Times New Roman" panose="02020603050405020304" pitchFamily="18" charset="0"/>
                <a:cs typeface="Times New Roman" panose="02020603050405020304" pitchFamily="18" charset="0"/>
              </a:rPr>
              <a:t>Đóng ngay các trang có nội dung xấu</a:t>
            </a:r>
          </a:p>
        </p:txBody>
      </p:sp>
      <p:cxnSp>
        <p:nvCxnSpPr>
          <p:cNvPr id="41" name="Straight Arrow Connector 40">
            <a:extLst>
              <a:ext uri="{FF2B5EF4-FFF2-40B4-BE49-F238E27FC236}">
                <a16:creationId xmlns:a16="http://schemas.microsoft.com/office/drawing/2014/main" id="{77C707A8-B400-CA04-68DF-3D18957081E2}"/>
              </a:ext>
            </a:extLst>
          </p:cNvPr>
          <p:cNvCxnSpPr>
            <a:cxnSpLocks/>
          </p:cNvCxnSpPr>
          <p:nvPr/>
        </p:nvCxnSpPr>
        <p:spPr>
          <a:xfrm>
            <a:off x="1803750" y="2006589"/>
            <a:ext cx="89599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4F43F11E-DA97-80DB-CFD2-E7B91BC371D1}"/>
              </a:ext>
            </a:extLst>
          </p:cNvPr>
          <p:cNvSpPr txBox="1"/>
          <p:nvPr/>
        </p:nvSpPr>
        <p:spPr>
          <a:xfrm>
            <a:off x="2799010" y="1801625"/>
            <a:ext cx="1646512" cy="354278"/>
          </a:xfrm>
          <a:prstGeom prst="rect">
            <a:avLst/>
          </a:prstGeom>
          <a:noFill/>
        </p:spPr>
        <p:txBody>
          <a:bodyPr wrap="square" lIns="61292" tIns="30646" rIns="61292" bIns="30646" rtlCol="0">
            <a:spAutoFit/>
          </a:bodyPr>
          <a:lstStyle/>
          <a:p>
            <a:r>
              <a:rPr lang="en-US" sz="1900" dirty="0" err="1">
                <a:latin typeface="Times New Roman" panose="02020603050405020304" pitchFamily="18" charset="0"/>
                <a:cs typeface="Times New Roman" panose="02020603050405020304" pitchFamily="18" charset="0"/>
              </a:rPr>
              <a:t>Có</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văn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hóa</a:t>
            </a:r>
            <a:endParaRPr lang="en-US" sz="1900" dirty="0">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A8B4D48C-5F95-B031-CDE3-2C023C64696F}"/>
              </a:ext>
            </a:extLst>
          </p:cNvPr>
          <p:cNvSpPr txBox="1"/>
          <p:nvPr/>
        </p:nvSpPr>
        <p:spPr>
          <a:xfrm>
            <a:off x="1730954" y="1644132"/>
            <a:ext cx="997578" cy="354278"/>
          </a:xfrm>
          <a:prstGeom prst="rect">
            <a:avLst/>
          </a:prstGeom>
          <a:noFill/>
        </p:spPr>
        <p:txBody>
          <a:bodyPr wrap="square" lIns="61292" tIns="30646" rIns="61292" bIns="30646" rtlCol="0">
            <a:spAutoFit/>
          </a:bodyPr>
          <a:lstStyle/>
          <a:p>
            <a:pPr algn="ctr"/>
            <a:r>
              <a:rPr lang="en-US" sz="1900" b="1">
                <a:latin typeface="Times New Roman" panose="02020603050405020304" pitchFamily="18" charset="0"/>
                <a:cs typeface="Times New Roman" panose="02020603050405020304" pitchFamily="18" charset="0"/>
              </a:rPr>
              <a:t>Ứng xử</a:t>
            </a:r>
          </a:p>
        </p:txBody>
      </p:sp>
      <p:sp>
        <p:nvSpPr>
          <p:cNvPr id="48" name="TextBox 47">
            <a:extLst>
              <a:ext uri="{FF2B5EF4-FFF2-40B4-BE49-F238E27FC236}">
                <a16:creationId xmlns:a16="http://schemas.microsoft.com/office/drawing/2014/main" id="{0A74F482-D378-6E0D-A0C2-05F51A1E3537}"/>
              </a:ext>
            </a:extLst>
          </p:cNvPr>
          <p:cNvSpPr txBox="1"/>
          <p:nvPr/>
        </p:nvSpPr>
        <p:spPr>
          <a:xfrm>
            <a:off x="660720" y="505149"/>
            <a:ext cx="1643029" cy="354278"/>
          </a:xfrm>
          <a:prstGeom prst="rect">
            <a:avLst/>
          </a:prstGeom>
          <a:noFill/>
        </p:spPr>
        <p:txBody>
          <a:bodyPr wrap="square" lIns="61292" tIns="30646" rIns="61292" bIns="30646" rtlCol="0">
            <a:spAutoFit/>
          </a:bodyPr>
          <a:lstStyle/>
          <a:p>
            <a:pPr algn="ctr"/>
            <a:r>
              <a:rPr lang="en-US" sz="1900" b="1">
                <a:latin typeface="Times New Roman" panose="02020603050405020304" pitchFamily="18" charset="0"/>
                <a:cs typeface="Times New Roman" panose="02020603050405020304" pitchFamily="18" charset="0"/>
              </a:rPr>
              <a:t>Khi sử dụng</a:t>
            </a:r>
          </a:p>
        </p:txBody>
      </p:sp>
      <p:cxnSp>
        <p:nvCxnSpPr>
          <p:cNvPr id="50" name="Straight Arrow Connector 49">
            <a:extLst>
              <a:ext uri="{FF2B5EF4-FFF2-40B4-BE49-F238E27FC236}">
                <a16:creationId xmlns:a16="http://schemas.microsoft.com/office/drawing/2014/main" id="{921C85A3-18B7-8215-B5CC-350A03486047}"/>
              </a:ext>
            </a:extLst>
          </p:cNvPr>
          <p:cNvCxnSpPr/>
          <p:nvPr/>
        </p:nvCxnSpPr>
        <p:spPr>
          <a:xfrm>
            <a:off x="1963896" y="2383308"/>
            <a:ext cx="5037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FA11D66-1200-2B82-C925-AD33419A13D3}"/>
              </a:ext>
            </a:extLst>
          </p:cNvPr>
          <p:cNvCxnSpPr>
            <a:cxnSpLocks/>
          </p:cNvCxnSpPr>
          <p:nvPr/>
        </p:nvCxnSpPr>
        <p:spPr>
          <a:xfrm>
            <a:off x="733250" y="2614559"/>
            <a:ext cx="12306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193D16D-1170-39A1-BA6A-9D4775850B27}"/>
              </a:ext>
            </a:extLst>
          </p:cNvPr>
          <p:cNvCxnSpPr>
            <a:cxnSpLocks/>
          </p:cNvCxnSpPr>
          <p:nvPr/>
        </p:nvCxnSpPr>
        <p:spPr>
          <a:xfrm>
            <a:off x="1963748" y="2394695"/>
            <a:ext cx="0" cy="4470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4B305BA8-239E-667A-C1D2-5F2211A6938F}"/>
              </a:ext>
            </a:extLst>
          </p:cNvPr>
          <p:cNvCxnSpPr/>
          <p:nvPr/>
        </p:nvCxnSpPr>
        <p:spPr>
          <a:xfrm>
            <a:off x="1963748" y="2832379"/>
            <a:ext cx="5037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CACAFFA6-9486-3F07-320F-8F8407E7F206}"/>
              </a:ext>
            </a:extLst>
          </p:cNvPr>
          <p:cNvSpPr txBox="1"/>
          <p:nvPr/>
        </p:nvSpPr>
        <p:spPr>
          <a:xfrm>
            <a:off x="2496372" y="2209386"/>
            <a:ext cx="1641600" cy="354278"/>
          </a:xfrm>
          <a:prstGeom prst="rect">
            <a:avLst/>
          </a:prstGeom>
          <a:noFill/>
        </p:spPr>
        <p:txBody>
          <a:bodyPr wrap="square" lIns="61292" tIns="30646" rIns="61292" bIns="30646" rtlCol="0">
            <a:spAutoFit/>
          </a:bodyPr>
          <a:lstStyle/>
          <a:p>
            <a:r>
              <a:rPr lang="en-US" sz="1900" dirty="0" err="1">
                <a:latin typeface="Times New Roman" panose="02020603050405020304" pitchFamily="18" charset="0"/>
                <a:cs typeface="Times New Roman" panose="02020603050405020304" pitchFamily="18" charset="0"/>
              </a:rPr>
              <a:t>Đúng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quy</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tắc</a:t>
            </a:r>
            <a:endParaRPr lang="en-US" sz="1900" dirty="0">
              <a:latin typeface="Times New Roman" panose="02020603050405020304" pitchFamily="18" charset="0"/>
              <a:cs typeface="Times New Roman" panose="02020603050405020304" pitchFamily="18" charset="0"/>
            </a:endParaRPr>
          </a:p>
        </p:txBody>
      </p:sp>
      <p:sp>
        <p:nvSpPr>
          <p:cNvPr id="57" name="TextBox 56">
            <a:extLst>
              <a:ext uri="{FF2B5EF4-FFF2-40B4-BE49-F238E27FC236}">
                <a16:creationId xmlns:a16="http://schemas.microsoft.com/office/drawing/2014/main" id="{BFC4E5BF-8721-E088-78E7-3FAB1FB53A97}"/>
              </a:ext>
            </a:extLst>
          </p:cNvPr>
          <p:cNvSpPr txBox="1"/>
          <p:nvPr/>
        </p:nvSpPr>
        <p:spPr>
          <a:xfrm>
            <a:off x="2496372" y="2665389"/>
            <a:ext cx="2136874" cy="354278"/>
          </a:xfrm>
          <a:prstGeom prst="rect">
            <a:avLst/>
          </a:prstGeom>
          <a:noFill/>
        </p:spPr>
        <p:txBody>
          <a:bodyPr wrap="square" lIns="61292" tIns="30646" rIns="61292" bIns="30646" rtlCol="0">
            <a:spAutoFit/>
          </a:bodyPr>
          <a:lstStyle/>
          <a:p>
            <a:r>
              <a:rPr lang="en-US" sz="1900" dirty="0" err="1">
                <a:latin typeface="Times New Roman" panose="02020603050405020304" pitchFamily="18" charset="0"/>
                <a:cs typeface="Times New Roman" panose="02020603050405020304" pitchFamily="18" charset="0"/>
              </a:rPr>
              <a:t>Ngôn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ngữ</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lịch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sự</a:t>
            </a:r>
            <a:endParaRPr lang="en-US" sz="1900" dirty="0">
              <a:latin typeface="Times New Roman" panose="02020603050405020304" pitchFamily="18" charset="0"/>
              <a:cs typeface="Times New Roman" panose="02020603050405020304" pitchFamily="18" charset="0"/>
            </a:endParaRPr>
          </a:p>
        </p:txBody>
      </p:sp>
      <p:sp>
        <p:nvSpPr>
          <p:cNvPr id="58" name="TextBox 57">
            <a:extLst>
              <a:ext uri="{FF2B5EF4-FFF2-40B4-BE49-F238E27FC236}">
                <a16:creationId xmlns:a16="http://schemas.microsoft.com/office/drawing/2014/main" id="{7E7CF064-A5FF-8D61-61A2-6FA216B4E7BD}"/>
              </a:ext>
            </a:extLst>
          </p:cNvPr>
          <p:cNvSpPr txBox="1"/>
          <p:nvPr/>
        </p:nvSpPr>
        <p:spPr>
          <a:xfrm>
            <a:off x="624585" y="2600797"/>
            <a:ext cx="1402610" cy="354278"/>
          </a:xfrm>
          <a:prstGeom prst="rect">
            <a:avLst/>
          </a:prstGeom>
          <a:noFill/>
        </p:spPr>
        <p:txBody>
          <a:bodyPr wrap="square" lIns="61292" tIns="30646" rIns="61292" bIns="30646" rtlCol="0">
            <a:spAutoFit/>
          </a:bodyPr>
          <a:lstStyle/>
          <a:p>
            <a:pPr algn="ctr"/>
            <a:r>
              <a:rPr lang="en-US" sz="1900" b="1" dirty="0" err="1">
                <a:latin typeface="Times New Roman" panose="02020603050405020304" pitchFamily="18" charset="0"/>
                <a:cs typeface="Times New Roman" panose="02020603050405020304" pitchFamily="18" charset="0"/>
              </a:rPr>
              <a:t>Giao</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tiếp</a:t>
            </a:r>
            <a:endParaRPr lang="en-US" sz="1900" b="1" dirty="0">
              <a:latin typeface="Times New Roman" panose="02020603050405020304" pitchFamily="18" charset="0"/>
              <a:cs typeface="Times New Roman" panose="02020603050405020304" pitchFamily="18" charset="0"/>
            </a:endParaRPr>
          </a:p>
        </p:txBody>
      </p:sp>
      <p:sp>
        <p:nvSpPr>
          <p:cNvPr id="60" name="Oval 59">
            <a:extLst>
              <a:ext uri="{FF2B5EF4-FFF2-40B4-BE49-F238E27FC236}">
                <a16:creationId xmlns:a16="http://schemas.microsoft.com/office/drawing/2014/main" id="{891E8C0F-8F6C-3E7E-6C00-DAF0984FCA4A}"/>
              </a:ext>
            </a:extLst>
          </p:cNvPr>
          <p:cNvSpPr/>
          <p:nvPr/>
        </p:nvSpPr>
        <p:spPr>
          <a:xfrm>
            <a:off x="1254072" y="3000238"/>
            <a:ext cx="1526561" cy="1320488"/>
          </a:xfrm>
          <a:prstGeom prst="ellipse">
            <a:avLst/>
          </a:prstGeom>
          <a:solidFill>
            <a:schemeClr val="accent3"/>
          </a:solidFill>
          <a:ln>
            <a:solidFill>
              <a:schemeClr val="accent3">
                <a:lumMod val="25000"/>
              </a:schemeClr>
            </a:solidFill>
          </a:ln>
        </p:spPr>
        <p:txBody>
          <a:bodyPr wrap="square" lIns="61292" tIns="30646" rIns="61292" bIns="30646" rtlCol="0" anchor="ctr">
            <a:spAutoFit/>
          </a:bodyPr>
          <a:lstStyle/>
          <a:p>
            <a:pPr algn="ctr">
              <a:lnSpc>
                <a:spcPct val="150000"/>
              </a:lnSpc>
            </a:pPr>
            <a:r>
              <a:rPr lang="en-US" sz="1900" b="1" dirty="0" err="1">
                <a:latin typeface="Times New Roman" panose="02020603050405020304" pitchFamily="18" charset="0"/>
                <a:cs typeface="Times New Roman" panose="02020603050405020304" pitchFamily="18" charset="0"/>
              </a:rPr>
              <a:t>Nghiện</a:t>
            </a:r>
            <a:r>
              <a:rPr lang="en-US" sz="1900" b="1" dirty="0">
                <a:latin typeface="Times New Roman" panose="02020603050405020304" pitchFamily="18" charset="0"/>
                <a:cs typeface="Times New Roman" panose="02020603050405020304" pitchFamily="18" charset="0"/>
              </a:rPr>
              <a:t> </a:t>
            </a:r>
          </a:p>
          <a:p>
            <a:pPr algn="ctr">
              <a:lnSpc>
                <a:spcPct val="150000"/>
              </a:lnSpc>
            </a:pPr>
            <a:r>
              <a:rPr lang="en-US" sz="1900" b="1" dirty="0">
                <a:latin typeface="Times New Roman" panose="02020603050405020304" pitchFamily="18" charset="0"/>
                <a:cs typeface="Times New Roman" panose="02020603050405020304" pitchFamily="18" charset="0"/>
              </a:rPr>
              <a:t>Internet</a:t>
            </a:r>
          </a:p>
        </p:txBody>
      </p:sp>
      <p:cxnSp>
        <p:nvCxnSpPr>
          <p:cNvPr id="64" name="Straight Connector 63">
            <a:extLst>
              <a:ext uri="{FF2B5EF4-FFF2-40B4-BE49-F238E27FC236}">
                <a16:creationId xmlns:a16="http://schemas.microsoft.com/office/drawing/2014/main" id="{F4154A1D-25FB-40EF-4ED0-C84FC1A3B50B}"/>
              </a:ext>
            </a:extLst>
          </p:cNvPr>
          <p:cNvCxnSpPr>
            <a:cxnSpLocks/>
            <a:endCxn id="60" idx="2"/>
          </p:cNvCxnSpPr>
          <p:nvPr/>
        </p:nvCxnSpPr>
        <p:spPr>
          <a:xfrm>
            <a:off x="723503" y="3660482"/>
            <a:ext cx="53056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38A6B93-2FAD-4BF2-7226-DA89869A713D}"/>
              </a:ext>
            </a:extLst>
          </p:cNvPr>
          <p:cNvCxnSpPr>
            <a:cxnSpLocks/>
            <a:stCxn id="60" idx="6"/>
          </p:cNvCxnSpPr>
          <p:nvPr/>
        </p:nvCxnSpPr>
        <p:spPr>
          <a:xfrm>
            <a:off x="2780633" y="3660482"/>
            <a:ext cx="2805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A7ACD55-8799-ACCD-8CDE-BAE5DFA71625}"/>
              </a:ext>
            </a:extLst>
          </p:cNvPr>
          <p:cNvCxnSpPr>
            <a:cxnSpLocks/>
          </p:cNvCxnSpPr>
          <p:nvPr/>
        </p:nvCxnSpPr>
        <p:spPr>
          <a:xfrm flipV="1">
            <a:off x="4572688" y="2431223"/>
            <a:ext cx="0" cy="1286630"/>
          </a:xfrm>
          <a:prstGeom prst="line">
            <a:avLst/>
          </a:prstGeom>
          <a:ln/>
        </p:spPr>
        <p:style>
          <a:lnRef idx="1">
            <a:schemeClr val="dk1"/>
          </a:lnRef>
          <a:fillRef idx="0">
            <a:schemeClr val="dk1"/>
          </a:fillRef>
          <a:effectRef idx="0">
            <a:schemeClr val="dk1"/>
          </a:effectRef>
          <a:fontRef idx="minor">
            <a:schemeClr val="tx1"/>
          </a:fontRef>
        </p:style>
      </p:cxnSp>
      <p:cxnSp>
        <p:nvCxnSpPr>
          <p:cNvPr id="74" name="Straight Connector 73">
            <a:extLst>
              <a:ext uri="{FF2B5EF4-FFF2-40B4-BE49-F238E27FC236}">
                <a16:creationId xmlns:a16="http://schemas.microsoft.com/office/drawing/2014/main" id="{5971CC76-9D22-B788-F8C7-C2F5CF51CEE2}"/>
              </a:ext>
            </a:extLst>
          </p:cNvPr>
          <p:cNvCxnSpPr>
            <a:cxnSpLocks/>
          </p:cNvCxnSpPr>
          <p:nvPr/>
        </p:nvCxnSpPr>
        <p:spPr>
          <a:xfrm>
            <a:off x="3061180" y="3092343"/>
            <a:ext cx="15108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FE20D610-4B48-1E9A-04D3-FDBB5FAAF379}"/>
              </a:ext>
            </a:extLst>
          </p:cNvPr>
          <p:cNvCxnSpPr/>
          <p:nvPr/>
        </p:nvCxnSpPr>
        <p:spPr>
          <a:xfrm>
            <a:off x="4575203" y="2426767"/>
            <a:ext cx="5037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4065DFEE-B019-69C7-730F-E45C03992DB1}"/>
              </a:ext>
            </a:extLst>
          </p:cNvPr>
          <p:cNvCxnSpPr/>
          <p:nvPr/>
        </p:nvCxnSpPr>
        <p:spPr>
          <a:xfrm>
            <a:off x="4572690" y="2734102"/>
            <a:ext cx="5037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2257CFCA-CB6F-AF62-538C-BB0F43835B0E}"/>
              </a:ext>
            </a:extLst>
          </p:cNvPr>
          <p:cNvCxnSpPr/>
          <p:nvPr/>
        </p:nvCxnSpPr>
        <p:spPr>
          <a:xfrm>
            <a:off x="4572690" y="3395818"/>
            <a:ext cx="5037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2F371C2F-F43E-3CF3-A933-009D84533BD0}"/>
              </a:ext>
            </a:extLst>
          </p:cNvPr>
          <p:cNvCxnSpPr/>
          <p:nvPr/>
        </p:nvCxnSpPr>
        <p:spPr>
          <a:xfrm>
            <a:off x="4572690" y="3092343"/>
            <a:ext cx="5037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E5B18A65-5C58-42A8-09AB-2271BEB1ECB4}"/>
              </a:ext>
            </a:extLst>
          </p:cNvPr>
          <p:cNvSpPr txBox="1"/>
          <p:nvPr/>
        </p:nvSpPr>
        <p:spPr>
          <a:xfrm>
            <a:off x="5076326" y="2296322"/>
            <a:ext cx="4248203" cy="323501"/>
          </a:xfrm>
          <a:prstGeom prst="rect">
            <a:avLst/>
          </a:prstGeom>
          <a:noFill/>
        </p:spPr>
        <p:txBody>
          <a:bodyPr wrap="square" lIns="61292" tIns="30646" rIns="61292" bIns="30646" rtlCol="0">
            <a:spAutoFit/>
          </a:bodyPr>
          <a:lstStyle/>
          <a:p>
            <a:r>
              <a:rPr lang="en-US" sz="1700" dirty="0" err="1">
                <a:latin typeface="Times New Roman" panose="02020603050405020304" pitchFamily="18" charset="0"/>
                <a:cs typeface="Times New Roman" panose="02020603050405020304" pitchFamily="18" charset="0"/>
              </a:rPr>
              <a:t>Thiếu</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giao</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tiếp</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với</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thế</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giới</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xung</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quanh</a:t>
            </a:r>
            <a:endParaRPr lang="en-US" sz="1700" dirty="0">
              <a:latin typeface="Times New Roman" panose="02020603050405020304" pitchFamily="18" charset="0"/>
              <a:cs typeface="Times New Roman" panose="02020603050405020304" pitchFamily="18" charset="0"/>
            </a:endParaRPr>
          </a:p>
        </p:txBody>
      </p:sp>
      <p:sp>
        <p:nvSpPr>
          <p:cNvPr id="82" name="TextBox 81">
            <a:extLst>
              <a:ext uri="{FF2B5EF4-FFF2-40B4-BE49-F238E27FC236}">
                <a16:creationId xmlns:a16="http://schemas.microsoft.com/office/drawing/2014/main" id="{52658B42-FB62-AC6B-9F6B-808436D6DA3D}"/>
              </a:ext>
            </a:extLst>
          </p:cNvPr>
          <p:cNvSpPr txBox="1"/>
          <p:nvPr/>
        </p:nvSpPr>
        <p:spPr>
          <a:xfrm>
            <a:off x="5065865" y="2627850"/>
            <a:ext cx="4162309" cy="323501"/>
          </a:xfrm>
          <a:prstGeom prst="rect">
            <a:avLst/>
          </a:prstGeom>
          <a:noFill/>
        </p:spPr>
        <p:txBody>
          <a:bodyPr wrap="square" lIns="61292" tIns="30646" rIns="61292" bIns="30646" rtlCol="0">
            <a:spAutoFit/>
          </a:bodyPr>
          <a:lstStyle/>
          <a:p>
            <a:r>
              <a:rPr lang="en-US" sz="1700" dirty="0" err="1">
                <a:latin typeface="Times New Roman" panose="02020603050405020304" pitchFamily="18" charset="0"/>
                <a:cs typeface="Times New Roman" panose="02020603050405020304" pitchFamily="18" charset="0"/>
              </a:rPr>
              <a:t>Khó</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tập</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trung</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vào</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công</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việc</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học</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tập</a:t>
            </a:r>
            <a:endParaRPr lang="en-US" sz="1700" dirty="0">
              <a:latin typeface="Times New Roman" panose="02020603050405020304" pitchFamily="18" charset="0"/>
              <a:cs typeface="Times New Roman" panose="02020603050405020304" pitchFamily="18" charset="0"/>
            </a:endParaRPr>
          </a:p>
        </p:txBody>
      </p:sp>
      <p:sp>
        <p:nvSpPr>
          <p:cNvPr id="83" name="TextBox 82">
            <a:extLst>
              <a:ext uri="{FF2B5EF4-FFF2-40B4-BE49-F238E27FC236}">
                <a16:creationId xmlns:a16="http://schemas.microsoft.com/office/drawing/2014/main" id="{73442324-6AED-11CE-6233-98C8EDD260F3}"/>
              </a:ext>
            </a:extLst>
          </p:cNvPr>
          <p:cNvSpPr txBox="1"/>
          <p:nvPr/>
        </p:nvSpPr>
        <p:spPr>
          <a:xfrm>
            <a:off x="5054898" y="2887987"/>
            <a:ext cx="4260769" cy="323501"/>
          </a:xfrm>
          <a:prstGeom prst="rect">
            <a:avLst/>
          </a:prstGeom>
          <a:noFill/>
        </p:spPr>
        <p:txBody>
          <a:bodyPr wrap="square" lIns="61292" tIns="30646" rIns="61292" bIns="30646" rtlCol="0">
            <a:spAutoFit/>
          </a:bodyPr>
          <a:lstStyle/>
          <a:p>
            <a:r>
              <a:rPr lang="en-US" sz="1700" dirty="0" err="1">
                <a:latin typeface="Times New Roman" panose="02020603050405020304" pitchFamily="18" charset="0"/>
                <a:cs typeface="Times New Roman" panose="02020603050405020304" pitchFamily="18" charset="0"/>
              </a:rPr>
              <a:t>Tăng</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nguy</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cơ</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tham</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gia</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vào</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các</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vụ</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bắt</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nạt</a:t>
            </a:r>
            <a:endParaRPr lang="en-US" sz="1700" dirty="0">
              <a:latin typeface="Times New Roman" panose="02020603050405020304" pitchFamily="18" charset="0"/>
              <a:cs typeface="Times New Roman" panose="02020603050405020304" pitchFamily="18" charset="0"/>
            </a:endParaRPr>
          </a:p>
        </p:txBody>
      </p:sp>
      <p:sp>
        <p:nvSpPr>
          <p:cNvPr id="84" name="TextBox 83">
            <a:extLst>
              <a:ext uri="{FF2B5EF4-FFF2-40B4-BE49-F238E27FC236}">
                <a16:creationId xmlns:a16="http://schemas.microsoft.com/office/drawing/2014/main" id="{1922013F-D943-6CCF-67FF-1FFFE72B99C0}"/>
              </a:ext>
            </a:extLst>
          </p:cNvPr>
          <p:cNvSpPr txBox="1"/>
          <p:nvPr/>
        </p:nvSpPr>
        <p:spPr>
          <a:xfrm>
            <a:off x="5053792" y="3241804"/>
            <a:ext cx="4050688" cy="323501"/>
          </a:xfrm>
          <a:prstGeom prst="rect">
            <a:avLst/>
          </a:prstGeom>
          <a:noFill/>
        </p:spPr>
        <p:txBody>
          <a:bodyPr wrap="square" lIns="61292" tIns="30646" rIns="61292" bIns="30646" rtlCol="0">
            <a:spAutoFit/>
          </a:bodyPr>
          <a:lstStyle/>
          <a:p>
            <a:r>
              <a:rPr lang="en-US" sz="1700" dirty="0" err="1">
                <a:latin typeface="Times New Roman" panose="02020603050405020304" pitchFamily="18" charset="0"/>
                <a:cs typeface="Times New Roman" panose="02020603050405020304" pitchFamily="18" charset="0"/>
              </a:rPr>
              <a:t>Dễ</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bị</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dẫn</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dắt</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đến</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các</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trang</a:t>
            </a:r>
            <a:r>
              <a:rPr lang="en-US" sz="1700" dirty="0">
                <a:latin typeface="Times New Roman" panose="02020603050405020304" pitchFamily="18" charset="0"/>
                <a:cs typeface="Times New Roman" panose="02020603050405020304" pitchFamily="18" charset="0"/>
              </a:rPr>
              <a:t> web </a:t>
            </a:r>
            <a:r>
              <a:rPr lang="en-US" sz="1700" dirty="0" err="1">
                <a:latin typeface="Times New Roman" panose="02020603050405020304" pitchFamily="18" charset="0"/>
                <a:cs typeface="Times New Roman" panose="02020603050405020304" pitchFamily="18" charset="0"/>
              </a:rPr>
              <a:t>xấu</a:t>
            </a:r>
            <a:endParaRPr lang="en-US" sz="1700" dirty="0">
              <a:latin typeface="Times New Roman" panose="02020603050405020304" pitchFamily="18" charset="0"/>
              <a:cs typeface="Times New Roman" panose="02020603050405020304" pitchFamily="18" charset="0"/>
            </a:endParaRPr>
          </a:p>
        </p:txBody>
      </p:sp>
      <p:sp>
        <p:nvSpPr>
          <p:cNvPr id="88" name="TextBox 87">
            <a:extLst>
              <a:ext uri="{FF2B5EF4-FFF2-40B4-BE49-F238E27FC236}">
                <a16:creationId xmlns:a16="http://schemas.microsoft.com/office/drawing/2014/main" id="{BE276AF5-DAE6-AA7B-AABC-C2CD805CD1E5}"/>
              </a:ext>
            </a:extLst>
          </p:cNvPr>
          <p:cNvSpPr txBox="1"/>
          <p:nvPr/>
        </p:nvSpPr>
        <p:spPr>
          <a:xfrm>
            <a:off x="5053792" y="3542209"/>
            <a:ext cx="3705224" cy="323501"/>
          </a:xfrm>
          <a:prstGeom prst="rect">
            <a:avLst/>
          </a:prstGeom>
          <a:noFill/>
        </p:spPr>
        <p:txBody>
          <a:bodyPr wrap="square" lIns="61292" tIns="30646" rIns="61292" bIns="30646" rtlCol="0">
            <a:spAutoFit/>
          </a:bodyPr>
          <a:lstStyle/>
          <a:p>
            <a:r>
              <a:rPr lang="en-US" sz="1700" dirty="0" err="1">
                <a:latin typeface="Times New Roman" panose="02020603050405020304" pitchFamily="18" charset="0"/>
                <a:cs typeface="Times New Roman" panose="02020603050405020304" pitchFamily="18" charset="0"/>
              </a:rPr>
              <a:t>Dễ</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bị</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nghiện</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trò</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chơi</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trực</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tuyến</a:t>
            </a:r>
            <a:endParaRPr lang="en-US" sz="1700" dirty="0">
              <a:latin typeface="Times New Roman" panose="02020603050405020304" pitchFamily="18" charset="0"/>
              <a:cs typeface="Times New Roman" panose="02020603050405020304" pitchFamily="18" charset="0"/>
            </a:endParaRPr>
          </a:p>
        </p:txBody>
      </p:sp>
      <p:sp>
        <p:nvSpPr>
          <p:cNvPr id="92" name="TextBox 91">
            <a:extLst>
              <a:ext uri="{FF2B5EF4-FFF2-40B4-BE49-F238E27FC236}">
                <a16:creationId xmlns:a16="http://schemas.microsoft.com/office/drawing/2014/main" id="{FB6F0D82-C3FC-5694-FA5E-6AA66A7F3A00}"/>
              </a:ext>
            </a:extLst>
          </p:cNvPr>
          <p:cNvSpPr txBox="1"/>
          <p:nvPr/>
        </p:nvSpPr>
        <p:spPr>
          <a:xfrm>
            <a:off x="3215349" y="3071465"/>
            <a:ext cx="1230172" cy="354278"/>
          </a:xfrm>
          <a:prstGeom prst="rect">
            <a:avLst/>
          </a:prstGeom>
          <a:noFill/>
        </p:spPr>
        <p:txBody>
          <a:bodyPr wrap="square" lIns="61292" tIns="30646" rIns="61292" bIns="30646" rtlCol="0">
            <a:spAutoFit/>
          </a:bodyPr>
          <a:lstStyle/>
          <a:p>
            <a:pPr algn="ctr"/>
            <a:r>
              <a:rPr lang="en-US" sz="1900" b="1">
                <a:latin typeface="Times New Roman" panose="02020603050405020304" pitchFamily="18" charset="0"/>
                <a:cs typeface="Times New Roman" panose="02020603050405020304" pitchFamily="18" charset="0"/>
              </a:rPr>
              <a:t>Tác hại</a:t>
            </a:r>
          </a:p>
        </p:txBody>
      </p:sp>
      <p:sp>
        <p:nvSpPr>
          <p:cNvPr id="93" name="TextBox 92">
            <a:extLst>
              <a:ext uri="{FF2B5EF4-FFF2-40B4-BE49-F238E27FC236}">
                <a16:creationId xmlns:a16="http://schemas.microsoft.com/office/drawing/2014/main" id="{412F9CD0-DFFB-4EC8-6162-95424E5D714F}"/>
              </a:ext>
            </a:extLst>
          </p:cNvPr>
          <p:cNvSpPr txBox="1"/>
          <p:nvPr/>
        </p:nvSpPr>
        <p:spPr>
          <a:xfrm>
            <a:off x="2911955" y="4101510"/>
            <a:ext cx="1861757" cy="354278"/>
          </a:xfrm>
          <a:prstGeom prst="rect">
            <a:avLst/>
          </a:prstGeom>
          <a:noFill/>
        </p:spPr>
        <p:txBody>
          <a:bodyPr wrap="square" lIns="61292" tIns="30646" rIns="61292" bIns="30646" rtlCol="0">
            <a:spAutoFit/>
          </a:bodyPr>
          <a:lstStyle/>
          <a:p>
            <a:pPr algn="ctr"/>
            <a:r>
              <a:rPr lang="en-US" sz="1900" b="1">
                <a:latin typeface="Times New Roman" panose="02020603050405020304" pitchFamily="18" charset="0"/>
                <a:cs typeface="Times New Roman" panose="02020603050405020304" pitchFamily="18" charset="0"/>
              </a:rPr>
              <a:t>Phòng tránh</a:t>
            </a:r>
          </a:p>
        </p:txBody>
      </p:sp>
      <p:cxnSp>
        <p:nvCxnSpPr>
          <p:cNvPr id="106" name="Straight Connector 105">
            <a:extLst>
              <a:ext uri="{FF2B5EF4-FFF2-40B4-BE49-F238E27FC236}">
                <a16:creationId xmlns:a16="http://schemas.microsoft.com/office/drawing/2014/main" id="{AD6C5707-BF42-932B-5B85-2FB16E3FA494}"/>
              </a:ext>
            </a:extLst>
          </p:cNvPr>
          <p:cNvCxnSpPr>
            <a:cxnSpLocks/>
          </p:cNvCxnSpPr>
          <p:nvPr/>
        </p:nvCxnSpPr>
        <p:spPr>
          <a:xfrm flipV="1">
            <a:off x="4582554" y="3940717"/>
            <a:ext cx="0" cy="940713"/>
          </a:xfrm>
          <a:prstGeom prst="line">
            <a:avLst/>
          </a:prstGeom>
          <a:ln/>
        </p:spPr>
        <p:style>
          <a:lnRef idx="1">
            <a:schemeClr val="dk1"/>
          </a:lnRef>
          <a:fillRef idx="0">
            <a:schemeClr val="dk1"/>
          </a:fillRef>
          <a:effectRef idx="0">
            <a:schemeClr val="dk1"/>
          </a:effectRef>
          <a:fontRef idx="minor">
            <a:schemeClr val="tx1"/>
          </a:fontRef>
        </p:style>
      </p:cxnSp>
      <p:cxnSp>
        <p:nvCxnSpPr>
          <p:cNvPr id="108" name="Straight Arrow Connector 107">
            <a:extLst>
              <a:ext uri="{FF2B5EF4-FFF2-40B4-BE49-F238E27FC236}">
                <a16:creationId xmlns:a16="http://schemas.microsoft.com/office/drawing/2014/main" id="{18D4B891-9B58-8E32-6FFC-DDABCE836604}"/>
              </a:ext>
            </a:extLst>
          </p:cNvPr>
          <p:cNvCxnSpPr/>
          <p:nvPr/>
        </p:nvCxnSpPr>
        <p:spPr>
          <a:xfrm>
            <a:off x="4572005" y="3940716"/>
            <a:ext cx="5037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6DFF65E7-91B4-28A3-52CE-AFEFF4FE9C92}"/>
              </a:ext>
            </a:extLst>
          </p:cNvPr>
          <p:cNvCxnSpPr/>
          <p:nvPr/>
        </p:nvCxnSpPr>
        <p:spPr>
          <a:xfrm>
            <a:off x="4582551" y="4605667"/>
            <a:ext cx="5037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94055B25-2902-C5B9-A247-74B4A16241E9}"/>
              </a:ext>
            </a:extLst>
          </p:cNvPr>
          <p:cNvCxnSpPr/>
          <p:nvPr/>
        </p:nvCxnSpPr>
        <p:spPr>
          <a:xfrm>
            <a:off x="4572001" y="4247191"/>
            <a:ext cx="5037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0DAF5B65-E9C1-955D-3635-A553A22A146B}"/>
              </a:ext>
            </a:extLst>
          </p:cNvPr>
          <p:cNvSpPr txBox="1"/>
          <p:nvPr/>
        </p:nvSpPr>
        <p:spPr>
          <a:xfrm>
            <a:off x="5155476" y="3760377"/>
            <a:ext cx="3705224" cy="354278"/>
          </a:xfrm>
          <a:prstGeom prst="rect">
            <a:avLst/>
          </a:prstGeom>
          <a:noFill/>
        </p:spPr>
        <p:txBody>
          <a:bodyPr wrap="square" lIns="61292" tIns="30646" rIns="61292" bIns="30646" rtlCol="0">
            <a:spAutoFit/>
          </a:bodyPr>
          <a:lstStyle/>
          <a:p>
            <a:r>
              <a:rPr lang="en-US" sz="1900">
                <a:latin typeface="Times New Roman" panose="02020603050405020304" pitchFamily="18" charset="0"/>
                <a:cs typeface="Times New Roman" panose="02020603050405020304" pitchFamily="18" charset="0"/>
              </a:rPr>
              <a:t>Chia sẻ</a:t>
            </a:r>
          </a:p>
        </p:txBody>
      </p:sp>
      <p:sp>
        <p:nvSpPr>
          <p:cNvPr id="113" name="TextBox 112">
            <a:extLst>
              <a:ext uri="{FF2B5EF4-FFF2-40B4-BE49-F238E27FC236}">
                <a16:creationId xmlns:a16="http://schemas.microsoft.com/office/drawing/2014/main" id="{20F305FE-DA0B-CEA3-E8EB-A4B55C51D63C}"/>
              </a:ext>
            </a:extLst>
          </p:cNvPr>
          <p:cNvSpPr txBox="1"/>
          <p:nvPr/>
        </p:nvSpPr>
        <p:spPr>
          <a:xfrm>
            <a:off x="5151714" y="4099129"/>
            <a:ext cx="3705224" cy="354278"/>
          </a:xfrm>
          <a:prstGeom prst="rect">
            <a:avLst/>
          </a:prstGeom>
          <a:noFill/>
        </p:spPr>
        <p:txBody>
          <a:bodyPr wrap="square" lIns="61292" tIns="30646" rIns="61292" bIns="30646" rtlCol="0">
            <a:spAutoFit/>
          </a:bodyPr>
          <a:lstStyle/>
          <a:p>
            <a:r>
              <a:rPr lang="en-US" sz="1900">
                <a:latin typeface="Times New Roman" panose="02020603050405020304" pitchFamily="18" charset="0"/>
                <a:cs typeface="Times New Roman" panose="02020603050405020304" pitchFamily="18" charset="0"/>
              </a:rPr>
              <a:t>Rời xa</a:t>
            </a:r>
          </a:p>
        </p:txBody>
      </p:sp>
      <p:sp>
        <p:nvSpPr>
          <p:cNvPr id="114" name="TextBox 113">
            <a:extLst>
              <a:ext uri="{FF2B5EF4-FFF2-40B4-BE49-F238E27FC236}">
                <a16:creationId xmlns:a16="http://schemas.microsoft.com/office/drawing/2014/main" id="{0BAE41B0-2C03-E604-9B55-9F3496ED64E7}"/>
              </a:ext>
            </a:extLst>
          </p:cNvPr>
          <p:cNvSpPr txBox="1"/>
          <p:nvPr/>
        </p:nvSpPr>
        <p:spPr>
          <a:xfrm>
            <a:off x="5151714" y="4417535"/>
            <a:ext cx="3705224" cy="354278"/>
          </a:xfrm>
          <a:prstGeom prst="rect">
            <a:avLst/>
          </a:prstGeom>
          <a:noFill/>
        </p:spPr>
        <p:txBody>
          <a:bodyPr wrap="square" lIns="61292" tIns="30646" rIns="61292" bIns="30646" rtlCol="0">
            <a:spAutoFit/>
          </a:bodyPr>
          <a:lstStyle/>
          <a:p>
            <a:r>
              <a:rPr lang="en-US" sz="1900">
                <a:latin typeface="Times New Roman" panose="02020603050405020304" pitchFamily="18" charset="0"/>
                <a:cs typeface="Times New Roman" panose="02020603050405020304" pitchFamily="18" charset="0"/>
              </a:rPr>
              <a:t>Giới hạn</a:t>
            </a:r>
          </a:p>
        </p:txBody>
      </p:sp>
      <p:cxnSp>
        <p:nvCxnSpPr>
          <p:cNvPr id="115" name="Straight Arrow Connector 114">
            <a:extLst>
              <a:ext uri="{FF2B5EF4-FFF2-40B4-BE49-F238E27FC236}">
                <a16:creationId xmlns:a16="http://schemas.microsoft.com/office/drawing/2014/main" id="{7D642FC9-6725-58C7-E426-428DFEFF6570}"/>
              </a:ext>
            </a:extLst>
          </p:cNvPr>
          <p:cNvCxnSpPr>
            <a:cxnSpLocks/>
          </p:cNvCxnSpPr>
          <p:nvPr/>
        </p:nvCxnSpPr>
        <p:spPr>
          <a:xfrm>
            <a:off x="4582965" y="4884897"/>
            <a:ext cx="48179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541A1572-6137-E852-A3B5-752DEE3561A0}"/>
              </a:ext>
            </a:extLst>
          </p:cNvPr>
          <p:cNvSpPr txBox="1"/>
          <p:nvPr/>
        </p:nvSpPr>
        <p:spPr>
          <a:xfrm>
            <a:off x="5155430" y="4717617"/>
            <a:ext cx="3705224" cy="354278"/>
          </a:xfrm>
          <a:prstGeom prst="rect">
            <a:avLst/>
          </a:prstGeom>
          <a:noFill/>
        </p:spPr>
        <p:txBody>
          <a:bodyPr wrap="square" lIns="61292" tIns="30646" rIns="61292" bIns="30646" rtlCol="0">
            <a:spAutoFit/>
          </a:bodyPr>
          <a:lstStyle/>
          <a:p>
            <a:r>
              <a:rPr lang="en-US" sz="1900">
                <a:latin typeface="Times New Roman" panose="02020603050405020304" pitchFamily="18" charset="0"/>
                <a:cs typeface="Times New Roman" panose="02020603050405020304" pitchFamily="18" charset="0"/>
              </a:rPr>
              <a:t>Theo đuổi</a:t>
            </a:r>
          </a:p>
        </p:txBody>
      </p:sp>
      <p:cxnSp>
        <p:nvCxnSpPr>
          <p:cNvPr id="121" name="Straight Arrow Connector 120">
            <a:extLst>
              <a:ext uri="{FF2B5EF4-FFF2-40B4-BE49-F238E27FC236}">
                <a16:creationId xmlns:a16="http://schemas.microsoft.com/office/drawing/2014/main" id="{5DC1C17A-759C-0A74-ABD7-606D2619AB4F}"/>
              </a:ext>
            </a:extLst>
          </p:cNvPr>
          <p:cNvCxnSpPr/>
          <p:nvPr/>
        </p:nvCxnSpPr>
        <p:spPr>
          <a:xfrm>
            <a:off x="4572599" y="3726874"/>
            <a:ext cx="5037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8C4B66C2-F6A5-AF69-6731-32C5A3534904}"/>
              </a:ext>
            </a:extLst>
          </p:cNvPr>
          <p:cNvCxnSpPr>
            <a:cxnSpLocks/>
          </p:cNvCxnSpPr>
          <p:nvPr/>
        </p:nvCxnSpPr>
        <p:spPr>
          <a:xfrm flipV="1">
            <a:off x="3053728" y="3092343"/>
            <a:ext cx="0" cy="1381819"/>
          </a:xfrm>
          <a:prstGeom prst="line">
            <a:avLst/>
          </a:prstGeom>
          <a:ln/>
        </p:spPr>
        <p:style>
          <a:lnRef idx="1">
            <a:schemeClr val="dk1"/>
          </a:lnRef>
          <a:fillRef idx="0">
            <a:schemeClr val="dk1"/>
          </a:fillRef>
          <a:effectRef idx="0">
            <a:schemeClr val="dk1"/>
          </a:effectRef>
          <a:fontRef idx="minor">
            <a:schemeClr val="tx1"/>
          </a:fontRef>
        </p:style>
      </p:cxnSp>
      <p:cxnSp>
        <p:nvCxnSpPr>
          <p:cNvPr id="125" name="Straight Connector 124">
            <a:extLst>
              <a:ext uri="{FF2B5EF4-FFF2-40B4-BE49-F238E27FC236}">
                <a16:creationId xmlns:a16="http://schemas.microsoft.com/office/drawing/2014/main" id="{BDB5052D-F4ED-DA17-9F44-95E1263FA55D}"/>
              </a:ext>
            </a:extLst>
          </p:cNvPr>
          <p:cNvCxnSpPr>
            <a:cxnSpLocks/>
          </p:cNvCxnSpPr>
          <p:nvPr/>
        </p:nvCxnSpPr>
        <p:spPr>
          <a:xfrm>
            <a:off x="3061181" y="4474162"/>
            <a:ext cx="15213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9" name="图片 72">
            <a:extLst>
              <a:ext uri="{FF2B5EF4-FFF2-40B4-BE49-F238E27FC236}">
                <a16:creationId xmlns:a16="http://schemas.microsoft.com/office/drawing/2014/main" id="{3077ED71-E7B5-7C91-833F-52990ACDD8E2}"/>
              </a:ext>
            </a:extLst>
          </p:cNvPr>
          <p:cNvPicPr>
            <a:picLocks noChangeAspect="1"/>
          </p:cNvPicPr>
          <p:nvPr/>
        </p:nvPicPr>
        <p:blipFill rotWithShape="1">
          <a:blip r:embed="rId4">
            <a:clrChange>
              <a:clrFrom>
                <a:srgbClr val="FEFEFC"/>
              </a:clrFrom>
              <a:clrTo>
                <a:srgbClr val="FEFEFC">
                  <a:alpha val="0"/>
                </a:srgbClr>
              </a:clrTo>
            </a:clrChange>
            <a:extLst>
              <a:ext uri="{28A0092B-C50C-407E-A947-70E740481C1C}">
                <a14:useLocalDpi xmlns:a14="http://schemas.microsoft.com/office/drawing/2010/main" val="0"/>
              </a:ext>
            </a:extLst>
          </a:blip>
          <a:srcRect l="-1" t="40714" r="-1340" b="32483"/>
          <a:stretch/>
        </p:blipFill>
        <p:spPr>
          <a:xfrm>
            <a:off x="-27849" y="4446356"/>
            <a:ext cx="2727592" cy="717586"/>
          </a:xfrm>
          <a:prstGeom prst="rect">
            <a:avLst/>
          </a:prstGeom>
        </p:spPr>
      </p:pic>
      <p:pic>
        <p:nvPicPr>
          <p:cNvPr id="61" name="图片 70">
            <a:extLst>
              <a:ext uri="{FF2B5EF4-FFF2-40B4-BE49-F238E27FC236}">
                <a16:creationId xmlns:a16="http://schemas.microsoft.com/office/drawing/2014/main" id="{86D78CE3-BC9D-2901-EB1A-90E4E63A03CE}"/>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 t="40714" r="-1340" b="32483"/>
          <a:stretch/>
        </p:blipFill>
        <p:spPr>
          <a:xfrm>
            <a:off x="6379646" y="4444860"/>
            <a:ext cx="2744468" cy="722026"/>
          </a:xfrm>
          <a:prstGeom prst="rect">
            <a:avLst/>
          </a:prstGeom>
        </p:spPr>
      </p:pic>
      <p:pic>
        <p:nvPicPr>
          <p:cNvPr id="63" name="图片 2">
            <a:extLst>
              <a:ext uri="{FF2B5EF4-FFF2-40B4-BE49-F238E27FC236}">
                <a16:creationId xmlns:a16="http://schemas.microsoft.com/office/drawing/2014/main" id="{7BBA8A21-4EE4-8858-7920-05069A41D6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6495" y="220832"/>
            <a:ext cx="1603276" cy="1506581"/>
          </a:xfrm>
          <a:prstGeom prst="rect">
            <a:avLst/>
          </a:prstGeom>
        </p:spPr>
      </p:pic>
      <p:cxnSp>
        <p:nvCxnSpPr>
          <p:cNvPr id="17" name="Straight Connector 16">
            <a:extLst>
              <a:ext uri="{FF2B5EF4-FFF2-40B4-BE49-F238E27FC236}">
                <a16:creationId xmlns:a16="http://schemas.microsoft.com/office/drawing/2014/main" id="{1692745B-F6F3-B0A7-B684-DDDCD76D4E5F}"/>
              </a:ext>
            </a:extLst>
          </p:cNvPr>
          <p:cNvCxnSpPr/>
          <p:nvPr/>
        </p:nvCxnSpPr>
        <p:spPr>
          <a:xfrm flipV="1">
            <a:off x="733251" y="2362067"/>
            <a:ext cx="0" cy="129841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603939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42"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1000"/>
                                        <p:tgtEl>
                                          <p:spTgt spid="48"/>
                                        </p:tgtEl>
                                      </p:cBhvr>
                                    </p:animEffect>
                                    <p:anim calcmode="lin" valueType="num">
                                      <p:cBhvr>
                                        <p:cTn id="20" dur="1000" fill="hold"/>
                                        <p:tgtEl>
                                          <p:spTgt spid="48"/>
                                        </p:tgtEl>
                                        <p:attrNameLst>
                                          <p:attrName>ppt_x</p:attrName>
                                        </p:attrNameLst>
                                      </p:cBhvr>
                                      <p:tavLst>
                                        <p:tav tm="0">
                                          <p:val>
                                            <p:strVal val="#ppt_x"/>
                                          </p:val>
                                        </p:tav>
                                        <p:tav tm="100000">
                                          <p:val>
                                            <p:strVal val="#ppt_x"/>
                                          </p:val>
                                        </p:tav>
                                      </p:tavLst>
                                    </p:anim>
                                    <p:anim calcmode="lin" valueType="num">
                                      <p:cBhvr>
                                        <p:cTn id="21" dur="1000" fill="hold"/>
                                        <p:tgtEl>
                                          <p:spTgt spid="48"/>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par>
                          <p:cTn id="35" fill="hold">
                            <p:stCondLst>
                              <p:cond delay="2500"/>
                            </p:stCondLst>
                            <p:childTnLst>
                              <p:par>
                                <p:cTn id="36" presetID="10" presetClass="entr" presetSubtype="0" fill="hold"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par>
                                <p:cTn id="39" presetID="42"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1000"/>
                                        <p:tgtEl>
                                          <p:spTgt spid="32"/>
                                        </p:tgtEl>
                                      </p:cBhvr>
                                    </p:animEffect>
                                    <p:anim calcmode="lin" valueType="num">
                                      <p:cBhvr>
                                        <p:cTn id="42" dur="1000" fill="hold"/>
                                        <p:tgtEl>
                                          <p:spTgt spid="32"/>
                                        </p:tgtEl>
                                        <p:attrNameLst>
                                          <p:attrName>ppt_x</p:attrName>
                                        </p:attrNameLst>
                                      </p:cBhvr>
                                      <p:tavLst>
                                        <p:tav tm="0">
                                          <p:val>
                                            <p:strVal val="#ppt_x"/>
                                          </p:val>
                                        </p:tav>
                                        <p:tav tm="100000">
                                          <p:val>
                                            <p:strVal val="#ppt_x"/>
                                          </p:val>
                                        </p:tav>
                                      </p:tavLst>
                                    </p:anim>
                                    <p:anim calcmode="lin" valueType="num">
                                      <p:cBhvr>
                                        <p:cTn id="43" dur="1000" fill="hold"/>
                                        <p:tgtEl>
                                          <p:spTgt spid="32"/>
                                        </p:tgtEl>
                                        <p:attrNameLst>
                                          <p:attrName>ppt_y</p:attrName>
                                        </p:attrNameLst>
                                      </p:cBhvr>
                                      <p:tavLst>
                                        <p:tav tm="0">
                                          <p:val>
                                            <p:strVal val="#ppt_y+.1"/>
                                          </p:val>
                                        </p:tav>
                                        <p:tav tm="100000">
                                          <p:val>
                                            <p:strVal val="#ppt_y"/>
                                          </p:val>
                                        </p:tav>
                                      </p:tavLst>
                                    </p:anim>
                                  </p:childTnLst>
                                </p:cTn>
                              </p:par>
                            </p:childTnLst>
                          </p:cTn>
                        </p:par>
                        <p:par>
                          <p:cTn id="44" fill="hold">
                            <p:stCondLst>
                              <p:cond delay="3500"/>
                            </p:stCondLst>
                            <p:childTnLst>
                              <p:par>
                                <p:cTn id="45" presetID="10" presetClass="entr" presetSubtype="0" fill="hold"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fade">
                                      <p:cBhvr>
                                        <p:cTn id="50" dur="1000"/>
                                        <p:tgtEl>
                                          <p:spTgt spid="33"/>
                                        </p:tgtEl>
                                      </p:cBhvr>
                                    </p:animEffect>
                                    <p:anim calcmode="lin" valueType="num">
                                      <p:cBhvr>
                                        <p:cTn id="51" dur="1000" fill="hold"/>
                                        <p:tgtEl>
                                          <p:spTgt spid="33"/>
                                        </p:tgtEl>
                                        <p:attrNameLst>
                                          <p:attrName>ppt_x</p:attrName>
                                        </p:attrNameLst>
                                      </p:cBhvr>
                                      <p:tavLst>
                                        <p:tav tm="0">
                                          <p:val>
                                            <p:strVal val="#ppt_x"/>
                                          </p:val>
                                        </p:tav>
                                        <p:tav tm="100000">
                                          <p:val>
                                            <p:strVal val="#ppt_x"/>
                                          </p:val>
                                        </p:tav>
                                      </p:tavLst>
                                    </p:anim>
                                    <p:anim calcmode="lin" valueType="num">
                                      <p:cBhvr>
                                        <p:cTn id="52" dur="1000" fill="hold"/>
                                        <p:tgtEl>
                                          <p:spTgt spid="33"/>
                                        </p:tgtEl>
                                        <p:attrNameLst>
                                          <p:attrName>ppt_y</p:attrName>
                                        </p:attrNameLst>
                                      </p:cBhvr>
                                      <p:tavLst>
                                        <p:tav tm="0">
                                          <p:val>
                                            <p:strVal val="#ppt_y+.1"/>
                                          </p:val>
                                        </p:tav>
                                        <p:tav tm="100000">
                                          <p:val>
                                            <p:strVal val="#ppt_y"/>
                                          </p:val>
                                        </p:tav>
                                      </p:tavLst>
                                    </p:anim>
                                  </p:childTnLst>
                                </p:cTn>
                              </p:par>
                            </p:childTnLst>
                          </p:cTn>
                        </p:par>
                        <p:par>
                          <p:cTn id="53" fill="hold">
                            <p:stCondLst>
                              <p:cond delay="4500"/>
                            </p:stCondLst>
                            <p:childTnLst>
                              <p:par>
                                <p:cTn id="54" presetID="10" presetClass="entr" presetSubtype="0" fill="hold" nodeType="after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par>
                                <p:cTn id="57" presetID="42" presetClass="entr" presetSubtype="0"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1000"/>
                                        <p:tgtEl>
                                          <p:spTgt spid="34"/>
                                        </p:tgtEl>
                                      </p:cBhvr>
                                    </p:animEffect>
                                    <p:anim calcmode="lin" valueType="num">
                                      <p:cBhvr>
                                        <p:cTn id="60" dur="1000" fill="hold"/>
                                        <p:tgtEl>
                                          <p:spTgt spid="34"/>
                                        </p:tgtEl>
                                        <p:attrNameLst>
                                          <p:attrName>ppt_x</p:attrName>
                                        </p:attrNameLst>
                                      </p:cBhvr>
                                      <p:tavLst>
                                        <p:tav tm="0">
                                          <p:val>
                                            <p:strVal val="#ppt_x"/>
                                          </p:val>
                                        </p:tav>
                                        <p:tav tm="100000">
                                          <p:val>
                                            <p:strVal val="#ppt_x"/>
                                          </p:val>
                                        </p:tav>
                                      </p:tavLst>
                                    </p:anim>
                                    <p:anim calcmode="lin" valueType="num">
                                      <p:cBhvr>
                                        <p:cTn id="6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fade">
                                      <p:cBhvr>
                                        <p:cTn id="66" dur="500"/>
                                        <p:tgtEl>
                                          <p:spTgt spid="41"/>
                                        </p:tgtEl>
                                      </p:cBhvr>
                                    </p:animEffect>
                                  </p:childTnLst>
                                </p:cTn>
                              </p:par>
                              <p:par>
                                <p:cTn id="67" presetID="42" presetClass="entr" presetSubtype="0" fill="hold" grpId="0" nodeType="withEffect">
                                  <p:stCondLst>
                                    <p:cond delay="0"/>
                                  </p:stCondLst>
                                  <p:childTnLst>
                                    <p:set>
                                      <p:cBhvr>
                                        <p:cTn id="68" dur="1" fill="hold">
                                          <p:stCondLst>
                                            <p:cond delay="0"/>
                                          </p:stCondLst>
                                        </p:cTn>
                                        <p:tgtEl>
                                          <p:spTgt spid="46"/>
                                        </p:tgtEl>
                                        <p:attrNameLst>
                                          <p:attrName>style.visibility</p:attrName>
                                        </p:attrNameLst>
                                      </p:cBhvr>
                                      <p:to>
                                        <p:strVal val="visible"/>
                                      </p:to>
                                    </p:set>
                                    <p:animEffect transition="in" filter="fade">
                                      <p:cBhvr>
                                        <p:cTn id="69" dur="1000"/>
                                        <p:tgtEl>
                                          <p:spTgt spid="46"/>
                                        </p:tgtEl>
                                      </p:cBhvr>
                                    </p:animEffect>
                                    <p:anim calcmode="lin" valueType="num">
                                      <p:cBhvr>
                                        <p:cTn id="70" dur="1000" fill="hold"/>
                                        <p:tgtEl>
                                          <p:spTgt spid="46"/>
                                        </p:tgtEl>
                                        <p:attrNameLst>
                                          <p:attrName>ppt_x</p:attrName>
                                        </p:attrNameLst>
                                      </p:cBhvr>
                                      <p:tavLst>
                                        <p:tav tm="0">
                                          <p:val>
                                            <p:strVal val="#ppt_x"/>
                                          </p:val>
                                        </p:tav>
                                        <p:tav tm="100000">
                                          <p:val>
                                            <p:strVal val="#ppt_x"/>
                                          </p:val>
                                        </p:tav>
                                      </p:tavLst>
                                    </p:anim>
                                    <p:anim calcmode="lin" valueType="num">
                                      <p:cBhvr>
                                        <p:cTn id="71" dur="1000" fill="hold"/>
                                        <p:tgtEl>
                                          <p:spTgt spid="46"/>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45"/>
                                        </p:tgtEl>
                                        <p:attrNameLst>
                                          <p:attrName>style.visibility</p:attrName>
                                        </p:attrNameLst>
                                      </p:cBhvr>
                                      <p:to>
                                        <p:strVal val="visible"/>
                                      </p:to>
                                    </p:set>
                                    <p:animEffect transition="in" filter="fade">
                                      <p:cBhvr>
                                        <p:cTn id="74" dur="1000"/>
                                        <p:tgtEl>
                                          <p:spTgt spid="45"/>
                                        </p:tgtEl>
                                      </p:cBhvr>
                                    </p:animEffect>
                                    <p:anim calcmode="lin" valueType="num">
                                      <p:cBhvr>
                                        <p:cTn id="75" dur="1000" fill="hold"/>
                                        <p:tgtEl>
                                          <p:spTgt spid="45"/>
                                        </p:tgtEl>
                                        <p:attrNameLst>
                                          <p:attrName>ppt_x</p:attrName>
                                        </p:attrNameLst>
                                      </p:cBhvr>
                                      <p:tavLst>
                                        <p:tav tm="0">
                                          <p:val>
                                            <p:strVal val="#ppt_x"/>
                                          </p:val>
                                        </p:tav>
                                        <p:tav tm="100000">
                                          <p:val>
                                            <p:strVal val="#ppt_x"/>
                                          </p:val>
                                        </p:tav>
                                      </p:tavLst>
                                    </p:anim>
                                    <p:anim calcmode="lin" valueType="num">
                                      <p:cBhvr>
                                        <p:cTn id="76"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fade">
                                      <p:cBhvr>
                                        <p:cTn id="81" dur="500"/>
                                        <p:tgtEl>
                                          <p:spTgt spid="17"/>
                                        </p:tgtEl>
                                      </p:cBhvr>
                                    </p:animEffect>
                                  </p:childTnLst>
                                </p:cTn>
                              </p:par>
                            </p:childTnLst>
                          </p:cTn>
                        </p:par>
                        <p:par>
                          <p:cTn id="82" fill="hold">
                            <p:stCondLst>
                              <p:cond delay="500"/>
                            </p:stCondLst>
                            <p:childTnLst>
                              <p:par>
                                <p:cTn id="83" presetID="10" presetClass="entr" presetSubtype="0" fill="hold" nodeType="afterEffect">
                                  <p:stCondLst>
                                    <p:cond delay="0"/>
                                  </p:stCondLst>
                                  <p:childTnLst>
                                    <p:set>
                                      <p:cBhvr>
                                        <p:cTn id="84" dur="1" fill="hold">
                                          <p:stCondLst>
                                            <p:cond delay="0"/>
                                          </p:stCondLst>
                                        </p:cTn>
                                        <p:tgtEl>
                                          <p:spTgt spid="51"/>
                                        </p:tgtEl>
                                        <p:attrNameLst>
                                          <p:attrName>style.visibility</p:attrName>
                                        </p:attrNameLst>
                                      </p:cBhvr>
                                      <p:to>
                                        <p:strVal val="visible"/>
                                      </p:to>
                                    </p:set>
                                    <p:animEffect transition="in" filter="fade">
                                      <p:cBhvr>
                                        <p:cTn id="85" dur="500"/>
                                        <p:tgtEl>
                                          <p:spTgt spid="51"/>
                                        </p:tgtEl>
                                      </p:cBhvr>
                                    </p:animEffect>
                                  </p:childTnLst>
                                </p:cTn>
                              </p:par>
                              <p:par>
                                <p:cTn id="86" presetID="42" presetClass="entr" presetSubtype="0" fill="hold" grpId="0" nodeType="withEffect">
                                  <p:stCondLst>
                                    <p:cond delay="0"/>
                                  </p:stCondLst>
                                  <p:childTnLst>
                                    <p:set>
                                      <p:cBhvr>
                                        <p:cTn id="87" dur="1" fill="hold">
                                          <p:stCondLst>
                                            <p:cond delay="0"/>
                                          </p:stCondLst>
                                        </p:cTn>
                                        <p:tgtEl>
                                          <p:spTgt spid="58"/>
                                        </p:tgtEl>
                                        <p:attrNameLst>
                                          <p:attrName>style.visibility</p:attrName>
                                        </p:attrNameLst>
                                      </p:cBhvr>
                                      <p:to>
                                        <p:strVal val="visible"/>
                                      </p:to>
                                    </p:set>
                                    <p:animEffect transition="in" filter="fade">
                                      <p:cBhvr>
                                        <p:cTn id="88" dur="1000"/>
                                        <p:tgtEl>
                                          <p:spTgt spid="58"/>
                                        </p:tgtEl>
                                      </p:cBhvr>
                                    </p:animEffect>
                                    <p:anim calcmode="lin" valueType="num">
                                      <p:cBhvr>
                                        <p:cTn id="89" dur="1000" fill="hold"/>
                                        <p:tgtEl>
                                          <p:spTgt spid="58"/>
                                        </p:tgtEl>
                                        <p:attrNameLst>
                                          <p:attrName>ppt_x</p:attrName>
                                        </p:attrNameLst>
                                      </p:cBhvr>
                                      <p:tavLst>
                                        <p:tav tm="0">
                                          <p:val>
                                            <p:strVal val="#ppt_x"/>
                                          </p:val>
                                        </p:tav>
                                        <p:tav tm="100000">
                                          <p:val>
                                            <p:strVal val="#ppt_x"/>
                                          </p:val>
                                        </p:tav>
                                      </p:tavLst>
                                    </p:anim>
                                    <p:anim calcmode="lin" valueType="num">
                                      <p:cBhvr>
                                        <p:cTn id="90" dur="1000" fill="hold"/>
                                        <p:tgtEl>
                                          <p:spTgt spid="58"/>
                                        </p:tgtEl>
                                        <p:attrNameLst>
                                          <p:attrName>ppt_y</p:attrName>
                                        </p:attrNameLst>
                                      </p:cBhvr>
                                      <p:tavLst>
                                        <p:tav tm="0">
                                          <p:val>
                                            <p:strVal val="#ppt_y+.1"/>
                                          </p:val>
                                        </p:tav>
                                        <p:tav tm="100000">
                                          <p:val>
                                            <p:strVal val="#ppt_y"/>
                                          </p:val>
                                        </p:tav>
                                      </p:tavLst>
                                    </p:anim>
                                  </p:childTnLst>
                                </p:cTn>
                              </p:par>
                            </p:childTnLst>
                          </p:cTn>
                        </p:par>
                        <p:par>
                          <p:cTn id="91" fill="hold">
                            <p:stCondLst>
                              <p:cond delay="1500"/>
                            </p:stCondLst>
                            <p:childTnLst>
                              <p:par>
                                <p:cTn id="92" presetID="10" presetClass="entr" presetSubtype="0" fill="hold" nodeType="afterEffect">
                                  <p:stCondLst>
                                    <p:cond delay="0"/>
                                  </p:stCondLst>
                                  <p:childTnLst>
                                    <p:set>
                                      <p:cBhvr>
                                        <p:cTn id="93" dur="1" fill="hold">
                                          <p:stCondLst>
                                            <p:cond delay="0"/>
                                          </p:stCondLst>
                                        </p:cTn>
                                        <p:tgtEl>
                                          <p:spTgt spid="52"/>
                                        </p:tgtEl>
                                        <p:attrNameLst>
                                          <p:attrName>style.visibility</p:attrName>
                                        </p:attrNameLst>
                                      </p:cBhvr>
                                      <p:to>
                                        <p:strVal val="visible"/>
                                      </p:to>
                                    </p:set>
                                    <p:animEffect transition="in" filter="fade">
                                      <p:cBhvr>
                                        <p:cTn id="94" dur="500"/>
                                        <p:tgtEl>
                                          <p:spTgt spid="52"/>
                                        </p:tgtEl>
                                      </p:cBhvr>
                                    </p:animEffect>
                                  </p:childTnLst>
                                </p:cTn>
                              </p:par>
                            </p:childTnLst>
                          </p:cTn>
                        </p:par>
                        <p:par>
                          <p:cTn id="95" fill="hold">
                            <p:stCondLst>
                              <p:cond delay="2000"/>
                            </p:stCondLst>
                            <p:childTnLst>
                              <p:par>
                                <p:cTn id="96" presetID="10" presetClass="entr" presetSubtype="0" fill="hold" nodeType="afterEffect">
                                  <p:stCondLst>
                                    <p:cond delay="0"/>
                                  </p:stCondLst>
                                  <p:childTnLst>
                                    <p:set>
                                      <p:cBhvr>
                                        <p:cTn id="97" dur="1" fill="hold">
                                          <p:stCondLst>
                                            <p:cond delay="0"/>
                                          </p:stCondLst>
                                        </p:cTn>
                                        <p:tgtEl>
                                          <p:spTgt spid="50"/>
                                        </p:tgtEl>
                                        <p:attrNameLst>
                                          <p:attrName>style.visibility</p:attrName>
                                        </p:attrNameLst>
                                      </p:cBhvr>
                                      <p:to>
                                        <p:strVal val="visible"/>
                                      </p:to>
                                    </p:set>
                                    <p:animEffect transition="in" filter="fade">
                                      <p:cBhvr>
                                        <p:cTn id="98" dur="500"/>
                                        <p:tgtEl>
                                          <p:spTgt spid="50"/>
                                        </p:tgtEl>
                                      </p:cBhvr>
                                    </p:animEffect>
                                  </p:childTnLst>
                                </p:cTn>
                              </p:par>
                              <p:par>
                                <p:cTn id="99" presetID="42" presetClass="entr" presetSubtype="0" fill="hold" grpId="0" nodeType="withEffect">
                                  <p:stCondLst>
                                    <p:cond delay="0"/>
                                  </p:stCondLst>
                                  <p:childTnLst>
                                    <p:set>
                                      <p:cBhvr>
                                        <p:cTn id="100" dur="1" fill="hold">
                                          <p:stCondLst>
                                            <p:cond delay="0"/>
                                          </p:stCondLst>
                                        </p:cTn>
                                        <p:tgtEl>
                                          <p:spTgt spid="56"/>
                                        </p:tgtEl>
                                        <p:attrNameLst>
                                          <p:attrName>style.visibility</p:attrName>
                                        </p:attrNameLst>
                                      </p:cBhvr>
                                      <p:to>
                                        <p:strVal val="visible"/>
                                      </p:to>
                                    </p:set>
                                    <p:animEffect transition="in" filter="fade">
                                      <p:cBhvr>
                                        <p:cTn id="101" dur="1000"/>
                                        <p:tgtEl>
                                          <p:spTgt spid="56"/>
                                        </p:tgtEl>
                                      </p:cBhvr>
                                    </p:animEffect>
                                    <p:anim calcmode="lin" valueType="num">
                                      <p:cBhvr>
                                        <p:cTn id="102" dur="1000" fill="hold"/>
                                        <p:tgtEl>
                                          <p:spTgt spid="56"/>
                                        </p:tgtEl>
                                        <p:attrNameLst>
                                          <p:attrName>ppt_x</p:attrName>
                                        </p:attrNameLst>
                                      </p:cBhvr>
                                      <p:tavLst>
                                        <p:tav tm="0">
                                          <p:val>
                                            <p:strVal val="#ppt_x"/>
                                          </p:val>
                                        </p:tav>
                                        <p:tav tm="100000">
                                          <p:val>
                                            <p:strVal val="#ppt_x"/>
                                          </p:val>
                                        </p:tav>
                                      </p:tavLst>
                                    </p:anim>
                                    <p:anim calcmode="lin" valueType="num">
                                      <p:cBhvr>
                                        <p:cTn id="103" dur="1000" fill="hold"/>
                                        <p:tgtEl>
                                          <p:spTgt spid="56"/>
                                        </p:tgtEl>
                                        <p:attrNameLst>
                                          <p:attrName>ppt_y</p:attrName>
                                        </p:attrNameLst>
                                      </p:cBhvr>
                                      <p:tavLst>
                                        <p:tav tm="0">
                                          <p:val>
                                            <p:strVal val="#ppt_y+.1"/>
                                          </p:val>
                                        </p:tav>
                                        <p:tav tm="100000">
                                          <p:val>
                                            <p:strVal val="#ppt_y"/>
                                          </p:val>
                                        </p:tav>
                                      </p:tavLst>
                                    </p:anim>
                                  </p:childTnLst>
                                </p:cTn>
                              </p:par>
                            </p:childTnLst>
                          </p:cTn>
                        </p:par>
                        <p:par>
                          <p:cTn id="104" fill="hold">
                            <p:stCondLst>
                              <p:cond delay="3000"/>
                            </p:stCondLst>
                            <p:childTnLst>
                              <p:par>
                                <p:cTn id="105" presetID="10" presetClass="entr" presetSubtype="0" fill="hold" nodeType="afterEffect">
                                  <p:stCondLst>
                                    <p:cond delay="0"/>
                                  </p:stCondLst>
                                  <p:childTnLst>
                                    <p:set>
                                      <p:cBhvr>
                                        <p:cTn id="106" dur="1" fill="hold">
                                          <p:stCondLst>
                                            <p:cond delay="0"/>
                                          </p:stCondLst>
                                        </p:cTn>
                                        <p:tgtEl>
                                          <p:spTgt spid="55"/>
                                        </p:tgtEl>
                                        <p:attrNameLst>
                                          <p:attrName>style.visibility</p:attrName>
                                        </p:attrNameLst>
                                      </p:cBhvr>
                                      <p:to>
                                        <p:strVal val="visible"/>
                                      </p:to>
                                    </p:set>
                                    <p:animEffect transition="in" filter="fade">
                                      <p:cBhvr>
                                        <p:cTn id="107" dur="500"/>
                                        <p:tgtEl>
                                          <p:spTgt spid="55"/>
                                        </p:tgtEl>
                                      </p:cBhvr>
                                    </p:animEffect>
                                  </p:childTnLst>
                                </p:cTn>
                              </p:par>
                              <p:par>
                                <p:cTn id="108" presetID="42" presetClass="entr" presetSubtype="0" fill="hold" grpId="0" nodeType="withEffect">
                                  <p:stCondLst>
                                    <p:cond delay="0"/>
                                  </p:stCondLst>
                                  <p:childTnLst>
                                    <p:set>
                                      <p:cBhvr>
                                        <p:cTn id="109" dur="1" fill="hold">
                                          <p:stCondLst>
                                            <p:cond delay="0"/>
                                          </p:stCondLst>
                                        </p:cTn>
                                        <p:tgtEl>
                                          <p:spTgt spid="57"/>
                                        </p:tgtEl>
                                        <p:attrNameLst>
                                          <p:attrName>style.visibility</p:attrName>
                                        </p:attrNameLst>
                                      </p:cBhvr>
                                      <p:to>
                                        <p:strVal val="visible"/>
                                      </p:to>
                                    </p:set>
                                    <p:animEffect transition="in" filter="fade">
                                      <p:cBhvr>
                                        <p:cTn id="110" dur="1000"/>
                                        <p:tgtEl>
                                          <p:spTgt spid="57"/>
                                        </p:tgtEl>
                                      </p:cBhvr>
                                    </p:animEffect>
                                    <p:anim calcmode="lin" valueType="num">
                                      <p:cBhvr>
                                        <p:cTn id="111" dur="1000" fill="hold"/>
                                        <p:tgtEl>
                                          <p:spTgt spid="57"/>
                                        </p:tgtEl>
                                        <p:attrNameLst>
                                          <p:attrName>ppt_x</p:attrName>
                                        </p:attrNameLst>
                                      </p:cBhvr>
                                      <p:tavLst>
                                        <p:tav tm="0">
                                          <p:val>
                                            <p:strVal val="#ppt_x"/>
                                          </p:val>
                                        </p:tav>
                                        <p:tav tm="100000">
                                          <p:val>
                                            <p:strVal val="#ppt_x"/>
                                          </p:val>
                                        </p:tav>
                                      </p:tavLst>
                                    </p:anim>
                                    <p:anim calcmode="lin" valueType="num">
                                      <p:cBhvr>
                                        <p:cTn id="112" dur="1000" fill="hold"/>
                                        <p:tgtEl>
                                          <p:spTgt spid="57"/>
                                        </p:tgtEl>
                                        <p:attrNameLst>
                                          <p:attrName>ppt_y</p:attrName>
                                        </p:attrNameLst>
                                      </p:cBhvr>
                                      <p:tavLst>
                                        <p:tav tm="0">
                                          <p:val>
                                            <p:strVal val="#ppt_y+.1"/>
                                          </p:val>
                                        </p:tav>
                                        <p:tav tm="100000">
                                          <p:val>
                                            <p:strVal val="#ppt_y"/>
                                          </p:val>
                                        </p:tav>
                                      </p:tavLst>
                                    </p:anim>
                                  </p:childTnLst>
                                </p:cTn>
                              </p:par>
                            </p:childTnLst>
                          </p:cTn>
                        </p:par>
                        <p:par>
                          <p:cTn id="113" fill="hold">
                            <p:stCondLst>
                              <p:cond delay="4000"/>
                            </p:stCondLst>
                            <p:childTnLst>
                              <p:par>
                                <p:cTn id="114" presetID="10" presetClass="entr" presetSubtype="0" fill="hold" nodeType="afterEffect">
                                  <p:stCondLst>
                                    <p:cond delay="0"/>
                                  </p:stCondLst>
                                  <p:childTnLst>
                                    <p:set>
                                      <p:cBhvr>
                                        <p:cTn id="115" dur="1" fill="hold">
                                          <p:stCondLst>
                                            <p:cond delay="0"/>
                                          </p:stCondLst>
                                        </p:cTn>
                                        <p:tgtEl>
                                          <p:spTgt spid="64"/>
                                        </p:tgtEl>
                                        <p:attrNameLst>
                                          <p:attrName>style.visibility</p:attrName>
                                        </p:attrNameLst>
                                      </p:cBhvr>
                                      <p:to>
                                        <p:strVal val="visible"/>
                                      </p:to>
                                    </p:set>
                                    <p:animEffect transition="in" filter="fade">
                                      <p:cBhvr>
                                        <p:cTn id="116" dur="500"/>
                                        <p:tgtEl>
                                          <p:spTgt spid="64"/>
                                        </p:tgtEl>
                                      </p:cBhvr>
                                    </p:animEffect>
                                  </p:childTnLst>
                                </p:cTn>
                              </p:par>
                            </p:childTnLst>
                          </p:cTn>
                        </p:par>
                        <p:par>
                          <p:cTn id="117" fill="hold">
                            <p:stCondLst>
                              <p:cond delay="4500"/>
                            </p:stCondLst>
                            <p:childTnLst>
                              <p:par>
                                <p:cTn id="118" presetID="10" presetClass="entr" presetSubtype="0" fill="hold" grpId="0" nodeType="afterEffect">
                                  <p:stCondLst>
                                    <p:cond delay="0"/>
                                  </p:stCondLst>
                                  <p:childTnLst>
                                    <p:set>
                                      <p:cBhvr>
                                        <p:cTn id="119" dur="1" fill="hold">
                                          <p:stCondLst>
                                            <p:cond delay="0"/>
                                          </p:stCondLst>
                                        </p:cTn>
                                        <p:tgtEl>
                                          <p:spTgt spid="60"/>
                                        </p:tgtEl>
                                        <p:attrNameLst>
                                          <p:attrName>style.visibility</p:attrName>
                                        </p:attrNameLst>
                                      </p:cBhvr>
                                      <p:to>
                                        <p:strVal val="visible"/>
                                      </p:to>
                                    </p:set>
                                    <p:animEffect transition="in" filter="fade">
                                      <p:cBhvr>
                                        <p:cTn id="120" dur="500"/>
                                        <p:tgtEl>
                                          <p:spTgt spid="60"/>
                                        </p:tgtEl>
                                      </p:cBhvr>
                                    </p:animEffect>
                                  </p:childTnLst>
                                </p:cTn>
                              </p:par>
                            </p:childTnLst>
                          </p:cTn>
                        </p:par>
                        <p:par>
                          <p:cTn id="121" fill="hold">
                            <p:stCondLst>
                              <p:cond delay="5000"/>
                            </p:stCondLst>
                            <p:childTnLst>
                              <p:par>
                                <p:cTn id="122" presetID="10" presetClass="entr" presetSubtype="0" fill="hold" nodeType="afterEffect">
                                  <p:stCondLst>
                                    <p:cond delay="0"/>
                                  </p:stCondLst>
                                  <p:childTnLst>
                                    <p:set>
                                      <p:cBhvr>
                                        <p:cTn id="123" dur="1" fill="hold">
                                          <p:stCondLst>
                                            <p:cond delay="0"/>
                                          </p:stCondLst>
                                        </p:cTn>
                                        <p:tgtEl>
                                          <p:spTgt spid="67"/>
                                        </p:tgtEl>
                                        <p:attrNameLst>
                                          <p:attrName>style.visibility</p:attrName>
                                        </p:attrNameLst>
                                      </p:cBhvr>
                                      <p:to>
                                        <p:strVal val="visible"/>
                                      </p:to>
                                    </p:set>
                                    <p:animEffect transition="in" filter="fade">
                                      <p:cBhvr>
                                        <p:cTn id="124" dur="500"/>
                                        <p:tgtEl>
                                          <p:spTgt spid="67"/>
                                        </p:tgtEl>
                                      </p:cBhvr>
                                    </p:animEffect>
                                  </p:childTnLst>
                                </p:cTn>
                              </p:par>
                            </p:childTnLst>
                          </p:cTn>
                        </p:par>
                        <p:par>
                          <p:cTn id="125" fill="hold">
                            <p:stCondLst>
                              <p:cond delay="5500"/>
                            </p:stCondLst>
                            <p:childTnLst>
                              <p:par>
                                <p:cTn id="126" presetID="10" presetClass="entr" presetSubtype="0" fill="hold" nodeType="afterEffect">
                                  <p:stCondLst>
                                    <p:cond delay="0"/>
                                  </p:stCondLst>
                                  <p:childTnLst>
                                    <p:set>
                                      <p:cBhvr>
                                        <p:cTn id="127" dur="1" fill="hold">
                                          <p:stCondLst>
                                            <p:cond delay="0"/>
                                          </p:stCondLst>
                                        </p:cTn>
                                        <p:tgtEl>
                                          <p:spTgt spid="122"/>
                                        </p:tgtEl>
                                        <p:attrNameLst>
                                          <p:attrName>style.visibility</p:attrName>
                                        </p:attrNameLst>
                                      </p:cBhvr>
                                      <p:to>
                                        <p:strVal val="visible"/>
                                      </p:to>
                                    </p:set>
                                    <p:animEffect transition="in" filter="fade">
                                      <p:cBhvr>
                                        <p:cTn id="128" dur="500"/>
                                        <p:tgtEl>
                                          <p:spTgt spid="122"/>
                                        </p:tgtEl>
                                      </p:cBhvr>
                                    </p:animEffect>
                                  </p:childTnLst>
                                </p:cTn>
                              </p:par>
                            </p:childTnLst>
                          </p:cTn>
                        </p:par>
                        <p:par>
                          <p:cTn id="129" fill="hold">
                            <p:stCondLst>
                              <p:cond delay="6000"/>
                            </p:stCondLst>
                            <p:childTnLst>
                              <p:par>
                                <p:cTn id="130" presetID="10" presetClass="entr" presetSubtype="0" fill="hold" nodeType="afterEffect">
                                  <p:stCondLst>
                                    <p:cond delay="0"/>
                                  </p:stCondLst>
                                  <p:childTnLst>
                                    <p:set>
                                      <p:cBhvr>
                                        <p:cTn id="131" dur="1" fill="hold">
                                          <p:stCondLst>
                                            <p:cond delay="0"/>
                                          </p:stCondLst>
                                        </p:cTn>
                                        <p:tgtEl>
                                          <p:spTgt spid="74"/>
                                        </p:tgtEl>
                                        <p:attrNameLst>
                                          <p:attrName>style.visibility</p:attrName>
                                        </p:attrNameLst>
                                      </p:cBhvr>
                                      <p:to>
                                        <p:strVal val="visible"/>
                                      </p:to>
                                    </p:set>
                                    <p:animEffect transition="in" filter="fade">
                                      <p:cBhvr>
                                        <p:cTn id="132" dur="500"/>
                                        <p:tgtEl>
                                          <p:spTgt spid="74"/>
                                        </p:tgtEl>
                                      </p:cBhvr>
                                    </p:animEffect>
                                  </p:childTnLst>
                                </p:cTn>
                              </p:par>
                              <p:par>
                                <p:cTn id="133" presetID="42" presetClass="entr" presetSubtype="0" fill="hold" grpId="0" nodeType="withEffect">
                                  <p:stCondLst>
                                    <p:cond delay="0"/>
                                  </p:stCondLst>
                                  <p:childTnLst>
                                    <p:set>
                                      <p:cBhvr>
                                        <p:cTn id="134" dur="1" fill="hold">
                                          <p:stCondLst>
                                            <p:cond delay="0"/>
                                          </p:stCondLst>
                                        </p:cTn>
                                        <p:tgtEl>
                                          <p:spTgt spid="92"/>
                                        </p:tgtEl>
                                        <p:attrNameLst>
                                          <p:attrName>style.visibility</p:attrName>
                                        </p:attrNameLst>
                                      </p:cBhvr>
                                      <p:to>
                                        <p:strVal val="visible"/>
                                      </p:to>
                                    </p:set>
                                    <p:animEffect transition="in" filter="fade">
                                      <p:cBhvr>
                                        <p:cTn id="135" dur="1000"/>
                                        <p:tgtEl>
                                          <p:spTgt spid="92"/>
                                        </p:tgtEl>
                                      </p:cBhvr>
                                    </p:animEffect>
                                    <p:anim calcmode="lin" valueType="num">
                                      <p:cBhvr>
                                        <p:cTn id="136" dur="1000" fill="hold"/>
                                        <p:tgtEl>
                                          <p:spTgt spid="92"/>
                                        </p:tgtEl>
                                        <p:attrNameLst>
                                          <p:attrName>ppt_x</p:attrName>
                                        </p:attrNameLst>
                                      </p:cBhvr>
                                      <p:tavLst>
                                        <p:tav tm="0">
                                          <p:val>
                                            <p:strVal val="#ppt_x"/>
                                          </p:val>
                                        </p:tav>
                                        <p:tav tm="100000">
                                          <p:val>
                                            <p:strVal val="#ppt_x"/>
                                          </p:val>
                                        </p:tav>
                                      </p:tavLst>
                                    </p:anim>
                                    <p:anim calcmode="lin" valueType="num">
                                      <p:cBhvr>
                                        <p:cTn id="137" dur="1000" fill="hold"/>
                                        <p:tgtEl>
                                          <p:spTgt spid="92"/>
                                        </p:tgtEl>
                                        <p:attrNameLst>
                                          <p:attrName>ppt_y</p:attrName>
                                        </p:attrNameLst>
                                      </p:cBhvr>
                                      <p:tavLst>
                                        <p:tav tm="0">
                                          <p:val>
                                            <p:strVal val="#ppt_y+.1"/>
                                          </p:val>
                                        </p:tav>
                                        <p:tav tm="100000">
                                          <p:val>
                                            <p:strVal val="#ppt_y"/>
                                          </p:val>
                                        </p:tav>
                                      </p:tavLst>
                                    </p:anim>
                                  </p:childTnLst>
                                </p:cTn>
                              </p:par>
                            </p:childTnLst>
                          </p:cTn>
                        </p:par>
                        <p:par>
                          <p:cTn id="138" fill="hold">
                            <p:stCondLst>
                              <p:cond delay="7000"/>
                            </p:stCondLst>
                            <p:childTnLst>
                              <p:par>
                                <p:cTn id="139" presetID="10" presetClass="entr" presetSubtype="0" fill="hold" nodeType="afterEffect">
                                  <p:stCondLst>
                                    <p:cond delay="0"/>
                                  </p:stCondLst>
                                  <p:childTnLst>
                                    <p:set>
                                      <p:cBhvr>
                                        <p:cTn id="140" dur="1" fill="hold">
                                          <p:stCondLst>
                                            <p:cond delay="0"/>
                                          </p:stCondLst>
                                        </p:cTn>
                                        <p:tgtEl>
                                          <p:spTgt spid="69"/>
                                        </p:tgtEl>
                                        <p:attrNameLst>
                                          <p:attrName>style.visibility</p:attrName>
                                        </p:attrNameLst>
                                      </p:cBhvr>
                                      <p:to>
                                        <p:strVal val="visible"/>
                                      </p:to>
                                    </p:set>
                                    <p:animEffect transition="in" filter="fade">
                                      <p:cBhvr>
                                        <p:cTn id="141" dur="500"/>
                                        <p:tgtEl>
                                          <p:spTgt spid="69"/>
                                        </p:tgtEl>
                                      </p:cBhvr>
                                    </p:animEffect>
                                  </p:childTnLst>
                                </p:cTn>
                              </p:par>
                            </p:childTnLst>
                          </p:cTn>
                        </p:par>
                        <p:par>
                          <p:cTn id="142" fill="hold">
                            <p:stCondLst>
                              <p:cond delay="7500"/>
                            </p:stCondLst>
                            <p:childTnLst>
                              <p:par>
                                <p:cTn id="143" presetID="10" presetClass="entr" presetSubtype="0" fill="hold" nodeType="afterEffect">
                                  <p:stCondLst>
                                    <p:cond delay="0"/>
                                  </p:stCondLst>
                                  <p:childTnLst>
                                    <p:set>
                                      <p:cBhvr>
                                        <p:cTn id="144" dur="1" fill="hold">
                                          <p:stCondLst>
                                            <p:cond delay="0"/>
                                          </p:stCondLst>
                                        </p:cTn>
                                        <p:tgtEl>
                                          <p:spTgt spid="77"/>
                                        </p:tgtEl>
                                        <p:attrNameLst>
                                          <p:attrName>style.visibility</p:attrName>
                                        </p:attrNameLst>
                                      </p:cBhvr>
                                      <p:to>
                                        <p:strVal val="visible"/>
                                      </p:to>
                                    </p:set>
                                    <p:animEffect transition="in" filter="fade">
                                      <p:cBhvr>
                                        <p:cTn id="145" dur="500"/>
                                        <p:tgtEl>
                                          <p:spTgt spid="77"/>
                                        </p:tgtEl>
                                      </p:cBhvr>
                                    </p:animEffect>
                                  </p:childTnLst>
                                </p:cTn>
                              </p:par>
                              <p:par>
                                <p:cTn id="146" presetID="42" presetClass="entr" presetSubtype="0" fill="hold" grpId="0" nodeType="withEffect">
                                  <p:stCondLst>
                                    <p:cond delay="0"/>
                                  </p:stCondLst>
                                  <p:childTnLst>
                                    <p:set>
                                      <p:cBhvr>
                                        <p:cTn id="147" dur="1" fill="hold">
                                          <p:stCondLst>
                                            <p:cond delay="0"/>
                                          </p:stCondLst>
                                        </p:cTn>
                                        <p:tgtEl>
                                          <p:spTgt spid="81"/>
                                        </p:tgtEl>
                                        <p:attrNameLst>
                                          <p:attrName>style.visibility</p:attrName>
                                        </p:attrNameLst>
                                      </p:cBhvr>
                                      <p:to>
                                        <p:strVal val="visible"/>
                                      </p:to>
                                    </p:set>
                                    <p:animEffect transition="in" filter="fade">
                                      <p:cBhvr>
                                        <p:cTn id="148" dur="1000"/>
                                        <p:tgtEl>
                                          <p:spTgt spid="81"/>
                                        </p:tgtEl>
                                      </p:cBhvr>
                                    </p:animEffect>
                                    <p:anim calcmode="lin" valueType="num">
                                      <p:cBhvr>
                                        <p:cTn id="149" dur="1000" fill="hold"/>
                                        <p:tgtEl>
                                          <p:spTgt spid="81"/>
                                        </p:tgtEl>
                                        <p:attrNameLst>
                                          <p:attrName>ppt_x</p:attrName>
                                        </p:attrNameLst>
                                      </p:cBhvr>
                                      <p:tavLst>
                                        <p:tav tm="0">
                                          <p:val>
                                            <p:strVal val="#ppt_x"/>
                                          </p:val>
                                        </p:tav>
                                        <p:tav tm="100000">
                                          <p:val>
                                            <p:strVal val="#ppt_x"/>
                                          </p:val>
                                        </p:tav>
                                      </p:tavLst>
                                    </p:anim>
                                    <p:anim calcmode="lin" valueType="num">
                                      <p:cBhvr>
                                        <p:cTn id="150" dur="1000" fill="hold"/>
                                        <p:tgtEl>
                                          <p:spTgt spid="81"/>
                                        </p:tgtEl>
                                        <p:attrNameLst>
                                          <p:attrName>ppt_y</p:attrName>
                                        </p:attrNameLst>
                                      </p:cBhvr>
                                      <p:tavLst>
                                        <p:tav tm="0">
                                          <p:val>
                                            <p:strVal val="#ppt_y+.1"/>
                                          </p:val>
                                        </p:tav>
                                        <p:tav tm="100000">
                                          <p:val>
                                            <p:strVal val="#ppt_y"/>
                                          </p:val>
                                        </p:tav>
                                      </p:tavLst>
                                    </p:anim>
                                  </p:childTnLst>
                                </p:cTn>
                              </p:par>
                            </p:childTnLst>
                          </p:cTn>
                        </p:par>
                        <p:par>
                          <p:cTn id="151" fill="hold">
                            <p:stCondLst>
                              <p:cond delay="8500"/>
                            </p:stCondLst>
                            <p:childTnLst>
                              <p:par>
                                <p:cTn id="152" presetID="10" presetClass="entr" presetSubtype="0" fill="hold" nodeType="afterEffect">
                                  <p:stCondLst>
                                    <p:cond delay="0"/>
                                  </p:stCondLst>
                                  <p:childTnLst>
                                    <p:set>
                                      <p:cBhvr>
                                        <p:cTn id="153" dur="1" fill="hold">
                                          <p:stCondLst>
                                            <p:cond delay="0"/>
                                          </p:stCondLst>
                                        </p:cTn>
                                        <p:tgtEl>
                                          <p:spTgt spid="78"/>
                                        </p:tgtEl>
                                        <p:attrNameLst>
                                          <p:attrName>style.visibility</p:attrName>
                                        </p:attrNameLst>
                                      </p:cBhvr>
                                      <p:to>
                                        <p:strVal val="visible"/>
                                      </p:to>
                                    </p:set>
                                    <p:animEffect transition="in" filter="fade">
                                      <p:cBhvr>
                                        <p:cTn id="154" dur="500"/>
                                        <p:tgtEl>
                                          <p:spTgt spid="78"/>
                                        </p:tgtEl>
                                      </p:cBhvr>
                                    </p:animEffect>
                                  </p:childTnLst>
                                </p:cTn>
                              </p:par>
                              <p:par>
                                <p:cTn id="155" presetID="42" presetClass="entr" presetSubtype="0" fill="hold" grpId="0" nodeType="withEffect">
                                  <p:stCondLst>
                                    <p:cond delay="0"/>
                                  </p:stCondLst>
                                  <p:childTnLst>
                                    <p:set>
                                      <p:cBhvr>
                                        <p:cTn id="156" dur="1" fill="hold">
                                          <p:stCondLst>
                                            <p:cond delay="0"/>
                                          </p:stCondLst>
                                        </p:cTn>
                                        <p:tgtEl>
                                          <p:spTgt spid="82"/>
                                        </p:tgtEl>
                                        <p:attrNameLst>
                                          <p:attrName>style.visibility</p:attrName>
                                        </p:attrNameLst>
                                      </p:cBhvr>
                                      <p:to>
                                        <p:strVal val="visible"/>
                                      </p:to>
                                    </p:set>
                                    <p:animEffect transition="in" filter="fade">
                                      <p:cBhvr>
                                        <p:cTn id="157" dur="1000"/>
                                        <p:tgtEl>
                                          <p:spTgt spid="82"/>
                                        </p:tgtEl>
                                      </p:cBhvr>
                                    </p:animEffect>
                                    <p:anim calcmode="lin" valueType="num">
                                      <p:cBhvr>
                                        <p:cTn id="158" dur="1000" fill="hold"/>
                                        <p:tgtEl>
                                          <p:spTgt spid="82"/>
                                        </p:tgtEl>
                                        <p:attrNameLst>
                                          <p:attrName>ppt_x</p:attrName>
                                        </p:attrNameLst>
                                      </p:cBhvr>
                                      <p:tavLst>
                                        <p:tav tm="0">
                                          <p:val>
                                            <p:strVal val="#ppt_x"/>
                                          </p:val>
                                        </p:tav>
                                        <p:tav tm="100000">
                                          <p:val>
                                            <p:strVal val="#ppt_x"/>
                                          </p:val>
                                        </p:tav>
                                      </p:tavLst>
                                    </p:anim>
                                    <p:anim calcmode="lin" valueType="num">
                                      <p:cBhvr>
                                        <p:cTn id="159" dur="1000" fill="hold"/>
                                        <p:tgtEl>
                                          <p:spTgt spid="82"/>
                                        </p:tgtEl>
                                        <p:attrNameLst>
                                          <p:attrName>ppt_y</p:attrName>
                                        </p:attrNameLst>
                                      </p:cBhvr>
                                      <p:tavLst>
                                        <p:tav tm="0">
                                          <p:val>
                                            <p:strVal val="#ppt_y+.1"/>
                                          </p:val>
                                        </p:tav>
                                        <p:tav tm="100000">
                                          <p:val>
                                            <p:strVal val="#ppt_y"/>
                                          </p:val>
                                        </p:tav>
                                      </p:tavLst>
                                    </p:anim>
                                  </p:childTnLst>
                                </p:cTn>
                              </p:par>
                            </p:childTnLst>
                          </p:cTn>
                        </p:par>
                        <p:par>
                          <p:cTn id="160" fill="hold">
                            <p:stCondLst>
                              <p:cond delay="9500"/>
                            </p:stCondLst>
                            <p:childTnLst>
                              <p:par>
                                <p:cTn id="161" presetID="10" presetClass="entr" presetSubtype="0" fill="hold" nodeType="afterEffect">
                                  <p:stCondLst>
                                    <p:cond delay="0"/>
                                  </p:stCondLst>
                                  <p:childTnLst>
                                    <p:set>
                                      <p:cBhvr>
                                        <p:cTn id="162" dur="1" fill="hold">
                                          <p:stCondLst>
                                            <p:cond delay="0"/>
                                          </p:stCondLst>
                                        </p:cTn>
                                        <p:tgtEl>
                                          <p:spTgt spid="80"/>
                                        </p:tgtEl>
                                        <p:attrNameLst>
                                          <p:attrName>style.visibility</p:attrName>
                                        </p:attrNameLst>
                                      </p:cBhvr>
                                      <p:to>
                                        <p:strVal val="visible"/>
                                      </p:to>
                                    </p:set>
                                    <p:animEffect transition="in" filter="fade">
                                      <p:cBhvr>
                                        <p:cTn id="163" dur="500"/>
                                        <p:tgtEl>
                                          <p:spTgt spid="80"/>
                                        </p:tgtEl>
                                      </p:cBhvr>
                                    </p:animEffect>
                                  </p:childTnLst>
                                </p:cTn>
                              </p:par>
                              <p:par>
                                <p:cTn id="164" presetID="42" presetClass="entr" presetSubtype="0" fill="hold" grpId="0" nodeType="withEffect">
                                  <p:stCondLst>
                                    <p:cond delay="0"/>
                                  </p:stCondLst>
                                  <p:childTnLst>
                                    <p:set>
                                      <p:cBhvr>
                                        <p:cTn id="165" dur="1" fill="hold">
                                          <p:stCondLst>
                                            <p:cond delay="0"/>
                                          </p:stCondLst>
                                        </p:cTn>
                                        <p:tgtEl>
                                          <p:spTgt spid="83"/>
                                        </p:tgtEl>
                                        <p:attrNameLst>
                                          <p:attrName>style.visibility</p:attrName>
                                        </p:attrNameLst>
                                      </p:cBhvr>
                                      <p:to>
                                        <p:strVal val="visible"/>
                                      </p:to>
                                    </p:set>
                                    <p:animEffect transition="in" filter="fade">
                                      <p:cBhvr>
                                        <p:cTn id="166" dur="1000"/>
                                        <p:tgtEl>
                                          <p:spTgt spid="83"/>
                                        </p:tgtEl>
                                      </p:cBhvr>
                                    </p:animEffect>
                                    <p:anim calcmode="lin" valueType="num">
                                      <p:cBhvr>
                                        <p:cTn id="167" dur="1000" fill="hold"/>
                                        <p:tgtEl>
                                          <p:spTgt spid="83"/>
                                        </p:tgtEl>
                                        <p:attrNameLst>
                                          <p:attrName>ppt_x</p:attrName>
                                        </p:attrNameLst>
                                      </p:cBhvr>
                                      <p:tavLst>
                                        <p:tav tm="0">
                                          <p:val>
                                            <p:strVal val="#ppt_x"/>
                                          </p:val>
                                        </p:tav>
                                        <p:tav tm="100000">
                                          <p:val>
                                            <p:strVal val="#ppt_x"/>
                                          </p:val>
                                        </p:tav>
                                      </p:tavLst>
                                    </p:anim>
                                    <p:anim calcmode="lin" valueType="num">
                                      <p:cBhvr>
                                        <p:cTn id="168" dur="1000" fill="hold"/>
                                        <p:tgtEl>
                                          <p:spTgt spid="83"/>
                                        </p:tgtEl>
                                        <p:attrNameLst>
                                          <p:attrName>ppt_y</p:attrName>
                                        </p:attrNameLst>
                                      </p:cBhvr>
                                      <p:tavLst>
                                        <p:tav tm="0">
                                          <p:val>
                                            <p:strVal val="#ppt_y+.1"/>
                                          </p:val>
                                        </p:tav>
                                        <p:tav tm="100000">
                                          <p:val>
                                            <p:strVal val="#ppt_y"/>
                                          </p:val>
                                        </p:tav>
                                      </p:tavLst>
                                    </p:anim>
                                  </p:childTnLst>
                                </p:cTn>
                              </p:par>
                            </p:childTnLst>
                          </p:cTn>
                        </p:par>
                        <p:par>
                          <p:cTn id="169" fill="hold">
                            <p:stCondLst>
                              <p:cond delay="10500"/>
                            </p:stCondLst>
                            <p:childTnLst>
                              <p:par>
                                <p:cTn id="170" presetID="10" presetClass="entr" presetSubtype="0" fill="hold" nodeType="afterEffect">
                                  <p:stCondLst>
                                    <p:cond delay="0"/>
                                  </p:stCondLst>
                                  <p:childTnLst>
                                    <p:set>
                                      <p:cBhvr>
                                        <p:cTn id="171" dur="1" fill="hold">
                                          <p:stCondLst>
                                            <p:cond delay="0"/>
                                          </p:stCondLst>
                                        </p:cTn>
                                        <p:tgtEl>
                                          <p:spTgt spid="79"/>
                                        </p:tgtEl>
                                        <p:attrNameLst>
                                          <p:attrName>style.visibility</p:attrName>
                                        </p:attrNameLst>
                                      </p:cBhvr>
                                      <p:to>
                                        <p:strVal val="visible"/>
                                      </p:to>
                                    </p:set>
                                    <p:animEffect transition="in" filter="fade">
                                      <p:cBhvr>
                                        <p:cTn id="172" dur="500"/>
                                        <p:tgtEl>
                                          <p:spTgt spid="79"/>
                                        </p:tgtEl>
                                      </p:cBhvr>
                                    </p:animEffect>
                                  </p:childTnLst>
                                </p:cTn>
                              </p:par>
                              <p:par>
                                <p:cTn id="173" presetID="42" presetClass="entr" presetSubtype="0" fill="hold" grpId="0" nodeType="withEffect">
                                  <p:stCondLst>
                                    <p:cond delay="0"/>
                                  </p:stCondLst>
                                  <p:childTnLst>
                                    <p:set>
                                      <p:cBhvr>
                                        <p:cTn id="174" dur="1" fill="hold">
                                          <p:stCondLst>
                                            <p:cond delay="0"/>
                                          </p:stCondLst>
                                        </p:cTn>
                                        <p:tgtEl>
                                          <p:spTgt spid="84"/>
                                        </p:tgtEl>
                                        <p:attrNameLst>
                                          <p:attrName>style.visibility</p:attrName>
                                        </p:attrNameLst>
                                      </p:cBhvr>
                                      <p:to>
                                        <p:strVal val="visible"/>
                                      </p:to>
                                    </p:set>
                                    <p:animEffect transition="in" filter="fade">
                                      <p:cBhvr>
                                        <p:cTn id="175" dur="1000"/>
                                        <p:tgtEl>
                                          <p:spTgt spid="84"/>
                                        </p:tgtEl>
                                      </p:cBhvr>
                                    </p:animEffect>
                                    <p:anim calcmode="lin" valueType="num">
                                      <p:cBhvr>
                                        <p:cTn id="176" dur="1000" fill="hold"/>
                                        <p:tgtEl>
                                          <p:spTgt spid="84"/>
                                        </p:tgtEl>
                                        <p:attrNameLst>
                                          <p:attrName>ppt_x</p:attrName>
                                        </p:attrNameLst>
                                      </p:cBhvr>
                                      <p:tavLst>
                                        <p:tav tm="0">
                                          <p:val>
                                            <p:strVal val="#ppt_x"/>
                                          </p:val>
                                        </p:tav>
                                        <p:tav tm="100000">
                                          <p:val>
                                            <p:strVal val="#ppt_x"/>
                                          </p:val>
                                        </p:tav>
                                      </p:tavLst>
                                    </p:anim>
                                    <p:anim calcmode="lin" valueType="num">
                                      <p:cBhvr>
                                        <p:cTn id="177" dur="1000" fill="hold"/>
                                        <p:tgtEl>
                                          <p:spTgt spid="84"/>
                                        </p:tgtEl>
                                        <p:attrNameLst>
                                          <p:attrName>ppt_y</p:attrName>
                                        </p:attrNameLst>
                                      </p:cBhvr>
                                      <p:tavLst>
                                        <p:tav tm="0">
                                          <p:val>
                                            <p:strVal val="#ppt_y+.1"/>
                                          </p:val>
                                        </p:tav>
                                        <p:tav tm="100000">
                                          <p:val>
                                            <p:strVal val="#ppt_y"/>
                                          </p:val>
                                        </p:tav>
                                      </p:tavLst>
                                    </p:anim>
                                  </p:childTnLst>
                                </p:cTn>
                              </p:par>
                            </p:childTnLst>
                          </p:cTn>
                        </p:par>
                        <p:par>
                          <p:cTn id="178" fill="hold">
                            <p:stCondLst>
                              <p:cond delay="11500"/>
                            </p:stCondLst>
                            <p:childTnLst>
                              <p:par>
                                <p:cTn id="179" presetID="10" presetClass="entr" presetSubtype="0" fill="hold" nodeType="afterEffect">
                                  <p:stCondLst>
                                    <p:cond delay="0"/>
                                  </p:stCondLst>
                                  <p:childTnLst>
                                    <p:set>
                                      <p:cBhvr>
                                        <p:cTn id="180" dur="1" fill="hold">
                                          <p:stCondLst>
                                            <p:cond delay="0"/>
                                          </p:stCondLst>
                                        </p:cTn>
                                        <p:tgtEl>
                                          <p:spTgt spid="121"/>
                                        </p:tgtEl>
                                        <p:attrNameLst>
                                          <p:attrName>style.visibility</p:attrName>
                                        </p:attrNameLst>
                                      </p:cBhvr>
                                      <p:to>
                                        <p:strVal val="visible"/>
                                      </p:to>
                                    </p:set>
                                    <p:animEffect transition="in" filter="fade">
                                      <p:cBhvr>
                                        <p:cTn id="181" dur="500"/>
                                        <p:tgtEl>
                                          <p:spTgt spid="121"/>
                                        </p:tgtEl>
                                      </p:cBhvr>
                                    </p:animEffect>
                                  </p:childTnLst>
                                </p:cTn>
                              </p:par>
                              <p:par>
                                <p:cTn id="182" presetID="42" presetClass="entr" presetSubtype="0" fill="hold" grpId="0" nodeType="withEffect">
                                  <p:stCondLst>
                                    <p:cond delay="0"/>
                                  </p:stCondLst>
                                  <p:childTnLst>
                                    <p:set>
                                      <p:cBhvr>
                                        <p:cTn id="183" dur="1" fill="hold">
                                          <p:stCondLst>
                                            <p:cond delay="0"/>
                                          </p:stCondLst>
                                        </p:cTn>
                                        <p:tgtEl>
                                          <p:spTgt spid="88"/>
                                        </p:tgtEl>
                                        <p:attrNameLst>
                                          <p:attrName>style.visibility</p:attrName>
                                        </p:attrNameLst>
                                      </p:cBhvr>
                                      <p:to>
                                        <p:strVal val="visible"/>
                                      </p:to>
                                    </p:set>
                                    <p:animEffect transition="in" filter="fade">
                                      <p:cBhvr>
                                        <p:cTn id="184" dur="1000"/>
                                        <p:tgtEl>
                                          <p:spTgt spid="88"/>
                                        </p:tgtEl>
                                      </p:cBhvr>
                                    </p:animEffect>
                                    <p:anim calcmode="lin" valueType="num">
                                      <p:cBhvr>
                                        <p:cTn id="185" dur="1000" fill="hold"/>
                                        <p:tgtEl>
                                          <p:spTgt spid="88"/>
                                        </p:tgtEl>
                                        <p:attrNameLst>
                                          <p:attrName>ppt_x</p:attrName>
                                        </p:attrNameLst>
                                      </p:cBhvr>
                                      <p:tavLst>
                                        <p:tav tm="0">
                                          <p:val>
                                            <p:strVal val="#ppt_x"/>
                                          </p:val>
                                        </p:tav>
                                        <p:tav tm="100000">
                                          <p:val>
                                            <p:strVal val="#ppt_x"/>
                                          </p:val>
                                        </p:tav>
                                      </p:tavLst>
                                    </p:anim>
                                    <p:anim calcmode="lin" valueType="num">
                                      <p:cBhvr>
                                        <p:cTn id="186" dur="1000" fill="hold"/>
                                        <p:tgtEl>
                                          <p:spTgt spid="88"/>
                                        </p:tgtEl>
                                        <p:attrNameLst>
                                          <p:attrName>ppt_y</p:attrName>
                                        </p:attrNameLst>
                                      </p:cBhvr>
                                      <p:tavLst>
                                        <p:tav tm="0">
                                          <p:val>
                                            <p:strVal val="#ppt_y+.1"/>
                                          </p:val>
                                        </p:tav>
                                        <p:tav tm="100000">
                                          <p:val>
                                            <p:strVal val="#ppt_y"/>
                                          </p:val>
                                        </p:tav>
                                      </p:tavLst>
                                    </p:anim>
                                  </p:childTnLst>
                                </p:cTn>
                              </p:par>
                            </p:childTnLst>
                          </p:cTn>
                        </p:par>
                        <p:par>
                          <p:cTn id="187" fill="hold">
                            <p:stCondLst>
                              <p:cond delay="12500"/>
                            </p:stCondLst>
                            <p:childTnLst>
                              <p:par>
                                <p:cTn id="188" presetID="10" presetClass="entr" presetSubtype="0" fill="hold" nodeType="afterEffect">
                                  <p:stCondLst>
                                    <p:cond delay="0"/>
                                  </p:stCondLst>
                                  <p:childTnLst>
                                    <p:set>
                                      <p:cBhvr>
                                        <p:cTn id="189" dur="1" fill="hold">
                                          <p:stCondLst>
                                            <p:cond delay="0"/>
                                          </p:stCondLst>
                                        </p:cTn>
                                        <p:tgtEl>
                                          <p:spTgt spid="125"/>
                                        </p:tgtEl>
                                        <p:attrNameLst>
                                          <p:attrName>style.visibility</p:attrName>
                                        </p:attrNameLst>
                                      </p:cBhvr>
                                      <p:to>
                                        <p:strVal val="visible"/>
                                      </p:to>
                                    </p:set>
                                    <p:animEffect transition="in" filter="fade">
                                      <p:cBhvr>
                                        <p:cTn id="190" dur="500"/>
                                        <p:tgtEl>
                                          <p:spTgt spid="125"/>
                                        </p:tgtEl>
                                      </p:cBhvr>
                                    </p:animEffect>
                                  </p:childTnLst>
                                </p:cTn>
                              </p:par>
                              <p:par>
                                <p:cTn id="191" presetID="42" presetClass="entr" presetSubtype="0" fill="hold" grpId="0" nodeType="withEffect">
                                  <p:stCondLst>
                                    <p:cond delay="0"/>
                                  </p:stCondLst>
                                  <p:childTnLst>
                                    <p:set>
                                      <p:cBhvr>
                                        <p:cTn id="192" dur="1" fill="hold">
                                          <p:stCondLst>
                                            <p:cond delay="0"/>
                                          </p:stCondLst>
                                        </p:cTn>
                                        <p:tgtEl>
                                          <p:spTgt spid="93"/>
                                        </p:tgtEl>
                                        <p:attrNameLst>
                                          <p:attrName>style.visibility</p:attrName>
                                        </p:attrNameLst>
                                      </p:cBhvr>
                                      <p:to>
                                        <p:strVal val="visible"/>
                                      </p:to>
                                    </p:set>
                                    <p:animEffect transition="in" filter="fade">
                                      <p:cBhvr>
                                        <p:cTn id="193" dur="1000"/>
                                        <p:tgtEl>
                                          <p:spTgt spid="93"/>
                                        </p:tgtEl>
                                      </p:cBhvr>
                                    </p:animEffect>
                                    <p:anim calcmode="lin" valueType="num">
                                      <p:cBhvr>
                                        <p:cTn id="194" dur="1000" fill="hold"/>
                                        <p:tgtEl>
                                          <p:spTgt spid="93"/>
                                        </p:tgtEl>
                                        <p:attrNameLst>
                                          <p:attrName>ppt_x</p:attrName>
                                        </p:attrNameLst>
                                      </p:cBhvr>
                                      <p:tavLst>
                                        <p:tav tm="0">
                                          <p:val>
                                            <p:strVal val="#ppt_x"/>
                                          </p:val>
                                        </p:tav>
                                        <p:tav tm="100000">
                                          <p:val>
                                            <p:strVal val="#ppt_x"/>
                                          </p:val>
                                        </p:tav>
                                      </p:tavLst>
                                    </p:anim>
                                    <p:anim calcmode="lin" valueType="num">
                                      <p:cBhvr>
                                        <p:cTn id="195" dur="1000" fill="hold"/>
                                        <p:tgtEl>
                                          <p:spTgt spid="93"/>
                                        </p:tgtEl>
                                        <p:attrNameLst>
                                          <p:attrName>ppt_y</p:attrName>
                                        </p:attrNameLst>
                                      </p:cBhvr>
                                      <p:tavLst>
                                        <p:tav tm="0">
                                          <p:val>
                                            <p:strVal val="#ppt_y+.1"/>
                                          </p:val>
                                        </p:tav>
                                        <p:tav tm="100000">
                                          <p:val>
                                            <p:strVal val="#ppt_y"/>
                                          </p:val>
                                        </p:tav>
                                      </p:tavLst>
                                    </p:anim>
                                  </p:childTnLst>
                                </p:cTn>
                              </p:par>
                            </p:childTnLst>
                          </p:cTn>
                        </p:par>
                        <p:par>
                          <p:cTn id="196" fill="hold">
                            <p:stCondLst>
                              <p:cond delay="13500"/>
                            </p:stCondLst>
                            <p:childTnLst>
                              <p:par>
                                <p:cTn id="197" presetID="10" presetClass="entr" presetSubtype="0" fill="hold" nodeType="afterEffect">
                                  <p:stCondLst>
                                    <p:cond delay="0"/>
                                  </p:stCondLst>
                                  <p:childTnLst>
                                    <p:set>
                                      <p:cBhvr>
                                        <p:cTn id="198" dur="1" fill="hold">
                                          <p:stCondLst>
                                            <p:cond delay="0"/>
                                          </p:stCondLst>
                                        </p:cTn>
                                        <p:tgtEl>
                                          <p:spTgt spid="106"/>
                                        </p:tgtEl>
                                        <p:attrNameLst>
                                          <p:attrName>style.visibility</p:attrName>
                                        </p:attrNameLst>
                                      </p:cBhvr>
                                      <p:to>
                                        <p:strVal val="visible"/>
                                      </p:to>
                                    </p:set>
                                    <p:animEffect transition="in" filter="fade">
                                      <p:cBhvr>
                                        <p:cTn id="199" dur="500"/>
                                        <p:tgtEl>
                                          <p:spTgt spid="106"/>
                                        </p:tgtEl>
                                      </p:cBhvr>
                                    </p:animEffect>
                                  </p:childTnLst>
                                </p:cTn>
                              </p:par>
                            </p:childTnLst>
                          </p:cTn>
                        </p:par>
                        <p:par>
                          <p:cTn id="200" fill="hold">
                            <p:stCondLst>
                              <p:cond delay="14000"/>
                            </p:stCondLst>
                            <p:childTnLst>
                              <p:par>
                                <p:cTn id="201" presetID="10" presetClass="entr" presetSubtype="0" fill="hold" nodeType="afterEffect">
                                  <p:stCondLst>
                                    <p:cond delay="0"/>
                                  </p:stCondLst>
                                  <p:childTnLst>
                                    <p:set>
                                      <p:cBhvr>
                                        <p:cTn id="202" dur="1" fill="hold">
                                          <p:stCondLst>
                                            <p:cond delay="0"/>
                                          </p:stCondLst>
                                        </p:cTn>
                                        <p:tgtEl>
                                          <p:spTgt spid="108"/>
                                        </p:tgtEl>
                                        <p:attrNameLst>
                                          <p:attrName>style.visibility</p:attrName>
                                        </p:attrNameLst>
                                      </p:cBhvr>
                                      <p:to>
                                        <p:strVal val="visible"/>
                                      </p:to>
                                    </p:set>
                                    <p:animEffect transition="in" filter="fade">
                                      <p:cBhvr>
                                        <p:cTn id="203" dur="500"/>
                                        <p:tgtEl>
                                          <p:spTgt spid="108"/>
                                        </p:tgtEl>
                                      </p:cBhvr>
                                    </p:animEffect>
                                  </p:childTnLst>
                                </p:cTn>
                              </p:par>
                              <p:par>
                                <p:cTn id="204" presetID="42" presetClass="entr" presetSubtype="0" fill="hold" grpId="0" nodeType="withEffect">
                                  <p:stCondLst>
                                    <p:cond delay="0"/>
                                  </p:stCondLst>
                                  <p:childTnLst>
                                    <p:set>
                                      <p:cBhvr>
                                        <p:cTn id="205" dur="1" fill="hold">
                                          <p:stCondLst>
                                            <p:cond delay="0"/>
                                          </p:stCondLst>
                                        </p:cTn>
                                        <p:tgtEl>
                                          <p:spTgt spid="112"/>
                                        </p:tgtEl>
                                        <p:attrNameLst>
                                          <p:attrName>style.visibility</p:attrName>
                                        </p:attrNameLst>
                                      </p:cBhvr>
                                      <p:to>
                                        <p:strVal val="visible"/>
                                      </p:to>
                                    </p:set>
                                    <p:animEffect transition="in" filter="fade">
                                      <p:cBhvr>
                                        <p:cTn id="206" dur="1000"/>
                                        <p:tgtEl>
                                          <p:spTgt spid="112"/>
                                        </p:tgtEl>
                                      </p:cBhvr>
                                    </p:animEffect>
                                    <p:anim calcmode="lin" valueType="num">
                                      <p:cBhvr>
                                        <p:cTn id="207" dur="1000" fill="hold"/>
                                        <p:tgtEl>
                                          <p:spTgt spid="112"/>
                                        </p:tgtEl>
                                        <p:attrNameLst>
                                          <p:attrName>ppt_x</p:attrName>
                                        </p:attrNameLst>
                                      </p:cBhvr>
                                      <p:tavLst>
                                        <p:tav tm="0">
                                          <p:val>
                                            <p:strVal val="#ppt_x"/>
                                          </p:val>
                                        </p:tav>
                                        <p:tav tm="100000">
                                          <p:val>
                                            <p:strVal val="#ppt_x"/>
                                          </p:val>
                                        </p:tav>
                                      </p:tavLst>
                                    </p:anim>
                                    <p:anim calcmode="lin" valueType="num">
                                      <p:cBhvr>
                                        <p:cTn id="208" dur="1000" fill="hold"/>
                                        <p:tgtEl>
                                          <p:spTgt spid="112"/>
                                        </p:tgtEl>
                                        <p:attrNameLst>
                                          <p:attrName>ppt_y</p:attrName>
                                        </p:attrNameLst>
                                      </p:cBhvr>
                                      <p:tavLst>
                                        <p:tav tm="0">
                                          <p:val>
                                            <p:strVal val="#ppt_y+.1"/>
                                          </p:val>
                                        </p:tav>
                                        <p:tav tm="100000">
                                          <p:val>
                                            <p:strVal val="#ppt_y"/>
                                          </p:val>
                                        </p:tav>
                                      </p:tavLst>
                                    </p:anim>
                                  </p:childTnLst>
                                </p:cTn>
                              </p:par>
                            </p:childTnLst>
                          </p:cTn>
                        </p:par>
                        <p:par>
                          <p:cTn id="209" fill="hold">
                            <p:stCondLst>
                              <p:cond delay="15000"/>
                            </p:stCondLst>
                            <p:childTnLst>
                              <p:par>
                                <p:cTn id="210" presetID="10" presetClass="entr" presetSubtype="0" fill="hold" nodeType="afterEffect">
                                  <p:stCondLst>
                                    <p:cond delay="0"/>
                                  </p:stCondLst>
                                  <p:childTnLst>
                                    <p:set>
                                      <p:cBhvr>
                                        <p:cTn id="211" dur="1" fill="hold">
                                          <p:stCondLst>
                                            <p:cond delay="0"/>
                                          </p:stCondLst>
                                        </p:cTn>
                                        <p:tgtEl>
                                          <p:spTgt spid="110"/>
                                        </p:tgtEl>
                                        <p:attrNameLst>
                                          <p:attrName>style.visibility</p:attrName>
                                        </p:attrNameLst>
                                      </p:cBhvr>
                                      <p:to>
                                        <p:strVal val="visible"/>
                                      </p:to>
                                    </p:set>
                                    <p:animEffect transition="in" filter="fade">
                                      <p:cBhvr>
                                        <p:cTn id="212" dur="500"/>
                                        <p:tgtEl>
                                          <p:spTgt spid="110"/>
                                        </p:tgtEl>
                                      </p:cBhvr>
                                    </p:animEffect>
                                  </p:childTnLst>
                                </p:cTn>
                              </p:par>
                              <p:par>
                                <p:cTn id="213" presetID="42" presetClass="entr" presetSubtype="0" fill="hold" grpId="0" nodeType="withEffect">
                                  <p:stCondLst>
                                    <p:cond delay="0"/>
                                  </p:stCondLst>
                                  <p:childTnLst>
                                    <p:set>
                                      <p:cBhvr>
                                        <p:cTn id="214" dur="1" fill="hold">
                                          <p:stCondLst>
                                            <p:cond delay="0"/>
                                          </p:stCondLst>
                                        </p:cTn>
                                        <p:tgtEl>
                                          <p:spTgt spid="113"/>
                                        </p:tgtEl>
                                        <p:attrNameLst>
                                          <p:attrName>style.visibility</p:attrName>
                                        </p:attrNameLst>
                                      </p:cBhvr>
                                      <p:to>
                                        <p:strVal val="visible"/>
                                      </p:to>
                                    </p:set>
                                    <p:animEffect transition="in" filter="fade">
                                      <p:cBhvr>
                                        <p:cTn id="215" dur="1000"/>
                                        <p:tgtEl>
                                          <p:spTgt spid="113"/>
                                        </p:tgtEl>
                                      </p:cBhvr>
                                    </p:animEffect>
                                    <p:anim calcmode="lin" valueType="num">
                                      <p:cBhvr>
                                        <p:cTn id="216" dur="1000" fill="hold"/>
                                        <p:tgtEl>
                                          <p:spTgt spid="113"/>
                                        </p:tgtEl>
                                        <p:attrNameLst>
                                          <p:attrName>ppt_x</p:attrName>
                                        </p:attrNameLst>
                                      </p:cBhvr>
                                      <p:tavLst>
                                        <p:tav tm="0">
                                          <p:val>
                                            <p:strVal val="#ppt_x"/>
                                          </p:val>
                                        </p:tav>
                                        <p:tav tm="100000">
                                          <p:val>
                                            <p:strVal val="#ppt_x"/>
                                          </p:val>
                                        </p:tav>
                                      </p:tavLst>
                                    </p:anim>
                                    <p:anim calcmode="lin" valueType="num">
                                      <p:cBhvr>
                                        <p:cTn id="217" dur="1000" fill="hold"/>
                                        <p:tgtEl>
                                          <p:spTgt spid="113"/>
                                        </p:tgtEl>
                                        <p:attrNameLst>
                                          <p:attrName>ppt_y</p:attrName>
                                        </p:attrNameLst>
                                      </p:cBhvr>
                                      <p:tavLst>
                                        <p:tav tm="0">
                                          <p:val>
                                            <p:strVal val="#ppt_y+.1"/>
                                          </p:val>
                                        </p:tav>
                                        <p:tav tm="100000">
                                          <p:val>
                                            <p:strVal val="#ppt_y"/>
                                          </p:val>
                                        </p:tav>
                                      </p:tavLst>
                                    </p:anim>
                                  </p:childTnLst>
                                </p:cTn>
                              </p:par>
                            </p:childTnLst>
                          </p:cTn>
                        </p:par>
                        <p:par>
                          <p:cTn id="218" fill="hold">
                            <p:stCondLst>
                              <p:cond delay="16000"/>
                            </p:stCondLst>
                            <p:childTnLst>
                              <p:par>
                                <p:cTn id="219" presetID="10" presetClass="entr" presetSubtype="0" fill="hold" nodeType="afterEffect">
                                  <p:stCondLst>
                                    <p:cond delay="0"/>
                                  </p:stCondLst>
                                  <p:childTnLst>
                                    <p:set>
                                      <p:cBhvr>
                                        <p:cTn id="220" dur="1" fill="hold">
                                          <p:stCondLst>
                                            <p:cond delay="0"/>
                                          </p:stCondLst>
                                        </p:cTn>
                                        <p:tgtEl>
                                          <p:spTgt spid="109"/>
                                        </p:tgtEl>
                                        <p:attrNameLst>
                                          <p:attrName>style.visibility</p:attrName>
                                        </p:attrNameLst>
                                      </p:cBhvr>
                                      <p:to>
                                        <p:strVal val="visible"/>
                                      </p:to>
                                    </p:set>
                                    <p:animEffect transition="in" filter="fade">
                                      <p:cBhvr>
                                        <p:cTn id="221" dur="500"/>
                                        <p:tgtEl>
                                          <p:spTgt spid="109"/>
                                        </p:tgtEl>
                                      </p:cBhvr>
                                    </p:animEffect>
                                  </p:childTnLst>
                                </p:cTn>
                              </p:par>
                              <p:par>
                                <p:cTn id="222" presetID="42" presetClass="entr" presetSubtype="0" fill="hold" grpId="0" nodeType="withEffect">
                                  <p:stCondLst>
                                    <p:cond delay="0"/>
                                  </p:stCondLst>
                                  <p:childTnLst>
                                    <p:set>
                                      <p:cBhvr>
                                        <p:cTn id="223" dur="1" fill="hold">
                                          <p:stCondLst>
                                            <p:cond delay="0"/>
                                          </p:stCondLst>
                                        </p:cTn>
                                        <p:tgtEl>
                                          <p:spTgt spid="114"/>
                                        </p:tgtEl>
                                        <p:attrNameLst>
                                          <p:attrName>style.visibility</p:attrName>
                                        </p:attrNameLst>
                                      </p:cBhvr>
                                      <p:to>
                                        <p:strVal val="visible"/>
                                      </p:to>
                                    </p:set>
                                    <p:animEffect transition="in" filter="fade">
                                      <p:cBhvr>
                                        <p:cTn id="224" dur="1000"/>
                                        <p:tgtEl>
                                          <p:spTgt spid="114"/>
                                        </p:tgtEl>
                                      </p:cBhvr>
                                    </p:animEffect>
                                    <p:anim calcmode="lin" valueType="num">
                                      <p:cBhvr>
                                        <p:cTn id="225" dur="1000" fill="hold"/>
                                        <p:tgtEl>
                                          <p:spTgt spid="114"/>
                                        </p:tgtEl>
                                        <p:attrNameLst>
                                          <p:attrName>ppt_x</p:attrName>
                                        </p:attrNameLst>
                                      </p:cBhvr>
                                      <p:tavLst>
                                        <p:tav tm="0">
                                          <p:val>
                                            <p:strVal val="#ppt_x"/>
                                          </p:val>
                                        </p:tav>
                                        <p:tav tm="100000">
                                          <p:val>
                                            <p:strVal val="#ppt_x"/>
                                          </p:val>
                                        </p:tav>
                                      </p:tavLst>
                                    </p:anim>
                                    <p:anim calcmode="lin" valueType="num">
                                      <p:cBhvr>
                                        <p:cTn id="226" dur="1000" fill="hold"/>
                                        <p:tgtEl>
                                          <p:spTgt spid="114"/>
                                        </p:tgtEl>
                                        <p:attrNameLst>
                                          <p:attrName>ppt_y</p:attrName>
                                        </p:attrNameLst>
                                      </p:cBhvr>
                                      <p:tavLst>
                                        <p:tav tm="0">
                                          <p:val>
                                            <p:strVal val="#ppt_y+.1"/>
                                          </p:val>
                                        </p:tav>
                                        <p:tav tm="100000">
                                          <p:val>
                                            <p:strVal val="#ppt_y"/>
                                          </p:val>
                                        </p:tav>
                                      </p:tavLst>
                                    </p:anim>
                                  </p:childTnLst>
                                </p:cTn>
                              </p:par>
                            </p:childTnLst>
                          </p:cTn>
                        </p:par>
                        <p:par>
                          <p:cTn id="227" fill="hold">
                            <p:stCondLst>
                              <p:cond delay="17000"/>
                            </p:stCondLst>
                            <p:childTnLst>
                              <p:par>
                                <p:cTn id="228" presetID="10" presetClass="entr" presetSubtype="0" fill="hold" nodeType="afterEffect">
                                  <p:stCondLst>
                                    <p:cond delay="0"/>
                                  </p:stCondLst>
                                  <p:childTnLst>
                                    <p:set>
                                      <p:cBhvr>
                                        <p:cTn id="229" dur="1" fill="hold">
                                          <p:stCondLst>
                                            <p:cond delay="0"/>
                                          </p:stCondLst>
                                        </p:cTn>
                                        <p:tgtEl>
                                          <p:spTgt spid="115"/>
                                        </p:tgtEl>
                                        <p:attrNameLst>
                                          <p:attrName>style.visibility</p:attrName>
                                        </p:attrNameLst>
                                      </p:cBhvr>
                                      <p:to>
                                        <p:strVal val="visible"/>
                                      </p:to>
                                    </p:set>
                                    <p:animEffect transition="in" filter="fade">
                                      <p:cBhvr>
                                        <p:cTn id="230" dur="500"/>
                                        <p:tgtEl>
                                          <p:spTgt spid="115"/>
                                        </p:tgtEl>
                                      </p:cBhvr>
                                    </p:animEffect>
                                  </p:childTnLst>
                                </p:cTn>
                              </p:par>
                              <p:par>
                                <p:cTn id="231" presetID="42" presetClass="entr" presetSubtype="0" fill="hold" grpId="0" nodeType="withEffect">
                                  <p:stCondLst>
                                    <p:cond delay="0"/>
                                  </p:stCondLst>
                                  <p:childTnLst>
                                    <p:set>
                                      <p:cBhvr>
                                        <p:cTn id="232" dur="1" fill="hold">
                                          <p:stCondLst>
                                            <p:cond delay="0"/>
                                          </p:stCondLst>
                                        </p:cTn>
                                        <p:tgtEl>
                                          <p:spTgt spid="116"/>
                                        </p:tgtEl>
                                        <p:attrNameLst>
                                          <p:attrName>style.visibility</p:attrName>
                                        </p:attrNameLst>
                                      </p:cBhvr>
                                      <p:to>
                                        <p:strVal val="visible"/>
                                      </p:to>
                                    </p:set>
                                    <p:animEffect transition="in" filter="fade">
                                      <p:cBhvr>
                                        <p:cTn id="233" dur="1000"/>
                                        <p:tgtEl>
                                          <p:spTgt spid="116"/>
                                        </p:tgtEl>
                                      </p:cBhvr>
                                    </p:animEffect>
                                    <p:anim calcmode="lin" valueType="num">
                                      <p:cBhvr>
                                        <p:cTn id="234" dur="1000" fill="hold"/>
                                        <p:tgtEl>
                                          <p:spTgt spid="116"/>
                                        </p:tgtEl>
                                        <p:attrNameLst>
                                          <p:attrName>ppt_x</p:attrName>
                                        </p:attrNameLst>
                                      </p:cBhvr>
                                      <p:tavLst>
                                        <p:tav tm="0">
                                          <p:val>
                                            <p:strVal val="#ppt_x"/>
                                          </p:val>
                                        </p:tav>
                                        <p:tav tm="100000">
                                          <p:val>
                                            <p:strVal val="#ppt_x"/>
                                          </p:val>
                                        </p:tav>
                                      </p:tavLst>
                                    </p:anim>
                                    <p:anim calcmode="lin" valueType="num">
                                      <p:cBhvr>
                                        <p:cTn id="235" dur="1000" fill="hold"/>
                                        <p:tgtEl>
                                          <p:spTgt spid="1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2" grpId="0"/>
      <p:bldP spid="32" grpId="0"/>
      <p:bldP spid="33" grpId="0"/>
      <p:bldP spid="34" grpId="0"/>
      <p:bldP spid="45" grpId="0"/>
      <p:bldP spid="46" grpId="0"/>
      <p:bldP spid="48" grpId="0"/>
      <p:bldP spid="56" grpId="0"/>
      <p:bldP spid="57" grpId="0"/>
      <p:bldP spid="58" grpId="0"/>
      <p:bldP spid="60" grpId="0" animBg="1"/>
      <p:bldP spid="81" grpId="0"/>
      <p:bldP spid="82" grpId="0"/>
      <p:bldP spid="83" grpId="0"/>
      <p:bldP spid="84" grpId="0"/>
      <p:bldP spid="88" grpId="0"/>
      <p:bldP spid="92" grpId="0"/>
      <p:bldP spid="93" grpId="0"/>
      <p:bldP spid="112" grpId="0"/>
      <p:bldP spid="113" grpId="0"/>
      <p:bldP spid="114" grpId="0"/>
      <p:bldP spid="11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134982" y="3202148"/>
            <a:ext cx="2524539" cy="1677500"/>
          </a:xfrm>
          <a:prstGeom prst="rect">
            <a:avLst/>
          </a:prstGeom>
        </p:spPr>
      </p:pic>
      <p:pic>
        <p:nvPicPr>
          <p:cNvPr id="8" name="图片 7"/>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6603307" y="3315399"/>
            <a:ext cx="2226364" cy="1459171"/>
          </a:xfrm>
          <a:prstGeom prst="rect">
            <a:avLst/>
          </a:prstGeom>
        </p:spPr>
      </p:pic>
      <p:pic>
        <p:nvPicPr>
          <p:cNvPr id="9" name="图片 8"/>
          <p:cNvPicPr>
            <a:picLocks noChangeAspect="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flipH="1">
            <a:off x="329009" y="2123002"/>
            <a:ext cx="2874064" cy="3412951"/>
          </a:xfrm>
          <a:prstGeom prst="rect">
            <a:avLst/>
          </a:prstGeom>
        </p:spPr>
      </p:pic>
      <p:sp>
        <p:nvSpPr>
          <p:cNvPr id="11" name="矩形 10"/>
          <p:cNvSpPr/>
          <p:nvPr/>
        </p:nvSpPr>
        <p:spPr>
          <a:xfrm>
            <a:off x="4644571" y="1002649"/>
            <a:ext cx="3946201" cy="1816217"/>
          </a:xfrm>
          <a:prstGeom prst="rect">
            <a:avLst/>
          </a:prstGeom>
        </p:spPr>
        <p:txBody>
          <a:bodyPr wrap="square" lIns="61292" tIns="30646" rIns="61292" bIns="30646">
            <a:spAutoFit/>
          </a:bodyPr>
          <a:lstStyle/>
          <a:p>
            <a:pPr marL="191538" indent="-191538" algn="just">
              <a:lnSpc>
                <a:spcPct val="150000"/>
              </a:lnSpc>
              <a:buFont typeface="Wingdings" panose="05000000000000000000" pitchFamily="2" charset="2"/>
              <a:buChar char="ü"/>
            </a:pPr>
            <a:r>
              <a:rPr lang="vi-VN" altLang="zh-CN" sz="1900" dirty="0">
                <a:latin typeface="Times New Roman" panose="02020603050405020304" pitchFamily="18" charset="0"/>
                <a:ea typeface="华康娃娃体W5(P)" panose="040B0500000000000000" pitchFamily="82" charset="-122"/>
                <a:cs typeface="Times New Roman" panose="02020603050405020304" pitchFamily="18" charset="0"/>
              </a:rPr>
              <a:t>Học bài cũ.</a:t>
            </a:r>
          </a:p>
          <a:p>
            <a:pPr marL="191538" indent="-191538" algn="just">
              <a:lnSpc>
                <a:spcPct val="150000"/>
              </a:lnSpc>
              <a:buFont typeface="Wingdings" panose="05000000000000000000" pitchFamily="2" charset="2"/>
              <a:buChar char="ü"/>
            </a:pPr>
            <a:r>
              <a:rPr lang="en-US" altLang="zh-CN" sz="1900" dirty="0" err="1">
                <a:latin typeface="Times New Roman" panose="02020603050405020304" pitchFamily="18" charset="0"/>
                <a:ea typeface="华康娃娃体W5(P)" panose="040B0500000000000000" pitchFamily="82" charset="-122"/>
                <a:cs typeface="Times New Roman" panose="02020603050405020304" pitchFamily="18" charset="0"/>
              </a:rPr>
              <a:t>Hoàn</a:t>
            </a:r>
            <a:r>
              <a:rPr lang="en-US" altLang="zh-CN" sz="1900" dirty="0">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1900" dirty="0" err="1">
                <a:latin typeface="Times New Roman" panose="02020603050405020304" pitchFamily="18" charset="0"/>
                <a:ea typeface="华康娃娃体W5(P)" panose="040B0500000000000000" pitchFamily="82" charset="-122"/>
                <a:cs typeface="Times New Roman" panose="02020603050405020304" pitchFamily="18" charset="0"/>
              </a:rPr>
              <a:t>thành</a:t>
            </a:r>
            <a:r>
              <a:rPr lang="en-US" altLang="zh-CN" sz="1900" dirty="0">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1900" dirty="0" err="1">
                <a:latin typeface="Times New Roman" panose="02020603050405020304" pitchFamily="18" charset="0"/>
                <a:ea typeface="华康娃娃体W5(P)" panose="040B0500000000000000" pitchFamily="82" charset="-122"/>
                <a:cs typeface="Times New Roman" panose="02020603050405020304" pitchFamily="18" charset="0"/>
              </a:rPr>
              <a:t>sản</a:t>
            </a:r>
            <a:r>
              <a:rPr lang="en-US" altLang="zh-CN" sz="1900" dirty="0">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1900" dirty="0" err="1">
                <a:latin typeface="Times New Roman" panose="02020603050405020304" pitchFamily="18" charset="0"/>
                <a:ea typeface="华康娃娃体W5(P)" panose="040B0500000000000000" pitchFamily="82" charset="-122"/>
                <a:cs typeface="Times New Roman" panose="02020603050405020304" pitchFamily="18" charset="0"/>
              </a:rPr>
              <a:t>phẩm</a:t>
            </a:r>
            <a:endParaRPr lang="vi-VN" altLang="zh-CN" sz="1900" dirty="0">
              <a:latin typeface="Times New Roman" panose="02020603050405020304" pitchFamily="18" charset="0"/>
              <a:ea typeface="华康娃娃体W5(P)" panose="040B0500000000000000" pitchFamily="82" charset="-122"/>
              <a:cs typeface="Times New Roman" panose="02020603050405020304" pitchFamily="18" charset="0"/>
            </a:endParaRPr>
          </a:p>
          <a:p>
            <a:pPr marL="191538" indent="-191538" algn="just">
              <a:lnSpc>
                <a:spcPct val="150000"/>
              </a:lnSpc>
              <a:buFont typeface="Wingdings" panose="05000000000000000000" pitchFamily="2" charset="2"/>
              <a:buChar char="ü"/>
            </a:pPr>
            <a:r>
              <a:rPr lang="vi-VN" altLang="zh-CN" sz="1900" dirty="0">
                <a:latin typeface="Times New Roman" panose="02020603050405020304" pitchFamily="18" charset="0"/>
                <a:ea typeface="华康娃娃体W5(P)" panose="040B0500000000000000" pitchFamily="82" charset="-122"/>
                <a:cs typeface="Times New Roman" panose="02020603050405020304" pitchFamily="18" charset="0"/>
              </a:rPr>
              <a:t>Tìm hiểu trước </a:t>
            </a:r>
            <a:r>
              <a:rPr lang="vi-VN" altLang="zh-CN" sz="1900" b="1" dirty="0">
                <a:latin typeface="Times New Roman" panose="02020603050405020304" pitchFamily="18" charset="0"/>
                <a:ea typeface="华康娃娃体W5(P)" panose="040B0500000000000000" pitchFamily="82" charset="-122"/>
                <a:cs typeface="Times New Roman" panose="02020603050405020304" pitchFamily="18" charset="0"/>
              </a:rPr>
              <a:t>Bài 6: Làm quen với phần mềm bảng tính</a:t>
            </a:r>
            <a:r>
              <a:rPr lang="vi-VN" altLang="zh-CN" sz="1900" dirty="0">
                <a:latin typeface="Times New Roman" panose="02020603050405020304" pitchFamily="18" charset="0"/>
                <a:ea typeface="华康娃娃体W5(P)" panose="040B0500000000000000" pitchFamily="82" charset="-122"/>
                <a:cs typeface="Times New Roman" panose="02020603050405020304" pitchFamily="18" charset="0"/>
              </a:rPr>
              <a:t>.</a:t>
            </a:r>
            <a:endParaRPr lang="en-US" altLang="zh-CN" sz="1900" spc="201" dirty="0">
              <a:latin typeface="Times New Roman" panose="02020603050405020304" pitchFamily="18" charset="0"/>
              <a:cs typeface="Times New Roman" panose="02020603050405020304" pitchFamily="18" charset="0"/>
              <a:sym typeface="+mn-lt"/>
            </a:endParaRPr>
          </a:p>
        </p:txBody>
      </p:sp>
      <p:sp>
        <p:nvSpPr>
          <p:cNvPr id="12" name="椭圆 11"/>
          <p:cNvSpPr/>
          <p:nvPr/>
        </p:nvSpPr>
        <p:spPr>
          <a:xfrm>
            <a:off x="4170535" y="928757"/>
            <a:ext cx="266700" cy="266700"/>
          </a:xfrm>
          <a:prstGeom prst="ellipse">
            <a:avLst/>
          </a:prstGeom>
          <a:solidFill>
            <a:srgbClr val="97A3AC"/>
          </a:solidFill>
          <a:ln>
            <a:noFill/>
          </a:ln>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rtlCol="0" anchor="ctr"/>
          <a:lstStyle/>
          <a:p>
            <a:pPr algn="ctr"/>
            <a:endParaRPr lang="zh-CN" altLang="en-US">
              <a:solidFill>
                <a:schemeClr val="tx1"/>
              </a:solidFill>
              <a:cs typeface="+mn-ea"/>
              <a:sym typeface="+mn-lt"/>
            </a:endParaRPr>
          </a:p>
        </p:txBody>
      </p:sp>
      <p:sp>
        <p:nvSpPr>
          <p:cNvPr id="13" name="椭圆 12"/>
          <p:cNvSpPr/>
          <p:nvPr/>
        </p:nvSpPr>
        <p:spPr>
          <a:xfrm>
            <a:off x="4303886" y="874162"/>
            <a:ext cx="187946" cy="187946"/>
          </a:xfrm>
          <a:prstGeom prst="ellipse">
            <a:avLst/>
          </a:prstGeom>
          <a:solidFill>
            <a:srgbClr val="E25D54"/>
          </a:solidFill>
          <a:ln>
            <a:noFill/>
          </a:ln>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rtlCol="0" anchor="ctr"/>
          <a:lstStyle/>
          <a:p>
            <a:pPr algn="ctr"/>
            <a:endParaRPr lang="zh-CN" altLang="en-US">
              <a:solidFill>
                <a:schemeClr val="tx1"/>
              </a:solidFill>
              <a:cs typeface="+mn-ea"/>
              <a:sym typeface="+mn-lt"/>
            </a:endParaRPr>
          </a:p>
        </p:txBody>
      </p:sp>
      <p:pic>
        <p:nvPicPr>
          <p:cNvPr id="4" name="图片 3"/>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285590" y="-1781012"/>
            <a:ext cx="3151646" cy="4114650"/>
          </a:xfrm>
          <a:prstGeom prst="rect">
            <a:avLst/>
          </a:prstGeom>
        </p:spPr>
      </p:pic>
      <p:sp>
        <p:nvSpPr>
          <p:cNvPr id="17" name="文本框 16"/>
          <p:cNvSpPr txBox="1"/>
          <p:nvPr/>
        </p:nvSpPr>
        <p:spPr>
          <a:xfrm>
            <a:off x="4728270" y="529989"/>
            <a:ext cx="3862502" cy="354278"/>
          </a:xfrm>
          <a:prstGeom prst="rect">
            <a:avLst/>
          </a:prstGeom>
          <a:noFill/>
        </p:spPr>
        <p:txBody>
          <a:bodyPr wrap="square" lIns="61292" tIns="30646" rIns="61292" bIns="30646" rtlCol="0">
            <a:spAutoFit/>
          </a:bodyPr>
          <a:lstStyle/>
          <a:p>
            <a:pPr algn="ctr"/>
            <a:r>
              <a:rPr lang="en-US" altLang="zh-CN" sz="1900" b="1">
                <a:latin typeface="Times New Roman" panose="02020603050405020304" pitchFamily="18" charset="0"/>
                <a:ea typeface="华康娃娃体W5(P)" panose="040B0500000000000000" pitchFamily="82" charset="-122"/>
                <a:cs typeface="Times New Roman" panose="02020603050405020304" pitchFamily="18" charset="0"/>
                <a:sym typeface="+mn-lt"/>
              </a:rPr>
              <a:t>HƯỚNG DẪN VỀ NHÀ</a:t>
            </a:r>
            <a:endParaRPr lang="zh-CN" altLang="en-US" sz="1900" b="1" dirty="0">
              <a:latin typeface="Times New Roman" panose="02020603050405020304" pitchFamily="18" charset="0"/>
              <a:ea typeface="华康娃娃体W5(P)" panose="040B0500000000000000" pitchFamily="82" charset="-122"/>
              <a:cs typeface="Times New Roman" panose="02020603050405020304" pitchFamily="18" charset="0"/>
              <a:sym typeface="+mn-lt"/>
            </a:endParaRPr>
          </a:p>
        </p:txBody>
      </p:sp>
    </p:spTree>
    <p:extLst>
      <p:ext uri="{BB962C8B-B14F-4D97-AF65-F5344CB8AC3E}">
        <p14:creationId xmlns:p14="http://schemas.microsoft.com/office/powerpoint/2010/main" val="32717156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ppt_x</p:attrName>
                                        </p:attrNameLst>
                                      </p:cBhvr>
                                      <p:tavLst>
                                        <p:tav tm="0">
                                          <p:val>
                                            <p:strVal val="#ppt_x-#ppt_w*1.125000"/>
                                          </p:val>
                                        </p:tav>
                                        <p:tav tm="100000">
                                          <p:val>
                                            <p:strVal val="#ppt_x"/>
                                          </p:val>
                                        </p:tav>
                                      </p:tavLst>
                                    </p:anim>
                                    <p:animEffect transition="in" filter="wipe(right)">
                                      <p:cBhvr>
                                        <p:cTn id="8" dur="500"/>
                                        <p:tgtEl>
                                          <p:spTgt spid="17"/>
                                        </p:tgtEl>
                                      </p:cBhvr>
                                    </p:animEffect>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par>
                          <p:cTn id="26" fill="hold">
                            <p:stCondLst>
                              <p:cond delay="2500"/>
                            </p:stCondLst>
                            <p:childTnLst>
                              <p:par>
                                <p:cTn id="27" presetID="22" presetClass="entr" presetSubtype="4"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par>
                          <p:cTn id="30" fill="hold">
                            <p:stCondLst>
                              <p:cond delay="3000"/>
                            </p:stCondLst>
                            <p:childTnLst>
                              <p:par>
                                <p:cTn id="31" presetID="27" presetClass="emph" presetSubtype="0" fill="remove" grpId="1" nodeType="afterEffect">
                                  <p:stCondLst>
                                    <p:cond delay="0"/>
                                  </p:stCondLst>
                                  <p:childTnLst>
                                    <p:animClr clrSpc="rgb" dir="cw">
                                      <p:cBhvr override="childStyle">
                                        <p:cTn id="32" dur="375" autoRev="1" fill="remove"/>
                                        <p:tgtEl>
                                          <p:spTgt spid="13"/>
                                        </p:tgtEl>
                                        <p:attrNameLst>
                                          <p:attrName>style.color</p:attrName>
                                        </p:attrNameLst>
                                      </p:cBhvr>
                                      <p:to>
                                        <a:srgbClr val="B88472"/>
                                      </p:to>
                                    </p:animClr>
                                    <p:animClr clrSpc="rgb" dir="cw">
                                      <p:cBhvr>
                                        <p:cTn id="33" dur="375" autoRev="1" fill="remove"/>
                                        <p:tgtEl>
                                          <p:spTgt spid="13"/>
                                        </p:tgtEl>
                                        <p:attrNameLst>
                                          <p:attrName>fillcolor</p:attrName>
                                        </p:attrNameLst>
                                      </p:cBhvr>
                                      <p:to>
                                        <a:srgbClr val="B88472"/>
                                      </p:to>
                                    </p:animClr>
                                    <p:set>
                                      <p:cBhvr>
                                        <p:cTn id="34" dur="375" autoRev="1" fill="remove"/>
                                        <p:tgtEl>
                                          <p:spTgt spid="13"/>
                                        </p:tgtEl>
                                        <p:attrNameLst>
                                          <p:attrName>fill.type</p:attrName>
                                        </p:attrNameLst>
                                      </p:cBhvr>
                                      <p:to>
                                        <p:strVal val="solid"/>
                                      </p:to>
                                    </p:set>
                                    <p:set>
                                      <p:cBhvr>
                                        <p:cTn id="35" dur="375" autoRev="1" fill="remove"/>
                                        <p:tgtEl>
                                          <p:spTgt spid="13"/>
                                        </p:tgtEl>
                                        <p:attrNameLst>
                                          <p:attrName>fill.on</p:attrName>
                                        </p:attrNameLst>
                                      </p:cBhvr>
                                      <p:to>
                                        <p:strVal val="true"/>
                                      </p:to>
                                    </p:set>
                                  </p:childTnLst>
                                </p:cTn>
                              </p:par>
                            </p:childTnLst>
                          </p:cTn>
                        </p:par>
                        <p:par>
                          <p:cTn id="36" fill="hold">
                            <p:stCondLst>
                              <p:cond delay="3750"/>
                            </p:stCondLst>
                            <p:childTnLst>
                              <p:par>
                                <p:cTn id="37" presetID="22" presetClass="entr" presetSubtype="8" fill="hold" grpId="0" nodeType="afterEffect">
                                  <p:stCondLst>
                                    <p:cond delay="0"/>
                                  </p:stCondLst>
                                  <p:iterate type="lt">
                                    <p:tmPct val="10000"/>
                                  </p:iterate>
                                  <p:childTnLst>
                                    <p:set>
                                      <p:cBhvr>
                                        <p:cTn id="38" dur="1" fill="hold">
                                          <p:stCondLst>
                                            <p:cond delay="0"/>
                                          </p:stCondLst>
                                        </p:cTn>
                                        <p:tgtEl>
                                          <p:spTgt spid="11"/>
                                        </p:tgtEl>
                                        <p:attrNameLst>
                                          <p:attrName>style.visibility</p:attrName>
                                        </p:attrNameLst>
                                      </p:cBhvr>
                                      <p:to>
                                        <p:strVal val="visible"/>
                                      </p:to>
                                    </p:set>
                                    <p:animEffect transition="in" filter="wipe(left)">
                                      <p:cBhvr>
                                        <p:cTn id="39" dur="1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3" grpId="1" animBg="1"/>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extLst>
              <a:ext uri="{BEBA8EAE-BF5A-486C-A8C5-ECC9F3942E4B}">
                <a14:imgProps xmlns:a14="http://schemas.microsoft.com/office/drawing/2010/main">
                  <a14:imgLayer r:embed="rId4">
                    <a14:imgEffect>
                      <a14:artisticPaintBrush/>
                    </a14:imgEffect>
                    <a14:imgEffect>
                      <a14:brightnessContrast bright="10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68" y="14137"/>
            <a:ext cx="9140727" cy="5143500"/>
          </a:xfrm>
          <a:prstGeom prst="rect">
            <a:avLst/>
          </a:prstGeom>
        </p:spPr>
      </p:pic>
      <p:sp>
        <p:nvSpPr>
          <p:cNvPr id="22" name="云形 21"/>
          <p:cNvSpPr/>
          <p:nvPr/>
        </p:nvSpPr>
        <p:spPr>
          <a:xfrm>
            <a:off x="554293" y="1103972"/>
            <a:ext cx="803020" cy="532576"/>
          </a:xfrm>
          <a:prstGeom prst="cloud">
            <a:avLst/>
          </a:pr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92" tIns="30646" rIns="61292" bIns="30646"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25" name="云形 24"/>
          <p:cNvSpPr/>
          <p:nvPr/>
        </p:nvSpPr>
        <p:spPr>
          <a:xfrm>
            <a:off x="1721434" y="379872"/>
            <a:ext cx="1085187" cy="57455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2975"/>
              <a:gd name="connsiteX1" fmla="*/ 5659 w 43256"/>
              <a:gd name="connsiteY1" fmla="*/ 6766 h 42975"/>
              <a:gd name="connsiteX2" fmla="*/ 14041 w 43256"/>
              <a:gd name="connsiteY2" fmla="*/ 5061 h 42975"/>
              <a:gd name="connsiteX3" fmla="*/ 22492 w 43256"/>
              <a:gd name="connsiteY3" fmla="*/ 3291 h 42975"/>
              <a:gd name="connsiteX4" fmla="*/ 25785 w 43256"/>
              <a:gd name="connsiteY4" fmla="*/ 59 h 42975"/>
              <a:gd name="connsiteX5" fmla="*/ 29869 w 43256"/>
              <a:gd name="connsiteY5" fmla="*/ 2340 h 42975"/>
              <a:gd name="connsiteX6" fmla="*/ 35499 w 43256"/>
              <a:gd name="connsiteY6" fmla="*/ 549 h 42975"/>
              <a:gd name="connsiteX7" fmla="*/ 38354 w 43256"/>
              <a:gd name="connsiteY7" fmla="*/ 5435 h 42975"/>
              <a:gd name="connsiteX8" fmla="*/ 42018 w 43256"/>
              <a:gd name="connsiteY8" fmla="*/ 10177 h 42975"/>
              <a:gd name="connsiteX9" fmla="*/ 41854 w 43256"/>
              <a:gd name="connsiteY9" fmla="*/ 15319 h 42975"/>
              <a:gd name="connsiteX10" fmla="*/ 43052 w 43256"/>
              <a:gd name="connsiteY10" fmla="*/ 23181 h 42975"/>
              <a:gd name="connsiteX11" fmla="*/ 37440 w 43256"/>
              <a:gd name="connsiteY11" fmla="*/ 30063 h 42975"/>
              <a:gd name="connsiteX12" fmla="*/ 35431 w 43256"/>
              <a:gd name="connsiteY12" fmla="*/ 35960 h 42975"/>
              <a:gd name="connsiteX13" fmla="*/ 28591 w 43256"/>
              <a:gd name="connsiteY13" fmla="*/ 36674 h 42975"/>
              <a:gd name="connsiteX14" fmla="*/ 23703 w 43256"/>
              <a:gd name="connsiteY14" fmla="*/ 42965 h 42975"/>
              <a:gd name="connsiteX15" fmla="*/ 5840 w 43256"/>
              <a:gd name="connsiteY15" fmla="*/ 35331 h 42975"/>
              <a:gd name="connsiteX16" fmla="*/ 1146 w 43256"/>
              <a:gd name="connsiteY16" fmla="*/ 31109 h 42975"/>
              <a:gd name="connsiteX17" fmla="*/ 2149 w 43256"/>
              <a:gd name="connsiteY17" fmla="*/ 25410 h 42975"/>
              <a:gd name="connsiteX18" fmla="*/ 31 w 43256"/>
              <a:gd name="connsiteY18" fmla="*/ 19563 h 42975"/>
              <a:gd name="connsiteX19" fmla="*/ 3899 w 43256"/>
              <a:gd name="connsiteY19" fmla="*/ 14366 h 42975"/>
              <a:gd name="connsiteX20" fmla="*/ 3936 w 43256"/>
              <a:gd name="connsiteY20" fmla="*/ 14229 h 42975"/>
              <a:gd name="connsiteX0" fmla="*/ 4729 w 43256"/>
              <a:gd name="connsiteY0" fmla="*/ 26036 h 42975"/>
              <a:gd name="connsiteX1" fmla="*/ 2196 w 43256"/>
              <a:gd name="connsiteY1" fmla="*/ 25239 h 42975"/>
              <a:gd name="connsiteX2" fmla="*/ 6964 w 43256"/>
              <a:gd name="connsiteY2" fmla="*/ 34758 h 42975"/>
              <a:gd name="connsiteX3" fmla="*/ 5856 w 43256"/>
              <a:gd name="connsiteY3" fmla="*/ 35139 h 42975"/>
              <a:gd name="connsiteX4" fmla="*/ 28863 w 43256"/>
              <a:gd name="connsiteY4" fmla="*/ 34610 h 42975"/>
              <a:gd name="connsiteX5" fmla="*/ 28596 w 43256"/>
              <a:gd name="connsiteY5" fmla="*/ 36519 h 42975"/>
              <a:gd name="connsiteX6" fmla="*/ 34165 w 43256"/>
              <a:gd name="connsiteY6" fmla="*/ 22813 h 42975"/>
              <a:gd name="connsiteX7" fmla="*/ 37416 w 43256"/>
              <a:gd name="connsiteY7" fmla="*/ 29949 h 42975"/>
              <a:gd name="connsiteX8" fmla="*/ 41834 w 43256"/>
              <a:gd name="connsiteY8" fmla="*/ 15213 h 42975"/>
              <a:gd name="connsiteX9" fmla="*/ 40386 w 43256"/>
              <a:gd name="connsiteY9" fmla="*/ 17889 h 42975"/>
              <a:gd name="connsiteX10" fmla="*/ 38360 w 43256"/>
              <a:gd name="connsiteY10" fmla="*/ 5285 h 42975"/>
              <a:gd name="connsiteX11" fmla="*/ 38436 w 43256"/>
              <a:gd name="connsiteY11" fmla="*/ 6549 h 42975"/>
              <a:gd name="connsiteX12" fmla="*/ 29114 w 43256"/>
              <a:gd name="connsiteY12" fmla="*/ 3811 h 42975"/>
              <a:gd name="connsiteX13" fmla="*/ 29856 w 43256"/>
              <a:gd name="connsiteY13" fmla="*/ 2199 h 42975"/>
              <a:gd name="connsiteX14" fmla="*/ 22177 w 43256"/>
              <a:gd name="connsiteY14" fmla="*/ 4579 h 42975"/>
              <a:gd name="connsiteX15" fmla="*/ 22536 w 43256"/>
              <a:gd name="connsiteY15" fmla="*/ 3189 h 42975"/>
              <a:gd name="connsiteX16" fmla="*/ 14036 w 43256"/>
              <a:gd name="connsiteY16" fmla="*/ 5051 h 42975"/>
              <a:gd name="connsiteX17" fmla="*/ 15336 w 43256"/>
              <a:gd name="connsiteY17" fmla="*/ 6399 h 42975"/>
              <a:gd name="connsiteX18" fmla="*/ 4163 w 43256"/>
              <a:gd name="connsiteY18" fmla="*/ 15648 h 42975"/>
              <a:gd name="connsiteX19" fmla="*/ 3936 w 43256"/>
              <a:gd name="connsiteY19" fmla="*/ 14229 h 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297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7495" y="43189"/>
                  <a:pt x="23703" y="42965"/>
                </a:cubicBezTo>
                <a:cubicBezTo>
                  <a:pt x="19911" y="42741"/>
                  <a:pt x="9600" y="37307"/>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2975" fill="none" extrusionOk="0">
                <a:moveTo>
                  <a:pt x="4729" y="26036"/>
                </a:moveTo>
                <a:cubicBezTo>
                  <a:pt x="3845" y="26130"/>
                  <a:pt x="2961" y="25852"/>
                  <a:pt x="2196" y="25239"/>
                </a:cubicBezTo>
                <a:moveTo>
                  <a:pt x="6964" y="34758"/>
                </a:moveTo>
                <a:cubicBezTo>
                  <a:pt x="6609" y="34951"/>
                  <a:pt x="6236" y="35079"/>
                  <a:pt x="5856" y="3513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92" tIns="30646" rIns="61292" bIns="30646"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26" name="云形 25"/>
          <p:cNvSpPr/>
          <p:nvPr/>
        </p:nvSpPr>
        <p:spPr>
          <a:xfrm>
            <a:off x="6983582" y="642146"/>
            <a:ext cx="834818" cy="553191"/>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92" tIns="30646" rIns="61292" bIns="30646"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27" name="云形 26"/>
          <p:cNvSpPr/>
          <p:nvPr/>
        </p:nvSpPr>
        <p:spPr>
          <a:xfrm rot="429982">
            <a:off x="8028155" y="1582029"/>
            <a:ext cx="858332" cy="534740"/>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34165 w 43256"/>
              <a:gd name="connsiteY4" fmla="*/ 22813 h 40633"/>
              <a:gd name="connsiteX5" fmla="*/ 37416 w 43256"/>
              <a:gd name="connsiteY5" fmla="*/ 29949 h 40633"/>
              <a:gd name="connsiteX6" fmla="*/ 41834 w 43256"/>
              <a:gd name="connsiteY6" fmla="*/ 15213 h 40633"/>
              <a:gd name="connsiteX7" fmla="*/ 40386 w 43256"/>
              <a:gd name="connsiteY7" fmla="*/ 17889 h 40633"/>
              <a:gd name="connsiteX8" fmla="*/ 38360 w 43256"/>
              <a:gd name="connsiteY8" fmla="*/ 5285 h 40633"/>
              <a:gd name="connsiteX9" fmla="*/ 38436 w 43256"/>
              <a:gd name="connsiteY9" fmla="*/ 6549 h 40633"/>
              <a:gd name="connsiteX10" fmla="*/ 29114 w 43256"/>
              <a:gd name="connsiteY10" fmla="*/ 3811 h 40633"/>
              <a:gd name="connsiteX11" fmla="*/ 29856 w 43256"/>
              <a:gd name="connsiteY11" fmla="*/ 2199 h 40633"/>
              <a:gd name="connsiteX12" fmla="*/ 22177 w 43256"/>
              <a:gd name="connsiteY12" fmla="*/ 4579 h 40633"/>
              <a:gd name="connsiteX13" fmla="*/ 22536 w 43256"/>
              <a:gd name="connsiteY13" fmla="*/ 3189 h 40633"/>
              <a:gd name="connsiteX14" fmla="*/ 14036 w 43256"/>
              <a:gd name="connsiteY14" fmla="*/ 5051 h 40633"/>
              <a:gd name="connsiteX15" fmla="*/ 15336 w 43256"/>
              <a:gd name="connsiteY15" fmla="*/ 6399 h 40633"/>
              <a:gd name="connsiteX16" fmla="*/ 4163 w 43256"/>
              <a:gd name="connsiteY16" fmla="*/ 15648 h 40633"/>
              <a:gd name="connsiteX17" fmla="*/ 3936 w 43256"/>
              <a:gd name="connsiteY17"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5439" y="37201"/>
                  <a:pt x="20308" y="39349"/>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92" tIns="30646" rIns="61292" bIns="30646" numCol="1" spcCol="0" rtlCol="0" fromWordArt="0" anchor="ctr" anchorCtr="0" forceAA="0" compatLnSpc="1">
            <a:prstTxWarp prst="textNoShape">
              <a:avLst/>
            </a:prstTxWarp>
            <a:noAutofit/>
          </a:bodyPr>
          <a:lstStyle/>
          <a:p>
            <a:pPr algn="ctr"/>
            <a:endParaRPr lang="zh-CN" altLang="en-US">
              <a:solidFill>
                <a:prstClr val="white"/>
              </a:solidFill>
            </a:endParaRPr>
          </a:p>
        </p:txBody>
      </p:sp>
      <p:grpSp>
        <p:nvGrpSpPr>
          <p:cNvPr id="11" name="组合 10"/>
          <p:cNvGrpSpPr/>
          <p:nvPr/>
        </p:nvGrpSpPr>
        <p:grpSpPr>
          <a:xfrm rot="6221564">
            <a:off x="-851837" y="2819202"/>
            <a:ext cx="10562920" cy="10562920"/>
            <a:chOff x="-2272894" y="2621826"/>
            <a:chExt cx="16687800" cy="16687800"/>
          </a:xfrm>
        </p:grpSpPr>
        <p:pic>
          <p:nvPicPr>
            <p:cNvPr id="12" name="图片 11"/>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1671138" y="3475457"/>
              <a:ext cx="15000140" cy="14155688"/>
            </a:xfrm>
            <a:prstGeom prst="rect">
              <a:avLst/>
            </a:prstGeom>
          </p:spPr>
        </p:pic>
        <p:sp>
          <p:nvSpPr>
            <p:cNvPr id="13" name="矩形 12"/>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0" name="组合 9"/>
          <p:cNvGrpSpPr/>
          <p:nvPr/>
        </p:nvGrpSpPr>
        <p:grpSpPr>
          <a:xfrm>
            <a:off x="-1704670" y="1966370"/>
            <a:ext cx="12515850" cy="12515850"/>
            <a:chOff x="-2272894" y="2621826"/>
            <a:chExt cx="16687800" cy="16687800"/>
          </a:xfrm>
        </p:grpSpPr>
        <p:pic>
          <p:nvPicPr>
            <p:cNvPr id="6" name="图片 5"/>
            <p:cNvPicPr>
              <a:picLocks noChangeAspect="1"/>
            </p:cNvPicPr>
            <p:nvPr/>
          </p:nvPicPr>
          <p:blipFill>
            <a:blip r:embed="rId6">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671138" y="3475457"/>
              <a:ext cx="15000140" cy="14155688"/>
            </a:xfrm>
            <a:prstGeom prst="rect">
              <a:avLst/>
            </a:prstGeom>
          </p:spPr>
        </p:pic>
        <p:sp>
          <p:nvSpPr>
            <p:cNvPr id="9" name="矩形 8"/>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4" name="图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30939" y="14137"/>
            <a:ext cx="3444630" cy="3236704"/>
          </a:xfrm>
          <a:prstGeom prst="rect">
            <a:avLst/>
          </a:prstGeom>
        </p:spPr>
      </p:pic>
      <p:grpSp>
        <p:nvGrpSpPr>
          <p:cNvPr id="14" name="组合 13"/>
          <p:cNvGrpSpPr/>
          <p:nvPr/>
        </p:nvGrpSpPr>
        <p:grpSpPr>
          <a:xfrm>
            <a:off x="52554" y="3850647"/>
            <a:ext cx="9001401" cy="9001401"/>
            <a:chOff x="-2272894" y="2621826"/>
            <a:chExt cx="16687800" cy="16687800"/>
          </a:xfrm>
        </p:grpSpPr>
        <p:pic>
          <p:nvPicPr>
            <p:cNvPr id="15" name="图片 14"/>
            <p:cNvPicPr>
              <a:picLocks noChangeAspect="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671138" y="3475457"/>
              <a:ext cx="15000140" cy="14155688"/>
            </a:xfrm>
            <a:prstGeom prst="rect">
              <a:avLst/>
            </a:prstGeom>
          </p:spPr>
        </p:pic>
        <p:sp>
          <p:nvSpPr>
            <p:cNvPr id="16" name="矩形 15"/>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7" name="组合 16"/>
          <p:cNvGrpSpPr/>
          <p:nvPr/>
        </p:nvGrpSpPr>
        <p:grpSpPr>
          <a:xfrm rot="4384328">
            <a:off x="-1205969" y="2435917"/>
            <a:ext cx="11155339" cy="11155338"/>
            <a:chOff x="-2272894" y="2621826"/>
            <a:chExt cx="16687800" cy="16687800"/>
          </a:xfrm>
        </p:grpSpPr>
        <p:pic>
          <p:nvPicPr>
            <p:cNvPr id="18" name="图片 17"/>
            <p:cNvPicPr>
              <a:picLocks noChangeAspect="1"/>
            </p:cNvPicPr>
            <p:nvPr/>
          </p:nvPicPr>
          <p:blipFill>
            <a:blip r:embed="rId8">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76284" y="3475457"/>
              <a:ext cx="13610431" cy="14155688"/>
            </a:xfrm>
            <a:prstGeom prst="rect">
              <a:avLst/>
            </a:prstGeom>
          </p:spPr>
        </p:pic>
        <p:sp>
          <p:nvSpPr>
            <p:cNvPr id="19" name="矩形 18"/>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0" name="文本框 19"/>
          <p:cNvSpPr txBox="1"/>
          <p:nvPr/>
        </p:nvSpPr>
        <p:spPr>
          <a:xfrm>
            <a:off x="596969" y="3359243"/>
            <a:ext cx="8245117" cy="969831"/>
          </a:xfrm>
          <a:prstGeom prst="rect">
            <a:avLst/>
          </a:prstGeom>
          <a:noFill/>
        </p:spPr>
        <p:txBody>
          <a:bodyPr wrap="square" lIns="61292" tIns="30646" rIns="61292" bIns="30646" rtlCol="0">
            <a:spAutoFit/>
          </a:bodyPr>
          <a:lstStyle/>
          <a:p>
            <a:pPr algn="ctr"/>
            <a:r>
              <a:rPr lang="en-US" altLang="zh-CN" sz="5900" b="1">
                <a:ln>
                  <a:solidFill>
                    <a:prstClr val="white"/>
                  </a:solidFill>
                </a:ln>
                <a:effectLst>
                  <a:outerShdw blurRad="50800" dist="38100" dir="5400000" algn="t" rotWithShape="0">
                    <a:prstClr val="black">
                      <a:alpha val="40000"/>
                    </a:prstClr>
                  </a:outerShdw>
                </a:effectLst>
                <a:latin typeface="Times New Roman" panose="02020603050405020304" pitchFamily="18" charset="0"/>
                <a:ea typeface="+mj-ea"/>
                <a:cs typeface="Times New Roman" panose="02020603050405020304" pitchFamily="18" charset="0"/>
              </a:rPr>
              <a:t>THANK YOU</a:t>
            </a:r>
            <a:endParaRPr lang="zh-CN" altLang="en-US" sz="5900" b="1" dirty="0">
              <a:ln>
                <a:solidFill>
                  <a:prstClr val="white"/>
                </a:solidFill>
              </a:ln>
              <a:effectLst>
                <a:outerShdw blurRad="50800" dist="38100" dir="5400000" algn="t" rotWithShape="0">
                  <a:prstClr val="black">
                    <a:alpha val="40000"/>
                  </a:prstClr>
                </a:outerShdw>
              </a:effectLst>
              <a:latin typeface="Times New Roman" panose="02020603050405020304" pitchFamily="18" charset="0"/>
              <a:ea typeface="+mj-ea"/>
              <a:cs typeface="Times New Roman" panose="02020603050405020304" pitchFamily="18" charset="0"/>
            </a:endParaRPr>
          </a:p>
        </p:txBody>
      </p:sp>
      <p:sp>
        <p:nvSpPr>
          <p:cNvPr id="29" name="任意多边形 28"/>
          <p:cNvSpPr/>
          <p:nvPr/>
        </p:nvSpPr>
        <p:spPr>
          <a:xfrm rot="2600086">
            <a:off x="2552059" y="1124012"/>
            <a:ext cx="417723" cy="364680"/>
          </a:xfrm>
          <a:custGeom>
            <a:avLst/>
            <a:gdLst>
              <a:gd name="connsiteX0" fmla="*/ 101416 w 440385"/>
              <a:gd name="connsiteY0" fmla="*/ 99731 h 356908"/>
              <a:gd name="connsiteX1" fmla="*/ 109036 w 440385"/>
              <a:gd name="connsiteY1" fmla="*/ 671 h 356908"/>
              <a:gd name="connsiteX2" fmla="*/ 230956 w 440385"/>
              <a:gd name="connsiteY2" fmla="*/ 54011 h 356908"/>
              <a:gd name="connsiteX3" fmla="*/ 345256 w 440385"/>
              <a:gd name="connsiteY3" fmla="*/ 8291 h 356908"/>
              <a:gd name="connsiteX4" fmla="*/ 390976 w 440385"/>
              <a:gd name="connsiteY4" fmla="*/ 46391 h 356908"/>
              <a:gd name="connsiteX5" fmla="*/ 337636 w 440385"/>
              <a:gd name="connsiteY5" fmla="*/ 130211 h 356908"/>
              <a:gd name="connsiteX6" fmla="*/ 436696 w 440385"/>
              <a:gd name="connsiteY6" fmla="*/ 229271 h 356908"/>
              <a:gd name="connsiteX7" fmla="*/ 406216 w 440385"/>
              <a:gd name="connsiteY7" fmla="*/ 282611 h 356908"/>
              <a:gd name="connsiteX8" fmla="*/ 284296 w 440385"/>
              <a:gd name="connsiteY8" fmla="*/ 252131 h 356908"/>
              <a:gd name="connsiteX9" fmla="*/ 246196 w 440385"/>
              <a:gd name="connsiteY9" fmla="*/ 328331 h 356908"/>
              <a:gd name="connsiteX10" fmla="*/ 177616 w 440385"/>
              <a:gd name="connsiteY10" fmla="*/ 351191 h 356908"/>
              <a:gd name="connsiteX11" fmla="*/ 139516 w 440385"/>
              <a:gd name="connsiteY11" fmla="*/ 229271 h 356908"/>
              <a:gd name="connsiteX12" fmla="*/ 2356 w 440385"/>
              <a:gd name="connsiteY12" fmla="*/ 214031 h 356908"/>
              <a:gd name="connsiteX13" fmla="*/ 55696 w 440385"/>
              <a:gd name="connsiteY13" fmla="*/ 153071 h 356908"/>
              <a:gd name="connsiteX14" fmla="*/ 101416 w 440385"/>
              <a:gd name="connsiteY14" fmla="*/ 99731 h 356908"/>
              <a:gd name="connsiteX0" fmla="*/ 101416 w 440385"/>
              <a:gd name="connsiteY0" fmla="*/ 99731 h 354405"/>
              <a:gd name="connsiteX1" fmla="*/ 109036 w 440385"/>
              <a:gd name="connsiteY1" fmla="*/ 671 h 354405"/>
              <a:gd name="connsiteX2" fmla="*/ 230956 w 440385"/>
              <a:gd name="connsiteY2" fmla="*/ 54011 h 354405"/>
              <a:gd name="connsiteX3" fmla="*/ 345256 w 440385"/>
              <a:gd name="connsiteY3" fmla="*/ 8291 h 354405"/>
              <a:gd name="connsiteX4" fmla="*/ 390976 w 440385"/>
              <a:gd name="connsiteY4" fmla="*/ 46391 h 354405"/>
              <a:gd name="connsiteX5" fmla="*/ 337636 w 440385"/>
              <a:gd name="connsiteY5" fmla="*/ 130211 h 354405"/>
              <a:gd name="connsiteX6" fmla="*/ 436696 w 440385"/>
              <a:gd name="connsiteY6" fmla="*/ 229271 h 354405"/>
              <a:gd name="connsiteX7" fmla="*/ 406216 w 440385"/>
              <a:gd name="connsiteY7" fmla="*/ 282611 h 354405"/>
              <a:gd name="connsiteX8" fmla="*/ 284296 w 440385"/>
              <a:gd name="connsiteY8" fmla="*/ 252131 h 354405"/>
              <a:gd name="connsiteX9" fmla="*/ 234645 w 440385"/>
              <a:gd name="connsiteY9" fmla="*/ 313345 h 354405"/>
              <a:gd name="connsiteX10" fmla="*/ 177616 w 440385"/>
              <a:gd name="connsiteY10" fmla="*/ 351191 h 354405"/>
              <a:gd name="connsiteX11" fmla="*/ 139516 w 440385"/>
              <a:gd name="connsiteY11" fmla="*/ 229271 h 354405"/>
              <a:gd name="connsiteX12" fmla="*/ 2356 w 440385"/>
              <a:gd name="connsiteY12" fmla="*/ 214031 h 354405"/>
              <a:gd name="connsiteX13" fmla="*/ 55696 w 440385"/>
              <a:gd name="connsiteY13" fmla="*/ 153071 h 354405"/>
              <a:gd name="connsiteX14" fmla="*/ 101416 w 440385"/>
              <a:gd name="connsiteY14" fmla="*/ 99731 h 354405"/>
              <a:gd name="connsiteX0" fmla="*/ 101416 w 440385"/>
              <a:gd name="connsiteY0" fmla="*/ 99731 h 353607"/>
              <a:gd name="connsiteX1" fmla="*/ 109036 w 440385"/>
              <a:gd name="connsiteY1" fmla="*/ 671 h 353607"/>
              <a:gd name="connsiteX2" fmla="*/ 230956 w 440385"/>
              <a:gd name="connsiteY2" fmla="*/ 54011 h 353607"/>
              <a:gd name="connsiteX3" fmla="*/ 345256 w 440385"/>
              <a:gd name="connsiteY3" fmla="*/ 8291 h 353607"/>
              <a:gd name="connsiteX4" fmla="*/ 390976 w 440385"/>
              <a:gd name="connsiteY4" fmla="*/ 46391 h 353607"/>
              <a:gd name="connsiteX5" fmla="*/ 337636 w 440385"/>
              <a:gd name="connsiteY5" fmla="*/ 130211 h 353607"/>
              <a:gd name="connsiteX6" fmla="*/ 436696 w 440385"/>
              <a:gd name="connsiteY6" fmla="*/ 229271 h 353607"/>
              <a:gd name="connsiteX7" fmla="*/ 406216 w 440385"/>
              <a:gd name="connsiteY7" fmla="*/ 282611 h 353607"/>
              <a:gd name="connsiteX8" fmla="*/ 284296 w 440385"/>
              <a:gd name="connsiteY8" fmla="*/ 252131 h 353607"/>
              <a:gd name="connsiteX9" fmla="*/ 234645 w 440385"/>
              <a:gd name="connsiteY9" fmla="*/ 313345 h 353607"/>
              <a:gd name="connsiteX10" fmla="*/ 177616 w 440385"/>
              <a:gd name="connsiteY10" fmla="*/ 351191 h 353607"/>
              <a:gd name="connsiteX11" fmla="*/ 137759 w 440385"/>
              <a:gd name="connsiteY11" fmla="*/ 243869 h 353607"/>
              <a:gd name="connsiteX12" fmla="*/ 2356 w 440385"/>
              <a:gd name="connsiteY12" fmla="*/ 214031 h 353607"/>
              <a:gd name="connsiteX13" fmla="*/ 55696 w 440385"/>
              <a:gd name="connsiteY13" fmla="*/ 153071 h 353607"/>
              <a:gd name="connsiteX14" fmla="*/ 101416 w 440385"/>
              <a:gd name="connsiteY14" fmla="*/ 99731 h 353607"/>
              <a:gd name="connsiteX0" fmla="*/ 86854 w 440345"/>
              <a:gd name="connsiteY0" fmla="*/ 95201 h 353495"/>
              <a:gd name="connsiteX1" fmla="*/ 108996 w 440345"/>
              <a:gd name="connsiteY1" fmla="*/ 559 h 353495"/>
              <a:gd name="connsiteX2" fmla="*/ 230916 w 440345"/>
              <a:gd name="connsiteY2" fmla="*/ 53899 h 353495"/>
              <a:gd name="connsiteX3" fmla="*/ 345216 w 440345"/>
              <a:gd name="connsiteY3" fmla="*/ 8179 h 353495"/>
              <a:gd name="connsiteX4" fmla="*/ 390936 w 440345"/>
              <a:gd name="connsiteY4" fmla="*/ 46279 h 353495"/>
              <a:gd name="connsiteX5" fmla="*/ 337596 w 440345"/>
              <a:gd name="connsiteY5" fmla="*/ 130099 h 353495"/>
              <a:gd name="connsiteX6" fmla="*/ 436656 w 440345"/>
              <a:gd name="connsiteY6" fmla="*/ 229159 h 353495"/>
              <a:gd name="connsiteX7" fmla="*/ 406176 w 440345"/>
              <a:gd name="connsiteY7" fmla="*/ 282499 h 353495"/>
              <a:gd name="connsiteX8" fmla="*/ 284256 w 440345"/>
              <a:gd name="connsiteY8" fmla="*/ 252019 h 353495"/>
              <a:gd name="connsiteX9" fmla="*/ 234605 w 440345"/>
              <a:gd name="connsiteY9" fmla="*/ 313233 h 353495"/>
              <a:gd name="connsiteX10" fmla="*/ 177576 w 440345"/>
              <a:gd name="connsiteY10" fmla="*/ 351079 h 353495"/>
              <a:gd name="connsiteX11" fmla="*/ 137719 w 440345"/>
              <a:gd name="connsiteY11" fmla="*/ 243757 h 353495"/>
              <a:gd name="connsiteX12" fmla="*/ 2316 w 440345"/>
              <a:gd name="connsiteY12" fmla="*/ 213919 h 353495"/>
              <a:gd name="connsiteX13" fmla="*/ 55656 w 440345"/>
              <a:gd name="connsiteY13" fmla="*/ 152959 h 353495"/>
              <a:gd name="connsiteX14" fmla="*/ 86854 w 440345"/>
              <a:gd name="connsiteY14" fmla="*/ 95201 h 353495"/>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90936 w 440345"/>
              <a:gd name="connsiteY4" fmla="*/ 46279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345" h="384429">
                <a:moveTo>
                  <a:pt x="86854" y="95212"/>
                </a:moveTo>
                <a:cubicBezTo>
                  <a:pt x="95744" y="69812"/>
                  <a:pt x="84986" y="7454"/>
                  <a:pt x="108996" y="570"/>
                </a:cubicBezTo>
                <a:cubicBezTo>
                  <a:pt x="133006" y="-6314"/>
                  <a:pt x="192915" y="51348"/>
                  <a:pt x="230916" y="53910"/>
                </a:cubicBezTo>
                <a:cubicBezTo>
                  <a:pt x="268917" y="56472"/>
                  <a:pt x="287808" y="20774"/>
                  <a:pt x="337000" y="15942"/>
                </a:cubicBezTo>
                <a:cubicBezTo>
                  <a:pt x="386192" y="11110"/>
                  <a:pt x="373577" y="25428"/>
                  <a:pt x="373676" y="44456"/>
                </a:cubicBezTo>
                <a:cubicBezTo>
                  <a:pt x="373775" y="63484"/>
                  <a:pt x="327099" y="99324"/>
                  <a:pt x="337596" y="130110"/>
                </a:cubicBezTo>
                <a:cubicBezTo>
                  <a:pt x="348093" y="160896"/>
                  <a:pt x="425226" y="203770"/>
                  <a:pt x="436656" y="229170"/>
                </a:cubicBezTo>
                <a:cubicBezTo>
                  <a:pt x="448086" y="254570"/>
                  <a:pt x="431576" y="278700"/>
                  <a:pt x="406176" y="282510"/>
                </a:cubicBezTo>
                <a:cubicBezTo>
                  <a:pt x="380776" y="286320"/>
                  <a:pt x="312851" y="246908"/>
                  <a:pt x="284256" y="252030"/>
                </a:cubicBezTo>
                <a:cubicBezTo>
                  <a:pt x="255661" y="257152"/>
                  <a:pt x="252983" y="291424"/>
                  <a:pt x="234605" y="313244"/>
                </a:cubicBezTo>
                <a:cubicBezTo>
                  <a:pt x="216227" y="335064"/>
                  <a:pt x="190134" y="394528"/>
                  <a:pt x="173986" y="382949"/>
                </a:cubicBezTo>
                <a:cubicBezTo>
                  <a:pt x="157838" y="371370"/>
                  <a:pt x="166331" y="271938"/>
                  <a:pt x="137719" y="243768"/>
                </a:cubicBezTo>
                <a:cubicBezTo>
                  <a:pt x="109107" y="215598"/>
                  <a:pt x="16286" y="226630"/>
                  <a:pt x="2316" y="213930"/>
                </a:cubicBezTo>
                <a:cubicBezTo>
                  <a:pt x="-11654" y="201230"/>
                  <a:pt x="41566" y="172756"/>
                  <a:pt x="55656" y="152970"/>
                </a:cubicBezTo>
                <a:cubicBezTo>
                  <a:pt x="69746" y="133184"/>
                  <a:pt x="77964" y="120612"/>
                  <a:pt x="86854" y="95212"/>
                </a:cubicBezTo>
                <a:close/>
              </a:path>
            </a:pathLst>
          </a:custGeom>
          <a:solidFill>
            <a:schemeClr val="accent2"/>
          </a:solidFill>
          <a:ln w="9525">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92" tIns="30646" rIns="61292" bIns="30646"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30" name="任意多边形 29"/>
          <p:cNvSpPr/>
          <p:nvPr/>
        </p:nvSpPr>
        <p:spPr>
          <a:xfrm rot="7755168">
            <a:off x="6247359" y="1704343"/>
            <a:ext cx="312813" cy="295970"/>
          </a:xfrm>
          <a:custGeom>
            <a:avLst/>
            <a:gdLst>
              <a:gd name="connsiteX0" fmla="*/ 101416 w 440385"/>
              <a:gd name="connsiteY0" fmla="*/ 99731 h 356908"/>
              <a:gd name="connsiteX1" fmla="*/ 109036 w 440385"/>
              <a:gd name="connsiteY1" fmla="*/ 671 h 356908"/>
              <a:gd name="connsiteX2" fmla="*/ 230956 w 440385"/>
              <a:gd name="connsiteY2" fmla="*/ 54011 h 356908"/>
              <a:gd name="connsiteX3" fmla="*/ 345256 w 440385"/>
              <a:gd name="connsiteY3" fmla="*/ 8291 h 356908"/>
              <a:gd name="connsiteX4" fmla="*/ 390976 w 440385"/>
              <a:gd name="connsiteY4" fmla="*/ 46391 h 356908"/>
              <a:gd name="connsiteX5" fmla="*/ 337636 w 440385"/>
              <a:gd name="connsiteY5" fmla="*/ 130211 h 356908"/>
              <a:gd name="connsiteX6" fmla="*/ 436696 w 440385"/>
              <a:gd name="connsiteY6" fmla="*/ 229271 h 356908"/>
              <a:gd name="connsiteX7" fmla="*/ 406216 w 440385"/>
              <a:gd name="connsiteY7" fmla="*/ 282611 h 356908"/>
              <a:gd name="connsiteX8" fmla="*/ 284296 w 440385"/>
              <a:gd name="connsiteY8" fmla="*/ 252131 h 356908"/>
              <a:gd name="connsiteX9" fmla="*/ 246196 w 440385"/>
              <a:gd name="connsiteY9" fmla="*/ 328331 h 356908"/>
              <a:gd name="connsiteX10" fmla="*/ 177616 w 440385"/>
              <a:gd name="connsiteY10" fmla="*/ 351191 h 356908"/>
              <a:gd name="connsiteX11" fmla="*/ 139516 w 440385"/>
              <a:gd name="connsiteY11" fmla="*/ 229271 h 356908"/>
              <a:gd name="connsiteX12" fmla="*/ 2356 w 440385"/>
              <a:gd name="connsiteY12" fmla="*/ 214031 h 356908"/>
              <a:gd name="connsiteX13" fmla="*/ 55696 w 440385"/>
              <a:gd name="connsiteY13" fmla="*/ 153071 h 356908"/>
              <a:gd name="connsiteX14" fmla="*/ 101416 w 440385"/>
              <a:gd name="connsiteY14" fmla="*/ 99731 h 356908"/>
              <a:gd name="connsiteX0" fmla="*/ 101416 w 440385"/>
              <a:gd name="connsiteY0" fmla="*/ 99731 h 354405"/>
              <a:gd name="connsiteX1" fmla="*/ 109036 w 440385"/>
              <a:gd name="connsiteY1" fmla="*/ 671 h 354405"/>
              <a:gd name="connsiteX2" fmla="*/ 230956 w 440385"/>
              <a:gd name="connsiteY2" fmla="*/ 54011 h 354405"/>
              <a:gd name="connsiteX3" fmla="*/ 345256 w 440385"/>
              <a:gd name="connsiteY3" fmla="*/ 8291 h 354405"/>
              <a:gd name="connsiteX4" fmla="*/ 390976 w 440385"/>
              <a:gd name="connsiteY4" fmla="*/ 46391 h 354405"/>
              <a:gd name="connsiteX5" fmla="*/ 337636 w 440385"/>
              <a:gd name="connsiteY5" fmla="*/ 130211 h 354405"/>
              <a:gd name="connsiteX6" fmla="*/ 436696 w 440385"/>
              <a:gd name="connsiteY6" fmla="*/ 229271 h 354405"/>
              <a:gd name="connsiteX7" fmla="*/ 406216 w 440385"/>
              <a:gd name="connsiteY7" fmla="*/ 282611 h 354405"/>
              <a:gd name="connsiteX8" fmla="*/ 284296 w 440385"/>
              <a:gd name="connsiteY8" fmla="*/ 252131 h 354405"/>
              <a:gd name="connsiteX9" fmla="*/ 234645 w 440385"/>
              <a:gd name="connsiteY9" fmla="*/ 313345 h 354405"/>
              <a:gd name="connsiteX10" fmla="*/ 177616 w 440385"/>
              <a:gd name="connsiteY10" fmla="*/ 351191 h 354405"/>
              <a:gd name="connsiteX11" fmla="*/ 139516 w 440385"/>
              <a:gd name="connsiteY11" fmla="*/ 229271 h 354405"/>
              <a:gd name="connsiteX12" fmla="*/ 2356 w 440385"/>
              <a:gd name="connsiteY12" fmla="*/ 214031 h 354405"/>
              <a:gd name="connsiteX13" fmla="*/ 55696 w 440385"/>
              <a:gd name="connsiteY13" fmla="*/ 153071 h 354405"/>
              <a:gd name="connsiteX14" fmla="*/ 101416 w 440385"/>
              <a:gd name="connsiteY14" fmla="*/ 99731 h 354405"/>
              <a:gd name="connsiteX0" fmla="*/ 101416 w 440385"/>
              <a:gd name="connsiteY0" fmla="*/ 99731 h 353607"/>
              <a:gd name="connsiteX1" fmla="*/ 109036 w 440385"/>
              <a:gd name="connsiteY1" fmla="*/ 671 h 353607"/>
              <a:gd name="connsiteX2" fmla="*/ 230956 w 440385"/>
              <a:gd name="connsiteY2" fmla="*/ 54011 h 353607"/>
              <a:gd name="connsiteX3" fmla="*/ 345256 w 440385"/>
              <a:gd name="connsiteY3" fmla="*/ 8291 h 353607"/>
              <a:gd name="connsiteX4" fmla="*/ 390976 w 440385"/>
              <a:gd name="connsiteY4" fmla="*/ 46391 h 353607"/>
              <a:gd name="connsiteX5" fmla="*/ 337636 w 440385"/>
              <a:gd name="connsiteY5" fmla="*/ 130211 h 353607"/>
              <a:gd name="connsiteX6" fmla="*/ 436696 w 440385"/>
              <a:gd name="connsiteY6" fmla="*/ 229271 h 353607"/>
              <a:gd name="connsiteX7" fmla="*/ 406216 w 440385"/>
              <a:gd name="connsiteY7" fmla="*/ 282611 h 353607"/>
              <a:gd name="connsiteX8" fmla="*/ 284296 w 440385"/>
              <a:gd name="connsiteY8" fmla="*/ 252131 h 353607"/>
              <a:gd name="connsiteX9" fmla="*/ 234645 w 440385"/>
              <a:gd name="connsiteY9" fmla="*/ 313345 h 353607"/>
              <a:gd name="connsiteX10" fmla="*/ 177616 w 440385"/>
              <a:gd name="connsiteY10" fmla="*/ 351191 h 353607"/>
              <a:gd name="connsiteX11" fmla="*/ 137759 w 440385"/>
              <a:gd name="connsiteY11" fmla="*/ 243869 h 353607"/>
              <a:gd name="connsiteX12" fmla="*/ 2356 w 440385"/>
              <a:gd name="connsiteY12" fmla="*/ 214031 h 353607"/>
              <a:gd name="connsiteX13" fmla="*/ 55696 w 440385"/>
              <a:gd name="connsiteY13" fmla="*/ 153071 h 353607"/>
              <a:gd name="connsiteX14" fmla="*/ 101416 w 440385"/>
              <a:gd name="connsiteY14" fmla="*/ 99731 h 353607"/>
              <a:gd name="connsiteX0" fmla="*/ 86854 w 440345"/>
              <a:gd name="connsiteY0" fmla="*/ 95201 h 353495"/>
              <a:gd name="connsiteX1" fmla="*/ 108996 w 440345"/>
              <a:gd name="connsiteY1" fmla="*/ 559 h 353495"/>
              <a:gd name="connsiteX2" fmla="*/ 230916 w 440345"/>
              <a:gd name="connsiteY2" fmla="*/ 53899 h 353495"/>
              <a:gd name="connsiteX3" fmla="*/ 345216 w 440345"/>
              <a:gd name="connsiteY3" fmla="*/ 8179 h 353495"/>
              <a:gd name="connsiteX4" fmla="*/ 390936 w 440345"/>
              <a:gd name="connsiteY4" fmla="*/ 46279 h 353495"/>
              <a:gd name="connsiteX5" fmla="*/ 337596 w 440345"/>
              <a:gd name="connsiteY5" fmla="*/ 130099 h 353495"/>
              <a:gd name="connsiteX6" fmla="*/ 436656 w 440345"/>
              <a:gd name="connsiteY6" fmla="*/ 229159 h 353495"/>
              <a:gd name="connsiteX7" fmla="*/ 406176 w 440345"/>
              <a:gd name="connsiteY7" fmla="*/ 282499 h 353495"/>
              <a:gd name="connsiteX8" fmla="*/ 284256 w 440345"/>
              <a:gd name="connsiteY8" fmla="*/ 252019 h 353495"/>
              <a:gd name="connsiteX9" fmla="*/ 234605 w 440345"/>
              <a:gd name="connsiteY9" fmla="*/ 313233 h 353495"/>
              <a:gd name="connsiteX10" fmla="*/ 177576 w 440345"/>
              <a:gd name="connsiteY10" fmla="*/ 351079 h 353495"/>
              <a:gd name="connsiteX11" fmla="*/ 137719 w 440345"/>
              <a:gd name="connsiteY11" fmla="*/ 243757 h 353495"/>
              <a:gd name="connsiteX12" fmla="*/ 2316 w 440345"/>
              <a:gd name="connsiteY12" fmla="*/ 213919 h 353495"/>
              <a:gd name="connsiteX13" fmla="*/ 55656 w 440345"/>
              <a:gd name="connsiteY13" fmla="*/ 152959 h 353495"/>
              <a:gd name="connsiteX14" fmla="*/ 86854 w 440345"/>
              <a:gd name="connsiteY14" fmla="*/ 95201 h 353495"/>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90936 w 440345"/>
              <a:gd name="connsiteY4" fmla="*/ 46279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104484 h 393701"/>
              <a:gd name="connsiteX1" fmla="*/ 108996 w 440345"/>
              <a:gd name="connsiteY1" fmla="*/ 9842 h 393701"/>
              <a:gd name="connsiteX2" fmla="*/ 230916 w 440345"/>
              <a:gd name="connsiteY2" fmla="*/ 63182 h 393701"/>
              <a:gd name="connsiteX3" fmla="*/ 337000 w 440345"/>
              <a:gd name="connsiteY3" fmla="*/ 25214 h 393701"/>
              <a:gd name="connsiteX4" fmla="*/ 356161 w 440345"/>
              <a:gd name="connsiteY4" fmla="*/ 755 h 393701"/>
              <a:gd name="connsiteX5" fmla="*/ 373676 w 440345"/>
              <a:gd name="connsiteY5" fmla="*/ 53728 h 393701"/>
              <a:gd name="connsiteX6" fmla="*/ 337596 w 440345"/>
              <a:gd name="connsiteY6" fmla="*/ 139382 h 393701"/>
              <a:gd name="connsiteX7" fmla="*/ 436656 w 440345"/>
              <a:gd name="connsiteY7" fmla="*/ 238442 h 393701"/>
              <a:gd name="connsiteX8" fmla="*/ 406176 w 440345"/>
              <a:gd name="connsiteY8" fmla="*/ 291782 h 393701"/>
              <a:gd name="connsiteX9" fmla="*/ 284256 w 440345"/>
              <a:gd name="connsiteY9" fmla="*/ 261302 h 393701"/>
              <a:gd name="connsiteX10" fmla="*/ 234605 w 440345"/>
              <a:gd name="connsiteY10" fmla="*/ 322516 h 393701"/>
              <a:gd name="connsiteX11" fmla="*/ 173986 w 440345"/>
              <a:gd name="connsiteY11" fmla="*/ 392221 h 393701"/>
              <a:gd name="connsiteX12" fmla="*/ 137719 w 440345"/>
              <a:gd name="connsiteY12" fmla="*/ 253040 h 393701"/>
              <a:gd name="connsiteX13" fmla="*/ 2316 w 440345"/>
              <a:gd name="connsiteY13" fmla="*/ 223202 h 393701"/>
              <a:gd name="connsiteX14" fmla="*/ 55656 w 440345"/>
              <a:gd name="connsiteY14" fmla="*/ 162242 h 393701"/>
              <a:gd name="connsiteX15" fmla="*/ 86854 w 440345"/>
              <a:gd name="connsiteY15" fmla="*/ 104484 h 393701"/>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73676 w 440345"/>
              <a:gd name="connsiteY5" fmla="*/ 53976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56715 w 440345"/>
              <a:gd name="connsiteY5" fmla="*/ 62973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7132 w 440623"/>
              <a:gd name="connsiteY0" fmla="*/ 104732 h 393949"/>
              <a:gd name="connsiteX1" fmla="*/ 109274 w 440623"/>
              <a:gd name="connsiteY1" fmla="*/ 10090 h 393949"/>
              <a:gd name="connsiteX2" fmla="*/ 231194 w 440623"/>
              <a:gd name="connsiteY2" fmla="*/ 63430 h 393949"/>
              <a:gd name="connsiteX3" fmla="*/ 320459 w 440623"/>
              <a:gd name="connsiteY3" fmla="*/ 19757 h 393949"/>
              <a:gd name="connsiteX4" fmla="*/ 356439 w 440623"/>
              <a:gd name="connsiteY4" fmla="*/ 1003 h 393949"/>
              <a:gd name="connsiteX5" fmla="*/ 356993 w 440623"/>
              <a:gd name="connsiteY5" fmla="*/ 62973 h 393949"/>
              <a:gd name="connsiteX6" fmla="*/ 337874 w 440623"/>
              <a:gd name="connsiteY6" fmla="*/ 139630 h 393949"/>
              <a:gd name="connsiteX7" fmla="*/ 436934 w 440623"/>
              <a:gd name="connsiteY7" fmla="*/ 238690 h 393949"/>
              <a:gd name="connsiteX8" fmla="*/ 406454 w 440623"/>
              <a:gd name="connsiteY8" fmla="*/ 292030 h 393949"/>
              <a:gd name="connsiteX9" fmla="*/ 284534 w 440623"/>
              <a:gd name="connsiteY9" fmla="*/ 261550 h 393949"/>
              <a:gd name="connsiteX10" fmla="*/ 234883 w 440623"/>
              <a:gd name="connsiteY10" fmla="*/ 322764 h 393949"/>
              <a:gd name="connsiteX11" fmla="*/ 174264 w 440623"/>
              <a:gd name="connsiteY11" fmla="*/ 392469 h 393949"/>
              <a:gd name="connsiteX12" fmla="*/ 137997 w 440623"/>
              <a:gd name="connsiteY12" fmla="*/ 253288 h 393949"/>
              <a:gd name="connsiteX13" fmla="*/ 2594 w 440623"/>
              <a:gd name="connsiteY13" fmla="*/ 223450 h 393949"/>
              <a:gd name="connsiteX14" fmla="*/ 49053 w 440623"/>
              <a:gd name="connsiteY14" fmla="*/ 151093 h 393949"/>
              <a:gd name="connsiteX15" fmla="*/ 87132 w 440623"/>
              <a:gd name="connsiteY15" fmla="*/ 104732 h 393949"/>
              <a:gd name="connsiteX0" fmla="*/ 111837 w 440811"/>
              <a:gd name="connsiteY0" fmla="*/ 87129 h 393949"/>
              <a:gd name="connsiteX1" fmla="*/ 109462 w 440811"/>
              <a:gd name="connsiteY1" fmla="*/ 10090 h 393949"/>
              <a:gd name="connsiteX2" fmla="*/ 231382 w 440811"/>
              <a:gd name="connsiteY2" fmla="*/ 63430 h 393949"/>
              <a:gd name="connsiteX3" fmla="*/ 320647 w 440811"/>
              <a:gd name="connsiteY3" fmla="*/ 19757 h 393949"/>
              <a:gd name="connsiteX4" fmla="*/ 356627 w 440811"/>
              <a:gd name="connsiteY4" fmla="*/ 1003 h 393949"/>
              <a:gd name="connsiteX5" fmla="*/ 357181 w 440811"/>
              <a:gd name="connsiteY5" fmla="*/ 62973 h 393949"/>
              <a:gd name="connsiteX6" fmla="*/ 338062 w 440811"/>
              <a:gd name="connsiteY6" fmla="*/ 139630 h 393949"/>
              <a:gd name="connsiteX7" fmla="*/ 437122 w 440811"/>
              <a:gd name="connsiteY7" fmla="*/ 238690 h 393949"/>
              <a:gd name="connsiteX8" fmla="*/ 406642 w 440811"/>
              <a:gd name="connsiteY8" fmla="*/ 292030 h 393949"/>
              <a:gd name="connsiteX9" fmla="*/ 284722 w 440811"/>
              <a:gd name="connsiteY9" fmla="*/ 261550 h 393949"/>
              <a:gd name="connsiteX10" fmla="*/ 235071 w 440811"/>
              <a:gd name="connsiteY10" fmla="*/ 322764 h 393949"/>
              <a:gd name="connsiteX11" fmla="*/ 174452 w 440811"/>
              <a:gd name="connsiteY11" fmla="*/ 392469 h 393949"/>
              <a:gd name="connsiteX12" fmla="*/ 138185 w 440811"/>
              <a:gd name="connsiteY12" fmla="*/ 253288 h 393949"/>
              <a:gd name="connsiteX13" fmla="*/ 2782 w 440811"/>
              <a:gd name="connsiteY13" fmla="*/ 223450 h 393949"/>
              <a:gd name="connsiteX14" fmla="*/ 49241 w 440811"/>
              <a:gd name="connsiteY14" fmla="*/ 151093 h 393949"/>
              <a:gd name="connsiteX15" fmla="*/ 111837 w 440811"/>
              <a:gd name="connsiteY15" fmla="*/ 87129 h 393949"/>
              <a:gd name="connsiteX0" fmla="*/ 111837 w 440811"/>
              <a:gd name="connsiteY0" fmla="*/ 87036 h 393856"/>
              <a:gd name="connsiteX1" fmla="*/ 109462 w 440811"/>
              <a:gd name="connsiteY1" fmla="*/ 9997 h 393856"/>
              <a:gd name="connsiteX2" fmla="*/ 224500 w 440811"/>
              <a:gd name="connsiteY2" fmla="*/ 51941 h 393856"/>
              <a:gd name="connsiteX3" fmla="*/ 320647 w 440811"/>
              <a:gd name="connsiteY3" fmla="*/ 19664 h 393856"/>
              <a:gd name="connsiteX4" fmla="*/ 356627 w 440811"/>
              <a:gd name="connsiteY4" fmla="*/ 910 h 393856"/>
              <a:gd name="connsiteX5" fmla="*/ 357181 w 440811"/>
              <a:gd name="connsiteY5" fmla="*/ 62880 h 393856"/>
              <a:gd name="connsiteX6" fmla="*/ 338062 w 440811"/>
              <a:gd name="connsiteY6" fmla="*/ 139537 h 393856"/>
              <a:gd name="connsiteX7" fmla="*/ 437122 w 440811"/>
              <a:gd name="connsiteY7" fmla="*/ 238597 h 393856"/>
              <a:gd name="connsiteX8" fmla="*/ 406642 w 440811"/>
              <a:gd name="connsiteY8" fmla="*/ 291937 h 393856"/>
              <a:gd name="connsiteX9" fmla="*/ 284722 w 440811"/>
              <a:gd name="connsiteY9" fmla="*/ 261457 h 393856"/>
              <a:gd name="connsiteX10" fmla="*/ 235071 w 440811"/>
              <a:gd name="connsiteY10" fmla="*/ 322671 h 393856"/>
              <a:gd name="connsiteX11" fmla="*/ 174452 w 440811"/>
              <a:gd name="connsiteY11" fmla="*/ 392376 h 393856"/>
              <a:gd name="connsiteX12" fmla="*/ 138185 w 440811"/>
              <a:gd name="connsiteY12" fmla="*/ 253195 h 393856"/>
              <a:gd name="connsiteX13" fmla="*/ 2782 w 440811"/>
              <a:gd name="connsiteY13" fmla="*/ 223357 h 393856"/>
              <a:gd name="connsiteX14" fmla="*/ 49241 w 440811"/>
              <a:gd name="connsiteY14" fmla="*/ 151000 h 393856"/>
              <a:gd name="connsiteX15" fmla="*/ 111837 w 440811"/>
              <a:gd name="connsiteY15" fmla="*/ 87036 h 393856"/>
              <a:gd name="connsiteX0" fmla="*/ 111837 w 440811"/>
              <a:gd name="connsiteY0" fmla="*/ 92333 h 399153"/>
              <a:gd name="connsiteX1" fmla="*/ 109462 w 440811"/>
              <a:gd name="connsiteY1" fmla="*/ 15294 h 399153"/>
              <a:gd name="connsiteX2" fmla="*/ 224500 w 440811"/>
              <a:gd name="connsiteY2" fmla="*/ 57238 h 399153"/>
              <a:gd name="connsiteX3" fmla="*/ 316023 w 440811"/>
              <a:gd name="connsiteY3" fmla="*/ 4427 h 399153"/>
              <a:gd name="connsiteX4" fmla="*/ 356627 w 440811"/>
              <a:gd name="connsiteY4" fmla="*/ 6207 h 399153"/>
              <a:gd name="connsiteX5" fmla="*/ 357181 w 440811"/>
              <a:gd name="connsiteY5" fmla="*/ 68177 h 399153"/>
              <a:gd name="connsiteX6" fmla="*/ 338062 w 440811"/>
              <a:gd name="connsiteY6" fmla="*/ 144834 h 399153"/>
              <a:gd name="connsiteX7" fmla="*/ 437122 w 440811"/>
              <a:gd name="connsiteY7" fmla="*/ 243894 h 399153"/>
              <a:gd name="connsiteX8" fmla="*/ 406642 w 440811"/>
              <a:gd name="connsiteY8" fmla="*/ 297234 h 399153"/>
              <a:gd name="connsiteX9" fmla="*/ 284722 w 440811"/>
              <a:gd name="connsiteY9" fmla="*/ 266754 h 399153"/>
              <a:gd name="connsiteX10" fmla="*/ 235071 w 440811"/>
              <a:gd name="connsiteY10" fmla="*/ 327968 h 399153"/>
              <a:gd name="connsiteX11" fmla="*/ 174452 w 440811"/>
              <a:gd name="connsiteY11" fmla="*/ 397673 h 399153"/>
              <a:gd name="connsiteX12" fmla="*/ 138185 w 440811"/>
              <a:gd name="connsiteY12" fmla="*/ 258492 h 399153"/>
              <a:gd name="connsiteX13" fmla="*/ 2782 w 440811"/>
              <a:gd name="connsiteY13" fmla="*/ 228654 h 399153"/>
              <a:gd name="connsiteX14" fmla="*/ 49241 w 440811"/>
              <a:gd name="connsiteY14" fmla="*/ 156297 h 399153"/>
              <a:gd name="connsiteX15" fmla="*/ 111837 w 440811"/>
              <a:gd name="connsiteY15" fmla="*/ 92333 h 399153"/>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57181 w 440811"/>
              <a:gd name="connsiteY5" fmla="*/ 74368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46852 w 440811"/>
              <a:gd name="connsiteY5" fmla="*/ 70653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66053 w 440811"/>
              <a:gd name="connsiteY5" fmla="*/ 79275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110254 h 417074"/>
              <a:gd name="connsiteX1" fmla="*/ 109462 w 440811"/>
              <a:gd name="connsiteY1" fmla="*/ 33215 h 417074"/>
              <a:gd name="connsiteX2" fmla="*/ 224500 w 440811"/>
              <a:gd name="connsiteY2" fmla="*/ 75159 h 417074"/>
              <a:gd name="connsiteX3" fmla="*/ 316023 w 440811"/>
              <a:gd name="connsiteY3" fmla="*/ 22348 h 417074"/>
              <a:gd name="connsiteX4" fmla="*/ 379028 w 440811"/>
              <a:gd name="connsiteY4" fmla="*/ 961 h 417074"/>
              <a:gd name="connsiteX5" fmla="*/ 366053 w 440811"/>
              <a:gd name="connsiteY5" fmla="*/ 91005 h 417074"/>
              <a:gd name="connsiteX6" fmla="*/ 338062 w 440811"/>
              <a:gd name="connsiteY6" fmla="*/ 162755 h 417074"/>
              <a:gd name="connsiteX7" fmla="*/ 437122 w 440811"/>
              <a:gd name="connsiteY7" fmla="*/ 261815 h 417074"/>
              <a:gd name="connsiteX8" fmla="*/ 406642 w 440811"/>
              <a:gd name="connsiteY8" fmla="*/ 315155 h 417074"/>
              <a:gd name="connsiteX9" fmla="*/ 284722 w 440811"/>
              <a:gd name="connsiteY9" fmla="*/ 284675 h 417074"/>
              <a:gd name="connsiteX10" fmla="*/ 235071 w 440811"/>
              <a:gd name="connsiteY10" fmla="*/ 345889 h 417074"/>
              <a:gd name="connsiteX11" fmla="*/ 174452 w 440811"/>
              <a:gd name="connsiteY11" fmla="*/ 415594 h 417074"/>
              <a:gd name="connsiteX12" fmla="*/ 138185 w 440811"/>
              <a:gd name="connsiteY12" fmla="*/ 276413 h 417074"/>
              <a:gd name="connsiteX13" fmla="*/ 2782 w 440811"/>
              <a:gd name="connsiteY13" fmla="*/ 246575 h 417074"/>
              <a:gd name="connsiteX14" fmla="*/ 49241 w 440811"/>
              <a:gd name="connsiteY14" fmla="*/ 174218 h 417074"/>
              <a:gd name="connsiteX15" fmla="*/ 111837 w 440811"/>
              <a:gd name="connsiteY15" fmla="*/ 110254 h 41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0811" h="417074">
                <a:moveTo>
                  <a:pt x="111837" y="110254"/>
                </a:moveTo>
                <a:cubicBezTo>
                  <a:pt x="121874" y="86754"/>
                  <a:pt x="90685" y="39064"/>
                  <a:pt x="109462" y="33215"/>
                </a:cubicBezTo>
                <a:cubicBezTo>
                  <a:pt x="128239" y="27366"/>
                  <a:pt x="190073" y="76970"/>
                  <a:pt x="224500" y="75159"/>
                </a:cubicBezTo>
                <a:cubicBezTo>
                  <a:pt x="258927" y="73348"/>
                  <a:pt x="290268" y="34714"/>
                  <a:pt x="316023" y="22348"/>
                </a:cubicBezTo>
                <a:cubicBezTo>
                  <a:pt x="341778" y="9982"/>
                  <a:pt x="372915" y="-3791"/>
                  <a:pt x="379028" y="961"/>
                </a:cubicBezTo>
                <a:cubicBezTo>
                  <a:pt x="385141" y="5713"/>
                  <a:pt x="372881" y="64039"/>
                  <a:pt x="366053" y="91005"/>
                </a:cubicBezTo>
                <a:cubicBezTo>
                  <a:pt x="359225" y="117971"/>
                  <a:pt x="326217" y="134287"/>
                  <a:pt x="338062" y="162755"/>
                </a:cubicBezTo>
                <a:cubicBezTo>
                  <a:pt x="349907" y="191223"/>
                  <a:pt x="425692" y="236415"/>
                  <a:pt x="437122" y="261815"/>
                </a:cubicBezTo>
                <a:cubicBezTo>
                  <a:pt x="448552" y="287215"/>
                  <a:pt x="432042" y="311345"/>
                  <a:pt x="406642" y="315155"/>
                </a:cubicBezTo>
                <a:cubicBezTo>
                  <a:pt x="381242" y="318965"/>
                  <a:pt x="313317" y="279553"/>
                  <a:pt x="284722" y="284675"/>
                </a:cubicBezTo>
                <a:cubicBezTo>
                  <a:pt x="256127" y="289797"/>
                  <a:pt x="253449" y="324069"/>
                  <a:pt x="235071" y="345889"/>
                </a:cubicBezTo>
                <a:cubicBezTo>
                  <a:pt x="216693" y="367709"/>
                  <a:pt x="190600" y="427173"/>
                  <a:pt x="174452" y="415594"/>
                </a:cubicBezTo>
                <a:cubicBezTo>
                  <a:pt x="158304" y="404015"/>
                  <a:pt x="166797" y="304583"/>
                  <a:pt x="138185" y="276413"/>
                </a:cubicBezTo>
                <a:cubicBezTo>
                  <a:pt x="109573" y="248243"/>
                  <a:pt x="16752" y="259275"/>
                  <a:pt x="2782" y="246575"/>
                </a:cubicBezTo>
                <a:cubicBezTo>
                  <a:pt x="-11188" y="233875"/>
                  <a:pt x="31065" y="196938"/>
                  <a:pt x="49241" y="174218"/>
                </a:cubicBezTo>
                <a:cubicBezTo>
                  <a:pt x="67417" y="151498"/>
                  <a:pt x="101800" y="133754"/>
                  <a:pt x="111837" y="110254"/>
                </a:cubicBezTo>
                <a:close/>
              </a:path>
            </a:pathLst>
          </a:custGeom>
          <a:solidFill>
            <a:schemeClr val="accent4"/>
          </a:solidFill>
          <a:ln w="9525">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92" tIns="30646" rIns="61292" bIns="30646" numCol="1" spcCol="0" rtlCol="0" fromWordArt="0" anchor="ctr" anchorCtr="0" forceAA="0" compatLnSpc="1">
            <a:prstTxWarp prst="textNoShape">
              <a:avLst/>
            </a:prstTxWarp>
            <a:noAutofit/>
          </a:bodyPr>
          <a:lstStyle/>
          <a:p>
            <a:pPr algn="ctr"/>
            <a:endParaRPr lang="zh-CN" altLang="en-US" dirty="0">
              <a:solidFill>
                <a:prstClr val="white"/>
              </a:solidFill>
            </a:endParaRPr>
          </a:p>
        </p:txBody>
      </p:sp>
      <p:sp>
        <p:nvSpPr>
          <p:cNvPr id="35" name="云形 25"/>
          <p:cNvSpPr/>
          <p:nvPr/>
        </p:nvSpPr>
        <p:spPr>
          <a:xfrm>
            <a:off x="-2649459" y="360304"/>
            <a:ext cx="834818" cy="553191"/>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92" tIns="30646" rIns="61292" bIns="30646"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45" name="云形 26"/>
          <p:cNvSpPr/>
          <p:nvPr/>
        </p:nvSpPr>
        <p:spPr>
          <a:xfrm rot="429982">
            <a:off x="1294067" y="1862376"/>
            <a:ext cx="858332" cy="534740"/>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34165 w 43256"/>
              <a:gd name="connsiteY4" fmla="*/ 22813 h 40633"/>
              <a:gd name="connsiteX5" fmla="*/ 37416 w 43256"/>
              <a:gd name="connsiteY5" fmla="*/ 29949 h 40633"/>
              <a:gd name="connsiteX6" fmla="*/ 41834 w 43256"/>
              <a:gd name="connsiteY6" fmla="*/ 15213 h 40633"/>
              <a:gd name="connsiteX7" fmla="*/ 40386 w 43256"/>
              <a:gd name="connsiteY7" fmla="*/ 17889 h 40633"/>
              <a:gd name="connsiteX8" fmla="*/ 38360 w 43256"/>
              <a:gd name="connsiteY8" fmla="*/ 5285 h 40633"/>
              <a:gd name="connsiteX9" fmla="*/ 38436 w 43256"/>
              <a:gd name="connsiteY9" fmla="*/ 6549 h 40633"/>
              <a:gd name="connsiteX10" fmla="*/ 29114 w 43256"/>
              <a:gd name="connsiteY10" fmla="*/ 3811 h 40633"/>
              <a:gd name="connsiteX11" fmla="*/ 29856 w 43256"/>
              <a:gd name="connsiteY11" fmla="*/ 2199 h 40633"/>
              <a:gd name="connsiteX12" fmla="*/ 22177 w 43256"/>
              <a:gd name="connsiteY12" fmla="*/ 4579 h 40633"/>
              <a:gd name="connsiteX13" fmla="*/ 22536 w 43256"/>
              <a:gd name="connsiteY13" fmla="*/ 3189 h 40633"/>
              <a:gd name="connsiteX14" fmla="*/ 14036 w 43256"/>
              <a:gd name="connsiteY14" fmla="*/ 5051 h 40633"/>
              <a:gd name="connsiteX15" fmla="*/ 15336 w 43256"/>
              <a:gd name="connsiteY15" fmla="*/ 6399 h 40633"/>
              <a:gd name="connsiteX16" fmla="*/ 4163 w 43256"/>
              <a:gd name="connsiteY16" fmla="*/ 15648 h 40633"/>
              <a:gd name="connsiteX17" fmla="*/ 3936 w 43256"/>
              <a:gd name="connsiteY17"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5439" y="37201"/>
                  <a:pt x="20308" y="39349"/>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92" tIns="30646" rIns="61292" bIns="30646" numCol="1" spcCol="0" rtlCol="0" fromWordArt="0" anchor="ctr" anchorCtr="0" forceAA="0" compatLnSpc="1">
            <a:prstTxWarp prst="textNoShape">
              <a:avLst/>
            </a:prstTxWarp>
            <a:noAutofit/>
          </a:bodyPr>
          <a:lstStyle/>
          <a:p>
            <a:pPr algn="ctr"/>
            <a:endParaRPr lang="zh-CN" altLang="en-US">
              <a:solidFill>
                <a:prstClr val="white"/>
              </a:solidFill>
            </a:endParaRPr>
          </a:p>
        </p:txBody>
      </p:sp>
    </p:spTree>
    <p:extLst>
      <p:ext uri="{BB962C8B-B14F-4D97-AF65-F5344CB8AC3E}">
        <p14:creationId xmlns:p14="http://schemas.microsoft.com/office/powerpoint/2010/main" val="21165805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10"/>
                                        </p:tgtEl>
                                        <p:attrNameLst>
                                          <p:attrName>r</p:attrName>
                                        </p:attrNameLst>
                                      </p:cBhvr>
                                    </p:animRot>
                                  </p:childTnLst>
                                </p:cTn>
                              </p:par>
                              <p:par>
                                <p:cTn id="7" presetID="8" presetClass="emph" presetSubtype="0" fill="hold" nodeType="withEffect">
                                  <p:stCondLst>
                                    <p:cond delay="0"/>
                                  </p:stCondLst>
                                  <p:childTnLst>
                                    <p:animRot by="-21600000">
                                      <p:cBhvr>
                                        <p:cTn id="8" dur="5000" fill="hold"/>
                                        <p:tgtEl>
                                          <p:spTgt spid="11"/>
                                        </p:tgtEl>
                                        <p:attrNameLst>
                                          <p:attrName>r</p:attrName>
                                        </p:attrNameLst>
                                      </p:cBhvr>
                                    </p:animRot>
                                  </p:childTnLst>
                                </p:cTn>
                              </p:par>
                              <p:par>
                                <p:cTn id="9" presetID="8" presetClass="emph" presetSubtype="0" fill="hold" nodeType="withEffect">
                                  <p:stCondLst>
                                    <p:cond delay="0"/>
                                  </p:stCondLst>
                                  <p:childTnLst>
                                    <p:animRot by="21600000">
                                      <p:cBhvr>
                                        <p:cTn id="10" dur="5000" fill="hold"/>
                                        <p:tgtEl>
                                          <p:spTgt spid="14"/>
                                        </p:tgtEl>
                                        <p:attrNameLst>
                                          <p:attrName>r</p:attrName>
                                        </p:attrNameLst>
                                      </p:cBhvr>
                                    </p:animRot>
                                  </p:childTnLst>
                                </p:cTn>
                              </p:par>
                              <p:par>
                                <p:cTn id="11" presetID="8" presetClass="emph" presetSubtype="0" fill="hold" nodeType="withEffect">
                                  <p:stCondLst>
                                    <p:cond delay="0"/>
                                  </p:stCondLst>
                                  <p:childTnLst>
                                    <p:animRot by="-21600000">
                                      <p:cBhvr>
                                        <p:cTn id="12" dur="5000" fill="hold"/>
                                        <p:tgtEl>
                                          <p:spTgt spid="17"/>
                                        </p:tgtEl>
                                        <p:attrNameLst>
                                          <p:attrName>r</p:attrName>
                                        </p:attrNameLst>
                                      </p:cBhvr>
                                    </p:animRot>
                                  </p:childTnLst>
                                </p:cTn>
                              </p:par>
                              <p:par>
                                <p:cTn id="13" presetID="63" presetClass="path" presetSubtype="0" accel="50000" decel="50000" fill="hold" grpId="0" nodeType="withEffect">
                                  <p:stCondLst>
                                    <p:cond delay="0"/>
                                  </p:stCondLst>
                                  <p:childTnLst>
                                    <p:animMotion origin="layout" path="M 2.70833E-6 4.81481E-6 L 0.65911 0.06157 " pathEditMode="relative" rAng="0" ptsTypes="AA">
                                      <p:cBhvr>
                                        <p:cTn id="14" dur="4000" fill="hold"/>
                                        <p:tgtEl>
                                          <p:spTgt spid="22"/>
                                        </p:tgtEl>
                                        <p:attrNameLst>
                                          <p:attrName>ppt_x</p:attrName>
                                          <p:attrName>ppt_y</p:attrName>
                                        </p:attrNameLst>
                                      </p:cBhvr>
                                      <p:rCtr x="32956" y="3079"/>
                                    </p:animMotion>
                                  </p:childTnLst>
                                </p:cTn>
                              </p:par>
                              <p:par>
                                <p:cTn id="15" presetID="63" presetClass="path" presetSubtype="0" accel="50000" decel="50000" fill="hold" grpId="0" nodeType="withEffect">
                                  <p:stCondLst>
                                    <p:cond delay="0"/>
                                  </p:stCondLst>
                                  <p:childTnLst>
                                    <p:animMotion origin="layout" path="M 3.95833E-6 3.7037E-7 L 0.50247 -0.02431 " pathEditMode="relative" rAng="0" ptsTypes="AA">
                                      <p:cBhvr>
                                        <p:cTn id="16" dur="4000" fill="hold"/>
                                        <p:tgtEl>
                                          <p:spTgt spid="25"/>
                                        </p:tgtEl>
                                        <p:attrNameLst>
                                          <p:attrName>ppt_x</p:attrName>
                                          <p:attrName>ppt_y</p:attrName>
                                        </p:attrNameLst>
                                      </p:cBhvr>
                                      <p:rCtr x="25117" y="-1227"/>
                                    </p:animMotion>
                                  </p:childTnLst>
                                </p:cTn>
                              </p:par>
                              <p:par>
                                <p:cTn id="17" presetID="63" presetClass="path" presetSubtype="0" accel="50000" decel="50000" fill="hold" grpId="0" nodeType="withEffect">
                                  <p:stCondLst>
                                    <p:cond delay="0"/>
                                  </p:stCondLst>
                                  <p:childTnLst>
                                    <p:animMotion origin="layout" path="M 0 0 L 0.290527 0.00013 E" pathEditMode="relative" ptsTypes="">
                                      <p:cBhvr>
                                        <p:cTn id="18" dur="4000" fill="hold"/>
                                        <p:tgtEl>
                                          <p:spTgt spid="26"/>
                                        </p:tgtEl>
                                        <p:attrNameLst>
                                          <p:attrName>ppt_x</p:attrName>
                                          <p:attrName>ppt_y</p:attrName>
                                        </p:attrNameLst>
                                      </p:cBhvr>
                                    </p:animMotion>
                                  </p:childTnLst>
                                </p:cTn>
                              </p:par>
                              <p:par>
                                <p:cTn id="19" presetID="63" presetClass="path" presetSubtype="0" accel="50000" decel="50000" fill="hold" grpId="0" nodeType="withEffect">
                                  <p:stCondLst>
                                    <p:cond delay="0"/>
                                  </p:stCondLst>
                                  <p:childTnLst>
                                    <p:animMotion origin="layout" path="M 0 0 L 0.312461 0.00057 E" pathEditMode="relative" ptsTypes="">
                                      <p:cBhvr>
                                        <p:cTn id="20" dur="4000" fill="hold"/>
                                        <p:tgtEl>
                                          <p:spTgt spid="27"/>
                                        </p:tgtEl>
                                        <p:attrNameLst>
                                          <p:attrName>ppt_x</p:attrName>
                                          <p:attrName>ppt_y</p:attrName>
                                        </p:attrNameLst>
                                      </p:cBhvr>
                                    </p:animMotion>
                                  </p:childTnLst>
                                </p:cTn>
                              </p:par>
                              <p:par>
                                <p:cTn id="21" presetID="63" presetClass="path" presetSubtype="0" accel="50000" decel="50000" fill="hold" grpId="0" nodeType="withEffect">
                                  <p:stCondLst>
                                    <p:cond delay="0"/>
                                  </p:stCondLst>
                                  <p:childTnLst>
                                    <p:animMotion origin="layout" path="M 0.1694 -0.01458 L 0.46289 0.00162 " pathEditMode="relative" rAng="0" ptsTypes="AA">
                                      <p:cBhvr>
                                        <p:cTn id="22" dur="4000" fill="hold"/>
                                        <p:tgtEl>
                                          <p:spTgt spid="35"/>
                                        </p:tgtEl>
                                        <p:attrNameLst>
                                          <p:attrName>ppt_x</p:attrName>
                                          <p:attrName>ppt_y</p:attrName>
                                        </p:attrNameLst>
                                      </p:cBhvr>
                                      <p:rCtr x="14674" y="810"/>
                                    </p:animMotion>
                                  </p:childTnLst>
                                </p:cTn>
                              </p:par>
                              <p:par>
                                <p:cTn id="23" presetID="63" presetClass="path" presetSubtype="0" accel="50000" decel="50000" fill="hold" grpId="0" nodeType="withEffect">
                                  <p:stCondLst>
                                    <p:cond delay="0"/>
                                  </p:stCondLst>
                                  <p:childTnLst>
                                    <p:animMotion origin="layout" path="M -0.30755 -0.00255 L -1.45833E-6 1.11111E-6 " pathEditMode="relative" rAng="0" ptsTypes="AA">
                                      <p:cBhvr>
                                        <p:cTn id="24" dur="4000" fill="hold"/>
                                        <p:tgtEl>
                                          <p:spTgt spid="45"/>
                                        </p:tgtEl>
                                        <p:attrNameLst>
                                          <p:attrName>ppt_x</p:attrName>
                                          <p:attrName>ppt_y</p:attrName>
                                        </p:attrNameLst>
                                      </p:cBhvr>
                                      <p:rCtr x="15378" y="116"/>
                                    </p:animMotion>
                                  </p:childTnLst>
                                </p:cTn>
                              </p:par>
                              <p:par>
                                <p:cTn id="25" presetID="10" presetClass="entr" presetSubtype="0" fill="hold" grpId="0" nodeType="withEffect">
                                  <p:stCondLst>
                                    <p:cond delay="175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2000"/>
                                        <p:tgtEl>
                                          <p:spTgt spid="29"/>
                                        </p:tgtEl>
                                      </p:cBhvr>
                                    </p:animEffect>
                                  </p:childTnLst>
                                </p:cTn>
                              </p:par>
                              <p:par>
                                <p:cTn id="28" presetID="63" presetClass="path" presetSubtype="0" accel="50000" decel="50000" fill="hold" grpId="1" nodeType="withEffect">
                                  <p:stCondLst>
                                    <p:cond delay="1750"/>
                                  </p:stCondLst>
                                  <p:childTnLst>
                                    <p:animMotion origin="layout" path="M -0.068719 -0.017227 L 0 0 E" pathEditMode="relative" ptsTypes="">
                                      <p:cBhvr>
                                        <p:cTn id="29" dur="2000" fill="hold"/>
                                        <p:tgtEl>
                                          <p:spTgt spid="29"/>
                                        </p:tgtEl>
                                        <p:attrNameLst>
                                          <p:attrName>ppt_x</p:attrName>
                                          <p:attrName>ppt_y</p:attrName>
                                        </p:attrNameLst>
                                      </p:cBhvr>
                                    </p:animMotion>
                                  </p:childTnLst>
                                </p:cTn>
                              </p:par>
                              <p:par>
                                <p:cTn id="30" presetID="32" presetClass="emph" presetSubtype="0" fill="hold" grpId="2" nodeType="withEffect">
                                  <p:stCondLst>
                                    <p:cond delay="1750"/>
                                  </p:stCondLst>
                                  <p:childTnLst>
                                    <p:animRot by="120000">
                                      <p:cBhvr>
                                        <p:cTn id="31" dur="1" fill="hold">
                                          <p:stCondLst>
                                            <p:cond delay="0"/>
                                          </p:stCondLst>
                                        </p:cTn>
                                        <p:tgtEl>
                                          <p:spTgt spid="29"/>
                                        </p:tgtEl>
                                        <p:attrNameLst>
                                          <p:attrName>r</p:attrName>
                                        </p:attrNameLst>
                                      </p:cBhvr>
                                    </p:animRot>
                                    <p:animRot by="-240000">
                                      <p:cBhvr>
                                        <p:cTn id="32" dur="2" fill="hold">
                                          <p:stCondLst>
                                            <p:cond delay="199"/>
                                          </p:stCondLst>
                                        </p:cTn>
                                        <p:tgtEl>
                                          <p:spTgt spid="29"/>
                                        </p:tgtEl>
                                        <p:attrNameLst>
                                          <p:attrName>r</p:attrName>
                                        </p:attrNameLst>
                                      </p:cBhvr>
                                    </p:animRot>
                                    <p:animRot by="240000">
                                      <p:cBhvr>
                                        <p:cTn id="33" dur="2" fill="hold">
                                          <p:stCondLst>
                                            <p:cond delay="397"/>
                                          </p:stCondLst>
                                        </p:cTn>
                                        <p:tgtEl>
                                          <p:spTgt spid="29"/>
                                        </p:tgtEl>
                                        <p:attrNameLst>
                                          <p:attrName>r</p:attrName>
                                        </p:attrNameLst>
                                      </p:cBhvr>
                                    </p:animRot>
                                    <p:animRot by="-240000">
                                      <p:cBhvr>
                                        <p:cTn id="34" dur="2" fill="hold">
                                          <p:stCondLst>
                                            <p:cond delay="596"/>
                                          </p:stCondLst>
                                        </p:cTn>
                                        <p:tgtEl>
                                          <p:spTgt spid="29"/>
                                        </p:tgtEl>
                                        <p:attrNameLst>
                                          <p:attrName>r</p:attrName>
                                        </p:attrNameLst>
                                      </p:cBhvr>
                                    </p:animRot>
                                    <p:animRot by="120000">
                                      <p:cBhvr>
                                        <p:cTn id="35" dur="2" fill="hold">
                                          <p:stCondLst>
                                            <p:cond delay="1010"/>
                                          </p:stCondLst>
                                        </p:cTn>
                                        <p:tgtEl>
                                          <p:spTgt spid="29"/>
                                        </p:tgtEl>
                                        <p:attrNameLst>
                                          <p:attrName>r</p:attrName>
                                        </p:attrNameLst>
                                      </p:cBhvr>
                                    </p:animRot>
                                  </p:childTnLst>
                                </p:cTn>
                              </p:par>
                              <p:par>
                                <p:cTn id="36" presetID="8" presetClass="emph" presetSubtype="0" fill="hold" grpId="3" nodeType="withEffect">
                                  <p:stCondLst>
                                    <p:cond delay="2750"/>
                                  </p:stCondLst>
                                  <p:childTnLst>
                                    <p:animRot by="21600000">
                                      <p:cBhvr>
                                        <p:cTn id="37" dur="1250" fill="hold"/>
                                        <p:tgtEl>
                                          <p:spTgt spid="29"/>
                                        </p:tgtEl>
                                        <p:attrNameLst>
                                          <p:attrName>r</p:attrName>
                                        </p:attrNameLst>
                                      </p:cBhvr>
                                    </p:animRot>
                                  </p:childTnLst>
                                </p:cTn>
                              </p:par>
                              <p:par>
                                <p:cTn id="38" presetID="8" presetClass="emph" presetSubtype="0" fill="hold" grpId="0" nodeType="withEffect">
                                  <p:stCondLst>
                                    <p:cond delay="2750"/>
                                  </p:stCondLst>
                                  <p:childTnLst>
                                    <p:animRot by="21600000">
                                      <p:cBhvr>
                                        <p:cTn id="39" dur="2000" fill="hold"/>
                                        <p:tgtEl>
                                          <p:spTgt spid="30"/>
                                        </p:tgtEl>
                                        <p:attrNameLst>
                                          <p:attrName>r</p:attrName>
                                        </p:attrNameLst>
                                      </p:cBhvr>
                                    </p:animRot>
                                  </p:childTnLst>
                                </p:cTn>
                              </p:par>
                              <p:par>
                                <p:cTn id="40" presetID="37" presetClass="entr" presetSubtype="0" fill="hold" grpId="0" nodeType="withEffect">
                                  <p:stCondLst>
                                    <p:cond delay="275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2000"/>
                                        <p:tgtEl>
                                          <p:spTgt spid="20"/>
                                        </p:tgtEl>
                                      </p:cBhvr>
                                    </p:animEffect>
                                    <p:anim calcmode="lin" valueType="num">
                                      <p:cBhvr>
                                        <p:cTn id="43" dur="2000" fill="hold"/>
                                        <p:tgtEl>
                                          <p:spTgt spid="20"/>
                                        </p:tgtEl>
                                        <p:attrNameLst>
                                          <p:attrName>ppt_x</p:attrName>
                                        </p:attrNameLst>
                                      </p:cBhvr>
                                      <p:tavLst>
                                        <p:tav tm="0">
                                          <p:val>
                                            <p:strVal val="#ppt_x"/>
                                          </p:val>
                                        </p:tav>
                                        <p:tav tm="100000">
                                          <p:val>
                                            <p:strVal val="#ppt_x"/>
                                          </p:val>
                                        </p:tav>
                                      </p:tavLst>
                                    </p:anim>
                                    <p:anim calcmode="lin" valueType="num">
                                      <p:cBhvr>
                                        <p:cTn id="44" dur="1800" decel="100000" fill="hold"/>
                                        <p:tgtEl>
                                          <p:spTgt spid="20"/>
                                        </p:tgtEl>
                                        <p:attrNameLst>
                                          <p:attrName>ppt_y</p:attrName>
                                        </p:attrNameLst>
                                      </p:cBhvr>
                                      <p:tavLst>
                                        <p:tav tm="0">
                                          <p:val>
                                            <p:strVal val="#ppt_y+1"/>
                                          </p:val>
                                        </p:tav>
                                        <p:tav tm="100000">
                                          <p:val>
                                            <p:strVal val="#ppt_y-.03"/>
                                          </p:val>
                                        </p:tav>
                                      </p:tavLst>
                                    </p:anim>
                                    <p:anim calcmode="lin" valueType="num">
                                      <p:cBhvr>
                                        <p:cTn id="45" dur="200" accel="100000" fill="hold">
                                          <p:stCondLst>
                                            <p:cond delay="18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26" grpId="0" animBg="1"/>
      <p:bldP spid="27" grpId="0" animBg="1"/>
      <p:bldP spid="20" grpId="0"/>
      <p:bldP spid="29" grpId="0" animBg="1"/>
      <p:bldP spid="29" grpId="1" animBg="1"/>
      <p:bldP spid="29" grpId="2" animBg="1"/>
      <p:bldP spid="29" grpId="3" animBg="1"/>
      <p:bldP spid="30" grpId="0" animBg="1"/>
      <p:bldP spid="35" grpId="0" animBg="1"/>
      <p:bldP spid="4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09530" y="857250"/>
            <a:ext cx="2857500" cy="4286250"/>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084" y="186928"/>
            <a:ext cx="6336843" cy="3959847"/>
          </a:xfrm>
          <a:prstGeom prst="rect">
            <a:avLst/>
          </a:prstGeom>
        </p:spPr>
      </p:pic>
      <p:sp>
        <p:nvSpPr>
          <p:cNvPr id="6" name="矩形 5"/>
          <p:cNvSpPr/>
          <p:nvPr/>
        </p:nvSpPr>
        <p:spPr>
          <a:xfrm>
            <a:off x="856353" y="899327"/>
            <a:ext cx="3879141" cy="2254799"/>
          </a:xfrm>
          <a:prstGeom prst="rect">
            <a:avLst/>
          </a:prstGeom>
        </p:spPr>
        <p:txBody>
          <a:bodyPr wrap="square" lIns="61292" tIns="30646" rIns="61292" bIns="30646">
            <a:spAutoFit/>
          </a:bodyPr>
          <a:lstStyle/>
          <a:p>
            <a:pPr algn="ctr">
              <a:lnSpc>
                <a:spcPct val="150000"/>
              </a:lnSpc>
            </a:pPr>
            <a:r>
              <a:rPr lang="en-US" altLang="zh-CN" sz="1900" b="1">
                <a:latin typeface="Times New Roman" panose="02020603050405020304" pitchFamily="18" charset="0"/>
                <a:ea typeface="华康娃娃体W5(P)" panose="040B0500000000000000" pitchFamily="82" charset="-122"/>
                <a:cs typeface="Times New Roman" panose="02020603050405020304" pitchFamily="18" charset="0"/>
              </a:rPr>
              <a:t>- Nêu quy tắc giao tiếp, ứng xử có văn hoá qua mạng?</a:t>
            </a:r>
          </a:p>
          <a:p>
            <a:pPr algn="ctr">
              <a:lnSpc>
                <a:spcPct val="150000"/>
              </a:lnSpc>
            </a:pPr>
            <a:r>
              <a:rPr lang="en-US" altLang="zh-CN" sz="1900" b="1">
                <a:latin typeface="Times New Roman" panose="02020603050405020304" pitchFamily="18" charset="0"/>
                <a:ea typeface="华康娃娃体W5(P)" panose="040B0500000000000000" pitchFamily="82" charset="-122"/>
                <a:cs typeface="Times New Roman" panose="02020603050405020304" pitchFamily="18" charset="0"/>
              </a:rPr>
              <a:t>- Trình bày các nguyên tắc tránh gặp thông tin có nội dung xấu trên mạng?</a:t>
            </a:r>
            <a:endParaRPr lang="en-US" altLang="zh-CN" sz="1900" b="1" dirty="0">
              <a:latin typeface="Times New Roman" panose="02020603050405020304" pitchFamily="18" charset="0"/>
              <a:ea typeface="华康娃娃体W5(P)" panose="040B0500000000000000" pitchFamily="82" charset="-122"/>
              <a:cs typeface="Times New Roman" panose="02020603050405020304" pitchFamily="18" charset="0"/>
            </a:endParaRPr>
          </a:p>
        </p:txBody>
      </p:sp>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10471" y="-144042"/>
            <a:ext cx="1462117" cy="1373935"/>
          </a:xfrm>
          <a:prstGeom prst="rect">
            <a:avLst/>
          </a:prstGeom>
        </p:spPr>
      </p:pic>
      <p:pic>
        <p:nvPicPr>
          <p:cNvPr id="7" name="图片 36">
            <a:extLst>
              <a:ext uri="{FF2B5EF4-FFF2-40B4-BE49-F238E27FC236}">
                <a16:creationId xmlns:a16="http://schemas.microsoft.com/office/drawing/2014/main" id="{70AF4620-9EFF-56B1-72D4-AFBDBB7C9221}"/>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0" y="4038711"/>
            <a:ext cx="1048343" cy="1059408"/>
          </a:xfrm>
          <a:prstGeom prst="rect">
            <a:avLst/>
          </a:prstGeom>
        </p:spPr>
      </p:pic>
    </p:spTree>
    <p:extLst>
      <p:ext uri="{BB962C8B-B14F-4D97-AF65-F5344CB8AC3E}">
        <p14:creationId xmlns:p14="http://schemas.microsoft.com/office/powerpoint/2010/main" val="9963555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par>
                                <p:cTn id="8" presetID="8" presetClass="emph" presetSubtype="0" fill="hold" nodeType="withEffect">
                                  <p:stCondLst>
                                    <p:cond delay="0"/>
                                  </p:stCondLst>
                                  <p:childTnLst>
                                    <p:animRot by="21600000">
                                      <p:cBhvr>
                                        <p:cTn id="9" dur="3750" fill="hold"/>
                                        <p:tgtEl>
                                          <p:spTgt spid="8"/>
                                        </p:tgtEl>
                                        <p:attrNameLst>
                                          <p:attrName>r</p:attrName>
                                        </p:attrNameLst>
                                      </p:cBhvr>
                                    </p:animRot>
                                  </p:childTnLst>
                                </p:cTn>
                              </p:par>
                            </p:childTnLst>
                          </p:cTn>
                        </p:par>
                        <p:par>
                          <p:cTn id="10" fill="hold">
                            <p:stCondLst>
                              <p:cond delay="375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6" presetClass="emph" presetSubtype="0" autoRev="1" fill="hold" nodeType="withEffect">
                                  <p:stCondLst>
                                    <p:cond delay="300"/>
                                  </p:stCondLst>
                                  <p:childTnLst>
                                    <p:animScale>
                                      <p:cBhvr>
                                        <p:cTn id="17" dur="3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tile tx="0" ty="0" sx="100000" sy="100000" flip="none" algn="tl"/>
        </a:blipFill>
        <a:effectLst/>
      </p:bgPr>
    </p:bg>
    <p:spTree>
      <p:nvGrpSpPr>
        <p:cNvPr id="1" name=""/>
        <p:cNvGrpSpPr/>
        <p:nvPr/>
      </p:nvGrpSpPr>
      <p:grpSpPr>
        <a:xfrm>
          <a:off x="0" y="0"/>
          <a:ext cx="0" cy="0"/>
          <a:chOff x="0" y="0"/>
          <a:chExt cx="0" cy="0"/>
        </a:xfrm>
      </p:grpSpPr>
      <p:pic>
        <p:nvPicPr>
          <p:cNvPr id="36" name="图片 35"/>
          <p:cNvPicPr>
            <a:picLocks noChangeAspect="1"/>
          </p:cNvPicPr>
          <p:nvPr/>
        </p:nvPicPr>
        <p:blipFill rotWithShape="1">
          <a:blip r:embed="rId4" cstate="print">
            <a:extLst>
              <a:ext uri="{28A0092B-C50C-407E-A947-70E740481C1C}">
                <a14:useLocalDpi xmlns:a14="http://schemas.microsoft.com/office/drawing/2010/main" val="0"/>
              </a:ext>
            </a:extLst>
          </a:blip>
          <a:srcRect t="25527" r="25527"/>
          <a:stretch/>
        </p:blipFill>
        <p:spPr>
          <a:xfrm>
            <a:off x="17968" y="-25832"/>
            <a:ext cx="9211758" cy="5183469"/>
          </a:xfrm>
          <a:prstGeom prst="rect">
            <a:avLst/>
          </a:prstGeom>
        </p:spPr>
      </p:pic>
      <p:sp>
        <p:nvSpPr>
          <p:cNvPr id="13" name="椭圆 12"/>
          <p:cNvSpPr/>
          <p:nvPr/>
        </p:nvSpPr>
        <p:spPr>
          <a:xfrm>
            <a:off x="78680" y="4409069"/>
            <a:ext cx="164647" cy="16464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rtlCol="0" anchor="ctr"/>
          <a:lstStyle/>
          <a:p>
            <a:pPr algn="ctr"/>
            <a:endParaRPr lang="zh-CN" altLang="en-US"/>
          </a:p>
        </p:txBody>
      </p:sp>
      <p:sp>
        <p:nvSpPr>
          <p:cNvPr id="14" name="椭圆 13"/>
          <p:cNvSpPr/>
          <p:nvPr/>
        </p:nvSpPr>
        <p:spPr>
          <a:xfrm>
            <a:off x="955456" y="4410074"/>
            <a:ext cx="164647" cy="16464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rtlCol="0" anchor="ctr"/>
          <a:lstStyle/>
          <a:p>
            <a:pPr algn="ctr"/>
            <a:endParaRPr lang="zh-CN" altLang="en-US"/>
          </a:p>
        </p:txBody>
      </p:sp>
      <p:sp>
        <p:nvSpPr>
          <p:cNvPr id="15" name="椭圆 14"/>
          <p:cNvSpPr/>
          <p:nvPr/>
        </p:nvSpPr>
        <p:spPr>
          <a:xfrm>
            <a:off x="1834712" y="4410074"/>
            <a:ext cx="164647" cy="16464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rtlCol="0" anchor="ctr"/>
          <a:lstStyle/>
          <a:p>
            <a:pPr algn="ctr"/>
            <a:endParaRPr lang="zh-CN" altLang="en-US"/>
          </a:p>
        </p:txBody>
      </p:sp>
      <p:sp>
        <p:nvSpPr>
          <p:cNvPr id="16" name="椭圆 15"/>
          <p:cNvSpPr/>
          <p:nvPr/>
        </p:nvSpPr>
        <p:spPr>
          <a:xfrm>
            <a:off x="2713968" y="4410074"/>
            <a:ext cx="164647" cy="16464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rtlCol="0" anchor="ctr"/>
          <a:lstStyle/>
          <a:p>
            <a:pPr algn="ctr"/>
            <a:endParaRPr lang="zh-CN" altLang="en-US"/>
          </a:p>
        </p:txBody>
      </p:sp>
      <p:sp>
        <p:nvSpPr>
          <p:cNvPr id="17" name="椭圆 16"/>
          <p:cNvSpPr/>
          <p:nvPr/>
        </p:nvSpPr>
        <p:spPr>
          <a:xfrm>
            <a:off x="3593225" y="4410074"/>
            <a:ext cx="164647" cy="16464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rtlCol="0" anchor="ctr"/>
          <a:lstStyle/>
          <a:p>
            <a:pPr algn="ctr"/>
            <a:endParaRPr lang="zh-CN" altLang="en-US"/>
          </a:p>
        </p:txBody>
      </p:sp>
      <p:sp>
        <p:nvSpPr>
          <p:cNvPr id="18" name="椭圆 17"/>
          <p:cNvSpPr/>
          <p:nvPr/>
        </p:nvSpPr>
        <p:spPr>
          <a:xfrm>
            <a:off x="4472481" y="4410074"/>
            <a:ext cx="164647" cy="16464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rtlCol="0" anchor="ctr"/>
          <a:lstStyle/>
          <a:p>
            <a:pPr algn="ctr"/>
            <a:endParaRPr lang="zh-CN" altLang="en-US"/>
          </a:p>
        </p:txBody>
      </p:sp>
      <p:sp>
        <p:nvSpPr>
          <p:cNvPr id="19" name="椭圆 18"/>
          <p:cNvSpPr/>
          <p:nvPr/>
        </p:nvSpPr>
        <p:spPr>
          <a:xfrm>
            <a:off x="5351736" y="4410074"/>
            <a:ext cx="164647" cy="16464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rtlCol="0" anchor="ctr"/>
          <a:lstStyle/>
          <a:p>
            <a:pPr algn="ctr"/>
            <a:endParaRPr lang="zh-CN" altLang="en-US"/>
          </a:p>
        </p:txBody>
      </p:sp>
      <p:sp>
        <p:nvSpPr>
          <p:cNvPr id="20" name="椭圆 19"/>
          <p:cNvSpPr/>
          <p:nvPr/>
        </p:nvSpPr>
        <p:spPr>
          <a:xfrm>
            <a:off x="6230993" y="4410074"/>
            <a:ext cx="164647" cy="16464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rtlCol="0" anchor="ctr"/>
          <a:lstStyle/>
          <a:p>
            <a:pPr algn="ctr"/>
            <a:endParaRPr lang="zh-CN" altLang="en-US"/>
          </a:p>
        </p:txBody>
      </p:sp>
      <p:sp>
        <p:nvSpPr>
          <p:cNvPr id="21" name="椭圆 20"/>
          <p:cNvSpPr/>
          <p:nvPr/>
        </p:nvSpPr>
        <p:spPr>
          <a:xfrm>
            <a:off x="7110248" y="4410074"/>
            <a:ext cx="164647" cy="16464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rtlCol="0" anchor="ctr"/>
          <a:lstStyle/>
          <a:p>
            <a:pPr algn="ctr"/>
            <a:endParaRPr lang="zh-CN" altLang="en-US"/>
          </a:p>
        </p:txBody>
      </p:sp>
      <p:sp>
        <p:nvSpPr>
          <p:cNvPr id="29" name="椭圆 28"/>
          <p:cNvSpPr/>
          <p:nvPr/>
        </p:nvSpPr>
        <p:spPr>
          <a:xfrm>
            <a:off x="7989505" y="4410074"/>
            <a:ext cx="164647" cy="16464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rtlCol="0" anchor="ctr"/>
          <a:lstStyle/>
          <a:p>
            <a:pPr algn="ctr"/>
            <a:endParaRPr lang="zh-CN" altLang="en-US"/>
          </a:p>
        </p:txBody>
      </p:sp>
      <p:sp>
        <p:nvSpPr>
          <p:cNvPr id="30" name="椭圆 29"/>
          <p:cNvSpPr/>
          <p:nvPr/>
        </p:nvSpPr>
        <p:spPr>
          <a:xfrm>
            <a:off x="8868762" y="4410074"/>
            <a:ext cx="164647" cy="16464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rtlCol="0" anchor="ctr"/>
          <a:lstStyle/>
          <a:p>
            <a:pPr algn="ctr"/>
            <a:endParaRPr lang="zh-CN" altLang="en-US"/>
          </a:p>
        </p:txBody>
      </p:sp>
      <p:sp>
        <p:nvSpPr>
          <p:cNvPr id="31" name="椭圆 30"/>
          <p:cNvSpPr/>
          <p:nvPr/>
        </p:nvSpPr>
        <p:spPr>
          <a:xfrm>
            <a:off x="76200" y="4798957"/>
            <a:ext cx="164647" cy="16464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rtlCol="0" anchor="ctr"/>
          <a:lstStyle/>
          <a:p>
            <a:pPr algn="ctr"/>
            <a:endParaRPr lang="zh-CN" altLang="en-US"/>
          </a:p>
        </p:txBody>
      </p:sp>
      <p:sp>
        <p:nvSpPr>
          <p:cNvPr id="32" name="椭圆 31"/>
          <p:cNvSpPr/>
          <p:nvPr/>
        </p:nvSpPr>
        <p:spPr>
          <a:xfrm>
            <a:off x="955456" y="4798957"/>
            <a:ext cx="164647" cy="16464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rtlCol="0" anchor="ctr"/>
          <a:lstStyle/>
          <a:p>
            <a:pPr algn="ctr"/>
            <a:endParaRPr lang="zh-CN" altLang="en-US"/>
          </a:p>
        </p:txBody>
      </p:sp>
      <p:sp>
        <p:nvSpPr>
          <p:cNvPr id="33" name="椭圆 32"/>
          <p:cNvSpPr/>
          <p:nvPr/>
        </p:nvSpPr>
        <p:spPr>
          <a:xfrm>
            <a:off x="1834712" y="4798957"/>
            <a:ext cx="164647" cy="16464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rtlCol="0" anchor="ctr"/>
          <a:lstStyle/>
          <a:p>
            <a:pPr algn="ctr"/>
            <a:endParaRPr lang="zh-CN" altLang="en-US"/>
          </a:p>
        </p:txBody>
      </p:sp>
      <p:sp>
        <p:nvSpPr>
          <p:cNvPr id="34" name="椭圆 33"/>
          <p:cNvSpPr/>
          <p:nvPr/>
        </p:nvSpPr>
        <p:spPr>
          <a:xfrm>
            <a:off x="2713968" y="4798957"/>
            <a:ext cx="164647" cy="16464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rtlCol="0" anchor="ctr"/>
          <a:lstStyle/>
          <a:p>
            <a:pPr algn="ctr"/>
            <a:endParaRPr lang="zh-CN" altLang="en-US"/>
          </a:p>
        </p:txBody>
      </p:sp>
      <p:sp>
        <p:nvSpPr>
          <p:cNvPr id="35" name="椭圆 34"/>
          <p:cNvSpPr/>
          <p:nvPr/>
        </p:nvSpPr>
        <p:spPr>
          <a:xfrm>
            <a:off x="3593225" y="4798957"/>
            <a:ext cx="164647" cy="16464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rtlCol="0" anchor="ctr"/>
          <a:lstStyle/>
          <a:p>
            <a:pPr algn="ctr"/>
            <a:endParaRPr lang="zh-CN" altLang="en-US"/>
          </a:p>
        </p:txBody>
      </p:sp>
      <p:sp>
        <p:nvSpPr>
          <p:cNvPr id="40" name="椭圆 39"/>
          <p:cNvSpPr/>
          <p:nvPr/>
        </p:nvSpPr>
        <p:spPr>
          <a:xfrm>
            <a:off x="4472481" y="4798957"/>
            <a:ext cx="164647" cy="16464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rtlCol="0" anchor="ctr"/>
          <a:lstStyle/>
          <a:p>
            <a:pPr algn="ctr"/>
            <a:endParaRPr lang="zh-CN" altLang="en-US"/>
          </a:p>
        </p:txBody>
      </p:sp>
      <p:sp>
        <p:nvSpPr>
          <p:cNvPr id="41" name="椭圆 40"/>
          <p:cNvSpPr/>
          <p:nvPr/>
        </p:nvSpPr>
        <p:spPr>
          <a:xfrm>
            <a:off x="5351736" y="4798957"/>
            <a:ext cx="164647" cy="16464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rtlCol="0" anchor="ctr"/>
          <a:lstStyle/>
          <a:p>
            <a:pPr algn="ctr"/>
            <a:endParaRPr lang="zh-CN" altLang="en-US"/>
          </a:p>
        </p:txBody>
      </p:sp>
      <p:sp>
        <p:nvSpPr>
          <p:cNvPr id="42" name="椭圆 41"/>
          <p:cNvSpPr/>
          <p:nvPr/>
        </p:nvSpPr>
        <p:spPr>
          <a:xfrm>
            <a:off x="6230993" y="4798957"/>
            <a:ext cx="164647" cy="16464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rtlCol="0" anchor="ctr"/>
          <a:lstStyle/>
          <a:p>
            <a:pPr algn="ctr"/>
            <a:endParaRPr lang="zh-CN" altLang="en-US"/>
          </a:p>
        </p:txBody>
      </p:sp>
      <p:sp>
        <p:nvSpPr>
          <p:cNvPr id="43" name="椭圆 42"/>
          <p:cNvSpPr/>
          <p:nvPr/>
        </p:nvSpPr>
        <p:spPr>
          <a:xfrm>
            <a:off x="7110248" y="4798957"/>
            <a:ext cx="164647" cy="16464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rtlCol="0" anchor="ctr"/>
          <a:lstStyle/>
          <a:p>
            <a:pPr algn="ctr"/>
            <a:endParaRPr lang="zh-CN" altLang="en-US"/>
          </a:p>
        </p:txBody>
      </p:sp>
      <p:sp>
        <p:nvSpPr>
          <p:cNvPr id="44" name="椭圆 43"/>
          <p:cNvSpPr/>
          <p:nvPr/>
        </p:nvSpPr>
        <p:spPr>
          <a:xfrm>
            <a:off x="7989505" y="4798957"/>
            <a:ext cx="164647" cy="16464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rtlCol="0" anchor="ctr"/>
          <a:lstStyle/>
          <a:p>
            <a:pPr algn="ctr"/>
            <a:endParaRPr lang="zh-CN" altLang="en-US"/>
          </a:p>
        </p:txBody>
      </p:sp>
      <p:sp>
        <p:nvSpPr>
          <p:cNvPr id="45" name="椭圆 44"/>
          <p:cNvSpPr/>
          <p:nvPr/>
        </p:nvSpPr>
        <p:spPr>
          <a:xfrm>
            <a:off x="8868762" y="4798957"/>
            <a:ext cx="164647" cy="16464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rtlCol="0" anchor="ctr"/>
          <a:lstStyle/>
          <a:p>
            <a:pPr algn="ctr"/>
            <a:endParaRPr lang="zh-CN" altLang="en-US"/>
          </a:p>
        </p:txBody>
      </p:sp>
      <p:pic>
        <p:nvPicPr>
          <p:cNvPr id="46" name="图片 45"/>
          <p:cNvPicPr>
            <a:picLocks noChangeAspect="1"/>
          </p:cNvPicPr>
          <p:nvPr/>
        </p:nvPicPr>
        <p:blipFill rotWithShape="1">
          <a:blip r:embed="rId5">
            <a:extLst>
              <a:ext uri="{28A0092B-C50C-407E-A947-70E740481C1C}">
                <a14:useLocalDpi xmlns:a14="http://schemas.microsoft.com/office/drawing/2010/main" val="0"/>
              </a:ext>
            </a:extLst>
          </a:blip>
          <a:srcRect t="19008" b="992"/>
          <a:stretch/>
        </p:blipFill>
        <p:spPr>
          <a:xfrm>
            <a:off x="1055077" y="1207183"/>
            <a:ext cx="2366230" cy="236623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7" name="文本框 235"/>
          <p:cNvSpPr txBox="1">
            <a:spLocks noChangeArrowheads="1"/>
          </p:cNvSpPr>
          <p:nvPr/>
        </p:nvSpPr>
        <p:spPr bwMode="auto">
          <a:xfrm>
            <a:off x="5175627" y="563782"/>
            <a:ext cx="1983008" cy="5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1292" tIns="30646" rIns="61292" bIns="30646">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en-US" altLang="zh-CN" sz="3200" b="1">
                <a:latin typeface="Times New Roman" panose="02020603050405020304" pitchFamily="18" charset="0"/>
                <a:ea typeface="+mj-ea"/>
                <a:cs typeface="Times New Roman" panose="02020603050405020304" pitchFamily="18" charset="0"/>
                <a:sym typeface="+mn-lt"/>
              </a:rPr>
              <a:t>QUY TẮC</a:t>
            </a:r>
            <a:endParaRPr lang="zh-CN" altLang="en-US" sz="3200" b="1" dirty="0">
              <a:latin typeface="Times New Roman" panose="02020603050405020304" pitchFamily="18" charset="0"/>
              <a:ea typeface="+mj-ea"/>
              <a:cs typeface="Times New Roman" panose="02020603050405020304" pitchFamily="18" charset="0"/>
              <a:sym typeface="+mn-lt"/>
            </a:endParaRPr>
          </a:p>
        </p:txBody>
      </p:sp>
      <p:cxnSp>
        <p:nvCxnSpPr>
          <p:cNvPr id="48" name="直接连接符 245"/>
          <p:cNvCxnSpPr>
            <a:cxnSpLocks noChangeShapeType="1"/>
          </p:cNvCxnSpPr>
          <p:nvPr/>
        </p:nvCxnSpPr>
        <p:spPr bwMode="auto">
          <a:xfrm>
            <a:off x="5407586" y="1735108"/>
            <a:ext cx="1870472" cy="0"/>
          </a:xfrm>
          <a:prstGeom prst="line">
            <a:avLst/>
          </a:prstGeom>
          <a:noFill/>
          <a:ln w="6350">
            <a:solidFill>
              <a:schemeClr val="accent5"/>
            </a:solidFill>
            <a:prstDash val="dash"/>
            <a:round/>
            <a:headEnd/>
            <a:tailEnd/>
          </a:ln>
          <a:extLst>
            <a:ext uri="{909E8E84-426E-40DD-AFC4-6F175D3DCCD1}">
              <a14:hiddenFill xmlns:a14="http://schemas.microsoft.com/office/drawing/2010/main">
                <a:noFill/>
              </a14:hiddenFill>
            </a:ext>
          </a:extLst>
        </p:spPr>
      </p:cxnSp>
      <p:sp>
        <p:nvSpPr>
          <p:cNvPr id="49" name="云形 48"/>
          <p:cNvSpPr/>
          <p:nvPr/>
        </p:nvSpPr>
        <p:spPr>
          <a:xfrm>
            <a:off x="3675548" y="1695550"/>
            <a:ext cx="4983167" cy="217234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rtlCol="0" anchor="ctr"/>
          <a:lstStyle/>
          <a:p>
            <a:pPr algn="ctr"/>
            <a:endParaRPr lang="zh-CN" altLang="en-US">
              <a:solidFill>
                <a:prstClr val="white"/>
              </a:solidFill>
            </a:endParaRPr>
          </a:p>
        </p:txBody>
      </p:sp>
      <p:sp>
        <p:nvSpPr>
          <p:cNvPr id="50" name="矩形 234"/>
          <p:cNvSpPr>
            <a:spLocks noChangeArrowheads="1"/>
          </p:cNvSpPr>
          <p:nvPr/>
        </p:nvSpPr>
        <p:spPr bwMode="auto">
          <a:xfrm>
            <a:off x="4231877" y="2139753"/>
            <a:ext cx="4162878" cy="1169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292" tIns="30646" rIns="61292" bIns="30646">
            <a:spAutoFit/>
          </a:bodyPr>
          <a:lstStyle>
            <a:lvl1pPr indent="304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indent="0" algn="ctr">
              <a:lnSpc>
                <a:spcPct val="150000"/>
              </a:lnSpc>
              <a:buNone/>
            </a:pPr>
            <a:r>
              <a:rPr lang="en-US" altLang="zh-CN" sz="2400" b="1" dirty="0" err="1">
                <a:latin typeface="Times New Roman" panose="02020603050405020304" pitchFamily="18" charset="0"/>
                <a:ea typeface="华康娃娃体W5(P)" panose="040B0500000000000000" pitchFamily="82" charset="-122"/>
                <a:cs typeface="Times New Roman" panose="02020603050405020304" pitchFamily="18" charset="0"/>
              </a:rPr>
              <a:t>Luôn</a:t>
            </a:r>
            <a:r>
              <a:rPr lang="en-US" altLang="zh-CN" sz="2400" b="1" dirty="0">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2400" b="1" dirty="0" err="1">
                <a:latin typeface="Times New Roman" panose="02020603050405020304" pitchFamily="18" charset="0"/>
                <a:ea typeface="华康娃娃体W5(P)" panose="040B0500000000000000" pitchFamily="82" charset="-122"/>
                <a:cs typeface="Times New Roman" panose="02020603050405020304" pitchFamily="18" charset="0"/>
              </a:rPr>
              <a:t>sử</a:t>
            </a:r>
            <a:r>
              <a:rPr lang="en-US" altLang="zh-CN" sz="2400" b="1" dirty="0">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2400" b="1" dirty="0" err="1">
                <a:latin typeface="Times New Roman" panose="02020603050405020304" pitchFamily="18" charset="0"/>
                <a:ea typeface="华康娃娃体W5(P)" panose="040B0500000000000000" pitchFamily="82" charset="-122"/>
                <a:cs typeface="Times New Roman" panose="02020603050405020304" pitchFamily="18" charset="0"/>
              </a:rPr>
              <a:t>dụng</a:t>
            </a:r>
            <a:r>
              <a:rPr lang="en-US" altLang="zh-CN" sz="2400" b="1" dirty="0">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2400" b="1" dirty="0" err="1">
                <a:latin typeface="Times New Roman" panose="02020603050405020304" pitchFamily="18" charset="0"/>
                <a:ea typeface="华康娃娃体W5(P)" panose="040B0500000000000000" pitchFamily="82" charset="-122"/>
                <a:cs typeface="Times New Roman" panose="02020603050405020304" pitchFamily="18" charset="0"/>
              </a:rPr>
              <a:t>ngôn</a:t>
            </a:r>
            <a:r>
              <a:rPr lang="en-US" altLang="zh-CN" sz="2400" b="1" dirty="0">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2400" b="1" dirty="0" err="1">
                <a:latin typeface="Times New Roman" panose="02020603050405020304" pitchFamily="18" charset="0"/>
                <a:ea typeface="华康娃娃体W5(P)" panose="040B0500000000000000" pitchFamily="82" charset="-122"/>
                <a:cs typeface="Times New Roman" panose="02020603050405020304" pitchFamily="18" charset="0"/>
              </a:rPr>
              <a:t>ngữ</a:t>
            </a:r>
            <a:r>
              <a:rPr lang="en-US" altLang="zh-CN" sz="2400" b="1" dirty="0">
                <a:latin typeface="Times New Roman" panose="02020603050405020304" pitchFamily="18" charset="0"/>
                <a:ea typeface="华康娃娃体W5(P)" panose="040B0500000000000000" pitchFamily="82" charset="-122"/>
                <a:cs typeface="Times New Roman" panose="02020603050405020304" pitchFamily="18" charset="0"/>
              </a:rPr>
              <a:t> </a:t>
            </a:r>
            <a:br>
              <a:rPr lang="en-US" altLang="zh-CN" sz="2400" b="1" dirty="0">
                <a:latin typeface="Times New Roman" panose="02020603050405020304" pitchFamily="18" charset="0"/>
                <a:ea typeface="华康娃娃体W5(P)" panose="040B0500000000000000" pitchFamily="82" charset="-122"/>
                <a:cs typeface="Times New Roman" panose="02020603050405020304" pitchFamily="18" charset="0"/>
              </a:rPr>
            </a:br>
            <a:r>
              <a:rPr lang="en-US" altLang="zh-CN" sz="2400" b="1" dirty="0" err="1">
                <a:latin typeface="Times New Roman" panose="02020603050405020304" pitchFamily="18" charset="0"/>
                <a:ea typeface="华康娃娃体W5(P)" panose="040B0500000000000000" pitchFamily="82" charset="-122"/>
                <a:cs typeface="Times New Roman" panose="02020603050405020304" pitchFamily="18" charset="0"/>
              </a:rPr>
              <a:t>lịch</a:t>
            </a:r>
            <a:r>
              <a:rPr lang="en-US" altLang="zh-CN" sz="2400" b="1" dirty="0">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2400" b="1" dirty="0" err="1">
                <a:latin typeface="Times New Roman" panose="02020603050405020304" pitchFamily="18" charset="0"/>
                <a:ea typeface="华康娃娃体W5(P)" panose="040B0500000000000000" pitchFamily="82" charset="-122"/>
                <a:cs typeface="Times New Roman" panose="02020603050405020304" pitchFamily="18" charset="0"/>
              </a:rPr>
              <a:t>sự</a:t>
            </a:r>
            <a:r>
              <a:rPr lang="en-US" altLang="zh-CN" sz="2400" b="1" dirty="0">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2400" b="1" dirty="0" err="1">
                <a:latin typeface="Times New Roman" panose="02020603050405020304" pitchFamily="18" charset="0"/>
                <a:ea typeface="华康娃娃体W5(P)" panose="040B0500000000000000" pitchFamily="82" charset="-122"/>
                <a:cs typeface="Times New Roman" panose="02020603050405020304" pitchFamily="18" charset="0"/>
              </a:rPr>
              <a:t>và</a:t>
            </a:r>
            <a:r>
              <a:rPr lang="en-US" altLang="zh-CN" sz="2400" b="1" dirty="0">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2400" b="1" dirty="0" err="1">
                <a:latin typeface="Times New Roman" panose="02020603050405020304" pitchFamily="18" charset="0"/>
                <a:ea typeface="华康娃娃体W5(P)" panose="040B0500000000000000" pitchFamily="82" charset="-122"/>
                <a:cs typeface="Times New Roman" panose="02020603050405020304" pitchFamily="18" charset="0"/>
              </a:rPr>
              <a:t>ứng</a:t>
            </a:r>
            <a:r>
              <a:rPr lang="en-US" altLang="zh-CN" sz="2400" b="1" dirty="0">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2400" b="1" dirty="0" err="1">
                <a:latin typeface="Times New Roman" panose="02020603050405020304" pitchFamily="18" charset="0"/>
                <a:ea typeface="华康娃娃体W5(P)" panose="040B0500000000000000" pitchFamily="82" charset="-122"/>
                <a:cs typeface="Times New Roman" panose="02020603050405020304" pitchFamily="18" charset="0"/>
              </a:rPr>
              <a:t>xử</a:t>
            </a:r>
            <a:r>
              <a:rPr lang="en-US" altLang="zh-CN" sz="2400" b="1" dirty="0">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2400" b="1" dirty="0" err="1">
                <a:latin typeface="Times New Roman" panose="02020603050405020304" pitchFamily="18" charset="0"/>
                <a:ea typeface="华康娃娃体W5(P)" panose="040B0500000000000000" pitchFamily="82" charset="-122"/>
                <a:cs typeface="Times New Roman" panose="02020603050405020304" pitchFamily="18" charset="0"/>
              </a:rPr>
              <a:t>có</a:t>
            </a:r>
            <a:r>
              <a:rPr lang="en-US" altLang="zh-CN" sz="2400" b="1" dirty="0">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2400" b="1" dirty="0" err="1">
                <a:latin typeface="Times New Roman" panose="02020603050405020304" pitchFamily="18" charset="0"/>
                <a:ea typeface="华康娃娃体W5(P)" panose="040B0500000000000000" pitchFamily="82" charset="-122"/>
                <a:cs typeface="Times New Roman" panose="02020603050405020304" pitchFamily="18" charset="0"/>
              </a:rPr>
              <a:t>văn</a:t>
            </a:r>
            <a:r>
              <a:rPr lang="en-US" altLang="zh-CN" sz="2400" b="1" dirty="0">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2400" b="1" dirty="0" err="1">
                <a:latin typeface="Times New Roman" panose="02020603050405020304" pitchFamily="18" charset="0"/>
                <a:ea typeface="华康娃娃体W5(P)" panose="040B0500000000000000" pitchFamily="82" charset="-122"/>
                <a:cs typeface="Times New Roman" panose="02020603050405020304" pitchFamily="18" charset="0"/>
              </a:rPr>
              <a:t>hóa</a:t>
            </a:r>
            <a:endParaRPr lang="en-US" altLang="zh-CN" sz="2400" b="1" dirty="0">
              <a:latin typeface="Times New Roman" panose="02020603050405020304" pitchFamily="18" charset="0"/>
              <a:ea typeface="华康娃娃体W5(P)" panose="040B0500000000000000" pitchFamily="82" charset="-122"/>
              <a:cs typeface="Times New Roman" panose="02020603050405020304" pitchFamily="18" charset="0"/>
            </a:endParaRPr>
          </a:p>
        </p:txBody>
      </p:sp>
    </p:spTree>
    <p:extLst>
      <p:ext uri="{BB962C8B-B14F-4D97-AF65-F5344CB8AC3E}">
        <p14:creationId xmlns:p14="http://schemas.microsoft.com/office/powerpoint/2010/main" val="33889807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750" fill="hold"/>
                                        <p:tgtEl>
                                          <p:spTgt spid="46"/>
                                        </p:tgtEl>
                                        <p:attrNameLst>
                                          <p:attrName>ppt_w</p:attrName>
                                        </p:attrNameLst>
                                      </p:cBhvr>
                                      <p:tavLst>
                                        <p:tav tm="0">
                                          <p:val>
                                            <p:fltVal val="0"/>
                                          </p:val>
                                        </p:tav>
                                        <p:tav tm="100000">
                                          <p:val>
                                            <p:strVal val="#ppt_w"/>
                                          </p:val>
                                        </p:tav>
                                      </p:tavLst>
                                    </p:anim>
                                    <p:anim calcmode="lin" valueType="num">
                                      <p:cBhvr>
                                        <p:cTn id="8" dur="750" fill="hold"/>
                                        <p:tgtEl>
                                          <p:spTgt spid="46"/>
                                        </p:tgtEl>
                                        <p:attrNameLst>
                                          <p:attrName>ppt_h</p:attrName>
                                        </p:attrNameLst>
                                      </p:cBhvr>
                                      <p:tavLst>
                                        <p:tav tm="0">
                                          <p:val>
                                            <p:fltVal val="0"/>
                                          </p:val>
                                        </p:tav>
                                        <p:tav tm="100000">
                                          <p:val>
                                            <p:strVal val="#ppt_h"/>
                                          </p:val>
                                        </p:tav>
                                      </p:tavLst>
                                    </p:anim>
                                    <p:anim calcmode="lin" valueType="num">
                                      <p:cBhvr>
                                        <p:cTn id="9" dur="750" fill="hold"/>
                                        <p:tgtEl>
                                          <p:spTgt spid="46"/>
                                        </p:tgtEl>
                                        <p:attrNameLst>
                                          <p:attrName>style.rotation</p:attrName>
                                        </p:attrNameLst>
                                      </p:cBhvr>
                                      <p:tavLst>
                                        <p:tav tm="0">
                                          <p:val>
                                            <p:fltVal val="360"/>
                                          </p:val>
                                        </p:tav>
                                        <p:tav tm="100000">
                                          <p:val>
                                            <p:fltVal val="0"/>
                                          </p:val>
                                        </p:tav>
                                      </p:tavLst>
                                    </p:anim>
                                    <p:animEffect transition="in" filter="fade">
                                      <p:cBhvr>
                                        <p:cTn id="10" dur="750"/>
                                        <p:tgtEl>
                                          <p:spTgt spid="46"/>
                                        </p:tgtEl>
                                      </p:cBhvr>
                                    </p:animEffect>
                                  </p:childTnLst>
                                </p:cTn>
                              </p:par>
                            </p:childTnLst>
                          </p:cTn>
                        </p:par>
                        <p:par>
                          <p:cTn id="11" fill="hold">
                            <p:stCondLst>
                              <p:cond delay="750"/>
                            </p:stCondLst>
                            <p:childTnLst>
                              <p:par>
                                <p:cTn id="12" presetID="10" presetClass="entr" presetSubtype="0" fill="hold" grpId="0" nodeType="after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500"/>
                                        <p:tgtEl>
                                          <p:spTgt spid="47"/>
                                        </p:tgtEl>
                                      </p:cBhvr>
                                    </p:animEffect>
                                  </p:childTnLst>
                                </p:cTn>
                              </p:par>
                            </p:childTnLst>
                          </p:cTn>
                        </p:par>
                        <p:par>
                          <p:cTn id="15" fill="hold">
                            <p:stCondLst>
                              <p:cond delay="1250"/>
                            </p:stCondLst>
                            <p:childTnLst>
                              <p:par>
                                <p:cTn id="16" presetID="16" presetClass="entr" presetSubtype="37" fill="hold" nodeType="after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barn(outVertical)">
                                      <p:cBhvr>
                                        <p:cTn id="18" dur="500"/>
                                        <p:tgtEl>
                                          <p:spTgt spid="48"/>
                                        </p:tgtEl>
                                      </p:cBhvr>
                                    </p:animEffect>
                                  </p:childTnLst>
                                </p:cTn>
                              </p:par>
                            </p:childTnLst>
                          </p:cTn>
                        </p:par>
                        <p:par>
                          <p:cTn id="19" fill="hold">
                            <p:stCondLst>
                              <p:cond delay="1750"/>
                            </p:stCondLst>
                            <p:childTnLst>
                              <p:par>
                                <p:cTn id="20" presetID="10" presetClass="entr" presetSubtype="0" fill="hold" grpId="0" nodeType="after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sp>
        <p:nvSpPr>
          <p:cNvPr id="24" name="椭圆 23"/>
          <p:cNvSpPr/>
          <p:nvPr/>
        </p:nvSpPr>
        <p:spPr>
          <a:xfrm rot="5400000">
            <a:off x="681213" y="226194"/>
            <a:ext cx="164647" cy="164647"/>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rtlCol="0" anchor="ctr"/>
          <a:lstStyle/>
          <a:p>
            <a:pPr algn="ctr"/>
            <a:endParaRPr lang="zh-CN" altLang="en-US"/>
          </a:p>
        </p:txBody>
      </p:sp>
      <p:sp>
        <p:nvSpPr>
          <p:cNvPr id="28" name="椭圆 27"/>
          <p:cNvSpPr/>
          <p:nvPr/>
        </p:nvSpPr>
        <p:spPr>
          <a:xfrm rot="5400000">
            <a:off x="680208" y="4482834"/>
            <a:ext cx="164647" cy="16464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rtlCol="0" anchor="ctr"/>
          <a:lstStyle/>
          <a:p>
            <a:pPr algn="ctr"/>
            <a:endParaRPr lang="zh-CN" altLang="en-US"/>
          </a:p>
        </p:txBody>
      </p:sp>
      <p:sp>
        <p:nvSpPr>
          <p:cNvPr id="31" name="椭圆 30"/>
          <p:cNvSpPr/>
          <p:nvPr/>
        </p:nvSpPr>
        <p:spPr>
          <a:xfrm rot="5400000">
            <a:off x="291325" y="44349"/>
            <a:ext cx="164647" cy="16464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rtlCol="0" anchor="ctr"/>
          <a:lstStyle/>
          <a:p>
            <a:pPr algn="ctr"/>
            <a:endParaRPr lang="zh-CN" altLang="en-US"/>
          </a:p>
        </p:txBody>
      </p:sp>
      <p:sp>
        <p:nvSpPr>
          <p:cNvPr id="32" name="椭圆 31"/>
          <p:cNvSpPr/>
          <p:nvPr/>
        </p:nvSpPr>
        <p:spPr>
          <a:xfrm rot="5400000">
            <a:off x="291325" y="4482834"/>
            <a:ext cx="164647" cy="164647"/>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rtlCol="0" anchor="ctr"/>
          <a:lstStyle/>
          <a:p>
            <a:pPr algn="ctr"/>
            <a:endParaRPr lang="zh-CN" altLang="en-US"/>
          </a:p>
        </p:txBody>
      </p:sp>
      <p:sp>
        <p:nvSpPr>
          <p:cNvPr id="33" name="椭圆 32"/>
          <p:cNvSpPr/>
          <p:nvPr/>
        </p:nvSpPr>
        <p:spPr>
          <a:xfrm rot="5400000">
            <a:off x="8596487" y="39974"/>
            <a:ext cx="164647" cy="16464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rtlCol="0" anchor="ctr"/>
          <a:lstStyle/>
          <a:p>
            <a:pPr algn="ctr"/>
            <a:endParaRPr lang="zh-CN" altLang="en-US"/>
          </a:p>
        </p:txBody>
      </p:sp>
      <p:sp>
        <p:nvSpPr>
          <p:cNvPr id="34" name="椭圆 33"/>
          <p:cNvSpPr/>
          <p:nvPr/>
        </p:nvSpPr>
        <p:spPr>
          <a:xfrm rot="5400000">
            <a:off x="8595482" y="4497080"/>
            <a:ext cx="164647" cy="164647"/>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rtlCol="0" anchor="ctr"/>
          <a:lstStyle/>
          <a:p>
            <a:pPr algn="ctr"/>
            <a:endParaRPr lang="zh-CN" altLang="en-US"/>
          </a:p>
        </p:txBody>
      </p:sp>
      <p:sp>
        <p:nvSpPr>
          <p:cNvPr id="36" name="椭圆 35"/>
          <p:cNvSpPr/>
          <p:nvPr/>
        </p:nvSpPr>
        <p:spPr>
          <a:xfrm rot="5400000">
            <a:off x="8206600" y="185208"/>
            <a:ext cx="164647" cy="164647"/>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rtlCol="0" anchor="ctr"/>
          <a:lstStyle/>
          <a:p>
            <a:pPr algn="ctr"/>
            <a:endParaRPr lang="zh-CN" altLang="en-US"/>
          </a:p>
        </p:txBody>
      </p:sp>
      <p:sp>
        <p:nvSpPr>
          <p:cNvPr id="37" name="椭圆 36"/>
          <p:cNvSpPr/>
          <p:nvPr/>
        </p:nvSpPr>
        <p:spPr>
          <a:xfrm rot="5400000">
            <a:off x="8206600" y="4497080"/>
            <a:ext cx="164647" cy="16464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1292" tIns="30646" rIns="61292" bIns="30646" rtlCol="0" anchor="ctr"/>
          <a:lstStyle/>
          <a:p>
            <a:pPr algn="ctr"/>
            <a:endParaRPr lang="zh-CN" altLang="en-US"/>
          </a:p>
        </p:txBody>
      </p:sp>
      <p:sp>
        <p:nvSpPr>
          <p:cNvPr id="38" name="Freeform 2390"/>
          <p:cNvSpPr/>
          <p:nvPr/>
        </p:nvSpPr>
        <p:spPr bwMode="auto">
          <a:xfrm>
            <a:off x="2788802" y="1032892"/>
            <a:ext cx="1578407" cy="1150404"/>
          </a:xfrm>
          <a:custGeom>
            <a:avLst/>
            <a:gdLst>
              <a:gd name="T0" fmla="*/ 1973 w 1973"/>
              <a:gd name="T1" fmla="*/ 0 h 1438"/>
              <a:gd name="T2" fmla="*/ 1926 w 1973"/>
              <a:gd name="T3" fmla="*/ 37 h 1438"/>
              <a:gd name="T4" fmla="*/ 1874 w 1973"/>
              <a:gd name="T5" fmla="*/ 80 h 1438"/>
              <a:gd name="T6" fmla="*/ 1821 w 1973"/>
              <a:gd name="T7" fmla="*/ 126 h 1438"/>
              <a:gd name="T8" fmla="*/ 1767 w 1973"/>
              <a:gd name="T9" fmla="*/ 177 h 1438"/>
              <a:gd name="T10" fmla="*/ 1711 w 1973"/>
              <a:gd name="T11" fmla="*/ 231 h 1438"/>
              <a:gd name="T12" fmla="*/ 1655 w 1973"/>
              <a:gd name="T13" fmla="*/ 289 h 1438"/>
              <a:gd name="T14" fmla="*/ 1598 w 1973"/>
              <a:gd name="T15" fmla="*/ 351 h 1438"/>
              <a:gd name="T16" fmla="*/ 1544 w 1973"/>
              <a:gd name="T17" fmla="*/ 416 h 1438"/>
              <a:gd name="T18" fmla="*/ 1490 w 1973"/>
              <a:gd name="T19" fmla="*/ 486 h 1438"/>
              <a:gd name="T20" fmla="*/ 1437 w 1973"/>
              <a:gd name="T21" fmla="*/ 560 h 1438"/>
              <a:gd name="T22" fmla="*/ 1386 w 1973"/>
              <a:gd name="T23" fmla="*/ 636 h 1438"/>
              <a:gd name="T24" fmla="*/ 1339 w 1973"/>
              <a:gd name="T25" fmla="*/ 719 h 1438"/>
              <a:gd name="T26" fmla="*/ 1294 w 1973"/>
              <a:gd name="T27" fmla="*/ 802 h 1438"/>
              <a:gd name="T28" fmla="*/ 1254 w 1973"/>
              <a:gd name="T29" fmla="*/ 892 h 1438"/>
              <a:gd name="T30" fmla="*/ 1218 w 1973"/>
              <a:gd name="T31" fmla="*/ 983 h 1438"/>
              <a:gd name="T32" fmla="*/ 1186 w 1973"/>
              <a:gd name="T33" fmla="*/ 1080 h 1438"/>
              <a:gd name="T34" fmla="*/ 1161 w 1973"/>
              <a:gd name="T35" fmla="*/ 1179 h 1438"/>
              <a:gd name="T36" fmla="*/ 1140 w 1973"/>
              <a:gd name="T37" fmla="*/ 1282 h 1438"/>
              <a:gd name="T38" fmla="*/ 1126 w 1973"/>
              <a:gd name="T39" fmla="*/ 1389 h 1438"/>
              <a:gd name="T40" fmla="*/ 1090 w 1973"/>
              <a:gd name="T41" fmla="*/ 1357 h 1438"/>
              <a:gd name="T42" fmla="*/ 1050 w 1973"/>
              <a:gd name="T43" fmla="*/ 1328 h 1438"/>
              <a:gd name="T44" fmla="*/ 1011 w 1973"/>
              <a:gd name="T45" fmla="*/ 1301 h 1438"/>
              <a:gd name="T46" fmla="*/ 968 w 1973"/>
              <a:gd name="T47" fmla="*/ 1278 h 1438"/>
              <a:gd name="T48" fmla="*/ 922 w 1973"/>
              <a:gd name="T49" fmla="*/ 1255 h 1438"/>
              <a:gd name="T50" fmla="*/ 873 w 1973"/>
              <a:gd name="T51" fmla="*/ 1239 h 1438"/>
              <a:gd name="T52" fmla="*/ 821 w 1973"/>
              <a:gd name="T53" fmla="*/ 1223 h 1438"/>
              <a:gd name="T54" fmla="*/ 763 w 1973"/>
              <a:gd name="T55" fmla="*/ 1213 h 1438"/>
              <a:gd name="T56" fmla="*/ 702 w 1973"/>
              <a:gd name="T57" fmla="*/ 1206 h 1438"/>
              <a:gd name="T58" fmla="*/ 634 w 1973"/>
              <a:gd name="T59" fmla="*/ 1205 h 1438"/>
              <a:gd name="T60" fmla="*/ 586 w 1973"/>
              <a:gd name="T61" fmla="*/ 1205 h 1438"/>
              <a:gd name="T62" fmla="*/ 540 w 1973"/>
              <a:gd name="T63" fmla="*/ 1208 h 1438"/>
              <a:gd name="T64" fmla="*/ 497 w 1973"/>
              <a:gd name="T65" fmla="*/ 1213 h 1438"/>
              <a:gd name="T66" fmla="*/ 455 w 1973"/>
              <a:gd name="T67" fmla="*/ 1223 h 1438"/>
              <a:gd name="T68" fmla="*/ 414 w 1973"/>
              <a:gd name="T69" fmla="*/ 1234 h 1438"/>
              <a:gd name="T70" fmla="*/ 372 w 1973"/>
              <a:gd name="T71" fmla="*/ 1250 h 1438"/>
              <a:gd name="T72" fmla="*/ 330 w 1973"/>
              <a:gd name="T73" fmla="*/ 1269 h 1438"/>
              <a:gd name="T74" fmla="*/ 287 w 1973"/>
              <a:gd name="T75" fmla="*/ 1293 h 1438"/>
              <a:gd name="T76" fmla="*/ 241 w 1973"/>
              <a:gd name="T77" fmla="*/ 1321 h 1438"/>
              <a:gd name="T78" fmla="*/ 192 w 1973"/>
              <a:gd name="T79" fmla="*/ 1354 h 1438"/>
              <a:gd name="T80" fmla="*/ 140 w 1973"/>
              <a:gd name="T81" fmla="*/ 1393 h 1438"/>
              <a:gd name="T82" fmla="*/ 85 w 1973"/>
              <a:gd name="T83" fmla="*/ 1438 h 1438"/>
              <a:gd name="T84" fmla="*/ 0 w 1973"/>
              <a:gd name="T85" fmla="*/ 1438 h 1438"/>
              <a:gd name="T86" fmla="*/ 67 w 1973"/>
              <a:gd name="T87" fmla="*/ 1311 h 1438"/>
              <a:gd name="T88" fmla="*/ 139 w 1973"/>
              <a:gd name="T89" fmla="*/ 1190 h 1438"/>
              <a:gd name="T90" fmla="*/ 214 w 1973"/>
              <a:gd name="T91" fmla="*/ 1073 h 1438"/>
              <a:gd name="T92" fmla="*/ 295 w 1973"/>
              <a:gd name="T93" fmla="*/ 961 h 1438"/>
              <a:gd name="T94" fmla="*/ 379 w 1973"/>
              <a:gd name="T95" fmla="*/ 855 h 1438"/>
              <a:gd name="T96" fmla="*/ 468 w 1973"/>
              <a:gd name="T97" fmla="*/ 754 h 1438"/>
              <a:gd name="T98" fmla="*/ 561 w 1973"/>
              <a:gd name="T99" fmla="*/ 659 h 1438"/>
              <a:gd name="T100" fmla="*/ 657 w 1973"/>
              <a:gd name="T101" fmla="*/ 568 h 1438"/>
              <a:gd name="T102" fmla="*/ 759 w 1973"/>
              <a:gd name="T103" fmla="*/ 485 h 1438"/>
              <a:gd name="T104" fmla="*/ 864 w 1973"/>
              <a:gd name="T105" fmla="*/ 407 h 1438"/>
              <a:gd name="T106" fmla="*/ 972 w 1973"/>
              <a:gd name="T107" fmla="*/ 335 h 1438"/>
              <a:gd name="T108" fmla="*/ 1085 w 1973"/>
              <a:gd name="T109" fmla="*/ 270 h 1438"/>
              <a:gd name="T110" fmla="*/ 1201 w 1973"/>
              <a:gd name="T111" fmla="*/ 211 h 1438"/>
              <a:gd name="T112" fmla="*/ 1321 w 1973"/>
              <a:gd name="T113" fmla="*/ 159 h 1438"/>
              <a:gd name="T114" fmla="*/ 1445 w 1973"/>
              <a:gd name="T115" fmla="*/ 113 h 1438"/>
              <a:gd name="T116" fmla="*/ 1572 w 1973"/>
              <a:gd name="T117" fmla="*/ 73 h 1438"/>
              <a:gd name="T118" fmla="*/ 1703 w 1973"/>
              <a:gd name="T119" fmla="*/ 41 h 1438"/>
              <a:gd name="T120" fmla="*/ 1837 w 1973"/>
              <a:gd name="T121" fmla="*/ 18 h 1438"/>
              <a:gd name="T122" fmla="*/ 1973 w 1973"/>
              <a:gd name="T123" fmla="*/ 0 h 1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73" h="1438">
                <a:moveTo>
                  <a:pt x="1973" y="0"/>
                </a:moveTo>
                <a:lnTo>
                  <a:pt x="1926" y="37"/>
                </a:lnTo>
                <a:lnTo>
                  <a:pt x="1874" y="80"/>
                </a:lnTo>
                <a:lnTo>
                  <a:pt x="1821" y="126"/>
                </a:lnTo>
                <a:lnTo>
                  <a:pt x="1767" y="177"/>
                </a:lnTo>
                <a:lnTo>
                  <a:pt x="1711" y="231"/>
                </a:lnTo>
                <a:lnTo>
                  <a:pt x="1655" y="289"/>
                </a:lnTo>
                <a:lnTo>
                  <a:pt x="1598" y="351"/>
                </a:lnTo>
                <a:lnTo>
                  <a:pt x="1544" y="416"/>
                </a:lnTo>
                <a:lnTo>
                  <a:pt x="1490" y="486"/>
                </a:lnTo>
                <a:lnTo>
                  <a:pt x="1437" y="560"/>
                </a:lnTo>
                <a:lnTo>
                  <a:pt x="1386" y="636"/>
                </a:lnTo>
                <a:lnTo>
                  <a:pt x="1339" y="719"/>
                </a:lnTo>
                <a:lnTo>
                  <a:pt x="1294" y="802"/>
                </a:lnTo>
                <a:lnTo>
                  <a:pt x="1254" y="892"/>
                </a:lnTo>
                <a:lnTo>
                  <a:pt x="1218" y="983"/>
                </a:lnTo>
                <a:lnTo>
                  <a:pt x="1186" y="1080"/>
                </a:lnTo>
                <a:lnTo>
                  <a:pt x="1161" y="1179"/>
                </a:lnTo>
                <a:lnTo>
                  <a:pt x="1140" y="1282"/>
                </a:lnTo>
                <a:lnTo>
                  <a:pt x="1126" y="1389"/>
                </a:lnTo>
                <a:lnTo>
                  <a:pt x="1090" y="1357"/>
                </a:lnTo>
                <a:lnTo>
                  <a:pt x="1050" y="1328"/>
                </a:lnTo>
                <a:lnTo>
                  <a:pt x="1011" y="1301"/>
                </a:lnTo>
                <a:lnTo>
                  <a:pt x="968" y="1278"/>
                </a:lnTo>
                <a:lnTo>
                  <a:pt x="922" y="1255"/>
                </a:lnTo>
                <a:lnTo>
                  <a:pt x="873" y="1239"/>
                </a:lnTo>
                <a:lnTo>
                  <a:pt x="821" y="1223"/>
                </a:lnTo>
                <a:lnTo>
                  <a:pt x="763" y="1213"/>
                </a:lnTo>
                <a:lnTo>
                  <a:pt x="702" y="1206"/>
                </a:lnTo>
                <a:lnTo>
                  <a:pt x="634" y="1205"/>
                </a:lnTo>
                <a:lnTo>
                  <a:pt x="586" y="1205"/>
                </a:lnTo>
                <a:lnTo>
                  <a:pt x="540" y="1208"/>
                </a:lnTo>
                <a:lnTo>
                  <a:pt x="497" y="1213"/>
                </a:lnTo>
                <a:lnTo>
                  <a:pt x="455" y="1223"/>
                </a:lnTo>
                <a:lnTo>
                  <a:pt x="414" y="1234"/>
                </a:lnTo>
                <a:lnTo>
                  <a:pt x="372" y="1250"/>
                </a:lnTo>
                <a:lnTo>
                  <a:pt x="330" y="1269"/>
                </a:lnTo>
                <a:lnTo>
                  <a:pt x="287" y="1293"/>
                </a:lnTo>
                <a:lnTo>
                  <a:pt x="241" y="1321"/>
                </a:lnTo>
                <a:lnTo>
                  <a:pt x="192" y="1354"/>
                </a:lnTo>
                <a:lnTo>
                  <a:pt x="140" y="1393"/>
                </a:lnTo>
                <a:lnTo>
                  <a:pt x="85" y="1438"/>
                </a:lnTo>
                <a:lnTo>
                  <a:pt x="0" y="1438"/>
                </a:lnTo>
                <a:lnTo>
                  <a:pt x="67" y="1311"/>
                </a:lnTo>
                <a:lnTo>
                  <a:pt x="139" y="1190"/>
                </a:lnTo>
                <a:lnTo>
                  <a:pt x="214" y="1073"/>
                </a:lnTo>
                <a:lnTo>
                  <a:pt x="295" y="961"/>
                </a:lnTo>
                <a:lnTo>
                  <a:pt x="379" y="855"/>
                </a:lnTo>
                <a:lnTo>
                  <a:pt x="468" y="754"/>
                </a:lnTo>
                <a:lnTo>
                  <a:pt x="561" y="659"/>
                </a:lnTo>
                <a:lnTo>
                  <a:pt x="657" y="568"/>
                </a:lnTo>
                <a:lnTo>
                  <a:pt x="759" y="485"/>
                </a:lnTo>
                <a:lnTo>
                  <a:pt x="864" y="407"/>
                </a:lnTo>
                <a:lnTo>
                  <a:pt x="972" y="335"/>
                </a:lnTo>
                <a:lnTo>
                  <a:pt x="1085" y="270"/>
                </a:lnTo>
                <a:lnTo>
                  <a:pt x="1201" y="211"/>
                </a:lnTo>
                <a:lnTo>
                  <a:pt x="1321" y="159"/>
                </a:lnTo>
                <a:lnTo>
                  <a:pt x="1445" y="113"/>
                </a:lnTo>
                <a:lnTo>
                  <a:pt x="1572" y="73"/>
                </a:lnTo>
                <a:lnTo>
                  <a:pt x="1703" y="41"/>
                </a:lnTo>
                <a:lnTo>
                  <a:pt x="1837" y="18"/>
                </a:lnTo>
                <a:lnTo>
                  <a:pt x="1973" y="0"/>
                </a:lnTo>
                <a:close/>
              </a:path>
            </a:pathLst>
          </a:custGeom>
          <a:solidFill>
            <a:schemeClr val="accent1"/>
          </a:solidFill>
          <a:ln w="0">
            <a:noFill/>
            <a:prstDash val="solid"/>
            <a:round/>
          </a:ln>
        </p:spPr>
        <p:txBody>
          <a:bodyPr vert="horz" wrap="square" lIns="61292" tIns="30646" rIns="61292" bIns="30646" numCol="1" anchor="t" anchorCtr="0" compatLnSpc="1"/>
          <a:lstStyle/>
          <a:p>
            <a:endParaRPr lang="zh-CN" altLang="en-US">
              <a:solidFill>
                <a:prstClr val="black"/>
              </a:solidFill>
              <a:latin typeface="微软雅黑" charset="0"/>
              <a:ea typeface="微软雅黑" charset="0"/>
              <a:cs typeface="微软雅黑" charset="0"/>
            </a:endParaRPr>
          </a:p>
        </p:txBody>
      </p:sp>
      <p:sp>
        <p:nvSpPr>
          <p:cNvPr id="39" name="Freeform 2391"/>
          <p:cNvSpPr/>
          <p:nvPr/>
        </p:nvSpPr>
        <p:spPr bwMode="auto">
          <a:xfrm>
            <a:off x="3945608" y="2271644"/>
            <a:ext cx="817602" cy="1673605"/>
          </a:xfrm>
          <a:custGeom>
            <a:avLst/>
            <a:gdLst>
              <a:gd name="T0" fmla="*/ 1022 w 1022"/>
              <a:gd name="T1" fmla="*/ 1507 h 2092"/>
              <a:gd name="T2" fmla="*/ 1015 w 1022"/>
              <a:gd name="T3" fmla="*/ 1631 h 2092"/>
              <a:gd name="T4" fmla="*/ 991 w 1022"/>
              <a:gd name="T5" fmla="*/ 1744 h 2092"/>
              <a:gd name="T6" fmla="*/ 951 w 1022"/>
              <a:gd name="T7" fmla="*/ 1844 h 2092"/>
              <a:gd name="T8" fmla="*/ 895 w 1022"/>
              <a:gd name="T9" fmla="*/ 1929 h 2092"/>
              <a:gd name="T10" fmla="*/ 821 w 1022"/>
              <a:gd name="T11" fmla="*/ 1999 h 2092"/>
              <a:gd name="T12" fmla="*/ 731 w 1022"/>
              <a:gd name="T13" fmla="*/ 2049 h 2092"/>
              <a:gd name="T14" fmla="*/ 622 w 1022"/>
              <a:gd name="T15" fmla="*/ 2081 h 2092"/>
              <a:gd name="T16" fmla="*/ 494 w 1022"/>
              <a:gd name="T17" fmla="*/ 2092 h 2092"/>
              <a:gd name="T18" fmla="*/ 374 w 1022"/>
              <a:gd name="T19" fmla="*/ 2082 h 2092"/>
              <a:gd name="T20" fmla="*/ 275 w 1022"/>
              <a:gd name="T21" fmla="*/ 2054 h 2092"/>
              <a:gd name="T22" fmla="*/ 193 w 1022"/>
              <a:gd name="T23" fmla="*/ 2010 h 2092"/>
              <a:gd name="T24" fmla="*/ 129 w 1022"/>
              <a:gd name="T25" fmla="*/ 1950 h 2092"/>
              <a:gd name="T26" fmla="*/ 78 w 1022"/>
              <a:gd name="T27" fmla="*/ 1876 h 2092"/>
              <a:gd name="T28" fmla="*/ 42 w 1022"/>
              <a:gd name="T29" fmla="*/ 1791 h 2092"/>
              <a:gd name="T30" fmla="*/ 17 w 1022"/>
              <a:gd name="T31" fmla="*/ 1695 h 2092"/>
              <a:gd name="T32" fmla="*/ 5 w 1022"/>
              <a:gd name="T33" fmla="*/ 1590 h 2092"/>
              <a:gd name="T34" fmla="*/ 0 w 1022"/>
              <a:gd name="T35" fmla="*/ 1479 h 2092"/>
              <a:gd name="T36" fmla="*/ 255 w 1022"/>
              <a:gd name="T37" fmla="*/ 1540 h 2092"/>
              <a:gd name="T38" fmla="*/ 267 w 1022"/>
              <a:gd name="T39" fmla="*/ 1646 h 2092"/>
              <a:gd name="T40" fmla="*/ 290 w 1022"/>
              <a:gd name="T41" fmla="*/ 1727 h 2092"/>
              <a:gd name="T42" fmla="*/ 329 w 1022"/>
              <a:gd name="T43" fmla="*/ 1787 h 2092"/>
              <a:gd name="T44" fmla="*/ 385 w 1022"/>
              <a:gd name="T45" fmla="*/ 1824 h 2092"/>
              <a:gd name="T46" fmla="*/ 457 w 1022"/>
              <a:gd name="T47" fmla="*/ 1843 h 2092"/>
              <a:gd name="T48" fmla="*/ 545 w 1022"/>
              <a:gd name="T49" fmla="*/ 1844 h 2092"/>
              <a:gd name="T50" fmla="*/ 618 w 1022"/>
              <a:gd name="T51" fmla="*/ 1830 h 2092"/>
              <a:gd name="T52" fmla="*/ 669 w 1022"/>
              <a:gd name="T53" fmla="*/ 1804 h 2092"/>
              <a:gd name="T54" fmla="*/ 704 w 1022"/>
              <a:gd name="T55" fmla="*/ 1765 h 2092"/>
              <a:gd name="T56" fmla="*/ 725 w 1022"/>
              <a:gd name="T57" fmla="*/ 1714 h 2092"/>
              <a:gd name="T58" fmla="*/ 736 w 1022"/>
              <a:gd name="T59" fmla="*/ 1654 h 2092"/>
              <a:gd name="T60" fmla="*/ 739 w 1022"/>
              <a:gd name="T61" fmla="*/ 1585 h 2092"/>
              <a:gd name="T62" fmla="*/ 740 w 1022"/>
              <a:gd name="T63" fmla="*/ 1507 h 2092"/>
              <a:gd name="T64" fmla="*/ 1018 w 1022"/>
              <a:gd name="T65" fmla="*/ 0 h 2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2" h="2092">
                <a:moveTo>
                  <a:pt x="1018" y="0"/>
                </a:moveTo>
                <a:lnTo>
                  <a:pt x="1022" y="1507"/>
                </a:lnTo>
                <a:lnTo>
                  <a:pt x="1021" y="1571"/>
                </a:lnTo>
                <a:lnTo>
                  <a:pt x="1015" y="1631"/>
                </a:lnTo>
                <a:lnTo>
                  <a:pt x="1005" y="1689"/>
                </a:lnTo>
                <a:lnTo>
                  <a:pt x="991" y="1744"/>
                </a:lnTo>
                <a:lnTo>
                  <a:pt x="973" y="1795"/>
                </a:lnTo>
                <a:lnTo>
                  <a:pt x="951" y="1844"/>
                </a:lnTo>
                <a:lnTo>
                  <a:pt x="926" y="1889"/>
                </a:lnTo>
                <a:lnTo>
                  <a:pt x="895" y="1929"/>
                </a:lnTo>
                <a:lnTo>
                  <a:pt x="860" y="1965"/>
                </a:lnTo>
                <a:lnTo>
                  <a:pt x="821" y="1999"/>
                </a:lnTo>
                <a:lnTo>
                  <a:pt x="778" y="2027"/>
                </a:lnTo>
                <a:lnTo>
                  <a:pt x="731" y="2049"/>
                </a:lnTo>
                <a:lnTo>
                  <a:pt x="678" y="2068"/>
                </a:lnTo>
                <a:lnTo>
                  <a:pt x="622" y="2081"/>
                </a:lnTo>
                <a:lnTo>
                  <a:pt x="559" y="2089"/>
                </a:lnTo>
                <a:lnTo>
                  <a:pt x="494" y="2092"/>
                </a:lnTo>
                <a:lnTo>
                  <a:pt x="431" y="2089"/>
                </a:lnTo>
                <a:lnTo>
                  <a:pt x="374" y="2082"/>
                </a:lnTo>
                <a:lnTo>
                  <a:pt x="322" y="2071"/>
                </a:lnTo>
                <a:lnTo>
                  <a:pt x="275" y="2054"/>
                </a:lnTo>
                <a:lnTo>
                  <a:pt x="232" y="2033"/>
                </a:lnTo>
                <a:lnTo>
                  <a:pt x="193" y="2010"/>
                </a:lnTo>
                <a:lnTo>
                  <a:pt x="159" y="1982"/>
                </a:lnTo>
                <a:lnTo>
                  <a:pt x="129" y="1950"/>
                </a:lnTo>
                <a:lnTo>
                  <a:pt x="101" y="1915"/>
                </a:lnTo>
                <a:lnTo>
                  <a:pt x="78" y="1876"/>
                </a:lnTo>
                <a:lnTo>
                  <a:pt x="59" y="1836"/>
                </a:lnTo>
                <a:lnTo>
                  <a:pt x="42" y="1791"/>
                </a:lnTo>
                <a:lnTo>
                  <a:pt x="28" y="1745"/>
                </a:lnTo>
                <a:lnTo>
                  <a:pt x="17" y="1695"/>
                </a:lnTo>
                <a:lnTo>
                  <a:pt x="10" y="1645"/>
                </a:lnTo>
                <a:lnTo>
                  <a:pt x="5" y="1590"/>
                </a:lnTo>
                <a:lnTo>
                  <a:pt x="0" y="1536"/>
                </a:lnTo>
                <a:lnTo>
                  <a:pt x="0" y="1479"/>
                </a:lnTo>
                <a:lnTo>
                  <a:pt x="254" y="1479"/>
                </a:lnTo>
                <a:lnTo>
                  <a:pt x="255" y="1540"/>
                </a:lnTo>
                <a:lnTo>
                  <a:pt x="260" y="1596"/>
                </a:lnTo>
                <a:lnTo>
                  <a:pt x="267" y="1646"/>
                </a:lnTo>
                <a:lnTo>
                  <a:pt x="278" y="1689"/>
                </a:lnTo>
                <a:lnTo>
                  <a:pt x="290" y="1727"/>
                </a:lnTo>
                <a:lnTo>
                  <a:pt x="308" y="1760"/>
                </a:lnTo>
                <a:lnTo>
                  <a:pt x="329" y="1787"/>
                </a:lnTo>
                <a:lnTo>
                  <a:pt x="356" y="1808"/>
                </a:lnTo>
                <a:lnTo>
                  <a:pt x="385" y="1824"/>
                </a:lnTo>
                <a:lnTo>
                  <a:pt x="418" y="1837"/>
                </a:lnTo>
                <a:lnTo>
                  <a:pt x="457" y="1843"/>
                </a:lnTo>
                <a:lnTo>
                  <a:pt x="501" y="1845"/>
                </a:lnTo>
                <a:lnTo>
                  <a:pt x="545" y="1844"/>
                </a:lnTo>
                <a:lnTo>
                  <a:pt x="584" y="1838"/>
                </a:lnTo>
                <a:lnTo>
                  <a:pt x="618" y="1830"/>
                </a:lnTo>
                <a:lnTo>
                  <a:pt x="646" y="1817"/>
                </a:lnTo>
                <a:lnTo>
                  <a:pt x="669" y="1804"/>
                </a:lnTo>
                <a:lnTo>
                  <a:pt x="689" y="1785"/>
                </a:lnTo>
                <a:lnTo>
                  <a:pt x="704" y="1765"/>
                </a:lnTo>
                <a:lnTo>
                  <a:pt x="715" y="1741"/>
                </a:lnTo>
                <a:lnTo>
                  <a:pt x="725" y="1714"/>
                </a:lnTo>
                <a:lnTo>
                  <a:pt x="731" y="1685"/>
                </a:lnTo>
                <a:lnTo>
                  <a:pt x="736" y="1654"/>
                </a:lnTo>
                <a:lnTo>
                  <a:pt x="738" y="1621"/>
                </a:lnTo>
                <a:lnTo>
                  <a:pt x="739" y="1585"/>
                </a:lnTo>
                <a:lnTo>
                  <a:pt x="740" y="1547"/>
                </a:lnTo>
                <a:lnTo>
                  <a:pt x="740" y="1507"/>
                </a:lnTo>
                <a:lnTo>
                  <a:pt x="740" y="4"/>
                </a:lnTo>
                <a:lnTo>
                  <a:pt x="1018" y="0"/>
                </a:lnTo>
                <a:close/>
              </a:path>
            </a:pathLst>
          </a:custGeom>
          <a:solidFill>
            <a:schemeClr val="tx1">
              <a:lumMod val="65000"/>
              <a:lumOff val="35000"/>
            </a:schemeClr>
          </a:solidFill>
          <a:ln w="0">
            <a:noFill/>
            <a:prstDash val="solid"/>
            <a:round/>
          </a:ln>
        </p:spPr>
        <p:txBody>
          <a:bodyPr vert="horz" wrap="square" lIns="61292" tIns="30646" rIns="61292" bIns="30646" numCol="1" anchor="t" anchorCtr="0" compatLnSpc="1"/>
          <a:lstStyle/>
          <a:p>
            <a:endParaRPr lang="zh-CN" altLang="en-US">
              <a:solidFill>
                <a:prstClr val="black"/>
              </a:solidFill>
              <a:latin typeface="微软雅黑" charset="0"/>
              <a:ea typeface="微软雅黑" charset="0"/>
              <a:cs typeface="微软雅黑" charset="0"/>
            </a:endParaRPr>
          </a:p>
        </p:txBody>
      </p:sp>
      <p:sp>
        <p:nvSpPr>
          <p:cNvPr id="40" name="Freeform 2392"/>
          <p:cNvSpPr/>
          <p:nvPr/>
        </p:nvSpPr>
        <p:spPr bwMode="auto">
          <a:xfrm>
            <a:off x="4892811" y="1034492"/>
            <a:ext cx="1574406" cy="1198404"/>
          </a:xfrm>
          <a:custGeom>
            <a:avLst/>
            <a:gdLst>
              <a:gd name="T0" fmla="*/ 0 w 1968"/>
              <a:gd name="T1" fmla="*/ 0 h 1498"/>
              <a:gd name="T2" fmla="*/ 136 w 1968"/>
              <a:gd name="T3" fmla="*/ 20 h 1498"/>
              <a:gd name="T4" fmla="*/ 271 w 1968"/>
              <a:gd name="T5" fmla="*/ 46 h 1498"/>
              <a:gd name="T6" fmla="*/ 402 w 1968"/>
              <a:gd name="T7" fmla="*/ 80 h 1498"/>
              <a:gd name="T8" fmla="*/ 532 w 1968"/>
              <a:gd name="T9" fmla="*/ 120 h 1498"/>
              <a:gd name="T10" fmla="*/ 656 w 1968"/>
              <a:gd name="T11" fmla="*/ 168 h 1498"/>
              <a:gd name="T12" fmla="*/ 779 w 1968"/>
              <a:gd name="T13" fmla="*/ 222 h 1498"/>
              <a:gd name="T14" fmla="*/ 896 w 1968"/>
              <a:gd name="T15" fmla="*/ 283 h 1498"/>
              <a:gd name="T16" fmla="*/ 1010 w 1968"/>
              <a:gd name="T17" fmla="*/ 350 h 1498"/>
              <a:gd name="T18" fmla="*/ 1120 w 1968"/>
              <a:gd name="T19" fmla="*/ 424 h 1498"/>
              <a:gd name="T20" fmla="*/ 1228 w 1968"/>
              <a:gd name="T21" fmla="*/ 503 h 1498"/>
              <a:gd name="T22" fmla="*/ 1329 w 1968"/>
              <a:gd name="T23" fmla="*/ 590 h 1498"/>
              <a:gd name="T24" fmla="*/ 1425 w 1968"/>
              <a:gd name="T25" fmla="*/ 682 h 1498"/>
              <a:gd name="T26" fmla="*/ 1519 w 1968"/>
              <a:gd name="T27" fmla="*/ 779 h 1498"/>
              <a:gd name="T28" fmla="*/ 1607 w 1968"/>
              <a:gd name="T29" fmla="*/ 883 h 1498"/>
              <a:gd name="T30" fmla="*/ 1689 w 1968"/>
              <a:gd name="T31" fmla="*/ 991 h 1498"/>
              <a:gd name="T32" fmla="*/ 1767 w 1968"/>
              <a:gd name="T33" fmla="*/ 1106 h 1498"/>
              <a:gd name="T34" fmla="*/ 1839 w 1968"/>
              <a:gd name="T35" fmla="*/ 1224 h 1498"/>
              <a:gd name="T36" fmla="*/ 1906 w 1968"/>
              <a:gd name="T37" fmla="*/ 1348 h 1498"/>
              <a:gd name="T38" fmla="*/ 1968 w 1968"/>
              <a:gd name="T39" fmla="*/ 1478 h 1498"/>
              <a:gd name="T40" fmla="*/ 1883 w 1968"/>
              <a:gd name="T41" fmla="*/ 1498 h 1498"/>
              <a:gd name="T42" fmla="*/ 1846 w 1968"/>
              <a:gd name="T43" fmla="*/ 1459 h 1498"/>
              <a:gd name="T44" fmla="*/ 1809 w 1968"/>
              <a:gd name="T45" fmla="*/ 1422 h 1498"/>
              <a:gd name="T46" fmla="*/ 1771 w 1968"/>
              <a:gd name="T47" fmla="*/ 1386 h 1498"/>
              <a:gd name="T48" fmla="*/ 1732 w 1968"/>
              <a:gd name="T49" fmla="*/ 1354 h 1498"/>
              <a:gd name="T50" fmla="*/ 1690 w 1968"/>
              <a:gd name="T51" fmla="*/ 1323 h 1498"/>
              <a:gd name="T52" fmla="*/ 1647 w 1968"/>
              <a:gd name="T53" fmla="*/ 1296 h 1498"/>
              <a:gd name="T54" fmla="*/ 1601 w 1968"/>
              <a:gd name="T55" fmla="*/ 1273 h 1498"/>
              <a:gd name="T56" fmla="*/ 1552 w 1968"/>
              <a:gd name="T57" fmla="*/ 1253 h 1498"/>
              <a:gd name="T58" fmla="*/ 1499 w 1968"/>
              <a:gd name="T59" fmla="*/ 1238 h 1498"/>
              <a:gd name="T60" fmla="*/ 1442 w 1968"/>
              <a:gd name="T61" fmla="*/ 1227 h 1498"/>
              <a:gd name="T62" fmla="*/ 1379 w 1968"/>
              <a:gd name="T63" fmla="*/ 1218 h 1498"/>
              <a:gd name="T64" fmla="*/ 1311 w 1968"/>
              <a:gd name="T65" fmla="*/ 1217 h 1498"/>
              <a:gd name="T66" fmla="*/ 1267 w 1968"/>
              <a:gd name="T67" fmla="*/ 1217 h 1498"/>
              <a:gd name="T68" fmla="*/ 1223 w 1968"/>
              <a:gd name="T69" fmla="*/ 1220 h 1498"/>
              <a:gd name="T70" fmla="*/ 1182 w 1968"/>
              <a:gd name="T71" fmla="*/ 1225 h 1498"/>
              <a:gd name="T72" fmla="*/ 1141 w 1968"/>
              <a:gd name="T73" fmla="*/ 1234 h 1498"/>
              <a:gd name="T74" fmla="*/ 1101 w 1968"/>
              <a:gd name="T75" fmla="*/ 1245 h 1498"/>
              <a:gd name="T76" fmla="*/ 1059 w 1968"/>
              <a:gd name="T77" fmla="*/ 1260 h 1498"/>
              <a:gd name="T78" fmla="*/ 1017 w 1968"/>
              <a:gd name="T79" fmla="*/ 1278 h 1498"/>
              <a:gd name="T80" fmla="*/ 972 w 1968"/>
              <a:gd name="T81" fmla="*/ 1302 h 1498"/>
              <a:gd name="T82" fmla="*/ 925 w 1968"/>
              <a:gd name="T83" fmla="*/ 1330 h 1498"/>
              <a:gd name="T84" fmla="*/ 875 w 1968"/>
              <a:gd name="T85" fmla="*/ 1363 h 1498"/>
              <a:gd name="T86" fmla="*/ 860 w 1968"/>
              <a:gd name="T87" fmla="*/ 1259 h 1498"/>
              <a:gd name="T88" fmla="*/ 837 w 1968"/>
              <a:gd name="T89" fmla="*/ 1158 h 1498"/>
              <a:gd name="T90" fmla="*/ 809 w 1968"/>
              <a:gd name="T91" fmla="*/ 1061 h 1498"/>
              <a:gd name="T92" fmla="*/ 776 w 1968"/>
              <a:gd name="T93" fmla="*/ 968 h 1498"/>
              <a:gd name="T94" fmla="*/ 738 w 1968"/>
              <a:gd name="T95" fmla="*/ 877 h 1498"/>
              <a:gd name="T96" fmla="*/ 697 w 1968"/>
              <a:gd name="T97" fmla="*/ 791 h 1498"/>
              <a:gd name="T98" fmla="*/ 651 w 1968"/>
              <a:gd name="T99" fmla="*/ 707 h 1498"/>
              <a:gd name="T100" fmla="*/ 602 w 1968"/>
              <a:gd name="T101" fmla="*/ 628 h 1498"/>
              <a:gd name="T102" fmla="*/ 550 w 1968"/>
              <a:gd name="T103" fmla="*/ 552 h 1498"/>
              <a:gd name="T104" fmla="*/ 496 w 1968"/>
              <a:gd name="T105" fmla="*/ 480 h 1498"/>
              <a:gd name="T106" fmla="*/ 440 w 1968"/>
              <a:gd name="T107" fmla="*/ 412 h 1498"/>
              <a:gd name="T108" fmla="*/ 384 w 1968"/>
              <a:gd name="T109" fmla="*/ 347 h 1498"/>
              <a:gd name="T110" fmla="*/ 327 w 1968"/>
              <a:gd name="T111" fmla="*/ 286 h 1498"/>
              <a:gd name="T112" fmla="*/ 270 w 1968"/>
              <a:gd name="T113" fmla="*/ 229 h 1498"/>
              <a:gd name="T114" fmla="*/ 213 w 1968"/>
              <a:gd name="T115" fmla="*/ 176 h 1498"/>
              <a:gd name="T116" fmla="*/ 157 w 1968"/>
              <a:gd name="T117" fmla="*/ 126 h 1498"/>
              <a:gd name="T118" fmla="*/ 103 w 1968"/>
              <a:gd name="T119" fmla="*/ 81 h 1498"/>
              <a:gd name="T120" fmla="*/ 50 w 1968"/>
              <a:gd name="T121" fmla="*/ 38 h 1498"/>
              <a:gd name="T122" fmla="*/ 0 w 1968"/>
              <a:gd name="T123" fmla="*/ 0 h 1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8" h="1498">
                <a:moveTo>
                  <a:pt x="0" y="0"/>
                </a:moveTo>
                <a:lnTo>
                  <a:pt x="136" y="20"/>
                </a:lnTo>
                <a:lnTo>
                  <a:pt x="271" y="46"/>
                </a:lnTo>
                <a:lnTo>
                  <a:pt x="402" y="80"/>
                </a:lnTo>
                <a:lnTo>
                  <a:pt x="532" y="120"/>
                </a:lnTo>
                <a:lnTo>
                  <a:pt x="656" y="168"/>
                </a:lnTo>
                <a:lnTo>
                  <a:pt x="779" y="222"/>
                </a:lnTo>
                <a:lnTo>
                  <a:pt x="896" y="283"/>
                </a:lnTo>
                <a:lnTo>
                  <a:pt x="1010" y="350"/>
                </a:lnTo>
                <a:lnTo>
                  <a:pt x="1120" y="424"/>
                </a:lnTo>
                <a:lnTo>
                  <a:pt x="1228" y="503"/>
                </a:lnTo>
                <a:lnTo>
                  <a:pt x="1329" y="590"/>
                </a:lnTo>
                <a:lnTo>
                  <a:pt x="1425" y="682"/>
                </a:lnTo>
                <a:lnTo>
                  <a:pt x="1519" y="779"/>
                </a:lnTo>
                <a:lnTo>
                  <a:pt x="1607" y="883"/>
                </a:lnTo>
                <a:lnTo>
                  <a:pt x="1689" y="991"/>
                </a:lnTo>
                <a:lnTo>
                  <a:pt x="1767" y="1106"/>
                </a:lnTo>
                <a:lnTo>
                  <a:pt x="1839" y="1224"/>
                </a:lnTo>
                <a:lnTo>
                  <a:pt x="1906" y="1348"/>
                </a:lnTo>
                <a:lnTo>
                  <a:pt x="1968" y="1478"/>
                </a:lnTo>
                <a:lnTo>
                  <a:pt x="1883" y="1498"/>
                </a:lnTo>
                <a:lnTo>
                  <a:pt x="1846" y="1459"/>
                </a:lnTo>
                <a:lnTo>
                  <a:pt x="1809" y="1422"/>
                </a:lnTo>
                <a:lnTo>
                  <a:pt x="1771" y="1386"/>
                </a:lnTo>
                <a:lnTo>
                  <a:pt x="1732" y="1354"/>
                </a:lnTo>
                <a:lnTo>
                  <a:pt x="1690" y="1323"/>
                </a:lnTo>
                <a:lnTo>
                  <a:pt x="1647" y="1296"/>
                </a:lnTo>
                <a:lnTo>
                  <a:pt x="1601" y="1273"/>
                </a:lnTo>
                <a:lnTo>
                  <a:pt x="1552" y="1253"/>
                </a:lnTo>
                <a:lnTo>
                  <a:pt x="1499" y="1238"/>
                </a:lnTo>
                <a:lnTo>
                  <a:pt x="1442" y="1227"/>
                </a:lnTo>
                <a:lnTo>
                  <a:pt x="1379" y="1218"/>
                </a:lnTo>
                <a:lnTo>
                  <a:pt x="1311" y="1217"/>
                </a:lnTo>
                <a:lnTo>
                  <a:pt x="1267" y="1217"/>
                </a:lnTo>
                <a:lnTo>
                  <a:pt x="1223" y="1220"/>
                </a:lnTo>
                <a:lnTo>
                  <a:pt x="1182" y="1225"/>
                </a:lnTo>
                <a:lnTo>
                  <a:pt x="1141" y="1234"/>
                </a:lnTo>
                <a:lnTo>
                  <a:pt x="1101" y="1245"/>
                </a:lnTo>
                <a:lnTo>
                  <a:pt x="1059" y="1260"/>
                </a:lnTo>
                <a:lnTo>
                  <a:pt x="1017" y="1278"/>
                </a:lnTo>
                <a:lnTo>
                  <a:pt x="972" y="1302"/>
                </a:lnTo>
                <a:lnTo>
                  <a:pt x="925" y="1330"/>
                </a:lnTo>
                <a:lnTo>
                  <a:pt x="875" y="1363"/>
                </a:lnTo>
                <a:lnTo>
                  <a:pt x="860" y="1259"/>
                </a:lnTo>
                <a:lnTo>
                  <a:pt x="837" y="1158"/>
                </a:lnTo>
                <a:lnTo>
                  <a:pt x="809" y="1061"/>
                </a:lnTo>
                <a:lnTo>
                  <a:pt x="776" y="968"/>
                </a:lnTo>
                <a:lnTo>
                  <a:pt x="738" y="877"/>
                </a:lnTo>
                <a:lnTo>
                  <a:pt x="697" y="791"/>
                </a:lnTo>
                <a:lnTo>
                  <a:pt x="651" y="707"/>
                </a:lnTo>
                <a:lnTo>
                  <a:pt x="602" y="628"/>
                </a:lnTo>
                <a:lnTo>
                  <a:pt x="550" y="552"/>
                </a:lnTo>
                <a:lnTo>
                  <a:pt x="496" y="480"/>
                </a:lnTo>
                <a:lnTo>
                  <a:pt x="440" y="412"/>
                </a:lnTo>
                <a:lnTo>
                  <a:pt x="384" y="347"/>
                </a:lnTo>
                <a:lnTo>
                  <a:pt x="327" y="286"/>
                </a:lnTo>
                <a:lnTo>
                  <a:pt x="270" y="229"/>
                </a:lnTo>
                <a:lnTo>
                  <a:pt x="213" y="176"/>
                </a:lnTo>
                <a:lnTo>
                  <a:pt x="157" y="126"/>
                </a:lnTo>
                <a:lnTo>
                  <a:pt x="103" y="81"/>
                </a:lnTo>
                <a:lnTo>
                  <a:pt x="50" y="38"/>
                </a:lnTo>
                <a:lnTo>
                  <a:pt x="0" y="0"/>
                </a:lnTo>
                <a:close/>
              </a:path>
            </a:pathLst>
          </a:custGeom>
          <a:solidFill>
            <a:schemeClr val="accent4"/>
          </a:solidFill>
          <a:ln w="0">
            <a:noFill/>
            <a:prstDash val="solid"/>
            <a:round/>
          </a:ln>
        </p:spPr>
        <p:txBody>
          <a:bodyPr vert="horz" wrap="square" lIns="61292" tIns="30646" rIns="61292" bIns="30646" numCol="1" anchor="t" anchorCtr="0" compatLnSpc="1"/>
          <a:lstStyle/>
          <a:p>
            <a:endParaRPr lang="zh-CN" altLang="en-US">
              <a:solidFill>
                <a:prstClr val="black"/>
              </a:solidFill>
              <a:latin typeface="微软雅黑" charset="0"/>
              <a:ea typeface="微软雅黑" charset="0"/>
              <a:cs typeface="微软雅黑" charset="0"/>
            </a:endParaRPr>
          </a:p>
        </p:txBody>
      </p:sp>
      <p:sp>
        <p:nvSpPr>
          <p:cNvPr id="41" name="Freeform 2393"/>
          <p:cNvSpPr/>
          <p:nvPr/>
        </p:nvSpPr>
        <p:spPr bwMode="auto">
          <a:xfrm>
            <a:off x="4489608" y="524091"/>
            <a:ext cx="302402" cy="350401"/>
          </a:xfrm>
          <a:custGeom>
            <a:avLst/>
            <a:gdLst>
              <a:gd name="T0" fmla="*/ 56 w 378"/>
              <a:gd name="T1" fmla="*/ 0 h 438"/>
              <a:gd name="T2" fmla="*/ 321 w 378"/>
              <a:gd name="T3" fmla="*/ 0 h 438"/>
              <a:gd name="T4" fmla="*/ 378 w 378"/>
              <a:gd name="T5" fmla="*/ 438 h 438"/>
              <a:gd name="T6" fmla="*/ 0 w 378"/>
              <a:gd name="T7" fmla="*/ 438 h 438"/>
              <a:gd name="T8" fmla="*/ 56 w 378"/>
              <a:gd name="T9" fmla="*/ 0 h 438"/>
            </a:gdLst>
            <a:ahLst/>
            <a:cxnLst>
              <a:cxn ang="0">
                <a:pos x="T0" y="T1"/>
              </a:cxn>
              <a:cxn ang="0">
                <a:pos x="T2" y="T3"/>
              </a:cxn>
              <a:cxn ang="0">
                <a:pos x="T4" y="T5"/>
              </a:cxn>
              <a:cxn ang="0">
                <a:pos x="T6" y="T7"/>
              </a:cxn>
              <a:cxn ang="0">
                <a:pos x="T8" y="T9"/>
              </a:cxn>
            </a:cxnLst>
            <a:rect l="0" t="0" r="r" b="b"/>
            <a:pathLst>
              <a:path w="378" h="438">
                <a:moveTo>
                  <a:pt x="56" y="0"/>
                </a:moveTo>
                <a:lnTo>
                  <a:pt x="321" y="0"/>
                </a:lnTo>
                <a:lnTo>
                  <a:pt x="378" y="438"/>
                </a:lnTo>
                <a:lnTo>
                  <a:pt x="0" y="438"/>
                </a:lnTo>
                <a:lnTo>
                  <a:pt x="56" y="0"/>
                </a:lnTo>
                <a:close/>
              </a:path>
            </a:pathLst>
          </a:custGeom>
          <a:solidFill>
            <a:schemeClr val="tx1">
              <a:lumMod val="65000"/>
              <a:lumOff val="35000"/>
            </a:schemeClr>
          </a:solidFill>
          <a:ln w="0">
            <a:noFill/>
            <a:prstDash val="solid"/>
            <a:round/>
          </a:ln>
        </p:spPr>
        <p:txBody>
          <a:bodyPr vert="horz" wrap="square" lIns="61292" tIns="30646" rIns="61292" bIns="30646" numCol="1" anchor="t" anchorCtr="0" compatLnSpc="1"/>
          <a:lstStyle/>
          <a:p>
            <a:endParaRPr lang="zh-CN" altLang="en-US">
              <a:solidFill>
                <a:prstClr val="black"/>
              </a:solidFill>
              <a:latin typeface="微软雅黑" charset="0"/>
              <a:ea typeface="微软雅黑" charset="0"/>
              <a:cs typeface="微软雅黑" charset="0"/>
            </a:endParaRPr>
          </a:p>
        </p:txBody>
      </p:sp>
      <p:sp>
        <p:nvSpPr>
          <p:cNvPr id="42" name="Freeform 2394"/>
          <p:cNvSpPr/>
          <p:nvPr/>
        </p:nvSpPr>
        <p:spPr bwMode="auto">
          <a:xfrm>
            <a:off x="4715210" y="1070493"/>
            <a:ext cx="732802" cy="1092804"/>
          </a:xfrm>
          <a:custGeom>
            <a:avLst/>
            <a:gdLst>
              <a:gd name="T0" fmla="*/ 0 w 916"/>
              <a:gd name="T1" fmla="*/ 0 h 1366"/>
              <a:gd name="T2" fmla="*/ 43 w 916"/>
              <a:gd name="T3" fmla="*/ 31 h 1366"/>
              <a:gd name="T4" fmla="*/ 91 w 916"/>
              <a:gd name="T5" fmla="*/ 66 h 1366"/>
              <a:gd name="T6" fmla="*/ 141 w 916"/>
              <a:gd name="T7" fmla="*/ 105 h 1366"/>
              <a:gd name="T8" fmla="*/ 194 w 916"/>
              <a:gd name="T9" fmla="*/ 148 h 1366"/>
              <a:gd name="T10" fmla="*/ 249 w 916"/>
              <a:gd name="T11" fmla="*/ 195 h 1366"/>
              <a:gd name="T12" fmla="*/ 305 w 916"/>
              <a:gd name="T13" fmla="*/ 245 h 1366"/>
              <a:gd name="T14" fmla="*/ 364 w 916"/>
              <a:gd name="T15" fmla="*/ 301 h 1366"/>
              <a:gd name="T16" fmla="*/ 421 w 916"/>
              <a:gd name="T17" fmla="*/ 361 h 1366"/>
              <a:gd name="T18" fmla="*/ 478 w 916"/>
              <a:gd name="T19" fmla="*/ 424 h 1366"/>
              <a:gd name="T20" fmla="*/ 535 w 916"/>
              <a:gd name="T21" fmla="*/ 491 h 1366"/>
              <a:gd name="T22" fmla="*/ 590 w 916"/>
              <a:gd name="T23" fmla="*/ 562 h 1366"/>
              <a:gd name="T24" fmla="*/ 643 w 916"/>
              <a:gd name="T25" fmla="*/ 637 h 1366"/>
              <a:gd name="T26" fmla="*/ 693 w 916"/>
              <a:gd name="T27" fmla="*/ 715 h 1366"/>
              <a:gd name="T28" fmla="*/ 739 w 916"/>
              <a:gd name="T29" fmla="*/ 797 h 1366"/>
              <a:gd name="T30" fmla="*/ 782 w 916"/>
              <a:gd name="T31" fmla="*/ 884 h 1366"/>
              <a:gd name="T32" fmla="*/ 820 w 916"/>
              <a:gd name="T33" fmla="*/ 973 h 1366"/>
              <a:gd name="T34" fmla="*/ 853 w 916"/>
              <a:gd name="T35" fmla="*/ 1066 h 1366"/>
              <a:gd name="T36" fmla="*/ 881 w 916"/>
              <a:gd name="T37" fmla="*/ 1162 h 1366"/>
              <a:gd name="T38" fmla="*/ 902 w 916"/>
              <a:gd name="T39" fmla="*/ 1263 h 1366"/>
              <a:gd name="T40" fmla="*/ 916 w 916"/>
              <a:gd name="T41" fmla="*/ 1366 h 1366"/>
              <a:gd name="T42" fmla="*/ 873 w 916"/>
              <a:gd name="T43" fmla="*/ 1331 h 1366"/>
              <a:gd name="T44" fmla="*/ 829 w 916"/>
              <a:gd name="T45" fmla="*/ 1299 h 1366"/>
              <a:gd name="T46" fmla="*/ 785 w 916"/>
              <a:gd name="T47" fmla="*/ 1270 h 1366"/>
              <a:gd name="T48" fmla="*/ 739 w 916"/>
              <a:gd name="T49" fmla="*/ 1243 h 1366"/>
              <a:gd name="T50" fmla="*/ 693 w 916"/>
              <a:gd name="T51" fmla="*/ 1219 h 1366"/>
              <a:gd name="T52" fmla="*/ 643 w 916"/>
              <a:gd name="T53" fmla="*/ 1201 h 1366"/>
              <a:gd name="T54" fmla="*/ 590 w 916"/>
              <a:gd name="T55" fmla="*/ 1186 h 1366"/>
              <a:gd name="T56" fmla="*/ 534 w 916"/>
              <a:gd name="T57" fmla="*/ 1173 h 1366"/>
              <a:gd name="T58" fmla="*/ 474 w 916"/>
              <a:gd name="T59" fmla="*/ 1166 h 1366"/>
              <a:gd name="T60" fmla="*/ 408 w 916"/>
              <a:gd name="T61" fmla="*/ 1165 h 1366"/>
              <a:gd name="T62" fmla="*/ 347 w 916"/>
              <a:gd name="T63" fmla="*/ 1166 h 1366"/>
              <a:gd name="T64" fmla="*/ 290 w 916"/>
              <a:gd name="T65" fmla="*/ 1173 h 1366"/>
              <a:gd name="T66" fmla="*/ 237 w 916"/>
              <a:gd name="T67" fmla="*/ 1183 h 1366"/>
              <a:gd name="T68" fmla="*/ 185 w 916"/>
              <a:gd name="T69" fmla="*/ 1197 h 1366"/>
              <a:gd name="T70" fmla="*/ 138 w 916"/>
              <a:gd name="T71" fmla="*/ 1217 h 1366"/>
              <a:gd name="T72" fmla="*/ 91 w 916"/>
              <a:gd name="T73" fmla="*/ 1239 h 1366"/>
              <a:gd name="T74" fmla="*/ 46 w 916"/>
              <a:gd name="T75" fmla="*/ 1264 h 1366"/>
              <a:gd name="T76" fmla="*/ 0 w 916"/>
              <a:gd name="T77" fmla="*/ 1295 h 1366"/>
              <a:gd name="T78" fmla="*/ 0 w 916"/>
              <a:gd name="T79" fmla="*/ 0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16" h="1366">
                <a:moveTo>
                  <a:pt x="0" y="0"/>
                </a:moveTo>
                <a:lnTo>
                  <a:pt x="43" y="31"/>
                </a:lnTo>
                <a:lnTo>
                  <a:pt x="91" y="66"/>
                </a:lnTo>
                <a:lnTo>
                  <a:pt x="141" y="105"/>
                </a:lnTo>
                <a:lnTo>
                  <a:pt x="194" y="148"/>
                </a:lnTo>
                <a:lnTo>
                  <a:pt x="249" y="195"/>
                </a:lnTo>
                <a:lnTo>
                  <a:pt x="305" y="245"/>
                </a:lnTo>
                <a:lnTo>
                  <a:pt x="364" y="301"/>
                </a:lnTo>
                <a:lnTo>
                  <a:pt x="421" y="361"/>
                </a:lnTo>
                <a:lnTo>
                  <a:pt x="478" y="424"/>
                </a:lnTo>
                <a:lnTo>
                  <a:pt x="535" y="491"/>
                </a:lnTo>
                <a:lnTo>
                  <a:pt x="590" y="562"/>
                </a:lnTo>
                <a:lnTo>
                  <a:pt x="643" y="637"/>
                </a:lnTo>
                <a:lnTo>
                  <a:pt x="693" y="715"/>
                </a:lnTo>
                <a:lnTo>
                  <a:pt x="739" y="797"/>
                </a:lnTo>
                <a:lnTo>
                  <a:pt x="782" y="884"/>
                </a:lnTo>
                <a:lnTo>
                  <a:pt x="820" y="973"/>
                </a:lnTo>
                <a:lnTo>
                  <a:pt x="853" y="1066"/>
                </a:lnTo>
                <a:lnTo>
                  <a:pt x="881" y="1162"/>
                </a:lnTo>
                <a:lnTo>
                  <a:pt x="902" y="1263"/>
                </a:lnTo>
                <a:lnTo>
                  <a:pt x="916" y="1366"/>
                </a:lnTo>
                <a:lnTo>
                  <a:pt x="873" y="1331"/>
                </a:lnTo>
                <a:lnTo>
                  <a:pt x="829" y="1299"/>
                </a:lnTo>
                <a:lnTo>
                  <a:pt x="785" y="1270"/>
                </a:lnTo>
                <a:lnTo>
                  <a:pt x="739" y="1243"/>
                </a:lnTo>
                <a:lnTo>
                  <a:pt x="693" y="1219"/>
                </a:lnTo>
                <a:lnTo>
                  <a:pt x="643" y="1201"/>
                </a:lnTo>
                <a:lnTo>
                  <a:pt x="590" y="1186"/>
                </a:lnTo>
                <a:lnTo>
                  <a:pt x="534" y="1173"/>
                </a:lnTo>
                <a:lnTo>
                  <a:pt x="474" y="1166"/>
                </a:lnTo>
                <a:lnTo>
                  <a:pt x="408" y="1165"/>
                </a:lnTo>
                <a:lnTo>
                  <a:pt x="347" y="1166"/>
                </a:lnTo>
                <a:lnTo>
                  <a:pt x="290" y="1173"/>
                </a:lnTo>
                <a:lnTo>
                  <a:pt x="237" y="1183"/>
                </a:lnTo>
                <a:lnTo>
                  <a:pt x="185" y="1197"/>
                </a:lnTo>
                <a:lnTo>
                  <a:pt x="138" y="1217"/>
                </a:lnTo>
                <a:lnTo>
                  <a:pt x="91" y="1239"/>
                </a:lnTo>
                <a:lnTo>
                  <a:pt x="46" y="1264"/>
                </a:lnTo>
                <a:lnTo>
                  <a:pt x="0" y="1295"/>
                </a:lnTo>
                <a:lnTo>
                  <a:pt x="0" y="0"/>
                </a:lnTo>
                <a:close/>
              </a:path>
            </a:pathLst>
          </a:custGeom>
          <a:solidFill>
            <a:schemeClr val="accent3"/>
          </a:solidFill>
          <a:ln w="0">
            <a:noFill/>
            <a:prstDash val="solid"/>
            <a:round/>
          </a:ln>
        </p:spPr>
        <p:txBody>
          <a:bodyPr vert="horz" wrap="square" lIns="61292" tIns="30646" rIns="61292" bIns="30646" numCol="1" anchor="t" anchorCtr="0" compatLnSpc="1"/>
          <a:lstStyle/>
          <a:p>
            <a:endParaRPr lang="zh-CN" altLang="en-US">
              <a:solidFill>
                <a:prstClr val="black"/>
              </a:solidFill>
              <a:latin typeface="微软雅黑" charset="0"/>
              <a:ea typeface="微软雅黑" charset="0"/>
              <a:cs typeface="微软雅黑" charset="0"/>
            </a:endParaRPr>
          </a:p>
        </p:txBody>
      </p:sp>
      <p:sp>
        <p:nvSpPr>
          <p:cNvPr id="43" name="Freeform 2395"/>
          <p:cNvSpPr/>
          <p:nvPr/>
        </p:nvSpPr>
        <p:spPr bwMode="auto">
          <a:xfrm>
            <a:off x="3840807" y="1065693"/>
            <a:ext cx="704002" cy="1060804"/>
          </a:xfrm>
          <a:custGeom>
            <a:avLst/>
            <a:gdLst>
              <a:gd name="T0" fmla="*/ 880 w 880"/>
              <a:gd name="T1" fmla="*/ 0 h 1326"/>
              <a:gd name="T2" fmla="*/ 880 w 880"/>
              <a:gd name="T3" fmla="*/ 1310 h 1326"/>
              <a:gd name="T4" fmla="*/ 844 w 880"/>
              <a:gd name="T5" fmla="*/ 1283 h 1326"/>
              <a:gd name="T6" fmla="*/ 803 w 880"/>
              <a:gd name="T7" fmla="*/ 1256 h 1326"/>
              <a:gd name="T8" fmla="*/ 763 w 880"/>
              <a:gd name="T9" fmla="*/ 1234 h 1326"/>
              <a:gd name="T10" fmla="*/ 718 w 880"/>
              <a:gd name="T11" fmla="*/ 1213 h 1326"/>
              <a:gd name="T12" fmla="*/ 671 w 880"/>
              <a:gd name="T13" fmla="*/ 1196 h 1326"/>
              <a:gd name="T14" fmla="*/ 619 w 880"/>
              <a:gd name="T15" fmla="*/ 1182 h 1326"/>
              <a:gd name="T16" fmla="*/ 565 w 880"/>
              <a:gd name="T17" fmla="*/ 1172 h 1326"/>
              <a:gd name="T18" fmla="*/ 506 w 880"/>
              <a:gd name="T19" fmla="*/ 1165 h 1326"/>
              <a:gd name="T20" fmla="*/ 444 w 880"/>
              <a:gd name="T21" fmla="*/ 1164 h 1326"/>
              <a:gd name="T22" fmla="*/ 384 w 880"/>
              <a:gd name="T23" fmla="*/ 1165 h 1326"/>
              <a:gd name="T24" fmla="*/ 328 w 880"/>
              <a:gd name="T25" fmla="*/ 1171 h 1326"/>
              <a:gd name="T26" fmla="*/ 276 w 880"/>
              <a:gd name="T27" fmla="*/ 1182 h 1326"/>
              <a:gd name="T28" fmla="*/ 227 w 880"/>
              <a:gd name="T29" fmla="*/ 1196 h 1326"/>
              <a:gd name="T30" fmla="*/ 180 w 880"/>
              <a:gd name="T31" fmla="*/ 1214 h 1326"/>
              <a:gd name="T32" fmla="*/ 134 w 880"/>
              <a:gd name="T33" fmla="*/ 1235 h 1326"/>
              <a:gd name="T34" fmla="*/ 90 w 880"/>
              <a:gd name="T35" fmla="*/ 1262 h 1326"/>
              <a:gd name="T36" fmla="*/ 45 w 880"/>
              <a:gd name="T37" fmla="*/ 1291 h 1326"/>
              <a:gd name="T38" fmla="*/ 0 w 880"/>
              <a:gd name="T39" fmla="*/ 1326 h 1326"/>
              <a:gd name="T40" fmla="*/ 17 w 880"/>
              <a:gd name="T41" fmla="*/ 1224 h 1326"/>
              <a:gd name="T42" fmla="*/ 39 w 880"/>
              <a:gd name="T43" fmla="*/ 1128 h 1326"/>
              <a:gd name="T44" fmla="*/ 67 w 880"/>
              <a:gd name="T45" fmla="*/ 1033 h 1326"/>
              <a:gd name="T46" fmla="*/ 101 w 880"/>
              <a:gd name="T47" fmla="*/ 942 h 1326"/>
              <a:gd name="T48" fmla="*/ 138 w 880"/>
              <a:gd name="T49" fmla="*/ 856 h 1326"/>
              <a:gd name="T50" fmla="*/ 180 w 880"/>
              <a:gd name="T51" fmla="*/ 772 h 1326"/>
              <a:gd name="T52" fmla="*/ 225 w 880"/>
              <a:gd name="T53" fmla="*/ 693 h 1326"/>
              <a:gd name="T54" fmla="*/ 273 w 880"/>
              <a:gd name="T55" fmla="*/ 616 h 1326"/>
              <a:gd name="T56" fmla="*/ 324 w 880"/>
              <a:gd name="T57" fmla="*/ 544 h 1326"/>
              <a:gd name="T58" fmla="*/ 377 w 880"/>
              <a:gd name="T59" fmla="*/ 476 h 1326"/>
              <a:gd name="T60" fmla="*/ 431 w 880"/>
              <a:gd name="T61" fmla="*/ 410 h 1326"/>
              <a:gd name="T62" fmla="*/ 485 w 880"/>
              <a:gd name="T63" fmla="*/ 349 h 1326"/>
              <a:gd name="T64" fmla="*/ 540 w 880"/>
              <a:gd name="T65" fmla="*/ 292 h 1326"/>
              <a:gd name="T66" fmla="*/ 594 w 880"/>
              <a:gd name="T67" fmla="*/ 237 h 1326"/>
              <a:gd name="T68" fmla="*/ 647 w 880"/>
              <a:gd name="T69" fmla="*/ 189 h 1326"/>
              <a:gd name="T70" fmla="*/ 699 w 880"/>
              <a:gd name="T71" fmla="*/ 143 h 1326"/>
              <a:gd name="T72" fmla="*/ 749 w 880"/>
              <a:gd name="T73" fmla="*/ 101 h 1326"/>
              <a:gd name="T74" fmla="*/ 796 w 880"/>
              <a:gd name="T75" fmla="*/ 63 h 1326"/>
              <a:gd name="T76" fmla="*/ 839 w 880"/>
              <a:gd name="T77" fmla="*/ 30 h 1326"/>
              <a:gd name="T78" fmla="*/ 880 w 880"/>
              <a:gd name="T79" fmla="*/ 0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80" h="1326">
                <a:moveTo>
                  <a:pt x="880" y="0"/>
                </a:moveTo>
                <a:lnTo>
                  <a:pt x="880" y="1310"/>
                </a:lnTo>
                <a:lnTo>
                  <a:pt x="844" y="1283"/>
                </a:lnTo>
                <a:lnTo>
                  <a:pt x="803" y="1256"/>
                </a:lnTo>
                <a:lnTo>
                  <a:pt x="763" y="1234"/>
                </a:lnTo>
                <a:lnTo>
                  <a:pt x="718" y="1213"/>
                </a:lnTo>
                <a:lnTo>
                  <a:pt x="671" y="1196"/>
                </a:lnTo>
                <a:lnTo>
                  <a:pt x="619" y="1182"/>
                </a:lnTo>
                <a:lnTo>
                  <a:pt x="565" y="1172"/>
                </a:lnTo>
                <a:lnTo>
                  <a:pt x="506" y="1165"/>
                </a:lnTo>
                <a:lnTo>
                  <a:pt x="444" y="1164"/>
                </a:lnTo>
                <a:lnTo>
                  <a:pt x="384" y="1165"/>
                </a:lnTo>
                <a:lnTo>
                  <a:pt x="328" y="1171"/>
                </a:lnTo>
                <a:lnTo>
                  <a:pt x="276" y="1182"/>
                </a:lnTo>
                <a:lnTo>
                  <a:pt x="227" y="1196"/>
                </a:lnTo>
                <a:lnTo>
                  <a:pt x="180" y="1214"/>
                </a:lnTo>
                <a:lnTo>
                  <a:pt x="134" y="1235"/>
                </a:lnTo>
                <a:lnTo>
                  <a:pt x="90" y="1262"/>
                </a:lnTo>
                <a:lnTo>
                  <a:pt x="45" y="1291"/>
                </a:lnTo>
                <a:lnTo>
                  <a:pt x="0" y="1326"/>
                </a:lnTo>
                <a:lnTo>
                  <a:pt x="17" y="1224"/>
                </a:lnTo>
                <a:lnTo>
                  <a:pt x="39" y="1128"/>
                </a:lnTo>
                <a:lnTo>
                  <a:pt x="67" y="1033"/>
                </a:lnTo>
                <a:lnTo>
                  <a:pt x="101" y="942"/>
                </a:lnTo>
                <a:lnTo>
                  <a:pt x="138" y="856"/>
                </a:lnTo>
                <a:lnTo>
                  <a:pt x="180" y="772"/>
                </a:lnTo>
                <a:lnTo>
                  <a:pt x="225" y="693"/>
                </a:lnTo>
                <a:lnTo>
                  <a:pt x="273" y="616"/>
                </a:lnTo>
                <a:lnTo>
                  <a:pt x="324" y="544"/>
                </a:lnTo>
                <a:lnTo>
                  <a:pt x="377" y="476"/>
                </a:lnTo>
                <a:lnTo>
                  <a:pt x="431" y="410"/>
                </a:lnTo>
                <a:lnTo>
                  <a:pt x="485" y="349"/>
                </a:lnTo>
                <a:lnTo>
                  <a:pt x="540" y="292"/>
                </a:lnTo>
                <a:lnTo>
                  <a:pt x="594" y="237"/>
                </a:lnTo>
                <a:lnTo>
                  <a:pt x="647" y="189"/>
                </a:lnTo>
                <a:lnTo>
                  <a:pt x="699" y="143"/>
                </a:lnTo>
                <a:lnTo>
                  <a:pt x="749" y="101"/>
                </a:lnTo>
                <a:lnTo>
                  <a:pt x="796" y="63"/>
                </a:lnTo>
                <a:lnTo>
                  <a:pt x="839" y="30"/>
                </a:lnTo>
                <a:lnTo>
                  <a:pt x="880" y="0"/>
                </a:lnTo>
                <a:close/>
              </a:path>
            </a:pathLst>
          </a:custGeom>
          <a:solidFill>
            <a:schemeClr val="accent2"/>
          </a:solidFill>
          <a:ln w="0">
            <a:noFill/>
            <a:prstDash val="solid"/>
            <a:round/>
          </a:ln>
        </p:spPr>
        <p:txBody>
          <a:bodyPr vert="horz" wrap="square" lIns="61292" tIns="30646" rIns="61292" bIns="30646" numCol="1" anchor="t" anchorCtr="0" compatLnSpc="1"/>
          <a:lstStyle/>
          <a:p>
            <a:endParaRPr lang="zh-CN" altLang="en-US">
              <a:solidFill>
                <a:prstClr val="black"/>
              </a:solidFill>
              <a:latin typeface="微软雅黑" charset="0"/>
              <a:ea typeface="微软雅黑" charset="0"/>
              <a:cs typeface="微软雅黑" charset="0"/>
            </a:endParaRPr>
          </a:p>
        </p:txBody>
      </p:sp>
      <p:sp>
        <p:nvSpPr>
          <p:cNvPr id="44" name="矩形 43"/>
          <p:cNvSpPr/>
          <p:nvPr/>
        </p:nvSpPr>
        <p:spPr>
          <a:xfrm>
            <a:off x="4120859" y="1475324"/>
            <a:ext cx="296905" cy="477389"/>
          </a:xfrm>
          <a:prstGeom prst="rect">
            <a:avLst/>
          </a:prstGeom>
        </p:spPr>
        <p:txBody>
          <a:bodyPr wrap="none" lIns="61292" tIns="30646" rIns="61292" bIns="30646">
            <a:spAutoFit/>
          </a:bodyPr>
          <a:lstStyle/>
          <a:p>
            <a:pPr algn="ctr"/>
            <a:r>
              <a:rPr lang="en-US" altLang="zh-CN" sz="2700" dirty="0">
                <a:latin typeface="Times New Roman" panose="02020603050405020304" pitchFamily="18" charset="0"/>
                <a:ea typeface="微软雅黑" charset="0"/>
                <a:cs typeface="Times New Roman" panose="02020603050405020304" pitchFamily="18" charset="0"/>
              </a:rPr>
              <a:t>2</a:t>
            </a:r>
          </a:p>
        </p:txBody>
      </p:sp>
      <p:sp>
        <p:nvSpPr>
          <p:cNvPr id="46" name="矩形 45"/>
          <p:cNvSpPr/>
          <p:nvPr/>
        </p:nvSpPr>
        <p:spPr>
          <a:xfrm>
            <a:off x="3296424" y="1434377"/>
            <a:ext cx="296905" cy="477389"/>
          </a:xfrm>
          <a:prstGeom prst="rect">
            <a:avLst/>
          </a:prstGeom>
        </p:spPr>
        <p:txBody>
          <a:bodyPr wrap="none" lIns="61292" tIns="30646" rIns="61292" bIns="30646">
            <a:spAutoFit/>
          </a:bodyPr>
          <a:lstStyle/>
          <a:p>
            <a:pPr algn="ctr"/>
            <a:r>
              <a:rPr lang="en-US" altLang="zh-CN" sz="2700" dirty="0">
                <a:latin typeface="Times New Roman" panose="02020603050405020304" pitchFamily="18" charset="0"/>
                <a:ea typeface="微软雅黑" charset="0"/>
                <a:cs typeface="Times New Roman" panose="02020603050405020304" pitchFamily="18" charset="0"/>
              </a:rPr>
              <a:t>1</a:t>
            </a:r>
          </a:p>
        </p:txBody>
      </p:sp>
      <p:sp>
        <p:nvSpPr>
          <p:cNvPr id="47" name="矩形 46"/>
          <p:cNvSpPr/>
          <p:nvPr/>
        </p:nvSpPr>
        <p:spPr>
          <a:xfrm>
            <a:off x="5683294" y="1431671"/>
            <a:ext cx="296905" cy="477389"/>
          </a:xfrm>
          <a:prstGeom prst="rect">
            <a:avLst/>
          </a:prstGeom>
        </p:spPr>
        <p:txBody>
          <a:bodyPr wrap="none" lIns="61292" tIns="30646" rIns="61292" bIns="30646">
            <a:spAutoFit/>
          </a:bodyPr>
          <a:lstStyle/>
          <a:p>
            <a:pPr algn="ctr"/>
            <a:r>
              <a:rPr lang="en-US" altLang="zh-CN" sz="2700" dirty="0">
                <a:latin typeface="Times New Roman" panose="02020603050405020304" pitchFamily="18" charset="0"/>
                <a:ea typeface="微软雅黑" charset="0"/>
                <a:cs typeface="Times New Roman" panose="02020603050405020304" pitchFamily="18" charset="0"/>
              </a:rPr>
              <a:t>4</a:t>
            </a:r>
          </a:p>
        </p:txBody>
      </p:sp>
      <p:sp>
        <p:nvSpPr>
          <p:cNvPr id="48" name="矩形 47"/>
          <p:cNvSpPr/>
          <p:nvPr/>
        </p:nvSpPr>
        <p:spPr>
          <a:xfrm>
            <a:off x="4855173" y="1471324"/>
            <a:ext cx="296905" cy="477389"/>
          </a:xfrm>
          <a:prstGeom prst="rect">
            <a:avLst/>
          </a:prstGeom>
        </p:spPr>
        <p:txBody>
          <a:bodyPr wrap="none" lIns="61292" tIns="30646" rIns="61292" bIns="30646">
            <a:spAutoFit/>
          </a:bodyPr>
          <a:lstStyle/>
          <a:p>
            <a:pPr algn="ctr"/>
            <a:r>
              <a:rPr lang="en-US" altLang="zh-CN" sz="2700" dirty="0">
                <a:latin typeface="Times New Roman" panose="02020603050405020304" pitchFamily="18" charset="0"/>
                <a:ea typeface="微软雅黑" charset="0"/>
                <a:cs typeface="Times New Roman" panose="02020603050405020304" pitchFamily="18" charset="0"/>
              </a:rPr>
              <a:t>3</a:t>
            </a:r>
          </a:p>
        </p:txBody>
      </p:sp>
      <p:grpSp>
        <p:nvGrpSpPr>
          <p:cNvPr id="49" name="组合 48"/>
          <p:cNvGrpSpPr/>
          <p:nvPr/>
        </p:nvGrpSpPr>
        <p:grpSpPr>
          <a:xfrm>
            <a:off x="2640297" y="657638"/>
            <a:ext cx="830619" cy="545915"/>
            <a:chOff x="3445717" y="1790962"/>
            <a:chExt cx="1107492" cy="727887"/>
          </a:xfrm>
        </p:grpSpPr>
        <p:cxnSp>
          <p:nvCxnSpPr>
            <p:cNvPr id="50" name="直接连接符 49"/>
            <p:cNvCxnSpPr/>
            <p:nvPr/>
          </p:nvCxnSpPr>
          <p:spPr>
            <a:xfrm flipH="1" flipV="1">
              <a:off x="3969548" y="1790962"/>
              <a:ext cx="583661" cy="727887"/>
            </a:xfrm>
            <a:prstGeom prst="line">
              <a:avLst/>
            </a:prstGeom>
            <a:ln/>
          </p:spPr>
          <p:style>
            <a:lnRef idx="2">
              <a:schemeClr val="dk1"/>
            </a:lnRef>
            <a:fillRef idx="0">
              <a:schemeClr val="dk1"/>
            </a:fillRef>
            <a:effectRef idx="1">
              <a:schemeClr val="dk1"/>
            </a:effectRef>
            <a:fontRef idx="minor">
              <a:schemeClr val="tx1"/>
            </a:fontRef>
          </p:style>
        </p:cxnSp>
        <p:cxnSp>
          <p:nvCxnSpPr>
            <p:cNvPr id="51" name="直接连接符 50"/>
            <p:cNvCxnSpPr/>
            <p:nvPr/>
          </p:nvCxnSpPr>
          <p:spPr>
            <a:xfrm flipH="1">
              <a:off x="3445717" y="1790962"/>
              <a:ext cx="523831" cy="0"/>
            </a:xfrm>
            <a:prstGeom prst="line">
              <a:avLst/>
            </a:prstGeom>
            <a:ln>
              <a:tailEnd type="oval"/>
            </a:ln>
          </p:spPr>
          <p:style>
            <a:lnRef idx="2">
              <a:schemeClr val="dk1"/>
            </a:lnRef>
            <a:fillRef idx="0">
              <a:schemeClr val="dk1"/>
            </a:fillRef>
            <a:effectRef idx="1">
              <a:schemeClr val="dk1"/>
            </a:effectRef>
            <a:fontRef idx="minor">
              <a:schemeClr val="tx1"/>
            </a:fontRef>
          </p:style>
        </p:cxnSp>
      </p:grpSp>
      <p:sp>
        <p:nvSpPr>
          <p:cNvPr id="52" name="文本框 51"/>
          <p:cNvSpPr txBox="1"/>
          <p:nvPr/>
        </p:nvSpPr>
        <p:spPr>
          <a:xfrm flipH="1">
            <a:off x="469156" y="367006"/>
            <a:ext cx="2123209" cy="1231441"/>
          </a:xfrm>
          <a:prstGeom prst="rect">
            <a:avLst/>
          </a:prstGeom>
          <a:noFill/>
        </p:spPr>
        <p:txBody>
          <a:bodyPr wrap="square" lIns="61292" tIns="30646" rIns="61292" bIns="30646" rtlCol="0">
            <a:spAutoFit/>
          </a:bodyPr>
          <a:lstStyle/>
          <a:p>
            <a:pPr algn="r">
              <a:spcBef>
                <a:spcPts val="402"/>
              </a:spcBef>
            </a:pPr>
            <a:r>
              <a:rPr lang="en-US" altLang="zh-CN" sz="1900" b="1" dirty="0" err="1">
                <a:solidFill>
                  <a:srgbClr val="FFC000"/>
                </a:solidFill>
                <a:latin typeface="Times New Roman" panose="02020603050405020304" pitchFamily="18" charset="0"/>
                <a:ea typeface="+mj-ea"/>
                <a:cs typeface="Times New Roman" panose="02020603050405020304" pitchFamily="18" charset="0"/>
              </a:rPr>
              <a:t>Chỉ</a:t>
            </a:r>
            <a:r>
              <a:rPr lang="en-US" altLang="zh-CN" sz="1900" b="1" dirty="0">
                <a:solidFill>
                  <a:srgbClr val="FFC000"/>
                </a:solidFill>
                <a:latin typeface="Times New Roman" panose="02020603050405020304" pitchFamily="18" charset="0"/>
                <a:ea typeface="+mj-ea"/>
                <a:cs typeface="Times New Roman" panose="02020603050405020304" pitchFamily="18" charset="0"/>
              </a:rPr>
              <a:t> </a:t>
            </a:r>
            <a:r>
              <a:rPr lang="en-US" altLang="zh-CN" sz="1900" b="1" dirty="0" err="1">
                <a:solidFill>
                  <a:srgbClr val="FFC000"/>
                </a:solidFill>
                <a:latin typeface="Times New Roman" panose="02020603050405020304" pitchFamily="18" charset="0"/>
                <a:ea typeface="+mj-ea"/>
                <a:cs typeface="Times New Roman" panose="02020603050405020304" pitchFamily="18" charset="0"/>
              </a:rPr>
              <a:t>truy</a:t>
            </a:r>
            <a:r>
              <a:rPr lang="en-US" altLang="zh-CN" sz="1900" b="1" dirty="0">
                <a:solidFill>
                  <a:srgbClr val="FFC000"/>
                </a:solidFill>
                <a:latin typeface="Times New Roman" panose="02020603050405020304" pitchFamily="18" charset="0"/>
                <a:ea typeface="+mj-ea"/>
                <a:cs typeface="Times New Roman" panose="02020603050405020304" pitchFamily="18" charset="0"/>
              </a:rPr>
              <a:t> </a:t>
            </a:r>
            <a:r>
              <a:rPr lang="en-US" altLang="zh-CN" sz="1900" b="1" dirty="0" err="1">
                <a:solidFill>
                  <a:srgbClr val="FFC000"/>
                </a:solidFill>
                <a:latin typeface="Times New Roman" panose="02020603050405020304" pitchFamily="18" charset="0"/>
                <a:ea typeface="+mj-ea"/>
                <a:cs typeface="Times New Roman" panose="02020603050405020304" pitchFamily="18" charset="0"/>
              </a:rPr>
              <a:t>cập</a:t>
            </a:r>
            <a:r>
              <a:rPr lang="en-US" altLang="zh-CN" sz="1900" b="1" dirty="0">
                <a:solidFill>
                  <a:srgbClr val="FFC000"/>
                </a:solidFill>
                <a:latin typeface="Times New Roman" panose="02020603050405020304" pitchFamily="18" charset="0"/>
                <a:ea typeface="+mj-ea"/>
                <a:cs typeface="Times New Roman" panose="02020603050405020304" pitchFamily="18" charset="0"/>
              </a:rPr>
              <a:t> </a:t>
            </a:r>
            <a:r>
              <a:rPr lang="en-US" altLang="zh-CN" sz="1900" b="1" dirty="0" err="1">
                <a:solidFill>
                  <a:srgbClr val="FFC000"/>
                </a:solidFill>
                <a:latin typeface="Times New Roman" panose="02020603050405020304" pitchFamily="18" charset="0"/>
                <a:ea typeface="+mj-ea"/>
                <a:cs typeface="Times New Roman" panose="02020603050405020304" pitchFamily="18" charset="0"/>
              </a:rPr>
              <a:t>vào</a:t>
            </a:r>
            <a:r>
              <a:rPr lang="en-US" altLang="zh-CN" sz="1900" b="1" dirty="0">
                <a:solidFill>
                  <a:srgbClr val="FFC000"/>
                </a:solidFill>
                <a:latin typeface="Times New Roman" panose="02020603050405020304" pitchFamily="18" charset="0"/>
                <a:ea typeface="+mj-ea"/>
                <a:cs typeface="Times New Roman" panose="02020603050405020304" pitchFamily="18" charset="0"/>
              </a:rPr>
              <a:t> </a:t>
            </a:r>
            <a:r>
              <a:rPr lang="en-US" altLang="zh-CN" sz="1900" b="1" dirty="0" err="1">
                <a:solidFill>
                  <a:srgbClr val="FFC000"/>
                </a:solidFill>
                <a:latin typeface="Times New Roman" panose="02020603050405020304" pitchFamily="18" charset="0"/>
                <a:ea typeface="+mj-ea"/>
                <a:cs typeface="Times New Roman" panose="02020603050405020304" pitchFamily="18" charset="0"/>
              </a:rPr>
              <a:t>các</a:t>
            </a:r>
            <a:r>
              <a:rPr lang="en-US" altLang="zh-CN" sz="1900" b="1" dirty="0">
                <a:solidFill>
                  <a:srgbClr val="FFC000"/>
                </a:solidFill>
                <a:latin typeface="Times New Roman" panose="02020603050405020304" pitchFamily="18" charset="0"/>
                <a:ea typeface="+mj-ea"/>
                <a:cs typeface="Times New Roman" panose="02020603050405020304" pitchFamily="18" charset="0"/>
              </a:rPr>
              <a:t> </a:t>
            </a:r>
            <a:r>
              <a:rPr lang="en-US" altLang="zh-CN" sz="1900" b="1" dirty="0" err="1">
                <a:solidFill>
                  <a:srgbClr val="FFC000"/>
                </a:solidFill>
                <a:latin typeface="Times New Roman" panose="02020603050405020304" pitchFamily="18" charset="0"/>
                <a:ea typeface="+mj-ea"/>
                <a:cs typeface="Times New Roman" panose="02020603050405020304" pitchFamily="18" charset="0"/>
              </a:rPr>
              <a:t>trang</a:t>
            </a:r>
            <a:r>
              <a:rPr lang="en-US" altLang="zh-CN" sz="1900" b="1" dirty="0">
                <a:solidFill>
                  <a:srgbClr val="FFC000"/>
                </a:solidFill>
                <a:latin typeface="Times New Roman" panose="02020603050405020304" pitchFamily="18" charset="0"/>
                <a:ea typeface="+mj-ea"/>
                <a:cs typeface="Times New Roman" panose="02020603050405020304" pitchFamily="18" charset="0"/>
              </a:rPr>
              <a:t> web </a:t>
            </a:r>
            <a:r>
              <a:rPr lang="en-US" altLang="zh-CN" sz="1900" b="1" dirty="0" err="1">
                <a:solidFill>
                  <a:srgbClr val="FFC000"/>
                </a:solidFill>
                <a:latin typeface="Times New Roman" panose="02020603050405020304" pitchFamily="18" charset="0"/>
                <a:ea typeface="+mj-ea"/>
                <a:cs typeface="Times New Roman" panose="02020603050405020304" pitchFamily="18" charset="0"/>
              </a:rPr>
              <a:t>có</a:t>
            </a:r>
            <a:r>
              <a:rPr lang="en-US" altLang="zh-CN" sz="1900" b="1" dirty="0">
                <a:solidFill>
                  <a:srgbClr val="FFC000"/>
                </a:solidFill>
                <a:latin typeface="Times New Roman" panose="02020603050405020304" pitchFamily="18" charset="0"/>
                <a:ea typeface="+mj-ea"/>
                <a:cs typeface="Times New Roman" panose="02020603050405020304" pitchFamily="18" charset="0"/>
              </a:rPr>
              <a:t> </a:t>
            </a:r>
            <a:r>
              <a:rPr lang="en-US" altLang="zh-CN" sz="1900" b="1" dirty="0" err="1">
                <a:solidFill>
                  <a:srgbClr val="FFC000"/>
                </a:solidFill>
                <a:latin typeface="Times New Roman" panose="02020603050405020304" pitchFamily="18" charset="0"/>
                <a:ea typeface="+mj-ea"/>
                <a:cs typeface="Times New Roman" panose="02020603050405020304" pitchFamily="18" charset="0"/>
              </a:rPr>
              <a:t>thông</a:t>
            </a:r>
            <a:r>
              <a:rPr lang="en-US" altLang="zh-CN" sz="1900" b="1" dirty="0">
                <a:solidFill>
                  <a:srgbClr val="FFC000"/>
                </a:solidFill>
                <a:latin typeface="Times New Roman" panose="02020603050405020304" pitchFamily="18" charset="0"/>
                <a:ea typeface="+mj-ea"/>
                <a:cs typeface="Times New Roman" panose="02020603050405020304" pitchFamily="18" charset="0"/>
              </a:rPr>
              <a:t> tin </a:t>
            </a:r>
            <a:r>
              <a:rPr lang="en-US" altLang="zh-CN" sz="1900" b="1" dirty="0" err="1">
                <a:solidFill>
                  <a:srgbClr val="FFC000"/>
                </a:solidFill>
                <a:latin typeface="Times New Roman" panose="02020603050405020304" pitchFamily="18" charset="0"/>
                <a:ea typeface="+mj-ea"/>
                <a:cs typeface="Times New Roman" panose="02020603050405020304" pitchFamily="18" charset="0"/>
              </a:rPr>
              <a:t>phù</a:t>
            </a:r>
            <a:r>
              <a:rPr lang="en-US" altLang="zh-CN" sz="1900" b="1" dirty="0">
                <a:solidFill>
                  <a:srgbClr val="FFC000"/>
                </a:solidFill>
                <a:latin typeface="Times New Roman" panose="02020603050405020304" pitchFamily="18" charset="0"/>
                <a:ea typeface="+mj-ea"/>
                <a:cs typeface="Times New Roman" panose="02020603050405020304" pitchFamily="18" charset="0"/>
              </a:rPr>
              <a:t> </a:t>
            </a:r>
            <a:r>
              <a:rPr lang="en-US" altLang="zh-CN" sz="1900" b="1" dirty="0" err="1">
                <a:solidFill>
                  <a:srgbClr val="FFC000"/>
                </a:solidFill>
                <a:latin typeface="Times New Roman" panose="02020603050405020304" pitchFamily="18" charset="0"/>
                <a:ea typeface="+mj-ea"/>
                <a:cs typeface="Times New Roman" panose="02020603050405020304" pitchFamily="18" charset="0"/>
              </a:rPr>
              <a:t>hợp</a:t>
            </a:r>
            <a:r>
              <a:rPr lang="en-US" altLang="zh-CN" sz="1900" b="1" dirty="0">
                <a:solidFill>
                  <a:srgbClr val="FFC000"/>
                </a:solidFill>
                <a:latin typeface="Times New Roman" panose="02020603050405020304" pitchFamily="18" charset="0"/>
                <a:ea typeface="+mj-ea"/>
                <a:cs typeface="Times New Roman" panose="02020603050405020304" pitchFamily="18" charset="0"/>
              </a:rPr>
              <a:t> </a:t>
            </a:r>
            <a:r>
              <a:rPr lang="en-US" altLang="zh-CN" sz="1900" b="1" dirty="0" err="1">
                <a:solidFill>
                  <a:srgbClr val="FFC000"/>
                </a:solidFill>
                <a:latin typeface="Times New Roman" panose="02020603050405020304" pitchFamily="18" charset="0"/>
                <a:ea typeface="+mj-ea"/>
                <a:cs typeface="Times New Roman" panose="02020603050405020304" pitchFamily="18" charset="0"/>
              </a:rPr>
              <a:t>với</a:t>
            </a:r>
            <a:r>
              <a:rPr lang="en-US" altLang="zh-CN" sz="1900" b="1" dirty="0">
                <a:solidFill>
                  <a:srgbClr val="FFC000"/>
                </a:solidFill>
                <a:latin typeface="Times New Roman" panose="02020603050405020304" pitchFamily="18" charset="0"/>
                <a:ea typeface="+mj-ea"/>
                <a:cs typeface="Times New Roman" panose="02020603050405020304" pitchFamily="18" charset="0"/>
              </a:rPr>
              <a:t> </a:t>
            </a:r>
            <a:r>
              <a:rPr lang="en-US" altLang="zh-CN" sz="1900" b="1" dirty="0" err="1">
                <a:solidFill>
                  <a:srgbClr val="FFC000"/>
                </a:solidFill>
                <a:latin typeface="Times New Roman" panose="02020603050405020304" pitchFamily="18" charset="0"/>
                <a:ea typeface="+mj-ea"/>
                <a:cs typeface="Times New Roman" panose="02020603050405020304" pitchFamily="18" charset="0"/>
              </a:rPr>
              <a:t>lứa</a:t>
            </a:r>
            <a:r>
              <a:rPr lang="en-US" altLang="zh-CN" sz="1900" b="1" dirty="0">
                <a:solidFill>
                  <a:srgbClr val="FFC000"/>
                </a:solidFill>
                <a:latin typeface="Times New Roman" panose="02020603050405020304" pitchFamily="18" charset="0"/>
                <a:ea typeface="+mj-ea"/>
                <a:cs typeface="Times New Roman" panose="02020603050405020304" pitchFamily="18" charset="0"/>
              </a:rPr>
              <a:t> </a:t>
            </a:r>
            <a:r>
              <a:rPr lang="en-US" altLang="zh-CN" sz="1900" b="1" dirty="0" err="1">
                <a:solidFill>
                  <a:srgbClr val="FFC000"/>
                </a:solidFill>
                <a:latin typeface="Times New Roman" panose="02020603050405020304" pitchFamily="18" charset="0"/>
                <a:ea typeface="+mj-ea"/>
                <a:cs typeface="Times New Roman" panose="02020603050405020304" pitchFamily="18" charset="0"/>
              </a:rPr>
              <a:t>tuổi</a:t>
            </a:r>
            <a:endParaRPr lang="zh-CN" altLang="en-US" sz="1300" b="1" dirty="0">
              <a:solidFill>
                <a:srgbClr val="FFC000"/>
              </a:solidFill>
              <a:latin typeface="Times New Roman" panose="02020603050405020304" pitchFamily="18" charset="0"/>
              <a:ea typeface="华康娃娃体W5(P)" panose="040B0500000000000000" pitchFamily="82" charset="-122"/>
              <a:cs typeface="Times New Roman" panose="02020603050405020304" pitchFamily="18" charset="0"/>
            </a:endParaRPr>
          </a:p>
        </p:txBody>
      </p:sp>
      <p:sp>
        <p:nvSpPr>
          <p:cNvPr id="53" name="文本框 52"/>
          <p:cNvSpPr txBox="1"/>
          <p:nvPr/>
        </p:nvSpPr>
        <p:spPr>
          <a:xfrm flipH="1">
            <a:off x="478615" y="2148489"/>
            <a:ext cx="2123209" cy="1265125"/>
          </a:xfrm>
          <a:prstGeom prst="rect">
            <a:avLst/>
          </a:prstGeom>
          <a:noFill/>
        </p:spPr>
        <p:txBody>
          <a:bodyPr wrap="square" lIns="61292" tIns="30646" rIns="61292" bIns="30646" rtlCol="0">
            <a:spAutoFit/>
          </a:bodyPr>
          <a:lstStyle/>
          <a:p>
            <a:pPr algn="r">
              <a:spcBef>
                <a:spcPts val="402"/>
              </a:spcBef>
            </a:pPr>
            <a:r>
              <a:rPr lang="vi-VN" altLang="zh-CN" sz="1900" b="1" dirty="0">
                <a:solidFill>
                  <a:schemeClr val="accent2">
                    <a:lumMod val="75000"/>
                  </a:schemeClr>
                </a:solidFill>
                <a:latin typeface="Times New Roman" panose="02020603050405020304" pitchFamily="18" charset="0"/>
                <a:ea typeface="+mj-ea"/>
                <a:cs typeface="Times New Roman" panose="02020603050405020304" pitchFamily="18" charset="0"/>
              </a:rPr>
              <a:t>Nhờ người lớn cài phần mềm chặn truy cập các trang web xấu</a:t>
            </a:r>
            <a:r>
              <a:rPr lang="vi-VN" altLang="zh-CN" sz="1900" b="1" dirty="0">
                <a:solidFill>
                  <a:srgbClr val="F8540D"/>
                </a:solidFill>
                <a:latin typeface="Times New Roman" panose="02020603050405020304" pitchFamily="18" charset="0"/>
                <a:ea typeface="+mj-ea"/>
                <a:cs typeface="Times New Roman" panose="02020603050405020304" pitchFamily="18" charset="0"/>
              </a:rPr>
              <a:t>.</a:t>
            </a:r>
          </a:p>
        </p:txBody>
      </p:sp>
      <p:grpSp>
        <p:nvGrpSpPr>
          <p:cNvPr id="54" name="组合 53"/>
          <p:cNvGrpSpPr/>
          <p:nvPr/>
        </p:nvGrpSpPr>
        <p:grpSpPr>
          <a:xfrm>
            <a:off x="2690625" y="2126432"/>
            <a:ext cx="1119951" cy="449631"/>
            <a:chOff x="3512820" y="3749356"/>
            <a:chExt cx="1493268" cy="599508"/>
          </a:xfrm>
        </p:grpSpPr>
        <p:cxnSp>
          <p:nvCxnSpPr>
            <p:cNvPr id="55" name="直接连接符 54"/>
            <p:cNvCxnSpPr/>
            <p:nvPr/>
          </p:nvCxnSpPr>
          <p:spPr>
            <a:xfrm flipH="1">
              <a:off x="4100329" y="3749356"/>
              <a:ext cx="905759" cy="599508"/>
            </a:xfrm>
            <a:prstGeom prst="line">
              <a:avLst/>
            </a:prstGeom>
            <a:ln/>
          </p:spPr>
          <p:style>
            <a:lnRef idx="2">
              <a:schemeClr val="dk1"/>
            </a:lnRef>
            <a:fillRef idx="0">
              <a:schemeClr val="dk1"/>
            </a:fillRef>
            <a:effectRef idx="1">
              <a:schemeClr val="dk1"/>
            </a:effectRef>
            <a:fontRef idx="minor">
              <a:schemeClr val="tx1"/>
            </a:fontRef>
          </p:style>
        </p:cxnSp>
        <p:cxnSp>
          <p:nvCxnSpPr>
            <p:cNvPr id="56" name="直接连接符 55"/>
            <p:cNvCxnSpPr/>
            <p:nvPr/>
          </p:nvCxnSpPr>
          <p:spPr>
            <a:xfrm>
              <a:off x="3512820" y="4348864"/>
              <a:ext cx="587509" cy="0"/>
            </a:xfrm>
            <a:prstGeom prst="line">
              <a:avLst/>
            </a:prstGeom>
            <a:ln>
              <a:headEnd type="oval"/>
            </a:ln>
          </p:spPr>
          <p:style>
            <a:lnRef idx="2">
              <a:schemeClr val="dk1"/>
            </a:lnRef>
            <a:fillRef idx="0">
              <a:schemeClr val="dk1"/>
            </a:fillRef>
            <a:effectRef idx="1">
              <a:schemeClr val="dk1"/>
            </a:effectRef>
            <a:fontRef idx="minor">
              <a:schemeClr val="tx1"/>
            </a:fontRef>
          </p:style>
        </p:cxnSp>
      </p:grpSp>
      <p:grpSp>
        <p:nvGrpSpPr>
          <p:cNvPr id="57" name="组合 56"/>
          <p:cNvGrpSpPr/>
          <p:nvPr/>
        </p:nvGrpSpPr>
        <p:grpSpPr>
          <a:xfrm flipH="1">
            <a:off x="5820134" y="657638"/>
            <a:ext cx="830619" cy="545915"/>
            <a:chOff x="3445717" y="1790962"/>
            <a:chExt cx="1107492" cy="727887"/>
          </a:xfrm>
        </p:grpSpPr>
        <p:cxnSp>
          <p:nvCxnSpPr>
            <p:cNvPr id="58" name="直接连接符 57"/>
            <p:cNvCxnSpPr/>
            <p:nvPr/>
          </p:nvCxnSpPr>
          <p:spPr>
            <a:xfrm flipH="1" flipV="1">
              <a:off x="3969548" y="1790962"/>
              <a:ext cx="583661" cy="727887"/>
            </a:xfrm>
            <a:prstGeom prst="line">
              <a:avLst/>
            </a:prstGeom>
            <a:ln/>
          </p:spPr>
          <p:style>
            <a:lnRef idx="2">
              <a:schemeClr val="dk1"/>
            </a:lnRef>
            <a:fillRef idx="0">
              <a:schemeClr val="dk1"/>
            </a:fillRef>
            <a:effectRef idx="1">
              <a:schemeClr val="dk1"/>
            </a:effectRef>
            <a:fontRef idx="minor">
              <a:schemeClr val="tx1"/>
            </a:fontRef>
          </p:style>
        </p:cxnSp>
        <p:cxnSp>
          <p:nvCxnSpPr>
            <p:cNvPr id="59" name="直接连接符 58"/>
            <p:cNvCxnSpPr/>
            <p:nvPr/>
          </p:nvCxnSpPr>
          <p:spPr>
            <a:xfrm flipH="1">
              <a:off x="3445717" y="1790962"/>
              <a:ext cx="523831" cy="0"/>
            </a:xfrm>
            <a:prstGeom prst="line">
              <a:avLst/>
            </a:prstGeom>
            <a:ln>
              <a:tailEnd type="oval"/>
            </a:ln>
          </p:spPr>
          <p:style>
            <a:lnRef idx="2">
              <a:schemeClr val="dk1"/>
            </a:lnRef>
            <a:fillRef idx="0">
              <a:schemeClr val="dk1"/>
            </a:fillRef>
            <a:effectRef idx="1">
              <a:schemeClr val="dk1"/>
            </a:effectRef>
            <a:fontRef idx="minor">
              <a:schemeClr val="tx1"/>
            </a:fontRef>
          </p:style>
        </p:cxnSp>
      </p:grpSp>
      <p:sp>
        <p:nvSpPr>
          <p:cNvPr id="60" name="文本框 59"/>
          <p:cNvSpPr txBox="1"/>
          <p:nvPr/>
        </p:nvSpPr>
        <p:spPr>
          <a:xfrm>
            <a:off x="6689255" y="368173"/>
            <a:ext cx="2123209" cy="1231441"/>
          </a:xfrm>
          <a:prstGeom prst="rect">
            <a:avLst/>
          </a:prstGeom>
          <a:noFill/>
        </p:spPr>
        <p:txBody>
          <a:bodyPr wrap="square" lIns="61292" tIns="30646" rIns="61292" bIns="30646" rtlCol="0">
            <a:spAutoFit/>
          </a:bodyPr>
          <a:lstStyle/>
          <a:p>
            <a:pPr>
              <a:spcBef>
                <a:spcPts val="402"/>
              </a:spcBef>
            </a:pPr>
            <a:r>
              <a:rPr lang="vi-VN" altLang="zh-CN" sz="1900" b="1" dirty="0">
                <a:solidFill>
                  <a:srgbClr val="A4AB39"/>
                </a:solidFill>
                <a:latin typeface="Times New Roman" panose="02020603050405020304" pitchFamily="18" charset="0"/>
                <a:ea typeface="+mj-ea"/>
                <a:cs typeface="Times New Roman" panose="02020603050405020304" pitchFamily="18" charset="0"/>
              </a:rPr>
              <a:t>Hỏi ý kiến người lớn trong trường hợp cần thiết khi truy cập mạng.</a:t>
            </a:r>
          </a:p>
        </p:txBody>
      </p:sp>
      <p:sp>
        <p:nvSpPr>
          <p:cNvPr id="61" name="文本框 60"/>
          <p:cNvSpPr txBox="1"/>
          <p:nvPr/>
        </p:nvSpPr>
        <p:spPr>
          <a:xfrm>
            <a:off x="6715805" y="2077320"/>
            <a:ext cx="2309469" cy="1816217"/>
          </a:xfrm>
          <a:prstGeom prst="rect">
            <a:avLst/>
          </a:prstGeom>
          <a:noFill/>
        </p:spPr>
        <p:txBody>
          <a:bodyPr wrap="square" lIns="61292" tIns="30646" rIns="61292" bIns="30646" rtlCol="0">
            <a:spAutoFit/>
          </a:bodyPr>
          <a:lstStyle/>
          <a:p>
            <a:pPr>
              <a:spcBef>
                <a:spcPts val="402"/>
              </a:spcBef>
            </a:pPr>
            <a:r>
              <a:rPr lang="en-US" altLang="zh-CN" sz="1900" b="1" dirty="0" err="1">
                <a:solidFill>
                  <a:schemeClr val="accent3">
                    <a:lumMod val="90000"/>
                  </a:schemeClr>
                </a:solidFill>
                <a:latin typeface="Times New Roman" panose="02020603050405020304" pitchFamily="18" charset="0"/>
                <a:ea typeface="+mj-ea"/>
                <a:cs typeface="Times New Roman" panose="02020603050405020304" pitchFamily="18" charset="0"/>
              </a:rPr>
              <a:t>Đóng</a:t>
            </a:r>
            <a:r>
              <a:rPr lang="en-US" altLang="zh-CN" sz="1900" b="1" dirty="0">
                <a:solidFill>
                  <a:schemeClr val="accent3">
                    <a:lumMod val="90000"/>
                  </a:schemeClr>
                </a:solidFill>
                <a:latin typeface="Times New Roman" panose="02020603050405020304" pitchFamily="18" charset="0"/>
                <a:ea typeface="+mj-ea"/>
                <a:cs typeface="Times New Roman" panose="02020603050405020304" pitchFamily="18" charset="0"/>
              </a:rPr>
              <a:t> </a:t>
            </a:r>
            <a:r>
              <a:rPr lang="en-US" altLang="zh-CN" sz="1900" b="1" dirty="0" err="1">
                <a:solidFill>
                  <a:schemeClr val="accent3">
                    <a:lumMod val="90000"/>
                  </a:schemeClr>
                </a:solidFill>
                <a:latin typeface="Times New Roman" panose="02020603050405020304" pitchFamily="18" charset="0"/>
                <a:ea typeface="+mj-ea"/>
                <a:cs typeface="Times New Roman" panose="02020603050405020304" pitchFamily="18" charset="0"/>
              </a:rPr>
              <a:t>ngay</a:t>
            </a:r>
            <a:r>
              <a:rPr lang="en-US" altLang="zh-CN" sz="1900" b="1" dirty="0">
                <a:solidFill>
                  <a:schemeClr val="accent3">
                    <a:lumMod val="90000"/>
                  </a:schemeClr>
                </a:solidFill>
                <a:latin typeface="Times New Roman" panose="02020603050405020304" pitchFamily="18" charset="0"/>
                <a:ea typeface="+mj-ea"/>
                <a:cs typeface="Times New Roman" panose="02020603050405020304" pitchFamily="18" charset="0"/>
              </a:rPr>
              <a:t> </a:t>
            </a:r>
            <a:r>
              <a:rPr lang="en-US" altLang="zh-CN" sz="1900" b="1" dirty="0" err="1">
                <a:solidFill>
                  <a:schemeClr val="accent3">
                    <a:lumMod val="90000"/>
                  </a:schemeClr>
                </a:solidFill>
                <a:latin typeface="Times New Roman" panose="02020603050405020304" pitchFamily="18" charset="0"/>
                <a:ea typeface="+mj-ea"/>
                <a:cs typeface="Times New Roman" panose="02020603050405020304" pitchFamily="18" charset="0"/>
              </a:rPr>
              <a:t>các</a:t>
            </a:r>
            <a:r>
              <a:rPr lang="en-US" altLang="zh-CN" sz="1900" b="1" dirty="0">
                <a:solidFill>
                  <a:schemeClr val="accent3">
                    <a:lumMod val="90000"/>
                  </a:schemeClr>
                </a:solidFill>
                <a:latin typeface="Times New Roman" panose="02020603050405020304" pitchFamily="18" charset="0"/>
                <a:ea typeface="+mj-ea"/>
                <a:cs typeface="Times New Roman" panose="02020603050405020304" pitchFamily="18" charset="0"/>
              </a:rPr>
              <a:t> </a:t>
            </a:r>
            <a:r>
              <a:rPr lang="en-US" altLang="zh-CN" sz="1900" b="1" dirty="0" err="1">
                <a:solidFill>
                  <a:schemeClr val="accent3">
                    <a:lumMod val="90000"/>
                  </a:schemeClr>
                </a:solidFill>
                <a:latin typeface="Times New Roman" panose="02020603050405020304" pitchFamily="18" charset="0"/>
                <a:ea typeface="+mj-ea"/>
                <a:cs typeface="Times New Roman" panose="02020603050405020304" pitchFamily="18" charset="0"/>
              </a:rPr>
              <a:t>trang</a:t>
            </a:r>
            <a:r>
              <a:rPr lang="en-US" altLang="zh-CN" sz="1900" b="1" dirty="0">
                <a:solidFill>
                  <a:schemeClr val="accent3">
                    <a:lumMod val="90000"/>
                  </a:schemeClr>
                </a:solidFill>
                <a:latin typeface="Times New Roman" panose="02020603050405020304" pitchFamily="18" charset="0"/>
                <a:ea typeface="+mj-ea"/>
                <a:cs typeface="Times New Roman" panose="02020603050405020304" pitchFamily="18" charset="0"/>
              </a:rPr>
              <a:t> </a:t>
            </a:r>
            <a:r>
              <a:rPr lang="en-US" altLang="zh-CN" sz="1900" b="1" dirty="0" err="1">
                <a:solidFill>
                  <a:schemeClr val="accent3">
                    <a:lumMod val="90000"/>
                  </a:schemeClr>
                </a:solidFill>
                <a:latin typeface="Times New Roman" panose="02020603050405020304" pitchFamily="18" charset="0"/>
                <a:ea typeface="+mj-ea"/>
                <a:cs typeface="Times New Roman" panose="02020603050405020304" pitchFamily="18" charset="0"/>
              </a:rPr>
              <a:t>thông</a:t>
            </a:r>
            <a:r>
              <a:rPr lang="en-US" altLang="zh-CN" sz="1900" b="1" dirty="0">
                <a:solidFill>
                  <a:schemeClr val="accent3">
                    <a:lumMod val="90000"/>
                  </a:schemeClr>
                </a:solidFill>
                <a:latin typeface="Times New Roman" panose="02020603050405020304" pitchFamily="18" charset="0"/>
                <a:ea typeface="+mj-ea"/>
                <a:cs typeface="Times New Roman" panose="02020603050405020304" pitchFamily="18" charset="0"/>
              </a:rPr>
              <a:t> tin </a:t>
            </a:r>
            <a:r>
              <a:rPr lang="en-US" altLang="zh-CN" sz="1900" b="1" dirty="0" err="1">
                <a:solidFill>
                  <a:schemeClr val="accent3">
                    <a:lumMod val="90000"/>
                  </a:schemeClr>
                </a:solidFill>
                <a:latin typeface="Times New Roman" panose="02020603050405020304" pitchFamily="18" charset="0"/>
                <a:ea typeface="+mj-ea"/>
                <a:cs typeface="Times New Roman" panose="02020603050405020304" pitchFamily="18" charset="0"/>
              </a:rPr>
              <a:t>có</a:t>
            </a:r>
            <a:r>
              <a:rPr lang="en-US" altLang="zh-CN" sz="1900" b="1" dirty="0">
                <a:solidFill>
                  <a:schemeClr val="accent3">
                    <a:lumMod val="90000"/>
                  </a:schemeClr>
                </a:solidFill>
                <a:latin typeface="Times New Roman" panose="02020603050405020304" pitchFamily="18" charset="0"/>
                <a:ea typeface="+mj-ea"/>
                <a:cs typeface="Times New Roman" panose="02020603050405020304" pitchFamily="18" charset="0"/>
              </a:rPr>
              <a:t> </a:t>
            </a:r>
            <a:r>
              <a:rPr lang="en-US" altLang="zh-CN" sz="1900" b="1" dirty="0" err="1">
                <a:solidFill>
                  <a:schemeClr val="accent3">
                    <a:lumMod val="90000"/>
                  </a:schemeClr>
                </a:solidFill>
                <a:latin typeface="Times New Roman" panose="02020603050405020304" pitchFamily="18" charset="0"/>
                <a:ea typeface="+mj-ea"/>
                <a:cs typeface="Times New Roman" panose="02020603050405020304" pitchFamily="18" charset="0"/>
              </a:rPr>
              <a:t>nội</a:t>
            </a:r>
            <a:r>
              <a:rPr lang="en-US" altLang="zh-CN" sz="1900" b="1" dirty="0">
                <a:solidFill>
                  <a:schemeClr val="accent3">
                    <a:lumMod val="90000"/>
                  </a:schemeClr>
                </a:solidFill>
                <a:latin typeface="Times New Roman" panose="02020603050405020304" pitchFamily="18" charset="0"/>
                <a:ea typeface="+mj-ea"/>
                <a:cs typeface="Times New Roman" panose="02020603050405020304" pitchFamily="18" charset="0"/>
              </a:rPr>
              <a:t> dung </a:t>
            </a:r>
            <a:r>
              <a:rPr lang="en-US" altLang="zh-CN" sz="1900" b="1" dirty="0" err="1">
                <a:solidFill>
                  <a:schemeClr val="accent3">
                    <a:lumMod val="90000"/>
                  </a:schemeClr>
                </a:solidFill>
                <a:latin typeface="Times New Roman" panose="02020603050405020304" pitchFamily="18" charset="0"/>
                <a:ea typeface="+mj-ea"/>
                <a:cs typeface="Times New Roman" panose="02020603050405020304" pitchFamily="18" charset="0"/>
              </a:rPr>
              <a:t>xấu</a:t>
            </a:r>
            <a:r>
              <a:rPr lang="en-US" altLang="zh-CN" sz="1900" b="1" dirty="0">
                <a:solidFill>
                  <a:schemeClr val="accent3">
                    <a:lumMod val="90000"/>
                  </a:schemeClr>
                </a:solidFill>
                <a:latin typeface="Times New Roman" panose="02020603050405020304" pitchFamily="18" charset="0"/>
                <a:ea typeface="+mj-ea"/>
                <a:cs typeface="Times New Roman" panose="02020603050405020304" pitchFamily="18" charset="0"/>
              </a:rPr>
              <a:t>, </a:t>
            </a:r>
            <a:r>
              <a:rPr lang="en-US" altLang="zh-CN" sz="1900" b="1" dirty="0" err="1">
                <a:solidFill>
                  <a:schemeClr val="accent3">
                    <a:lumMod val="90000"/>
                  </a:schemeClr>
                </a:solidFill>
                <a:latin typeface="Times New Roman" panose="02020603050405020304" pitchFamily="18" charset="0"/>
                <a:ea typeface="+mj-ea"/>
                <a:cs typeface="Times New Roman" panose="02020603050405020304" pitchFamily="18" charset="0"/>
              </a:rPr>
              <a:t>không</a:t>
            </a:r>
            <a:r>
              <a:rPr lang="en-US" altLang="zh-CN" sz="1900" b="1" dirty="0">
                <a:solidFill>
                  <a:schemeClr val="accent3">
                    <a:lumMod val="90000"/>
                  </a:schemeClr>
                </a:solidFill>
                <a:latin typeface="Times New Roman" panose="02020603050405020304" pitchFamily="18" charset="0"/>
                <a:ea typeface="+mj-ea"/>
                <a:cs typeface="Times New Roman" panose="02020603050405020304" pitchFamily="18" charset="0"/>
              </a:rPr>
              <a:t> </a:t>
            </a:r>
            <a:r>
              <a:rPr lang="en-US" altLang="zh-CN" sz="1900" b="1" dirty="0" err="1">
                <a:solidFill>
                  <a:schemeClr val="accent3">
                    <a:lumMod val="90000"/>
                  </a:schemeClr>
                </a:solidFill>
                <a:latin typeface="Times New Roman" panose="02020603050405020304" pitchFamily="18" charset="0"/>
                <a:ea typeface="+mj-ea"/>
                <a:cs typeface="Times New Roman" panose="02020603050405020304" pitchFamily="18" charset="0"/>
              </a:rPr>
              <a:t>phù</a:t>
            </a:r>
            <a:r>
              <a:rPr lang="en-US" altLang="zh-CN" sz="1900" b="1" dirty="0">
                <a:solidFill>
                  <a:schemeClr val="accent3">
                    <a:lumMod val="90000"/>
                  </a:schemeClr>
                </a:solidFill>
                <a:latin typeface="Times New Roman" panose="02020603050405020304" pitchFamily="18" charset="0"/>
                <a:ea typeface="+mj-ea"/>
                <a:cs typeface="Times New Roman" panose="02020603050405020304" pitchFamily="18" charset="0"/>
              </a:rPr>
              <a:t> </a:t>
            </a:r>
            <a:r>
              <a:rPr lang="en-US" altLang="zh-CN" sz="1900" b="1" dirty="0" err="1">
                <a:solidFill>
                  <a:schemeClr val="accent3">
                    <a:lumMod val="90000"/>
                  </a:schemeClr>
                </a:solidFill>
                <a:latin typeface="Times New Roman" panose="02020603050405020304" pitchFamily="18" charset="0"/>
                <a:ea typeface="+mj-ea"/>
                <a:cs typeface="Times New Roman" panose="02020603050405020304" pitchFamily="18" charset="0"/>
              </a:rPr>
              <a:t>hợp</a:t>
            </a:r>
            <a:r>
              <a:rPr lang="en-US" altLang="zh-CN" sz="1900" b="1" dirty="0">
                <a:solidFill>
                  <a:schemeClr val="accent3">
                    <a:lumMod val="90000"/>
                  </a:schemeClr>
                </a:solidFill>
                <a:latin typeface="Times New Roman" panose="02020603050405020304" pitchFamily="18" charset="0"/>
                <a:ea typeface="+mj-ea"/>
                <a:cs typeface="Times New Roman" panose="02020603050405020304" pitchFamily="18" charset="0"/>
              </a:rPr>
              <a:t> </a:t>
            </a:r>
            <a:r>
              <a:rPr lang="en-US" altLang="zh-CN" sz="1900" b="1" dirty="0" err="1">
                <a:solidFill>
                  <a:schemeClr val="accent3">
                    <a:lumMod val="90000"/>
                  </a:schemeClr>
                </a:solidFill>
                <a:latin typeface="Times New Roman" panose="02020603050405020304" pitchFamily="18" charset="0"/>
                <a:ea typeface="+mj-ea"/>
                <a:cs typeface="Times New Roman" panose="02020603050405020304" pitchFamily="18" charset="0"/>
              </a:rPr>
              <a:t>với</a:t>
            </a:r>
            <a:r>
              <a:rPr lang="en-US" altLang="zh-CN" sz="1900" b="1" dirty="0">
                <a:solidFill>
                  <a:schemeClr val="accent3">
                    <a:lumMod val="90000"/>
                  </a:schemeClr>
                </a:solidFill>
                <a:latin typeface="Times New Roman" panose="02020603050405020304" pitchFamily="18" charset="0"/>
                <a:ea typeface="+mj-ea"/>
                <a:cs typeface="Times New Roman" panose="02020603050405020304" pitchFamily="18" charset="0"/>
              </a:rPr>
              <a:t> </a:t>
            </a:r>
            <a:r>
              <a:rPr lang="en-US" altLang="zh-CN" sz="1900" b="1" dirty="0" err="1">
                <a:solidFill>
                  <a:schemeClr val="accent3">
                    <a:lumMod val="90000"/>
                  </a:schemeClr>
                </a:solidFill>
                <a:latin typeface="Times New Roman" panose="02020603050405020304" pitchFamily="18" charset="0"/>
                <a:ea typeface="+mj-ea"/>
                <a:cs typeface="Times New Roman" panose="02020603050405020304" pitchFamily="18" charset="0"/>
              </a:rPr>
              <a:t>lứa</a:t>
            </a:r>
            <a:r>
              <a:rPr lang="en-US" altLang="zh-CN" sz="1900" b="1" dirty="0">
                <a:solidFill>
                  <a:schemeClr val="accent3">
                    <a:lumMod val="90000"/>
                  </a:schemeClr>
                </a:solidFill>
                <a:latin typeface="Times New Roman" panose="02020603050405020304" pitchFamily="18" charset="0"/>
                <a:ea typeface="+mj-ea"/>
                <a:cs typeface="Times New Roman" panose="02020603050405020304" pitchFamily="18" charset="0"/>
              </a:rPr>
              <a:t> </a:t>
            </a:r>
            <a:r>
              <a:rPr lang="en-US" altLang="zh-CN" sz="1900" b="1" dirty="0" err="1">
                <a:solidFill>
                  <a:schemeClr val="accent3">
                    <a:lumMod val="90000"/>
                  </a:schemeClr>
                </a:solidFill>
                <a:latin typeface="Times New Roman" panose="02020603050405020304" pitchFamily="18" charset="0"/>
                <a:ea typeface="+mj-ea"/>
                <a:cs typeface="Times New Roman" panose="02020603050405020304" pitchFamily="18" charset="0"/>
              </a:rPr>
              <a:t>tuổi</a:t>
            </a:r>
            <a:r>
              <a:rPr lang="en-US" altLang="zh-CN" sz="1900" b="1" dirty="0">
                <a:solidFill>
                  <a:schemeClr val="accent3">
                    <a:lumMod val="90000"/>
                  </a:schemeClr>
                </a:solidFill>
                <a:latin typeface="Times New Roman" panose="02020603050405020304" pitchFamily="18" charset="0"/>
                <a:ea typeface="+mj-ea"/>
                <a:cs typeface="Times New Roman" panose="02020603050405020304" pitchFamily="18" charset="0"/>
              </a:rPr>
              <a:t> </a:t>
            </a:r>
            <a:r>
              <a:rPr lang="en-US" altLang="zh-CN" sz="1900" b="1" dirty="0" err="1">
                <a:solidFill>
                  <a:schemeClr val="accent3">
                    <a:lumMod val="90000"/>
                  </a:schemeClr>
                </a:solidFill>
                <a:latin typeface="Times New Roman" panose="02020603050405020304" pitchFamily="18" charset="0"/>
                <a:ea typeface="+mj-ea"/>
                <a:cs typeface="Times New Roman" panose="02020603050405020304" pitchFamily="18" charset="0"/>
              </a:rPr>
              <a:t>nếu</a:t>
            </a:r>
            <a:r>
              <a:rPr lang="en-US" altLang="zh-CN" sz="1900" b="1" dirty="0">
                <a:solidFill>
                  <a:schemeClr val="accent3">
                    <a:lumMod val="90000"/>
                  </a:schemeClr>
                </a:solidFill>
                <a:latin typeface="Times New Roman" panose="02020603050405020304" pitchFamily="18" charset="0"/>
                <a:ea typeface="+mj-ea"/>
                <a:cs typeface="Times New Roman" panose="02020603050405020304" pitchFamily="18" charset="0"/>
              </a:rPr>
              <a:t> </a:t>
            </a:r>
            <a:r>
              <a:rPr lang="en-US" altLang="zh-CN" sz="1900" b="1" dirty="0" err="1">
                <a:solidFill>
                  <a:schemeClr val="accent3">
                    <a:lumMod val="90000"/>
                  </a:schemeClr>
                </a:solidFill>
                <a:latin typeface="Times New Roman" panose="02020603050405020304" pitchFamily="18" charset="0"/>
                <a:ea typeface="+mj-ea"/>
                <a:cs typeface="Times New Roman" panose="02020603050405020304" pitchFamily="18" charset="0"/>
              </a:rPr>
              <a:t>vô</a:t>
            </a:r>
            <a:r>
              <a:rPr lang="en-US" altLang="zh-CN" sz="1900" b="1" dirty="0">
                <a:solidFill>
                  <a:schemeClr val="accent3">
                    <a:lumMod val="90000"/>
                  </a:schemeClr>
                </a:solidFill>
                <a:latin typeface="Times New Roman" panose="02020603050405020304" pitchFamily="18" charset="0"/>
                <a:ea typeface="+mj-ea"/>
                <a:cs typeface="Times New Roman" panose="02020603050405020304" pitchFamily="18" charset="0"/>
              </a:rPr>
              <a:t> </a:t>
            </a:r>
            <a:r>
              <a:rPr lang="en-US" altLang="zh-CN" sz="1900" b="1" dirty="0" err="1">
                <a:solidFill>
                  <a:schemeClr val="accent3">
                    <a:lumMod val="90000"/>
                  </a:schemeClr>
                </a:solidFill>
                <a:latin typeface="Times New Roman" panose="02020603050405020304" pitchFamily="18" charset="0"/>
                <a:ea typeface="+mj-ea"/>
                <a:cs typeface="Times New Roman" panose="02020603050405020304" pitchFamily="18" charset="0"/>
              </a:rPr>
              <a:t>tình</a:t>
            </a:r>
            <a:r>
              <a:rPr lang="en-US" altLang="zh-CN" sz="1900" b="1" dirty="0">
                <a:solidFill>
                  <a:schemeClr val="accent3">
                    <a:lumMod val="90000"/>
                  </a:schemeClr>
                </a:solidFill>
                <a:latin typeface="Times New Roman" panose="02020603050405020304" pitchFamily="18" charset="0"/>
                <a:ea typeface="+mj-ea"/>
                <a:cs typeface="Times New Roman" panose="02020603050405020304" pitchFamily="18" charset="0"/>
              </a:rPr>
              <a:t> </a:t>
            </a:r>
            <a:r>
              <a:rPr lang="en-US" altLang="zh-CN" sz="1900" b="1" dirty="0" err="1">
                <a:solidFill>
                  <a:schemeClr val="accent3">
                    <a:lumMod val="90000"/>
                  </a:schemeClr>
                </a:solidFill>
                <a:latin typeface="Times New Roman" panose="02020603050405020304" pitchFamily="18" charset="0"/>
                <a:ea typeface="+mj-ea"/>
                <a:cs typeface="Times New Roman" panose="02020603050405020304" pitchFamily="18" charset="0"/>
              </a:rPr>
              <a:t>truy</a:t>
            </a:r>
            <a:r>
              <a:rPr lang="en-US" altLang="zh-CN" sz="1900" b="1" dirty="0">
                <a:solidFill>
                  <a:schemeClr val="accent3">
                    <a:lumMod val="90000"/>
                  </a:schemeClr>
                </a:solidFill>
                <a:latin typeface="Times New Roman" panose="02020603050405020304" pitchFamily="18" charset="0"/>
                <a:ea typeface="+mj-ea"/>
                <a:cs typeface="Times New Roman" panose="02020603050405020304" pitchFamily="18" charset="0"/>
              </a:rPr>
              <a:t> </a:t>
            </a:r>
            <a:r>
              <a:rPr lang="en-US" altLang="zh-CN" sz="1900" b="1" dirty="0" err="1">
                <a:solidFill>
                  <a:schemeClr val="accent3">
                    <a:lumMod val="90000"/>
                  </a:schemeClr>
                </a:solidFill>
                <a:latin typeface="Times New Roman" panose="02020603050405020304" pitchFamily="18" charset="0"/>
                <a:ea typeface="+mj-ea"/>
                <a:cs typeface="Times New Roman" panose="02020603050405020304" pitchFamily="18" charset="0"/>
              </a:rPr>
              <a:t>cập</a:t>
            </a:r>
            <a:r>
              <a:rPr lang="en-US" altLang="zh-CN" sz="1900" b="1" dirty="0">
                <a:solidFill>
                  <a:schemeClr val="accent3">
                    <a:lumMod val="90000"/>
                  </a:schemeClr>
                </a:solidFill>
                <a:latin typeface="Times New Roman" panose="02020603050405020304" pitchFamily="18" charset="0"/>
                <a:ea typeface="+mj-ea"/>
                <a:cs typeface="Times New Roman" panose="02020603050405020304" pitchFamily="18" charset="0"/>
              </a:rPr>
              <a:t> </a:t>
            </a:r>
            <a:r>
              <a:rPr lang="en-US" altLang="zh-CN" sz="1900" b="1" dirty="0" err="1">
                <a:solidFill>
                  <a:schemeClr val="accent3">
                    <a:lumMod val="90000"/>
                  </a:schemeClr>
                </a:solidFill>
                <a:latin typeface="Times New Roman" panose="02020603050405020304" pitchFamily="18" charset="0"/>
                <a:ea typeface="+mj-ea"/>
                <a:cs typeface="Times New Roman" panose="02020603050405020304" pitchFamily="18" charset="0"/>
              </a:rPr>
              <a:t>vào</a:t>
            </a:r>
            <a:r>
              <a:rPr lang="en-US" altLang="zh-CN" sz="1900" b="1" dirty="0">
                <a:solidFill>
                  <a:schemeClr val="accent3">
                    <a:lumMod val="90000"/>
                  </a:schemeClr>
                </a:solidFill>
                <a:latin typeface="Times New Roman" panose="02020603050405020304" pitchFamily="18" charset="0"/>
                <a:ea typeface="+mj-ea"/>
                <a:cs typeface="Times New Roman" panose="02020603050405020304" pitchFamily="18" charset="0"/>
              </a:rPr>
              <a:t>.</a:t>
            </a:r>
          </a:p>
        </p:txBody>
      </p:sp>
      <p:grpSp>
        <p:nvGrpSpPr>
          <p:cNvPr id="62" name="组合 61"/>
          <p:cNvGrpSpPr/>
          <p:nvPr/>
        </p:nvGrpSpPr>
        <p:grpSpPr>
          <a:xfrm flipH="1">
            <a:off x="5480475" y="2126432"/>
            <a:ext cx="1119951" cy="449631"/>
            <a:chOff x="3512820" y="3749356"/>
            <a:chExt cx="1493268" cy="599508"/>
          </a:xfrm>
        </p:grpSpPr>
        <p:cxnSp>
          <p:nvCxnSpPr>
            <p:cNvPr id="63" name="直接连接符 62"/>
            <p:cNvCxnSpPr/>
            <p:nvPr/>
          </p:nvCxnSpPr>
          <p:spPr>
            <a:xfrm flipH="1">
              <a:off x="4100329" y="3749356"/>
              <a:ext cx="905759" cy="599508"/>
            </a:xfrm>
            <a:prstGeom prst="line">
              <a:avLst/>
            </a:prstGeom>
            <a:ln/>
          </p:spPr>
          <p:style>
            <a:lnRef idx="2">
              <a:schemeClr val="dk1"/>
            </a:lnRef>
            <a:fillRef idx="0">
              <a:schemeClr val="dk1"/>
            </a:fillRef>
            <a:effectRef idx="1">
              <a:schemeClr val="dk1"/>
            </a:effectRef>
            <a:fontRef idx="minor">
              <a:schemeClr val="tx1"/>
            </a:fontRef>
          </p:style>
        </p:cxnSp>
        <p:cxnSp>
          <p:nvCxnSpPr>
            <p:cNvPr id="64" name="直接连接符 63"/>
            <p:cNvCxnSpPr/>
            <p:nvPr/>
          </p:nvCxnSpPr>
          <p:spPr>
            <a:xfrm>
              <a:off x="3512820" y="4348864"/>
              <a:ext cx="587509" cy="0"/>
            </a:xfrm>
            <a:prstGeom prst="line">
              <a:avLst/>
            </a:prstGeom>
            <a:ln>
              <a:headEnd type="oval"/>
            </a:ln>
          </p:spPr>
          <p:style>
            <a:lnRef idx="2">
              <a:schemeClr val="dk1"/>
            </a:lnRef>
            <a:fillRef idx="0">
              <a:schemeClr val="dk1"/>
            </a:fillRef>
            <a:effectRef idx="1">
              <a:schemeClr val="dk1"/>
            </a:effectRef>
            <a:fontRef idx="minor">
              <a:schemeClr val="tx1"/>
            </a:fontRef>
          </p:style>
        </p:cxnSp>
      </p:grpSp>
      <p:sp>
        <p:nvSpPr>
          <p:cNvPr id="65" name="文本框 24">
            <a:extLst>
              <a:ext uri="{FF2B5EF4-FFF2-40B4-BE49-F238E27FC236}">
                <a16:creationId xmlns:a16="http://schemas.microsoft.com/office/drawing/2014/main" id="{8D960B45-74CA-9D16-637D-4033783D9235}"/>
              </a:ext>
            </a:extLst>
          </p:cNvPr>
          <p:cNvSpPr txBox="1"/>
          <p:nvPr/>
        </p:nvSpPr>
        <p:spPr>
          <a:xfrm>
            <a:off x="612675" y="4289690"/>
            <a:ext cx="7918651" cy="708221"/>
          </a:xfrm>
          <a:prstGeom prst="rect">
            <a:avLst/>
          </a:prstGeom>
          <a:noFill/>
        </p:spPr>
        <p:txBody>
          <a:bodyPr wrap="square" lIns="61292" tIns="30646" rIns="61292" bIns="30646" rtlCol="0">
            <a:spAutoFit/>
          </a:bodyPr>
          <a:lstStyle/>
          <a:p>
            <a:pPr algn="ctr"/>
            <a:r>
              <a:rPr lang="en-US" altLang="zh-CN" sz="2100" b="1">
                <a:solidFill>
                  <a:prstClr val="black"/>
                </a:solidFill>
                <a:latin typeface="Times New Roman" panose="02020603050405020304" pitchFamily="18" charset="0"/>
                <a:ea typeface="+mj-ea"/>
                <a:cs typeface="Times New Roman" panose="02020603050405020304" pitchFamily="18" charset="0"/>
                <a:sym typeface="+mn-lt"/>
              </a:rPr>
              <a:t>CÁC NGUYÊN TẮC TRÁNH GẶP THÔNG TIN</a:t>
            </a:r>
          </a:p>
          <a:p>
            <a:pPr algn="ctr"/>
            <a:r>
              <a:rPr lang="en-US" altLang="zh-CN" sz="2100" b="1">
                <a:solidFill>
                  <a:prstClr val="black"/>
                </a:solidFill>
                <a:latin typeface="Times New Roman" panose="02020603050405020304" pitchFamily="18" charset="0"/>
                <a:ea typeface="+mj-ea"/>
                <a:cs typeface="Times New Roman" panose="02020603050405020304" pitchFamily="18" charset="0"/>
                <a:sym typeface="+mn-lt"/>
              </a:rPr>
              <a:t>CÓ NỘI DUNG XẤU TRÊN MẠNG </a:t>
            </a:r>
            <a:endParaRPr lang="en-US" altLang="zh-CN" sz="2100" b="1" dirty="0">
              <a:solidFill>
                <a:prstClr val="black"/>
              </a:solidFill>
              <a:latin typeface="Times New Roman" panose="02020603050405020304" pitchFamily="18" charset="0"/>
              <a:ea typeface="+mj-ea"/>
              <a:cs typeface="Times New Roman" panose="02020603050405020304" pitchFamily="18" charset="0"/>
              <a:sym typeface="+mn-lt"/>
            </a:endParaRPr>
          </a:p>
        </p:txBody>
      </p:sp>
    </p:spTree>
    <p:extLst>
      <p:ext uri="{BB962C8B-B14F-4D97-AF65-F5344CB8AC3E}">
        <p14:creationId xmlns:p14="http://schemas.microsoft.com/office/powerpoint/2010/main" val="1018992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20000">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14:bounceEnd="20000">
                                          <p:cBhvr additive="base">
                                            <p:cTn id="7" dur="432" fill="hold"/>
                                            <p:tgtEl>
                                              <p:spTgt spid="39"/>
                                            </p:tgtEl>
                                            <p:attrNameLst>
                                              <p:attrName>ppt_x</p:attrName>
                                            </p:attrNameLst>
                                          </p:cBhvr>
                                          <p:tavLst>
                                            <p:tav tm="0">
                                              <p:val>
                                                <p:strVal val="#ppt_x"/>
                                              </p:val>
                                            </p:tav>
                                            <p:tav tm="100000">
                                              <p:val>
                                                <p:strVal val="#ppt_x"/>
                                              </p:val>
                                            </p:tav>
                                          </p:tavLst>
                                        </p:anim>
                                        <p:anim calcmode="lin" valueType="num" p14:bounceEnd="20000">
                                          <p:cBhvr additive="base">
                                            <p:cTn id="8" dur="432"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14:presetBounceEnd="37500">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14:bounceEnd="37500">
                                          <p:cBhvr additive="base">
                                            <p:cTn id="11" dur="432" fill="hold"/>
                                            <p:tgtEl>
                                              <p:spTgt spid="41"/>
                                            </p:tgtEl>
                                            <p:attrNameLst>
                                              <p:attrName>ppt_x</p:attrName>
                                            </p:attrNameLst>
                                          </p:cBhvr>
                                          <p:tavLst>
                                            <p:tav tm="0">
                                              <p:val>
                                                <p:strVal val="#ppt_x"/>
                                              </p:val>
                                            </p:tav>
                                            <p:tav tm="100000">
                                              <p:val>
                                                <p:strVal val="#ppt_x"/>
                                              </p:val>
                                            </p:tav>
                                          </p:tavLst>
                                        </p:anim>
                                        <p:anim calcmode="lin" valueType="num" p14:bounceEnd="37500">
                                          <p:cBhvr additive="base">
                                            <p:cTn id="12" dur="432" fill="hold"/>
                                            <p:tgtEl>
                                              <p:spTgt spid="41"/>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14:presetBounceEnd="37500">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14:bounceEnd="37500">
                                          <p:cBhvr additive="base">
                                            <p:cTn id="15" dur="432" fill="hold"/>
                                            <p:tgtEl>
                                              <p:spTgt spid="38"/>
                                            </p:tgtEl>
                                            <p:attrNameLst>
                                              <p:attrName>ppt_x</p:attrName>
                                            </p:attrNameLst>
                                          </p:cBhvr>
                                          <p:tavLst>
                                            <p:tav tm="0">
                                              <p:val>
                                                <p:strVal val="0-#ppt_w/2"/>
                                              </p:val>
                                            </p:tav>
                                            <p:tav tm="100000">
                                              <p:val>
                                                <p:strVal val="#ppt_x"/>
                                              </p:val>
                                            </p:tav>
                                          </p:tavLst>
                                        </p:anim>
                                        <p:anim calcmode="lin" valueType="num" p14:bounceEnd="37500">
                                          <p:cBhvr additive="base">
                                            <p:cTn id="16" dur="432" fill="hold"/>
                                            <p:tgtEl>
                                              <p:spTgt spid="38"/>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37500">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14:bounceEnd="37500">
                                          <p:cBhvr additive="base">
                                            <p:cTn id="19" dur="432" fill="hold"/>
                                            <p:tgtEl>
                                              <p:spTgt spid="43"/>
                                            </p:tgtEl>
                                            <p:attrNameLst>
                                              <p:attrName>ppt_x</p:attrName>
                                            </p:attrNameLst>
                                          </p:cBhvr>
                                          <p:tavLst>
                                            <p:tav tm="0">
                                              <p:val>
                                                <p:strVal val="0-#ppt_w/2"/>
                                              </p:val>
                                            </p:tav>
                                            <p:tav tm="100000">
                                              <p:val>
                                                <p:strVal val="#ppt_x"/>
                                              </p:val>
                                            </p:tav>
                                          </p:tavLst>
                                        </p:anim>
                                        <p:anim calcmode="lin" valueType="num" p14:bounceEnd="37500">
                                          <p:cBhvr additive="base">
                                            <p:cTn id="20" dur="432" fill="hold"/>
                                            <p:tgtEl>
                                              <p:spTgt spid="43"/>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14:presetBounceEnd="37500">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14:bounceEnd="37500">
                                          <p:cBhvr additive="base">
                                            <p:cTn id="23" dur="432" fill="hold"/>
                                            <p:tgtEl>
                                              <p:spTgt spid="42"/>
                                            </p:tgtEl>
                                            <p:attrNameLst>
                                              <p:attrName>ppt_x</p:attrName>
                                            </p:attrNameLst>
                                          </p:cBhvr>
                                          <p:tavLst>
                                            <p:tav tm="0">
                                              <p:val>
                                                <p:strVal val="1+#ppt_w/2"/>
                                              </p:val>
                                            </p:tav>
                                            <p:tav tm="100000">
                                              <p:val>
                                                <p:strVal val="#ppt_x"/>
                                              </p:val>
                                            </p:tav>
                                          </p:tavLst>
                                        </p:anim>
                                        <p:anim calcmode="lin" valueType="num" p14:bounceEnd="37500">
                                          <p:cBhvr additive="base">
                                            <p:cTn id="24" dur="432" fill="hold"/>
                                            <p:tgtEl>
                                              <p:spTgt spid="42"/>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14:presetBounceEnd="37500">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14:bounceEnd="37500">
                                          <p:cBhvr additive="base">
                                            <p:cTn id="27" dur="432" fill="hold"/>
                                            <p:tgtEl>
                                              <p:spTgt spid="40"/>
                                            </p:tgtEl>
                                            <p:attrNameLst>
                                              <p:attrName>ppt_x</p:attrName>
                                            </p:attrNameLst>
                                          </p:cBhvr>
                                          <p:tavLst>
                                            <p:tav tm="0">
                                              <p:val>
                                                <p:strVal val="1+#ppt_w/2"/>
                                              </p:val>
                                            </p:tav>
                                            <p:tav tm="100000">
                                              <p:val>
                                                <p:strVal val="#ppt_x"/>
                                              </p:val>
                                            </p:tav>
                                          </p:tavLst>
                                        </p:anim>
                                        <p:anim calcmode="lin" valueType="num" p14:bounceEnd="37500">
                                          <p:cBhvr additive="base">
                                            <p:cTn id="28" dur="432" fill="hold"/>
                                            <p:tgtEl>
                                              <p:spTgt spid="40"/>
                                            </p:tgtEl>
                                            <p:attrNameLst>
                                              <p:attrName>ppt_y</p:attrName>
                                            </p:attrNameLst>
                                          </p:cBhvr>
                                          <p:tavLst>
                                            <p:tav tm="0">
                                              <p:val>
                                                <p:strVal val="#ppt_y"/>
                                              </p:val>
                                            </p:tav>
                                            <p:tav tm="100000">
                                              <p:val>
                                                <p:strVal val="#ppt_y"/>
                                              </p:val>
                                            </p:tav>
                                          </p:tavLst>
                                        </p:anim>
                                      </p:childTnLst>
                                    </p:cTn>
                                  </p:par>
                                </p:childTnLst>
                              </p:cTn>
                            </p:par>
                            <p:par>
                              <p:cTn id="29" fill="hold">
                                <p:stCondLst>
                                  <p:cond delay="432"/>
                                </p:stCondLst>
                                <p:childTnLst>
                                  <p:par>
                                    <p:cTn id="30" presetID="22" presetClass="entr" presetSubtype="1" fill="hold" grpId="0" nodeType="after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up)">
                                          <p:cBhvr>
                                            <p:cTn id="32" dur="270"/>
                                            <p:tgtEl>
                                              <p:spTgt spid="46"/>
                                            </p:tgtEl>
                                          </p:cBhvr>
                                        </p:animEffect>
                                      </p:childTnLst>
                                    </p:cTn>
                                  </p:par>
                                </p:childTnLst>
                              </p:cTn>
                            </p:par>
                            <p:par>
                              <p:cTn id="33" fill="hold">
                                <p:stCondLst>
                                  <p:cond delay="702"/>
                                </p:stCondLst>
                                <p:childTnLst>
                                  <p:par>
                                    <p:cTn id="34" presetID="22" presetClass="entr" presetSubtype="1" fill="hold" grpId="0" nodeType="after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wipe(up)">
                                          <p:cBhvr>
                                            <p:cTn id="36" dur="270"/>
                                            <p:tgtEl>
                                              <p:spTgt spid="44"/>
                                            </p:tgtEl>
                                          </p:cBhvr>
                                        </p:animEffect>
                                      </p:childTnLst>
                                    </p:cTn>
                                  </p:par>
                                </p:childTnLst>
                              </p:cTn>
                            </p:par>
                            <p:par>
                              <p:cTn id="37" fill="hold">
                                <p:stCondLst>
                                  <p:cond delay="972"/>
                                </p:stCondLst>
                                <p:childTnLst>
                                  <p:par>
                                    <p:cTn id="38" presetID="22" presetClass="entr" presetSubtype="1" fill="hold" grpId="0" nodeType="after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wipe(up)">
                                          <p:cBhvr>
                                            <p:cTn id="40" dur="270"/>
                                            <p:tgtEl>
                                              <p:spTgt spid="48"/>
                                            </p:tgtEl>
                                          </p:cBhvr>
                                        </p:animEffect>
                                      </p:childTnLst>
                                    </p:cTn>
                                  </p:par>
                                </p:childTnLst>
                              </p:cTn>
                            </p:par>
                            <p:par>
                              <p:cTn id="41" fill="hold">
                                <p:stCondLst>
                                  <p:cond delay="1242"/>
                                </p:stCondLst>
                                <p:childTnLst>
                                  <p:par>
                                    <p:cTn id="42" presetID="22" presetClass="entr" presetSubtype="1" fill="hold" grpId="0" nodeType="after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wipe(up)">
                                          <p:cBhvr>
                                            <p:cTn id="44" dur="270"/>
                                            <p:tgtEl>
                                              <p:spTgt spid="47"/>
                                            </p:tgtEl>
                                          </p:cBhvr>
                                        </p:animEffect>
                                      </p:childTnLst>
                                    </p:cTn>
                                  </p:par>
                                </p:childTnLst>
                              </p:cTn>
                            </p:par>
                            <p:par>
                              <p:cTn id="45" fill="hold">
                                <p:stCondLst>
                                  <p:cond delay="1512"/>
                                </p:stCondLst>
                                <p:childTnLst>
                                  <p:par>
                                    <p:cTn id="46" presetID="22" presetClass="entr" presetSubtype="4" fill="hold" nodeType="after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wipe(down)">
                                          <p:cBhvr>
                                            <p:cTn id="48" dur="270"/>
                                            <p:tgtEl>
                                              <p:spTgt spid="49"/>
                                            </p:tgtEl>
                                          </p:cBhvr>
                                        </p:animEffect>
                                      </p:childTnLst>
                                    </p:cTn>
                                  </p:par>
                                </p:childTnLst>
                              </p:cTn>
                            </p:par>
                            <p:par>
                              <p:cTn id="49" fill="hold">
                                <p:stCondLst>
                                  <p:cond delay="1782"/>
                                </p:stCondLst>
                                <p:childTnLst>
                                  <p:par>
                                    <p:cTn id="50" presetID="12" presetClass="entr" presetSubtype="2" fill="hold" grpId="0" nodeType="afterEffect">
                                      <p:stCondLst>
                                        <p:cond delay="0"/>
                                      </p:stCondLst>
                                      <p:childTnLst>
                                        <p:set>
                                          <p:cBhvr>
                                            <p:cTn id="51" dur="1" fill="hold">
                                              <p:stCondLst>
                                                <p:cond delay="0"/>
                                              </p:stCondLst>
                                            </p:cTn>
                                            <p:tgtEl>
                                              <p:spTgt spid="52"/>
                                            </p:tgtEl>
                                            <p:attrNameLst>
                                              <p:attrName>style.visibility</p:attrName>
                                            </p:attrNameLst>
                                          </p:cBhvr>
                                          <p:to>
                                            <p:strVal val="visible"/>
                                          </p:to>
                                        </p:set>
                                        <p:anim calcmode="lin" valueType="num">
                                          <p:cBhvr additive="base">
                                            <p:cTn id="52" dur="270"/>
                                            <p:tgtEl>
                                              <p:spTgt spid="52"/>
                                            </p:tgtEl>
                                            <p:attrNameLst>
                                              <p:attrName>ppt_x</p:attrName>
                                            </p:attrNameLst>
                                          </p:cBhvr>
                                          <p:tavLst>
                                            <p:tav tm="0">
                                              <p:val>
                                                <p:strVal val="#ppt_x+#ppt_w*1.125000"/>
                                              </p:val>
                                            </p:tav>
                                            <p:tav tm="100000">
                                              <p:val>
                                                <p:strVal val="#ppt_x"/>
                                              </p:val>
                                            </p:tav>
                                          </p:tavLst>
                                        </p:anim>
                                        <p:animEffect transition="in" filter="wipe(left)">
                                          <p:cBhvr>
                                            <p:cTn id="53" dur="270"/>
                                            <p:tgtEl>
                                              <p:spTgt spid="52"/>
                                            </p:tgtEl>
                                          </p:cBhvr>
                                        </p:animEffect>
                                      </p:childTnLst>
                                    </p:cTn>
                                  </p:par>
                                </p:childTnLst>
                              </p:cTn>
                            </p:par>
                            <p:par>
                              <p:cTn id="54" fill="hold">
                                <p:stCondLst>
                                  <p:cond delay="2052"/>
                                </p:stCondLst>
                                <p:childTnLst>
                                  <p:par>
                                    <p:cTn id="55" presetID="22" presetClass="entr" presetSubtype="2" fill="hold" nodeType="after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wipe(right)">
                                          <p:cBhvr>
                                            <p:cTn id="57" dur="270"/>
                                            <p:tgtEl>
                                              <p:spTgt spid="54"/>
                                            </p:tgtEl>
                                          </p:cBhvr>
                                        </p:animEffect>
                                      </p:childTnLst>
                                    </p:cTn>
                                  </p:par>
                                </p:childTnLst>
                              </p:cTn>
                            </p:par>
                            <p:par>
                              <p:cTn id="58" fill="hold">
                                <p:stCondLst>
                                  <p:cond delay="2322"/>
                                </p:stCondLst>
                                <p:childTnLst>
                                  <p:par>
                                    <p:cTn id="59" presetID="12" presetClass="entr" presetSubtype="2" fill="hold" grpId="0" nodeType="afterEffect">
                                      <p:stCondLst>
                                        <p:cond delay="0"/>
                                      </p:stCondLst>
                                      <p:childTnLst>
                                        <p:set>
                                          <p:cBhvr>
                                            <p:cTn id="60" dur="1" fill="hold">
                                              <p:stCondLst>
                                                <p:cond delay="0"/>
                                              </p:stCondLst>
                                            </p:cTn>
                                            <p:tgtEl>
                                              <p:spTgt spid="53"/>
                                            </p:tgtEl>
                                            <p:attrNameLst>
                                              <p:attrName>style.visibility</p:attrName>
                                            </p:attrNameLst>
                                          </p:cBhvr>
                                          <p:to>
                                            <p:strVal val="visible"/>
                                          </p:to>
                                        </p:set>
                                        <p:anim calcmode="lin" valueType="num">
                                          <p:cBhvr additive="base">
                                            <p:cTn id="61" dur="270"/>
                                            <p:tgtEl>
                                              <p:spTgt spid="53"/>
                                            </p:tgtEl>
                                            <p:attrNameLst>
                                              <p:attrName>ppt_x</p:attrName>
                                            </p:attrNameLst>
                                          </p:cBhvr>
                                          <p:tavLst>
                                            <p:tav tm="0">
                                              <p:val>
                                                <p:strVal val="#ppt_x+#ppt_w*1.125000"/>
                                              </p:val>
                                            </p:tav>
                                            <p:tav tm="100000">
                                              <p:val>
                                                <p:strVal val="#ppt_x"/>
                                              </p:val>
                                            </p:tav>
                                          </p:tavLst>
                                        </p:anim>
                                        <p:animEffect transition="in" filter="wipe(left)">
                                          <p:cBhvr>
                                            <p:cTn id="62" dur="270"/>
                                            <p:tgtEl>
                                              <p:spTgt spid="53"/>
                                            </p:tgtEl>
                                          </p:cBhvr>
                                        </p:animEffect>
                                      </p:childTnLst>
                                    </p:cTn>
                                  </p:par>
                                </p:childTnLst>
                              </p:cTn>
                            </p:par>
                            <p:par>
                              <p:cTn id="63" fill="hold">
                                <p:stCondLst>
                                  <p:cond delay="2592"/>
                                </p:stCondLst>
                                <p:childTnLst>
                                  <p:par>
                                    <p:cTn id="64" presetID="22" presetClass="entr" presetSubtype="8" fill="hold" nodeType="afterEffect">
                                      <p:stCondLst>
                                        <p:cond delay="0"/>
                                      </p:stCondLst>
                                      <p:childTnLst>
                                        <p:set>
                                          <p:cBhvr>
                                            <p:cTn id="65" dur="1" fill="hold">
                                              <p:stCondLst>
                                                <p:cond delay="0"/>
                                              </p:stCondLst>
                                            </p:cTn>
                                            <p:tgtEl>
                                              <p:spTgt spid="62"/>
                                            </p:tgtEl>
                                            <p:attrNameLst>
                                              <p:attrName>style.visibility</p:attrName>
                                            </p:attrNameLst>
                                          </p:cBhvr>
                                          <p:to>
                                            <p:strVal val="visible"/>
                                          </p:to>
                                        </p:set>
                                        <p:animEffect transition="in" filter="wipe(left)">
                                          <p:cBhvr>
                                            <p:cTn id="66" dur="270"/>
                                            <p:tgtEl>
                                              <p:spTgt spid="62"/>
                                            </p:tgtEl>
                                          </p:cBhvr>
                                        </p:animEffect>
                                      </p:childTnLst>
                                    </p:cTn>
                                  </p:par>
                                </p:childTnLst>
                              </p:cTn>
                            </p:par>
                            <p:par>
                              <p:cTn id="67" fill="hold">
                                <p:stCondLst>
                                  <p:cond delay="2862"/>
                                </p:stCondLst>
                                <p:childTnLst>
                                  <p:par>
                                    <p:cTn id="68" presetID="12" presetClass="entr" presetSubtype="8" fill="hold" grpId="0" nodeType="afterEffect">
                                      <p:stCondLst>
                                        <p:cond delay="0"/>
                                      </p:stCondLst>
                                      <p:childTnLst>
                                        <p:set>
                                          <p:cBhvr>
                                            <p:cTn id="69" dur="1" fill="hold">
                                              <p:stCondLst>
                                                <p:cond delay="0"/>
                                              </p:stCondLst>
                                            </p:cTn>
                                            <p:tgtEl>
                                              <p:spTgt spid="61"/>
                                            </p:tgtEl>
                                            <p:attrNameLst>
                                              <p:attrName>style.visibility</p:attrName>
                                            </p:attrNameLst>
                                          </p:cBhvr>
                                          <p:to>
                                            <p:strVal val="visible"/>
                                          </p:to>
                                        </p:set>
                                        <p:anim calcmode="lin" valueType="num">
                                          <p:cBhvr additive="base">
                                            <p:cTn id="70" dur="270"/>
                                            <p:tgtEl>
                                              <p:spTgt spid="61"/>
                                            </p:tgtEl>
                                            <p:attrNameLst>
                                              <p:attrName>ppt_x</p:attrName>
                                            </p:attrNameLst>
                                          </p:cBhvr>
                                          <p:tavLst>
                                            <p:tav tm="0">
                                              <p:val>
                                                <p:strVal val="#ppt_x-#ppt_w*1.125000"/>
                                              </p:val>
                                            </p:tav>
                                            <p:tav tm="100000">
                                              <p:val>
                                                <p:strVal val="#ppt_x"/>
                                              </p:val>
                                            </p:tav>
                                          </p:tavLst>
                                        </p:anim>
                                        <p:animEffect transition="in" filter="wipe(right)">
                                          <p:cBhvr>
                                            <p:cTn id="71" dur="270"/>
                                            <p:tgtEl>
                                              <p:spTgt spid="61"/>
                                            </p:tgtEl>
                                          </p:cBhvr>
                                        </p:animEffect>
                                      </p:childTnLst>
                                    </p:cTn>
                                  </p:par>
                                </p:childTnLst>
                              </p:cTn>
                            </p:par>
                            <p:par>
                              <p:cTn id="72" fill="hold">
                                <p:stCondLst>
                                  <p:cond delay="3132"/>
                                </p:stCondLst>
                                <p:childTnLst>
                                  <p:par>
                                    <p:cTn id="73" presetID="22" presetClass="entr" presetSubtype="8" fill="hold" nodeType="afterEffect">
                                      <p:stCondLst>
                                        <p:cond delay="0"/>
                                      </p:stCondLst>
                                      <p:childTnLst>
                                        <p:set>
                                          <p:cBhvr>
                                            <p:cTn id="74" dur="1" fill="hold">
                                              <p:stCondLst>
                                                <p:cond delay="0"/>
                                              </p:stCondLst>
                                            </p:cTn>
                                            <p:tgtEl>
                                              <p:spTgt spid="57"/>
                                            </p:tgtEl>
                                            <p:attrNameLst>
                                              <p:attrName>style.visibility</p:attrName>
                                            </p:attrNameLst>
                                          </p:cBhvr>
                                          <p:to>
                                            <p:strVal val="visible"/>
                                          </p:to>
                                        </p:set>
                                        <p:animEffect transition="in" filter="wipe(left)">
                                          <p:cBhvr>
                                            <p:cTn id="75" dur="270"/>
                                            <p:tgtEl>
                                              <p:spTgt spid="57"/>
                                            </p:tgtEl>
                                          </p:cBhvr>
                                        </p:animEffect>
                                      </p:childTnLst>
                                    </p:cTn>
                                  </p:par>
                                </p:childTnLst>
                              </p:cTn>
                            </p:par>
                            <p:par>
                              <p:cTn id="76" fill="hold">
                                <p:stCondLst>
                                  <p:cond delay="3402"/>
                                </p:stCondLst>
                                <p:childTnLst>
                                  <p:par>
                                    <p:cTn id="77" presetID="12" presetClass="entr" presetSubtype="8" fill="hold" grpId="0" nodeType="afterEffect">
                                      <p:stCondLst>
                                        <p:cond delay="0"/>
                                      </p:stCondLst>
                                      <p:childTnLst>
                                        <p:set>
                                          <p:cBhvr>
                                            <p:cTn id="78" dur="1" fill="hold">
                                              <p:stCondLst>
                                                <p:cond delay="0"/>
                                              </p:stCondLst>
                                            </p:cTn>
                                            <p:tgtEl>
                                              <p:spTgt spid="60"/>
                                            </p:tgtEl>
                                            <p:attrNameLst>
                                              <p:attrName>style.visibility</p:attrName>
                                            </p:attrNameLst>
                                          </p:cBhvr>
                                          <p:to>
                                            <p:strVal val="visible"/>
                                          </p:to>
                                        </p:set>
                                        <p:anim calcmode="lin" valueType="num">
                                          <p:cBhvr additive="base">
                                            <p:cTn id="79" dur="270"/>
                                            <p:tgtEl>
                                              <p:spTgt spid="60"/>
                                            </p:tgtEl>
                                            <p:attrNameLst>
                                              <p:attrName>ppt_x</p:attrName>
                                            </p:attrNameLst>
                                          </p:cBhvr>
                                          <p:tavLst>
                                            <p:tav tm="0">
                                              <p:val>
                                                <p:strVal val="#ppt_x-#ppt_w*1.125000"/>
                                              </p:val>
                                            </p:tav>
                                            <p:tav tm="100000">
                                              <p:val>
                                                <p:strVal val="#ppt_x"/>
                                              </p:val>
                                            </p:tav>
                                          </p:tavLst>
                                        </p:anim>
                                        <p:animEffect transition="in" filter="wipe(right)">
                                          <p:cBhvr>
                                            <p:cTn id="80" dur="270"/>
                                            <p:tgtEl>
                                              <p:spTgt spid="60"/>
                                            </p:tgtEl>
                                          </p:cBhvr>
                                        </p:animEffect>
                                      </p:childTnLst>
                                    </p:cTn>
                                  </p:par>
                                </p:childTnLst>
                              </p:cTn>
                            </p:par>
                            <p:par>
                              <p:cTn id="81" fill="hold">
                                <p:stCondLst>
                                  <p:cond delay="3672"/>
                                </p:stCondLst>
                                <p:childTnLst>
                                  <p:par>
                                    <p:cTn id="82" presetID="22" presetClass="entr" presetSubtype="8" fill="hold" grpId="0" nodeType="afterEffect">
                                      <p:stCondLst>
                                        <p:cond delay="0"/>
                                      </p:stCondLst>
                                      <p:childTnLst>
                                        <p:set>
                                          <p:cBhvr>
                                            <p:cTn id="83" dur="1" fill="hold">
                                              <p:stCondLst>
                                                <p:cond delay="0"/>
                                              </p:stCondLst>
                                            </p:cTn>
                                            <p:tgtEl>
                                              <p:spTgt spid="65"/>
                                            </p:tgtEl>
                                            <p:attrNameLst>
                                              <p:attrName>style.visibility</p:attrName>
                                            </p:attrNameLst>
                                          </p:cBhvr>
                                          <p:to>
                                            <p:strVal val="visible"/>
                                          </p:to>
                                        </p:set>
                                        <p:animEffect transition="in" filter="wipe(left)">
                                          <p:cBhvr>
                                            <p:cTn id="84"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2" grpId="0" animBg="1"/>
          <p:bldP spid="43" grpId="0" animBg="1"/>
          <p:bldP spid="44" grpId="0"/>
          <p:bldP spid="46" grpId="0"/>
          <p:bldP spid="47" grpId="0"/>
          <p:bldP spid="48" grpId="0"/>
          <p:bldP spid="52" grpId="0"/>
          <p:bldP spid="53" grpId="0"/>
          <p:bldP spid="60" grpId="0"/>
          <p:bldP spid="61" grpId="0"/>
          <p:bldP spid="6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432" fill="hold"/>
                                            <p:tgtEl>
                                              <p:spTgt spid="39"/>
                                            </p:tgtEl>
                                            <p:attrNameLst>
                                              <p:attrName>ppt_x</p:attrName>
                                            </p:attrNameLst>
                                          </p:cBhvr>
                                          <p:tavLst>
                                            <p:tav tm="0">
                                              <p:val>
                                                <p:strVal val="#ppt_x"/>
                                              </p:val>
                                            </p:tav>
                                            <p:tav tm="100000">
                                              <p:val>
                                                <p:strVal val="#ppt_x"/>
                                              </p:val>
                                            </p:tav>
                                          </p:tavLst>
                                        </p:anim>
                                        <p:anim calcmode="lin" valueType="num">
                                          <p:cBhvr additive="base">
                                            <p:cTn id="8" dur="432"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432" fill="hold"/>
                                            <p:tgtEl>
                                              <p:spTgt spid="41"/>
                                            </p:tgtEl>
                                            <p:attrNameLst>
                                              <p:attrName>ppt_x</p:attrName>
                                            </p:attrNameLst>
                                          </p:cBhvr>
                                          <p:tavLst>
                                            <p:tav tm="0">
                                              <p:val>
                                                <p:strVal val="#ppt_x"/>
                                              </p:val>
                                            </p:tav>
                                            <p:tav tm="100000">
                                              <p:val>
                                                <p:strVal val="#ppt_x"/>
                                              </p:val>
                                            </p:tav>
                                          </p:tavLst>
                                        </p:anim>
                                        <p:anim calcmode="lin" valueType="num">
                                          <p:cBhvr additive="base">
                                            <p:cTn id="12" dur="432" fill="hold"/>
                                            <p:tgtEl>
                                              <p:spTgt spid="41"/>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432" fill="hold"/>
                                            <p:tgtEl>
                                              <p:spTgt spid="38"/>
                                            </p:tgtEl>
                                            <p:attrNameLst>
                                              <p:attrName>ppt_x</p:attrName>
                                            </p:attrNameLst>
                                          </p:cBhvr>
                                          <p:tavLst>
                                            <p:tav tm="0">
                                              <p:val>
                                                <p:strVal val="0-#ppt_w/2"/>
                                              </p:val>
                                            </p:tav>
                                            <p:tav tm="100000">
                                              <p:val>
                                                <p:strVal val="#ppt_x"/>
                                              </p:val>
                                            </p:tav>
                                          </p:tavLst>
                                        </p:anim>
                                        <p:anim calcmode="lin" valueType="num">
                                          <p:cBhvr additive="base">
                                            <p:cTn id="16" dur="432" fill="hold"/>
                                            <p:tgtEl>
                                              <p:spTgt spid="38"/>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432" fill="hold"/>
                                            <p:tgtEl>
                                              <p:spTgt spid="43"/>
                                            </p:tgtEl>
                                            <p:attrNameLst>
                                              <p:attrName>ppt_x</p:attrName>
                                            </p:attrNameLst>
                                          </p:cBhvr>
                                          <p:tavLst>
                                            <p:tav tm="0">
                                              <p:val>
                                                <p:strVal val="0-#ppt_w/2"/>
                                              </p:val>
                                            </p:tav>
                                            <p:tav tm="100000">
                                              <p:val>
                                                <p:strVal val="#ppt_x"/>
                                              </p:val>
                                            </p:tav>
                                          </p:tavLst>
                                        </p:anim>
                                        <p:anim calcmode="lin" valueType="num">
                                          <p:cBhvr additive="base">
                                            <p:cTn id="20" dur="432" fill="hold"/>
                                            <p:tgtEl>
                                              <p:spTgt spid="43"/>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additive="base">
                                            <p:cTn id="23" dur="432" fill="hold"/>
                                            <p:tgtEl>
                                              <p:spTgt spid="42"/>
                                            </p:tgtEl>
                                            <p:attrNameLst>
                                              <p:attrName>ppt_x</p:attrName>
                                            </p:attrNameLst>
                                          </p:cBhvr>
                                          <p:tavLst>
                                            <p:tav tm="0">
                                              <p:val>
                                                <p:strVal val="1+#ppt_w/2"/>
                                              </p:val>
                                            </p:tav>
                                            <p:tav tm="100000">
                                              <p:val>
                                                <p:strVal val="#ppt_x"/>
                                              </p:val>
                                            </p:tav>
                                          </p:tavLst>
                                        </p:anim>
                                        <p:anim calcmode="lin" valueType="num">
                                          <p:cBhvr additive="base">
                                            <p:cTn id="24" dur="432" fill="hold"/>
                                            <p:tgtEl>
                                              <p:spTgt spid="42"/>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additive="base">
                                            <p:cTn id="27" dur="432" fill="hold"/>
                                            <p:tgtEl>
                                              <p:spTgt spid="40"/>
                                            </p:tgtEl>
                                            <p:attrNameLst>
                                              <p:attrName>ppt_x</p:attrName>
                                            </p:attrNameLst>
                                          </p:cBhvr>
                                          <p:tavLst>
                                            <p:tav tm="0">
                                              <p:val>
                                                <p:strVal val="1+#ppt_w/2"/>
                                              </p:val>
                                            </p:tav>
                                            <p:tav tm="100000">
                                              <p:val>
                                                <p:strVal val="#ppt_x"/>
                                              </p:val>
                                            </p:tav>
                                          </p:tavLst>
                                        </p:anim>
                                        <p:anim calcmode="lin" valueType="num">
                                          <p:cBhvr additive="base">
                                            <p:cTn id="28" dur="432" fill="hold"/>
                                            <p:tgtEl>
                                              <p:spTgt spid="40"/>
                                            </p:tgtEl>
                                            <p:attrNameLst>
                                              <p:attrName>ppt_y</p:attrName>
                                            </p:attrNameLst>
                                          </p:cBhvr>
                                          <p:tavLst>
                                            <p:tav tm="0">
                                              <p:val>
                                                <p:strVal val="#ppt_y"/>
                                              </p:val>
                                            </p:tav>
                                            <p:tav tm="100000">
                                              <p:val>
                                                <p:strVal val="#ppt_y"/>
                                              </p:val>
                                            </p:tav>
                                          </p:tavLst>
                                        </p:anim>
                                      </p:childTnLst>
                                    </p:cTn>
                                  </p:par>
                                </p:childTnLst>
                              </p:cTn>
                            </p:par>
                            <p:par>
                              <p:cTn id="29" fill="hold">
                                <p:stCondLst>
                                  <p:cond delay="432"/>
                                </p:stCondLst>
                                <p:childTnLst>
                                  <p:par>
                                    <p:cTn id="30" presetID="22" presetClass="entr" presetSubtype="1" fill="hold" grpId="0" nodeType="after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up)">
                                          <p:cBhvr>
                                            <p:cTn id="32" dur="270"/>
                                            <p:tgtEl>
                                              <p:spTgt spid="46"/>
                                            </p:tgtEl>
                                          </p:cBhvr>
                                        </p:animEffect>
                                      </p:childTnLst>
                                    </p:cTn>
                                  </p:par>
                                </p:childTnLst>
                              </p:cTn>
                            </p:par>
                            <p:par>
                              <p:cTn id="33" fill="hold">
                                <p:stCondLst>
                                  <p:cond delay="702"/>
                                </p:stCondLst>
                                <p:childTnLst>
                                  <p:par>
                                    <p:cTn id="34" presetID="22" presetClass="entr" presetSubtype="1" fill="hold" grpId="0" nodeType="after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wipe(up)">
                                          <p:cBhvr>
                                            <p:cTn id="36" dur="270"/>
                                            <p:tgtEl>
                                              <p:spTgt spid="44"/>
                                            </p:tgtEl>
                                          </p:cBhvr>
                                        </p:animEffect>
                                      </p:childTnLst>
                                    </p:cTn>
                                  </p:par>
                                </p:childTnLst>
                              </p:cTn>
                            </p:par>
                            <p:par>
                              <p:cTn id="37" fill="hold">
                                <p:stCondLst>
                                  <p:cond delay="972"/>
                                </p:stCondLst>
                                <p:childTnLst>
                                  <p:par>
                                    <p:cTn id="38" presetID="22" presetClass="entr" presetSubtype="1" fill="hold" grpId="0" nodeType="after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wipe(up)">
                                          <p:cBhvr>
                                            <p:cTn id="40" dur="270"/>
                                            <p:tgtEl>
                                              <p:spTgt spid="48"/>
                                            </p:tgtEl>
                                          </p:cBhvr>
                                        </p:animEffect>
                                      </p:childTnLst>
                                    </p:cTn>
                                  </p:par>
                                </p:childTnLst>
                              </p:cTn>
                            </p:par>
                            <p:par>
                              <p:cTn id="41" fill="hold">
                                <p:stCondLst>
                                  <p:cond delay="1242"/>
                                </p:stCondLst>
                                <p:childTnLst>
                                  <p:par>
                                    <p:cTn id="42" presetID="22" presetClass="entr" presetSubtype="1" fill="hold" grpId="0" nodeType="after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wipe(up)">
                                          <p:cBhvr>
                                            <p:cTn id="44" dur="270"/>
                                            <p:tgtEl>
                                              <p:spTgt spid="47"/>
                                            </p:tgtEl>
                                          </p:cBhvr>
                                        </p:animEffect>
                                      </p:childTnLst>
                                    </p:cTn>
                                  </p:par>
                                </p:childTnLst>
                              </p:cTn>
                            </p:par>
                            <p:par>
                              <p:cTn id="45" fill="hold">
                                <p:stCondLst>
                                  <p:cond delay="1512"/>
                                </p:stCondLst>
                                <p:childTnLst>
                                  <p:par>
                                    <p:cTn id="46" presetID="22" presetClass="entr" presetSubtype="4" fill="hold" nodeType="after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wipe(down)">
                                          <p:cBhvr>
                                            <p:cTn id="48" dur="270"/>
                                            <p:tgtEl>
                                              <p:spTgt spid="49"/>
                                            </p:tgtEl>
                                          </p:cBhvr>
                                        </p:animEffect>
                                      </p:childTnLst>
                                    </p:cTn>
                                  </p:par>
                                </p:childTnLst>
                              </p:cTn>
                            </p:par>
                            <p:par>
                              <p:cTn id="49" fill="hold">
                                <p:stCondLst>
                                  <p:cond delay="1782"/>
                                </p:stCondLst>
                                <p:childTnLst>
                                  <p:par>
                                    <p:cTn id="50" presetID="12" presetClass="entr" presetSubtype="2" fill="hold" grpId="0" nodeType="afterEffect">
                                      <p:stCondLst>
                                        <p:cond delay="0"/>
                                      </p:stCondLst>
                                      <p:childTnLst>
                                        <p:set>
                                          <p:cBhvr>
                                            <p:cTn id="51" dur="1" fill="hold">
                                              <p:stCondLst>
                                                <p:cond delay="0"/>
                                              </p:stCondLst>
                                            </p:cTn>
                                            <p:tgtEl>
                                              <p:spTgt spid="52"/>
                                            </p:tgtEl>
                                            <p:attrNameLst>
                                              <p:attrName>style.visibility</p:attrName>
                                            </p:attrNameLst>
                                          </p:cBhvr>
                                          <p:to>
                                            <p:strVal val="visible"/>
                                          </p:to>
                                        </p:set>
                                        <p:anim calcmode="lin" valueType="num">
                                          <p:cBhvr additive="base">
                                            <p:cTn id="52" dur="270"/>
                                            <p:tgtEl>
                                              <p:spTgt spid="52"/>
                                            </p:tgtEl>
                                            <p:attrNameLst>
                                              <p:attrName>ppt_x</p:attrName>
                                            </p:attrNameLst>
                                          </p:cBhvr>
                                          <p:tavLst>
                                            <p:tav tm="0">
                                              <p:val>
                                                <p:strVal val="#ppt_x+#ppt_w*1.125000"/>
                                              </p:val>
                                            </p:tav>
                                            <p:tav tm="100000">
                                              <p:val>
                                                <p:strVal val="#ppt_x"/>
                                              </p:val>
                                            </p:tav>
                                          </p:tavLst>
                                        </p:anim>
                                        <p:animEffect transition="in" filter="wipe(left)">
                                          <p:cBhvr>
                                            <p:cTn id="53" dur="270"/>
                                            <p:tgtEl>
                                              <p:spTgt spid="52"/>
                                            </p:tgtEl>
                                          </p:cBhvr>
                                        </p:animEffect>
                                      </p:childTnLst>
                                    </p:cTn>
                                  </p:par>
                                </p:childTnLst>
                              </p:cTn>
                            </p:par>
                            <p:par>
                              <p:cTn id="54" fill="hold">
                                <p:stCondLst>
                                  <p:cond delay="2052"/>
                                </p:stCondLst>
                                <p:childTnLst>
                                  <p:par>
                                    <p:cTn id="55" presetID="22" presetClass="entr" presetSubtype="2" fill="hold" nodeType="after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wipe(right)">
                                          <p:cBhvr>
                                            <p:cTn id="57" dur="270"/>
                                            <p:tgtEl>
                                              <p:spTgt spid="54"/>
                                            </p:tgtEl>
                                          </p:cBhvr>
                                        </p:animEffect>
                                      </p:childTnLst>
                                    </p:cTn>
                                  </p:par>
                                </p:childTnLst>
                              </p:cTn>
                            </p:par>
                            <p:par>
                              <p:cTn id="58" fill="hold">
                                <p:stCondLst>
                                  <p:cond delay="2322"/>
                                </p:stCondLst>
                                <p:childTnLst>
                                  <p:par>
                                    <p:cTn id="59" presetID="12" presetClass="entr" presetSubtype="2" fill="hold" grpId="0" nodeType="afterEffect">
                                      <p:stCondLst>
                                        <p:cond delay="0"/>
                                      </p:stCondLst>
                                      <p:childTnLst>
                                        <p:set>
                                          <p:cBhvr>
                                            <p:cTn id="60" dur="1" fill="hold">
                                              <p:stCondLst>
                                                <p:cond delay="0"/>
                                              </p:stCondLst>
                                            </p:cTn>
                                            <p:tgtEl>
                                              <p:spTgt spid="53"/>
                                            </p:tgtEl>
                                            <p:attrNameLst>
                                              <p:attrName>style.visibility</p:attrName>
                                            </p:attrNameLst>
                                          </p:cBhvr>
                                          <p:to>
                                            <p:strVal val="visible"/>
                                          </p:to>
                                        </p:set>
                                        <p:anim calcmode="lin" valueType="num">
                                          <p:cBhvr additive="base">
                                            <p:cTn id="61" dur="270"/>
                                            <p:tgtEl>
                                              <p:spTgt spid="53"/>
                                            </p:tgtEl>
                                            <p:attrNameLst>
                                              <p:attrName>ppt_x</p:attrName>
                                            </p:attrNameLst>
                                          </p:cBhvr>
                                          <p:tavLst>
                                            <p:tav tm="0">
                                              <p:val>
                                                <p:strVal val="#ppt_x+#ppt_w*1.125000"/>
                                              </p:val>
                                            </p:tav>
                                            <p:tav tm="100000">
                                              <p:val>
                                                <p:strVal val="#ppt_x"/>
                                              </p:val>
                                            </p:tav>
                                          </p:tavLst>
                                        </p:anim>
                                        <p:animEffect transition="in" filter="wipe(left)">
                                          <p:cBhvr>
                                            <p:cTn id="62" dur="270"/>
                                            <p:tgtEl>
                                              <p:spTgt spid="53"/>
                                            </p:tgtEl>
                                          </p:cBhvr>
                                        </p:animEffect>
                                      </p:childTnLst>
                                    </p:cTn>
                                  </p:par>
                                </p:childTnLst>
                              </p:cTn>
                            </p:par>
                            <p:par>
                              <p:cTn id="63" fill="hold">
                                <p:stCondLst>
                                  <p:cond delay="2592"/>
                                </p:stCondLst>
                                <p:childTnLst>
                                  <p:par>
                                    <p:cTn id="64" presetID="22" presetClass="entr" presetSubtype="8" fill="hold" nodeType="afterEffect">
                                      <p:stCondLst>
                                        <p:cond delay="0"/>
                                      </p:stCondLst>
                                      <p:childTnLst>
                                        <p:set>
                                          <p:cBhvr>
                                            <p:cTn id="65" dur="1" fill="hold">
                                              <p:stCondLst>
                                                <p:cond delay="0"/>
                                              </p:stCondLst>
                                            </p:cTn>
                                            <p:tgtEl>
                                              <p:spTgt spid="62"/>
                                            </p:tgtEl>
                                            <p:attrNameLst>
                                              <p:attrName>style.visibility</p:attrName>
                                            </p:attrNameLst>
                                          </p:cBhvr>
                                          <p:to>
                                            <p:strVal val="visible"/>
                                          </p:to>
                                        </p:set>
                                        <p:animEffect transition="in" filter="wipe(left)">
                                          <p:cBhvr>
                                            <p:cTn id="66" dur="270"/>
                                            <p:tgtEl>
                                              <p:spTgt spid="62"/>
                                            </p:tgtEl>
                                          </p:cBhvr>
                                        </p:animEffect>
                                      </p:childTnLst>
                                    </p:cTn>
                                  </p:par>
                                </p:childTnLst>
                              </p:cTn>
                            </p:par>
                            <p:par>
                              <p:cTn id="67" fill="hold">
                                <p:stCondLst>
                                  <p:cond delay="2862"/>
                                </p:stCondLst>
                                <p:childTnLst>
                                  <p:par>
                                    <p:cTn id="68" presetID="12" presetClass="entr" presetSubtype="8" fill="hold" grpId="0" nodeType="afterEffect">
                                      <p:stCondLst>
                                        <p:cond delay="0"/>
                                      </p:stCondLst>
                                      <p:childTnLst>
                                        <p:set>
                                          <p:cBhvr>
                                            <p:cTn id="69" dur="1" fill="hold">
                                              <p:stCondLst>
                                                <p:cond delay="0"/>
                                              </p:stCondLst>
                                            </p:cTn>
                                            <p:tgtEl>
                                              <p:spTgt spid="61"/>
                                            </p:tgtEl>
                                            <p:attrNameLst>
                                              <p:attrName>style.visibility</p:attrName>
                                            </p:attrNameLst>
                                          </p:cBhvr>
                                          <p:to>
                                            <p:strVal val="visible"/>
                                          </p:to>
                                        </p:set>
                                        <p:anim calcmode="lin" valueType="num">
                                          <p:cBhvr additive="base">
                                            <p:cTn id="70" dur="270"/>
                                            <p:tgtEl>
                                              <p:spTgt spid="61"/>
                                            </p:tgtEl>
                                            <p:attrNameLst>
                                              <p:attrName>ppt_x</p:attrName>
                                            </p:attrNameLst>
                                          </p:cBhvr>
                                          <p:tavLst>
                                            <p:tav tm="0">
                                              <p:val>
                                                <p:strVal val="#ppt_x-#ppt_w*1.125000"/>
                                              </p:val>
                                            </p:tav>
                                            <p:tav tm="100000">
                                              <p:val>
                                                <p:strVal val="#ppt_x"/>
                                              </p:val>
                                            </p:tav>
                                          </p:tavLst>
                                        </p:anim>
                                        <p:animEffect transition="in" filter="wipe(right)">
                                          <p:cBhvr>
                                            <p:cTn id="71" dur="270"/>
                                            <p:tgtEl>
                                              <p:spTgt spid="61"/>
                                            </p:tgtEl>
                                          </p:cBhvr>
                                        </p:animEffect>
                                      </p:childTnLst>
                                    </p:cTn>
                                  </p:par>
                                </p:childTnLst>
                              </p:cTn>
                            </p:par>
                            <p:par>
                              <p:cTn id="72" fill="hold">
                                <p:stCondLst>
                                  <p:cond delay="3132"/>
                                </p:stCondLst>
                                <p:childTnLst>
                                  <p:par>
                                    <p:cTn id="73" presetID="22" presetClass="entr" presetSubtype="8" fill="hold" nodeType="afterEffect">
                                      <p:stCondLst>
                                        <p:cond delay="0"/>
                                      </p:stCondLst>
                                      <p:childTnLst>
                                        <p:set>
                                          <p:cBhvr>
                                            <p:cTn id="74" dur="1" fill="hold">
                                              <p:stCondLst>
                                                <p:cond delay="0"/>
                                              </p:stCondLst>
                                            </p:cTn>
                                            <p:tgtEl>
                                              <p:spTgt spid="57"/>
                                            </p:tgtEl>
                                            <p:attrNameLst>
                                              <p:attrName>style.visibility</p:attrName>
                                            </p:attrNameLst>
                                          </p:cBhvr>
                                          <p:to>
                                            <p:strVal val="visible"/>
                                          </p:to>
                                        </p:set>
                                        <p:animEffect transition="in" filter="wipe(left)">
                                          <p:cBhvr>
                                            <p:cTn id="75" dur="270"/>
                                            <p:tgtEl>
                                              <p:spTgt spid="57"/>
                                            </p:tgtEl>
                                          </p:cBhvr>
                                        </p:animEffect>
                                      </p:childTnLst>
                                    </p:cTn>
                                  </p:par>
                                </p:childTnLst>
                              </p:cTn>
                            </p:par>
                            <p:par>
                              <p:cTn id="76" fill="hold">
                                <p:stCondLst>
                                  <p:cond delay="3402"/>
                                </p:stCondLst>
                                <p:childTnLst>
                                  <p:par>
                                    <p:cTn id="77" presetID="12" presetClass="entr" presetSubtype="8" fill="hold" grpId="0" nodeType="afterEffect">
                                      <p:stCondLst>
                                        <p:cond delay="0"/>
                                      </p:stCondLst>
                                      <p:childTnLst>
                                        <p:set>
                                          <p:cBhvr>
                                            <p:cTn id="78" dur="1" fill="hold">
                                              <p:stCondLst>
                                                <p:cond delay="0"/>
                                              </p:stCondLst>
                                            </p:cTn>
                                            <p:tgtEl>
                                              <p:spTgt spid="60"/>
                                            </p:tgtEl>
                                            <p:attrNameLst>
                                              <p:attrName>style.visibility</p:attrName>
                                            </p:attrNameLst>
                                          </p:cBhvr>
                                          <p:to>
                                            <p:strVal val="visible"/>
                                          </p:to>
                                        </p:set>
                                        <p:anim calcmode="lin" valueType="num">
                                          <p:cBhvr additive="base">
                                            <p:cTn id="79" dur="270"/>
                                            <p:tgtEl>
                                              <p:spTgt spid="60"/>
                                            </p:tgtEl>
                                            <p:attrNameLst>
                                              <p:attrName>ppt_x</p:attrName>
                                            </p:attrNameLst>
                                          </p:cBhvr>
                                          <p:tavLst>
                                            <p:tav tm="0">
                                              <p:val>
                                                <p:strVal val="#ppt_x-#ppt_w*1.125000"/>
                                              </p:val>
                                            </p:tav>
                                            <p:tav tm="100000">
                                              <p:val>
                                                <p:strVal val="#ppt_x"/>
                                              </p:val>
                                            </p:tav>
                                          </p:tavLst>
                                        </p:anim>
                                        <p:animEffect transition="in" filter="wipe(right)">
                                          <p:cBhvr>
                                            <p:cTn id="80" dur="270"/>
                                            <p:tgtEl>
                                              <p:spTgt spid="60"/>
                                            </p:tgtEl>
                                          </p:cBhvr>
                                        </p:animEffect>
                                      </p:childTnLst>
                                    </p:cTn>
                                  </p:par>
                                </p:childTnLst>
                              </p:cTn>
                            </p:par>
                            <p:par>
                              <p:cTn id="81" fill="hold">
                                <p:stCondLst>
                                  <p:cond delay="3672"/>
                                </p:stCondLst>
                                <p:childTnLst>
                                  <p:par>
                                    <p:cTn id="82" presetID="22" presetClass="entr" presetSubtype="8" fill="hold" grpId="0" nodeType="afterEffect">
                                      <p:stCondLst>
                                        <p:cond delay="0"/>
                                      </p:stCondLst>
                                      <p:childTnLst>
                                        <p:set>
                                          <p:cBhvr>
                                            <p:cTn id="83" dur="1" fill="hold">
                                              <p:stCondLst>
                                                <p:cond delay="0"/>
                                              </p:stCondLst>
                                            </p:cTn>
                                            <p:tgtEl>
                                              <p:spTgt spid="65"/>
                                            </p:tgtEl>
                                            <p:attrNameLst>
                                              <p:attrName>style.visibility</p:attrName>
                                            </p:attrNameLst>
                                          </p:cBhvr>
                                          <p:to>
                                            <p:strVal val="visible"/>
                                          </p:to>
                                        </p:set>
                                        <p:animEffect transition="in" filter="wipe(left)">
                                          <p:cBhvr>
                                            <p:cTn id="84"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2" grpId="0" animBg="1"/>
          <p:bldP spid="43" grpId="0" animBg="1"/>
          <p:bldP spid="44" grpId="0"/>
          <p:bldP spid="46" grpId="0"/>
          <p:bldP spid="47" grpId="0"/>
          <p:bldP spid="48" grpId="0"/>
          <p:bldP spid="52" grpId="0"/>
          <p:bldP spid="53" grpId="0"/>
          <p:bldP spid="60" grpId="0"/>
          <p:bldP spid="61" grpId="0"/>
          <p:bldP spid="65"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pic>
        <p:nvPicPr>
          <p:cNvPr id="30" name="图片 29"/>
          <p:cNvPicPr>
            <a:picLocks noChangeAspect="1"/>
          </p:cNvPicPr>
          <p:nvPr/>
        </p:nvPicPr>
        <p:blipFill rotWithShape="1">
          <a:blip r:embed="rId4" cstate="print">
            <a:extLst>
              <a:ext uri="{28A0092B-C50C-407E-A947-70E740481C1C}">
                <a14:useLocalDpi xmlns:a14="http://schemas.microsoft.com/office/drawing/2010/main" val="0"/>
              </a:ext>
            </a:extLst>
          </a:blip>
          <a:srcRect t="25527" r="25527"/>
          <a:stretch/>
        </p:blipFill>
        <p:spPr>
          <a:xfrm>
            <a:off x="17968" y="-25832"/>
            <a:ext cx="9211758" cy="5183469"/>
          </a:xfrm>
          <a:prstGeom prst="rect">
            <a:avLst/>
          </a:prstGeom>
          <a:noFill/>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9530" y="-582399"/>
            <a:ext cx="3047619" cy="3047619"/>
          </a:xfrm>
          <a:prstGeom prst="rect">
            <a:avLst/>
          </a:prstGeom>
        </p:spPr>
      </p:pic>
      <p:pic>
        <p:nvPicPr>
          <p:cNvPr id="14"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1203" y="834685"/>
            <a:ext cx="4286250" cy="4286250"/>
          </a:xfrm>
          <a:prstGeom prst="rect">
            <a:avLst/>
          </a:prstGeom>
        </p:spPr>
      </p:pic>
      <p:sp>
        <p:nvSpPr>
          <p:cNvPr id="15" name="文本框 14"/>
          <p:cNvSpPr txBox="1"/>
          <p:nvPr/>
        </p:nvSpPr>
        <p:spPr>
          <a:xfrm flipH="1">
            <a:off x="4515223" y="1723240"/>
            <a:ext cx="3094517" cy="354278"/>
          </a:xfrm>
          <a:prstGeom prst="rect">
            <a:avLst/>
          </a:prstGeom>
          <a:noFill/>
        </p:spPr>
        <p:txBody>
          <a:bodyPr wrap="square" lIns="61292" tIns="30646" rIns="61292" bIns="30646" rtlCol="0">
            <a:spAutoFit/>
          </a:bodyPr>
          <a:lstStyle/>
          <a:p>
            <a:r>
              <a:rPr lang="en-US" altLang="zh-CN" sz="1900" b="1">
                <a:latin typeface="Times New Roman" panose="02020603050405020304" pitchFamily="18" charset="0"/>
                <a:cs typeface="Times New Roman" panose="02020603050405020304" pitchFamily="18" charset="0"/>
                <a:sym typeface="+mn-lt"/>
              </a:rPr>
              <a:t>KHỞI ĐỘNG</a:t>
            </a:r>
            <a:endParaRPr lang="en-US" altLang="zh-CN" sz="1900" b="1" dirty="0">
              <a:latin typeface="Times New Roman" panose="02020603050405020304" pitchFamily="18" charset="0"/>
              <a:cs typeface="Times New Roman" panose="02020603050405020304" pitchFamily="18" charset="0"/>
              <a:sym typeface="+mn-lt"/>
            </a:endParaRPr>
          </a:p>
        </p:txBody>
      </p:sp>
      <p:sp>
        <p:nvSpPr>
          <p:cNvPr id="16" name="文本框 15"/>
          <p:cNvSpPr txBox="1"/>
          <p:nvPr/>
        </p:nvSpPr>
        <p:spPr>
          <a:xfrm flipH="1">
            <a:off x="4515220" y="2543853"/>
            <a:ext cx="4714505" cy="492778"/>
          </a:xfrm>
          <a:prstGeom prst="rect">
            <a:avLst/>
          </a:prstGeom>
          <a:noFill/>
        </p:spPr>
        <p:txBody>
          <a:bodyPr wrap="square" lIns="61292" tIns="30646" rIns="61292" bIns="30646" rtlCol="0">
            <a:spAutoFit/>
          </a:bodyPr>
          <a:lstStyle>
            <a:defPPr>
              <a:defRPr lang="zh-CN"/>
            </a:defPPr>
            <a:lvl1pPr>
              <a:defRPr sz="2800">
                <a:solidFill>
                  <a:prstClr val="black">
                    <a:lumMod val="65000"/>
                    <a:lumOff val="35000"/>
                  </a:prstClr>
                </a:solidFill>
                <a:latin typeface="Times New Roman" panose="02020603050405020304" pitchFamily="18" charset="0"/>
                <a:cs typeface="Times New Roman" panose="02020603050405020304" pitchFamily="18" charset="0"/>
              </a:defRPr>
            </a:lvl1pPr>
          </a:lstStyle>
          <a:p>
            <a:r>
              <a:rPr lang="en-US" altLang="zh-CN" b="1" dirty="0">
                <a:solidFill>
                  <a:schemeClr val="tx1"/>
                </a:solidFill>
                <a:sym typeface="+mn-lt"/>
              </a:rPr>
              <a:t>HÌNH THÀNH KIẾN THỨC</a:t>
            </a:r>
            <a:endParaRPr lang="zh-CN" altLang="en-US" b="1" dirty="0">
              <a:solidFill>
                <a:schemeClr val="tx1"/>
              </a:solidFill>
              <a:sym typeface="+mn-lt"/>
            </a:endParaRPr>
          </a:p>
        </p:txBody>
      </p:sp>
      <p:sp>
        <p:nvSpPr>
          <p:cNvPr id="17" name="文本框 16"/>
          <p:cNvSpPr txBox="1"/>
          <p:nvPr/>
        </p:nvSpPr>
        <p:spPr>
          <a:xfrm flipH="1">
            <a:off x="4476422" y="3252568"/>
            <a:ext cx="3094517" cy="492778"/>
          </a:xfrm>
          <a:prstGeom prst="rect">
            <a:avLst/>
          </a:prstGeom>
          <a:noFill/>
        </p:spPr>
        <p:txBody>
          <a:bodyPr wrap="square" lIns="61292" tIns="30646" rIns="61292" bIns="30646" rtlCol="0">
            <a:spAutoFit/>
          </a:bodyPr>
          <a:lstStyle>
            <a:defPPr>
              <a:defRPr lang="zh-CN"/>
            </a:defPPr>
            <a:lvl1pPr>
              <a:defRPr sz="2800">
                <a:solidFill>
                  <a:prstClr val="black">
                    <a:lumMod val="65000"/>
                    <a:lumOff val="35000"/>
                  </a:prstClr>
                </a:solidFill>
                <a:latin typeface="Times New Roman" panose="02020603050405020304" pitchFamily="18" charset="0"/>
                <a:cs typeface="Times New Roman" panose="02020603050405020304" pitchFamily="18" charset="0"/>
              </a:defRPr>
            </a:lvl1pPr>
          </a:lstStyle>
          <a:p>
            <a:r>
              <a:rPr lang="en-US" altLang="zh-CN" b="1">
                <a:solidFill>
                  <a:schemeClr val="tx1"/>
                </a:solidFill>
                <a:sym typeface="+mn-lt"/>
              </a:rPr>
              <a:t>LUYỆN TẬP</a:t>
            </a:r>
            <a:endParaRPr lang="zh-CN" altLang="en-US" b="1" dirty="0">
              <a:solidFill>
                <a:schemeClr val="tx1"/>
              </a:solidFill>
              <a:sym typeface="+mn-lt"/>
            </a:endParaRPr>
          </a:p>
        </p:txBody>
      </p:sp>
      <p:sp>
        <p:nvSpPr>
          <p:cNvPr id="18" name="文本框 17"/>
          <p:cNvSpPr txBox="1"/>
          <p:nvPr/>
        </p:nvSpPr>
        <p:spPr>
          <a:xfrm flipH="1">
            <a:off x="4476421" y="4013000"/>
            <a:ext cx="3094517" cy="492778"/>
          </a:xfrm>
          <a:prstGeom prst="rect">
            <a:avLst/>
          </a:prstGeom>
          <a:noFill/>
        </p:spPr>
        <p:txBody>
          <a:bodyPr wrap="square" lIns="61292" tIns="30646" rIns="61292" bIns="30646" rtlCol="0">
            <a:spAutoFit/>
          </a:bodyPr>
          <a:lstStyle>
            <a:defPPr>
              <a:defRPr lang="zh-CN"/>
            </a:defPPr>
            <a:lvl1pPr>
              <a:defRPr sz="2800">
                <a:solidFill>
                  <a:prstClr val="black">
                    <a:lumMod val="65000"/>
                    <a:lumOff val="35000"/>
                  </a:prstClr>
                </a:solidFill>
                <a:latin typeface="Times New Roman" panose="02020603050405020304" pitchFamily="18" charset="0"/>
                <a:cs typeface="Times New Roman" panose="02020603050405020304" pitchFamily="18" charset="0"/>
              </a:defRPr>
            </a:lvl1pPr>
          </a:lstStyle>
          <a:p>
            <a:r>
              <a:rPr lang="en-US" altLang="zh-CN" b="1">
                <a:solidFill>
                  <a:schemeClr val="tx1"/>
                </a:solidFill>
                <a:sym typeface="+mn-lt"/>
              </a:rPr>
              <a:t>VẬN DỤNG</a:t>
            </a:r>
            <a:endParaRPr lang="zh-CN" altLang="en-US" b="1" dirty="0">
              <a:solidFill>
                <a:schemeClr val="tx1"/>
              </a:solidFill>
              <a:sym typeface="+mn-lt"/>
            </a:endParaRPr>
          </a:p>
        </p:txBody>
      </p:sp>
      <p:sp>
        <p:nvSpPr>
          <p:cNvPr id="20" name="文本框 19"/>
          <p:cNvSpPr txBox="1"/>
          <p:nvPr/>
        </p:nvSpPr>
        <p:spPr>
          <a:xfrm>
            <a:off x="1672024" y="117968"/>
            <a:ext cx="5799954" cy="508167"/>
          </a:xfrm>
          <a:prstGeom prst="rect">
            <a:avLst/>
          </a:prstGeom>
          <a:noFill/>
        </p:spPr>
        <p:txBody>
          <a:bodyPr wrap="square" lIns="61292" tIns="30646" rIns="61292" bIns="30646" rtlCol="0">
            <a:spAutoFit/>
          </a:bodyPr>
          <a:lstStyle/>
          <a:p>
            <a:pPr algn="ctr"/>
            <a:r>
              <a:rPr lang="en-US" altLang="zh-CN" sz="2900" b="1">
                <a:cs typeface="+mn-ea"/>
                <a:sym typeface="+mn-lt"/>
              </a:rPr>
              <a:t>——</a:t>
            </a:r>
            <a:r>
              <a:rPr lang="en-US" altLang="zh-CN" sz="2400" b="1">
                <a:latin typeface="Times New Roman" panose="02020603050405020304" pitchFamily="18" charset="0"/>
                <a:ea typeface="+mj-ea"/>
                <a:cs typeface="Times New Roman" panose="02020603050405020304" pitchFamily="18" charset="0"/>
                <a:sym typeface="+mn-lt"/>
              </a:rPr>
              <a:t>CẤU TRÚC BÀI HỌC</a:t>
            </a:r>
            <a:r>
              <a:rPr lang="en-US" altLang="zh-CN" sz="2900" b="1">
                <a:cs typeface="+mn-ea"/>
                <a:sym typeface="+mn-lt"/>
              </a:rPr>
              <a:t>——</a:t>
            </a:r>
            <a:endParaRPr lang="zh-CN" altLang="en-US" sz="2900" b="1" dirty="0">
              <a:cs typeface="+mn-ea"/>
              <a:sym typeface="+mn-lt"/>
            </a:endParaRPr>
          </a:p>
        </p:txBody>
      </p:sp>
      <p:grpSp>
        <p:nvGrpSpPr>
          <p:cNvPr id="21" name="组合 20"/>
          <p:cNvGrpSpPr/>
          <p:nvPr/>
        </p:nvGrpSpPr>
        <p:grpSpPr>
          <a:xfrm>
            <a:off x="3913303" y="1666428"/>
            <a:ext cx="645808" cy="2757990"/>
            <a:chOff x="6028948" y="1897934"/>
            <a:chExt cx="861077" cy="3563890"/>
          </a:xfrm>
        </p:grpSpPr>
        <p:sp>
          <p:nvSpPr>
            <p:cNvPr id="22" name="文本框 21"/>
            <p:cNvSpPr txBox="1"/>
            <p:nvPr/>
          </p:nvSpPr>
          <p:spPr>
            <a:xfrm>
              <a:off x="6064004" y="1897934"/>
              <a:ext cx="826021" cy="656222"/>
            </a:xfrm>
            <a:prstGeom prst="rect">
              <a:avLst/>
            </a:prstGeom>
            <a:noFill/>
          </p:spPr>
          <p:txBody>
            <a:bodyPr wrap="square" rtlCol="0">
              <a:spAutoFit/>
            </a:bodyPr>
            <a:lstStyle/>
            <a:p>
              <a:r>
                <a:rPr lang="en-US" altLang="zh-CN" sz="2700" b="1" dirty="0">
                  <a:latin typeface="Times New Roman" panose="02020603050405020304" pitchFamily="18" charset="0"/>
                  <a:cs typeface="Times New Roman" panose="02020603050405020304" pitchFamily="18" charset="0"/>
                  <a:sym typeface="+mn-lt"/>
                </a:rPr>
                <a:t>01</a:t>
              </a:r>
              <a:endParaRPr lang="zh-CN" altLang="en-US" sz="2700" b="1" dirty="0">
                <a:latin typeface="Times New Roman" panose="02020603050405020304" pitchFamily="18" charset="0"/>
                <a:cs typeface="Times New Roman" panose="02020603050405020304" pitchFamily="18" charset="0"/>
                <a:sym typeface="+mn-lt"/>
              </a:endParaRPr>
            </a:p>
          </p:txBody>
        </p:sp>
        <p:sp>
          <p:nvSpPr>
            <p:cNvPr id="23" name="文本框 22"/>
            <p:cNvSpPr txBox="1"/>
            <p:nvPr/>
          </p:nvSpPr>
          <p:spPr>
            <a:xfrm>
              <a:off x="6028948" y="2909953"/>
              <a:ext cx="826021" cy="656222"/>
            </a:xfrm>
            <a:prstGeom prst="rect">
              <a:avLst/>
            </a:prstGeom>
            <a:noFill/>
          </p:spPr>
          <p:txBody>
            <a:bodyPr wrap="square" rtlCol="0">
              <a:spAutoFit/>
            </a:bodyPr>
            <a:lstStyle/>
            <a:p>
              <a:r>
                <a:rPr lang="en-US" altLang="zh-CN" sz="2700" b="1" dirty="0">
                  <a:latin typeface="Times New Roman" panose="02020603050405020304" pitchFamily="18" charset="0"/>
                  <a:cs typeface="Times New Roman" panose="02020603050405020304" pitchFamily="18" charset="0"/>
                  <a:sym typeface="+mn-lt"/>
                </a:rPr>
                <a:t>02</a:t>
              </a:r>
              <a:endParaRPr lang="zh-CN" altLang="en-US" sz="2700" b="1" dirty="0">
                <a:latin typeface="Times New Roman" panose="02020603050405020304" pitchFamily="18" charset="0"/>
                <a:cs typeface="Times New Roman" panose="02020603050405020304" pitchFamily="18" charset="0"/>
                <a:sym typeface="+mn-lt"/>
              </a:endParaRPr>
            </a:p>
          </p:txBody>
        </p:sp>
        <p:sp>
          <p:nvSpPr>
            <p:cNvPr id="24" name="文本框 23"/>
            <p:cNvSpPr txBox="1"/>
            <p:nvPr/>
          </p:nvSpPr>
          <p:spPr>
            <a:xfrm>
              <a:off x="6028948" y="3854905"/>
              <a:ext cx="826021" cy="656222"/>
            </a:xfrm>
            <a:prstGeom prst="rect">
              <a:avLst/>
            </a:prstGeom>
            <a:noFill/>
          </p:spPr>
          <p:txBody>
            <a:bodyPr wrap="square" rtlCol="0">
              <a:spAutoFit/>
            </a:bodyPr>
            <a:lstStyle/>
            <a:p>
              <a:r>
                <a:rPr lang="en-US" altLang="zh-CN" sz="2700" b="1" dirty="0">
                  <a:latin typeface="Times New Roman" panose="02020603050405020304" pitchFamily="18" charset="0"/>
                  <a:cs typeface="Times New Roman" panose="02020603050405020304" pitchFamily="18" charset="0"/>
                  <a:sym typeface="+mn-lt"/>
                </a:rPr>
                <a:t>03</a:t>
              </a:r>
              <a:endParaRPr lang="zh-CN" altLang="en-US" sz="2700" b="1" dirty="0">
                <a:latin typeface="Times New Roman" panose="02020603050405020304" pitchFamily="18" charset="0"/>
                <a:cs typeface="Times New Roman" panose="02020603050405020304" pitchFamily="18" charset="0"/>
                <a:sym typeface="+mn-lt"/>
              </a:endParaRPr>
            </a:p>
          </p:txBody>
        </p:sp>
        <p:sp>
          <p:nvSpPr>
            <p:cNvPr id="25" name="文本框 24"/>
            <p:cNvSpPr txBox="1"/>
            <p:nvPr/>
          </p:nvSpPr>
          <p:spPr>
            <a:xfrm>
              <a:off x="6064004" y="4805602"/>
              <a:ext cx="826021" cy="656222"/>
            </a:xfrm>
            <a:prstGeom prst="rect">
              <a:avLst/>
            </a:prstGeom>
            <a:noFill/>
          </p:spPr>
          <p:txBody>
            <a:bodyPr wrap="square" rtlCol="0">
              <a:spAutoFit/>
            </a:bodyPr>
            <a:lstStyle/>
            <a:p>
              <a:r>
                <a:rPr lang="en-US" altLang="zh-CN" sz="2700" b="1" dirty="0">
                  <a:latin typeface="Times New Roman" panose="02020603050405020304" pitchFamily="18" charset="0"/>
                  <a:cs typeface="Times New Roman" panose="02020603050405020304" pitchFamily="18" charset="0"/>
                  <a:sym typeface="+mn-lt"/>
                </a:rPr>
                <a:t>04</a:t>
              </a:r>
              <a:endParaRPr lang="zh-CN" altLang="en-US" sz="2700" b="1" dirty="0">
                <a:latin typeface="Times New Roman" panose="02020603050405020304" pitchFamily="18" charset="0"/>
                <a:cs typeface="Times New Roman" panose="02020603050405020304" pitchFamily="18" charset="0"/>
                <a:sym typeface="+mn-lt"/>
              </a:endParaRPr>
            </a:p>
          </p:txBody>
        </p:sp>
      </p:grpSp>
      <p:sp>
        <p:nvSpPr>
          <p:cNvPr id="27" name="云形 26"/>
          <p:cNvSpPr/>
          <p:nvPr/>
        </p:nvSpPr>
        <p:spPr>
          <a:xfrm rot="429982">
            <a:off x="310645" y="532478"/>
            <a:ext cx="858332" cy="534740"/>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34165 w 43256"/>
              <a:gd name="connsiteY4" fmla="*/ 22813 h 40633"/>
              <a:gd name="connsiteX5" fmla="*/ 37416 w 43256"/>
              <a:gd name="connsiteY5" fmla="*/ 29949 h 40633"/>
              <a:gd name="connsiteX6" fmla="*/ 41834 w 43256"/>
              <a:gd name="connsiteY6" fmla="*/ 15213 h 40633"/>
              <a:gd name="connsiteX7" fmla="*/ 40386 w 43256"/>
              <a:gd name="connsiteY7" fmla="*/ 17889 h 40633"/>
              <a:gd name="connsiteX8" fmla="*/ 38360 w 43256"/>
              <a:gd name="connsiteY8" fmla="*/ 5285 h 40633"/>
              <a:gd name="connsiteX9" fmla="*/ 38436 w 43256"/>
              <a:gd name="connsiteY9" fmla="*/ 6549 h 40633"/>
              <a:gd name="connsiteX10" fmla="*/ 29114 w 43256"/>
              <a:gd name="connsiteY10" fmla="*/ 3811 h 40633"/>
              <a:gd name="connsiteX11" fmla="*/ 29856 w 43256"/>
              <a:gd name="connsiteY11" fmla="*/ 2199 h 40633"/>
              <a:gd name="connsiteX12" fmla="*/ 22177 w 43256"/>
              <a:gd name="connsiteY12" fmla="*/ 4579 h 40633"/>
              <a:gd name="connsiteX13" fmla="*/ 22536 w 43256"/>
              <a:gd name="connsiteY13" fmla="*/ 3189 h 40633"/>
              <a:gd name="connsiteX14" fmla="*/ 14036 w 43256"/>
              <a:gd name="connsiteY14" fmla="*/ 5051 h 40633"/>
              <a:gd name="connsiteX15" fmla="*/ 15336 w 43256"/>
              <a:gd name="connsiteY15" fmla="*/ 6399 h 40633"/>
              <a:gd name="connsiteX16" fmla="*/ 4163 w 43256"/>
              <a:gd name="connsiteY16" fmla="*/ 15648 h 40633"/>
              <a:gd name="connsiteX17" fmla="*/ 3936 w 43256"/>
              <a:gd name="connsiteY17"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5439" y="37201"/>
                  <a:pt x="20308" y="39349"/>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92" tIns="30646" rIns="61292" bIns="30646" numCol="1" spcCol="0" rtlCol="0" fromWordArt="0" anchor="ctr" anchorCtr="0" forceAA="0" compatLnSpc="1">
            <a:prstTxWarp prst="textNoShape">
              <a:avLst/>
            </a:prstTxWarp>
            <a:noAutofit/>
          </a:bodyPr>
          <a:lstStyle/>
          <a:p>
            <a:pPr algn="ctr"/>
            <a:endParaRPr lang="zh-CN" altLang="en-US"/>
          </a:p>
        </p:txBody>
      </p:sp>
      <p:sp>
        <p:nvSpPr>
          <p:cNvPr id="28" name="云形 25"/>
          <p:cNvSpPr/>
          <p:nvPr/>
        </p:nvSpPr>
        <p:spPr>
          <a:xfrm>
            <a:off x="2823209" y="638393"/>
            <a:ext cx="834818" cy="553191"/>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92" tIns="30646" rIns="61292" bIns="30646"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8753601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autoRev="1" fill="hold" grpId="0" nodeType="withEffect">
                                  <p:stCondLst>
                                    <p:cond delay="0"/>
                                  </p:stCondLst>
                                  <p:childTnLst>
                                    <p:animMotion origin="layout" path="M 0.02852 0.00232 L 6.25E-7 -4.07407E-6 " pathEditMode="relative" rAng="0" ptsTypes="AA">
                                      <p:cBhvr>
                                        <p:cTn id="6" dur="2000" spd="-100000" fill="hold"/>
                                        <p:tgtEl>
                                          <p:spTgt spid="27"/>
                                        </p:tgtEl>
                                        <p:attrNameLst>
                                          <p:attrName>ppt_x</p:attrName>
                                          <p:attrName>ppt_y</p:attrName>
                                        </p:attrNameLst>
                                      </p:cBhvr>
                                      <p:rCtr x="-1432" y="-116"/>
                                    </p:animMotion>
                                  </p:childTnLst>
                                </p:cTn>
                              </p:par>
                              <p:par>
                                <p:cTn id="7" presetID="63" presetClass="path" presetSubtype="0" accel="50000" decel="50000" autoRev="1" fill="hold" grpId="0" nodeType="withEffect">
                                  <p:stCondLst>
                                    <p:cond delay="0"/>
                                  </p:stCondLst>
                                  <p:childTnLst>
                                    <p:animMotion origin="layout" path="M 0.02851 0.00231 L 3.125E-6 2.22222E-6 " pathEditMode="relative" rAng="0" ptsTypes="AA">
                                      <p:cBhvr>
                                        <p:cTn id="8" dur="1500" spd="-100000" fill="hold"/>
                                        <p:tgtEl>
                                          <p:spTgt spid="28"/>
                                        </p:tgtEl>
                                        <p:attrNameLst>
                                          <p:attrName>ppt_x</p:attrName>
                                          <p:attrName>ppt_y</p:attrName>
                                        </p:attrNameLst>
                                      </p:cBhvr>
                                      <p:rCtr x="-1432" y="-116"/>
                                    </p:animMotion>
                                  </p:childTnLst>
                                </p:cTn>
                              </p:par>
                              <p:par>
                                <p:cTn id="9" presetID="16" presetClass="entr" presetSubtype="37"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arn(outVertical)">
                                      <p:cBhvr>
                                        <p:cTn id="11" dur="500"/>
                                        <p:tgtEl>
                                          <p:spTgt spid="20"/>
                                        </p:tgtEl>
                                      </p:cBhvr>
                                    </p:animEffect>
                                  </p:childTnLst>
                                </p:cTn>
                              </p:par>
                              <p:par>
                                <p:cTn id="12" presetID="22" presetClass="entr" presetSubtype="1" fill="hold" nodeType="withEffect">
                                  <p:stCondLst>
                                    <p:cond delay="500"/>
                                  </p:stCondLst>
                                  <p:childTnLst>
                                    <p:set>
                                      <p:cBhvr>
                                        <p:cTn id="13" dur="1" fill="hold">
                                          <p:stCondLst>
                                            <p:cond delay="0"/>
                                          </p:stCondLst>
                                        </p:cTn>
                                        <p:tgtEl>
                                          <p:spTgt spid="21"/>
                                        </p:tgtEl>
                                        <p:attrNameLst>
                                          <p:attrName>style.visibility</p:attrName>
                                        </p:attrNameLst>
                                      </p:cBhvr>
                                      <p:to>
                                        <p:strVal val="visible"/>
                                      </p:to>
                                    </p:set>
                                    <p:animEffect transition="in" filter="wipe(up)">
                                      <p:cBhvr>
                                        <p:cTn id="14" dur="1250"/>
                                        <p:tgtEl>
                                          <p:spTgt spid="21"/>
                                        </p:tgtEl>
                                      </p:cBhvr>
                                    </p:animEffect>
                                  </p:childTnLst>
                                </p:cTn>
                              </p:par>
                              <p:par>
                                <p:cTn id="15" presetID="22" presetClass="entr" presetSubtype="8" fill="hold" grpId="0" nodeType="withEffect">
                                  <p:stCondLst>
                                    <p:cond delay="175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par>
                                <p:cTn id="18" presetID="22" presetClass="entr" presetSubtype="8" fill="hold" grpId="0" nodeType="withEffect">
                                  <p:stCondLst>
                                    <p:cond delay="225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par>
                                <p:cTn id="21" presetID="22" presetClass="entr" presetSubtype="8" fill="hold" grpId="0" nodeType="withEffect">
                                  <p:stCondLst>
                                    <p:cond delay="275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par>
                                <p:cTn id="24" presetID="22" presetClass="entr" presetSubtype="8" fill="hold" grpId="0" nodeType="withEffect">
                                  <p:stCondLst>
                                    <p:cond delay="325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20" grpId="0"/>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sp>
        <p:nvSpPr>
          <p:cNvPr id="7" name="文本框 6"/>
          <p:cNvSpPr txBox="1"/>
          <p:nvPr/>
        </p:nvSpPr>
        <p:spPr>
          <a:xfrm>
            <a:off x="2400622" y="3100827"/>
            <a:ext cx="4342758" cy="1292997"/>
          </a:xfrm>
          <a:prstGeom prst="rect">
            <a:avLst/>
          </a:prstGeom>
          <a:noFill/>
        </p:spPr>
        <p:txBody>
          <a:bodyPr wrap="square" lIns="61292" tIns="30646" rIns="61292" bIns="30646" rtlCol="0">
            <a:spAutoFit/>
          </a:bodyPr>
          <a:lstStyle/>
          <a:p>
            <a:pPr algn="ctr"/>
            <a:r>
              <a:rPr lang="en-US" altLang="zh-CN" sz="4000" b="1">
                <a:effectLst>
                  <a:outerShdw blurRad="50800" dist="38100" dir="5400000" algn="t" rotWithShape="0">
                    <a:prstClr val="black">
                      <a:alpha val="40000"/>
                    </a:prstClr>
                  </a:outerShdw>
                </a:effectLst>
                <a:latin typeface="Times New Roman" panose="02020603050405020304" pitchFamily="18" charset="0"/>
                <a:ea typeface="+mj-ea"/>
                <a:cs typeface="Times New Roman" panose="02020603050405020304" pitchFamily="18" charset="0"/>
              </a:rPr>
              <a:t>HÌNH THÀNH KIẾN THỨC</a:t>
            </a:r>
            <a:endParaRPr lang="zh-CN" altLang="en-US" sz="4000" b="1" dirty="0">
              <a:effectLst>
                <a:outerShdw blurRad="50800" dist="38100" dir="5400000" algn="t" rotWithShape="0">
                  <a:prstClr val="black">
                    <a:alpha val="40000"/>
                  </a:prstClr>
                </a:outerShdw>
              </a:effectLst>
              <a:latin typeface="Times New Roman" panose="02020603050405020304" pitchFamily="18" charset="0"/>
              <a:ea typeface="+mj-ea"/>
              <a:cs typeface="Times New Roman" panose="02020603050405020304" pitchFamily="18" charset="0"/>
            </a:endParaRPr>
          </a:p>
        </p:txBody>
      </p:sp>
      <p:sp>
        <p:nvSpPr>
          <p:cNvPr id="10" name="任意多边形 9"/>
          <p:cNvSpPr/>
          <p:nvPr/>
        </p:nvSpPr>
        <p:spPr>
          <a:xfrm rot="16200000">
            <a:off x="-659959" y="2134560"/>
            <a:ext cx="1319920" cy="2360605"/>
          </a:xfrm>
          <a:custGeom>
            <a:avLst/>
            <a:gdLst>
              <a:gd name="connsiteX0" fmla="*/ 2859314 w 2859314"/>
              <a:gd name="connsiteY0" fmla="*/ 0 h 5113730"/>
              <a:gd name="connsiteX1" fmla="*/ 2859314 w 2859314"/>
              <a:gd name="connsiteY1" fmla="*/ 5113730 h 5113730"/>
              <a:gd name="connsiteX2" fmla="*/ 2600663 w 2859314"/>
              <a:gd name="connsiteY2" fmla="*/ 5110713 h 5113730"/>
              <a:gd name="connsiteX3" fmla="*/ 725446 w 2859314"/>
              <a:gd name="connsiteY3" fmla="*/ 4964525 h 5113730"/>
              <a:gd name="connsiteX4" fmla="*/ 0 w 2859314"/>
              <a:gd name="connsiteY4" fmla="*/ 4871620 h 5113730"/>
              <a:gd name="connsiteX5" fmla="*/ 0 w 2859314"/>
              <a:gd name="connsiteY5" fmla="*/ 242109 h 5113730"/>
              <a:gd name="connsiteX6" fmla="*/ 725446 w 2859314"/>
              <a:gd name="connsiteY6" fmla="*/ 149204 h 5113730"/>
              <a:gd name="connsiteX7" fmla="*/ 2600663 w 2859314"/>
              <a:gd name="connsiteY7" fmla="*/ 3016 h 5113730"/>
              <a:gd name="connsiteX8" fmla="*/ 2859314 w 2859314"/>
              <a:gd name="connsiteY8" fmla="*/ 0 h 511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314" h="5113730">
                <a:moveTo>
                  <a:pt x="2859314" y="0"/>
                </a:moveTo>
                <a:lnTo>
                  <a:pt x="2859314" y="5113730"/>
                </a:lnTo>
                <a:lnTo>
                  <a:pt x="2600663" y="5110713"/>
                </a:lnTo>
                <a:cubicBezTo>
                  <a:pt x="1989056" y="5095293"/>
                  <a:pt x="1361179" y="5039624"/>
                  <a:pt x="725446" y="4964525"/>
                </a:cubicBezTo>
                <a:lnTo>
                  <a:pt x="0" y="4871620"/>
                </a:lnTo>
                <a:lnTo>
                  <a:pt x="0" y="242109"/>
                </a:lnTo>
                <a:lnTo>
                  <a:pt x="725446" y="149204"/>
                </a:lnTo>
                <a:cubicBezTo>
                  <a:pt x="1361179" y="74105"/>
                  <a:pt x="1989056" y="18436"/>
                  <a:pt x="2600663" y="3016"/>
                </a:cubicBezTo>
                <a:lnTo>
                  <a:pt x="2859314" y="0"/>
                </a:lnTo>
                <a:close/>
              </a:path>
            </a:pathLst>
          </a:custGeom>
          <a:solidFill>
            <a:schemeClr val="accent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92" tIns="30646" rIns="61292" bIns="30646"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11" name="任意多边形 10"/>
          <p:cNvSpPr/>
          <p:nvPr/>
        </p:nvSpPr>
        <p:spPr>
          <a:xfrm rot="16200000">
            <a:off x="-659959" y="696743"/>
            <a:ext cx="1319920" cy="2359528"/>
          </a:xfrm>
          <a:custGeom>
            <a:avLst/>
            <a:gdLst>
              <a:gd name="connsiteX0" fmla="*/ 0 w 2859314"/>
              <a:gd name="connsiteY0" fmla="*/ 0 h 5111395"/>
              <a:gd name="connsiteX1" fmla="*/ 214891 w 2859314"/>
              <a:gd name="connsiteY1" fmla="*/ 3443 h 5111395"/>
              <a:gd name="connsiteX2" fmla="*/ 2096521 w 2859314"/>
              <a:gd name="connsiteY2" fmla="*/ 152289 h 5111395"/>
              <a:gd name="connsiteX3" fmla="*/ 2859314 w 2859314"/>
              <a:gd name="connsiteY3" fmla="*/ 248821 h 5111395"/>
              <a:gd name="connsiteX4" fmla="*/ 2859314 w 2859314"/>
              <a:gd name="connsiteY4" fmla="*/ 4862574 h 5111395"/>
              <a:gd name="connsiteX5" fmla="*/ 2096521 w 2859314"/>
              <a:gd name="connsiteY5" fmla="*/ 4959106 h 5111395"/>
              <a:gd name="connsiteX6" fmla="*/ 214891 w 2859314"/>
              <a:gd name="connsiteY6" fmla="*/ 5107952 h 5111395"/>
              <a:gd name="connsiteX7" fmla="*/ 0 w 2859314"/>
              <a:gd name="connsiteY7" fmla="*/ 5111395 h 5111395"/>
              <a:gd name="connsiteX8" fmla="*/ 0 w 2859314"/>
              <a:gd name="connsiteY8" fmla="*/ 0 h 511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314" h="5111395">
                <a:moveTo>
                  <a:pt x="0" y="0"/>
                </a:moveTo>
                <a:lnTo>
                  <a:pt x="214891" y="3443"/>
                </a:lnTo>
                <a:cubicBezTo>
                  <a:pt x="827219" y="21167"/>
                  <a:pt x="1457529" y="77426"/>
                  <a:pt x="2096521" y="152289"/>
                </a:cubicBezTo>
                <a:lnTo>
                  <a:pt x="2859314" y="248821"/>
                </a:lnTo>
                <a:lnTo>
                  <a:pt x="2859314" y="4862574"/>
                </a:lnTo>
                <a:lnTo>
                  <a:pt x="2096521" y="4959106"/>
                </a:lnTo>
                <a:cubicBezTo>
                  <a:pt x="1457529" y="5033969"/>
                  <a:pt x="827219" y="5090228"/>
                  <a:pt x="214891" y="5107952"/>
                </a:cubicBezTo>
                <a:lnTo>
                  <a:pt x="0" y="5111395"/>
                </a:lnTo>
                <a:lnTo>
                  <a:pt x="0" y="0"/>
                </a:lnTo>
                <a:close/>
              </a:path>
            </a:pathLst>
          </a:cu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92" tIns="30646" rIns="61292" bIns="30646"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12" name="任意多边形 11"/>
          <p:cNvSpPr/>
          <p:nvPr/>
        </p:nvSpPr>
        <p:spPr>
          <a:xfrm rot="16200000">
            <a:off x="-656609" y="3705450"/>
            <a:ext cx="1313220" cy="2102237"/>
          </a:xfrm>
          <a:custGeom>
            <a:avLst/>
            <a:gdLst>
              <a:gd name="connsiteX0" fmla="*/ 2844800 w 2844800"/>
              <a:gd name="connsiteY0" fmla="*/ 0 h 4554033"/>
              <a:gd name="connsiteX1" fmla="*/ 2844800 w 2844800"/>
              <a:gd name="connsiteY1" fmla="*/ 4554033 h 4554033"/>
              <a:gd name="connsiteX2" fmla="*/ 2304795 w 2844800"/>
              <a:gd name="connsiteY2" fmla="*/ 4477792 h 4554033"/>
              <a:gd name="connsiteX3" fmla="*/ 0 w 2844800"/>
              <a:gd name="connsiteY3" fmla="*/ 4167464 h 4554033"/>
              <a:gd name="connsiteX4" fmla="*/ 0 w 2844800"/>
              <a:gd name="connsiteY4" fmla="*/ 3768359 h 4554033"/>
              <a:gd name="connsiteX5" fmla="*/ 0 w 2844800"/>
              <a:gd name="connsiteY5" fmla="*/ 785674 h 4554033"/>
              <a:gd name="connsiteX6" fmla="*/ 0 w 2844800"/>
              <a:gd name="connsiteY6" fmla="*/ 386569 h 4554033"/>
              <a:gd name="connsiteX7" fmla="*/ 2304795 w 2844800"/>
              <a:gd name="connsiteY7" fmla="*/ 76241 h 4554033"/>
              <a:gd name="connsiteX8" fmla="*/ 2844800 w 2844800"/>
              <a:gd name="connsiteY8" fmla="*/ 0 h 455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800" h="4554033">
                <a:moveTo>
                  <a:pt x="2844800" y="0"/>
                </a:moveTo>
                <a:lnTo>
                  <a:pt x="2844800" y="4554033"/>
                </a:lnTo>
                <a:lnTo>
                  <a:pt x="2304795" y="4477792"/>
                </a:lnTo>
                <a:cubicBezTo>
                  <a:pt x="1533298" y="4366355"/>
                  <a:pt x="760186" y="4250921"/>
                  <a:pt x="0" y="4167464"/>
                </a:cubicBezTo>
                <a:lnTo>
                  <a:pt x="0" y="3768359"/>
                </a:lnTo>
                <a:lnTo>
                  <a:pt x="0" y="785674"/>
                </a:lnTo>
                <a:lnTo>
                  <a:pt x="0" y="386569"/>
                </a:lnTo>
                <a:cubicBezTo>
                  <a:pt x="760186" y="303112"/>
                  <a:pt x="1533298" y="187678"/>
                  <a:pt x="2304795" y="76241"/>
                </a:cubicBezTo>
                <a:lnTo>
                  <a:pt x="2844800" y="0"/>
                </a:lnTo>
                <a:close/>
              </a:path>
            </a:pathLst>
          </a:cu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92" tIns="30646" rIns="61292" bIns="30646"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13" name="任意多边形 12"/>
          <p:cNvSpPr/>
          <p:nvPr/>
        </p:nvSpPr>
        <p:spPr>
          <a:xfrm rot="16200000">
            <a:off x="-656508" y="-606889"/>
            <a:ext cx="1313018" cy="2096982"/>
          </a:xfrm>
          <a:custGeom>
            <a:avLst/>
            <a:gdLst>
              <a:gd name="connsiteX0" fmla="*/ 0 w 2844362"/>
              <a:gd name="connsiteY0" fmla="*/ 0 h 4542647"/>
              <a:gd name="connsiteX1" fmla="*/ 526130 w 2844362"/>
              <a:gd name="connsiteY1" fmla="*/ 73100 h 4542647"/>
              <a:gd name="connsiteX2" fmla="*/ 2844362 w 2844362"/>
              <a:gd name="connsiteY2" fmla="*/ 380876 h 4542647"/>
              <a:gd name="connsiteX3" fmla="*/ 2844362 w 2844362"/>
              <a:gd name="connsiteY3" fmla="*/ 779981 h 4542647"/>
              <a:gd name="connsiteX4" fmla="*/ 2844362 w 2844362"/>
              <a:gd name="connsiteY4" fmla="*/ 3762666 h 4542647"/>
              <a:gd name="connsiteX5" fmla="*/ 2844362 w 2844362"/>
              <a:gd name="connsiteY5" fmla="*/ 4161771 h 4542647"/>
              <a:gd name="connsiteX6" fmla="*/ 526130 w 2844362"/>
              <a:gd name="connsiteY6" fmla="*/ 4469547 h 4542647"/>
              <a:gd name="connsiteX7" fmla="*/ 0 w 2844362"/>
              <a:gd name="connsiteY7" fmla="*/ 4542647 h 4542647"/>
              <a:gd name="connsiteX8" fmla="*/ 0 w 2844362"/>
              <a:gd name="connsiteY8" fmla="*/ 0 h 454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362" h="4542647">
                <a:moveTo>
                  <a:pt x="0" y="0"/>
                </a:moveTo>
                <a:lnTo>
                  <a:pt x="526130" y="73100"/>
                </a:lnTo>
                <a:cubicBezTo>
                  <a:pt x="1302446" y="183346"/>
                  <a:pt x="2080548" y="297419"/>
                  <a:pt x="2844362" y="380876"/>
                </a:cubicBezTo>
                <a:lnTo>
                  <a:pt x="2844362" y="779981"/>
                </a:lnTo>
                <a:lnTo>
                  <a:pt x="2844362" y="3762666"/>
                </a:lnTo>
                <a:lnTo>
                  <a:pt x="2844362" y="4161771"/>
                </a:lnTo>
                <a:cubicBezTo>
                  <a:pt x="2080548" y="4245228"/>
                  <a:pt x="1302446" y="4359301"/>
                  <a:pt x="526130" y="4469547"/>
                </a:cubicBezTo>
                <a:lnTo>
                  <a:pt x="0" y="4542647"/>
                </a:lnTo>
                <a:lnTo>
                  <a:pt x="0" y="0"/>
                </a:lnTo>
                <a:close/>
              </a:path>
            </a:pathLst>
          </a:cu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92" tIns="30646" rIns="61292" bIns="30646"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14" name="任意多边形 13"/>
          <p:cNvSpPr/>
          <p:nvPr/>
        </p:nvSpPr>
        <p:spPr>
          <a:xfrm rot="16200000">
            <a:off x="8005410" y="2134562"/>
            <a:ext cx="1319920" cy="2360605"/>
          </a:xfrm>
          <a:custGeom>
            <a:avLst/>
            <a:gdLst>
              <a:gd name="connsiteX0" fmla="*/ 2859314 w 2859314"/>
              <a:gd name="connsiteY0" fmla="*/ 0 h 5113730"/>
              <a:gd name="connsiteX1" fmla="*/ 2859314 w 2859314"/>
              <a:gd name="connsiteY1" fmla="*/ 5113730 h 5113730"/>
              <a:gd name="connsiteX2" fmla="*/ 2600663 w 2859314"/>
              <a:gd name="connsiteY2" fmla="*/ 5110713 h 5113730"/>
              <a:gd name="connsiteX3" fmla="*/ 725446 w 2859314"/>
              <a:gd name="connsiteY3" fmla="*/ 4964525 h 5113730"/>
              <a:gd name="connsiteX4" fmla="*/ 0 w 2859314"/>
              <a:gd name="connsiteY4" fmla="*/ 4871620 h 5113730"/>
              <a:gd name="connsiteX5" fmla="*/ 0 w 2859314"/>
              <a:gd name="connsiteY5" fmla="*/ 242109 h 5113730"/>
              <a:gd name="connsiteX6" fmla="*/ 725446 w 2859314"/>
              <a:gd name="connsiteY6" fmla="*/ 149204 h 5113730"/>
              <a:gd name="connsiteX7" fmla="*/ 2600663 w 2859314"/>
              <a:gd name="connsiteY7" fmla="*/ 3016 h 5113730"/>
              <a:gd name="connsiteX8" fmla="*/ 2859314 w 2859314"/>
              <a:gd name="connsiteY8" fmla="*/ 0 h 511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314" h="5113730">
                <a:moveTo>
                  <a:pt x="2859314" y="0"/>
                </a:moveTo>
                <a:lnTo>
                  <a:pt x="2859314" y="5113730"/>
                </a:lnTo>
                <a:lnTo>
                  <a:pt x="2600663" y="5110713"/>
                </a:lnTo>
                <a:cubicBezTo>
                  <a:pt x="1989056" y="5095293"/>
                  <a:pt x="1361179" y="5039624"/>
                  <a:pt x="725446" y="4964525"/>
                </a:cubicBezTo>
                <a:lnTo>
                  <a:pt x="0" y="4871620"/>
                </a:lnTo>
                <a:lnTo>
                  <a:pt x="0" y="242109"/>
                </a:lnTo>
                <a:lnTo>
                  <a:pt x="725446" y="149204"/>
                </a:lnTo>
                <a:cubicBezTo>
                  <a:pt x="1361179" y="74105"/>
                  <a:pt x="1989056" y="18436"/>
                  <a:pt x="2600663" y="3016"/>
                </a:cubicBezTo>
                <a:lnTo>
                  <a:pt x="2859314" y="0"/>
                </a:lnTo>
                <a:close/>
              </a:path>
            </a:pathLst>
          </a:custGeom>
          <a:solidFill>
            <a:schemeClr val="accent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92" tIns="30646" rIns="61292" bIns="30646"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15" name="任意多边形 14"/>
          <p:cNvSpPr/>
          <p:nvPr/>
        </p:nvSpPr>
        <p:spPr>
          <a:xfrm rot="16200000">
            <a:off x="8005410" y="696743"/>
            <a:ext cx="1319920" cy="2359528"/>
          </a:xfrm>
          <a:custGeom>
            <a:avLst/>
            <a:gdLst>
              <a:gd name="connsiteX0" fmla="*/ 0 w 2859314"/>
              <a:gd name="connsiteY0" fmla="*/ 0 h 5111395"/>
              <a:gd name="connsiteX1" fmla="*/ 214891 w 2859314"/>
              <a:gd name="connsiteY1" fmla="*/ 3443 h 5111395"/>
              <a:gd name="connsiteX2" fmla="*/ 2096521 w 2859314"/>
              <a:gd name="connsiteY2" fmla="*/ 152289 h 5111395"/>
              <a:gd name="connsiteX3" fmla="*/ 2859314 w 2859314"/>
              <a:gd name="connsiteY3" fmla="*/ 248821 h 5111395"/>
              <a:gd name="connsiteX4" fmla="*/ 2859314 w 2859314"/>
              <a:gd name="connsiteY4" fmla="*/ 4862574 h 5111395"/>
              <a:gd name="connsiteX5" fmla="*/ 2096521 w 2859314"/>
              <a:gd name="connsiteY5" fmla="*/ 4959106 h 5111395"/>
              <a:gd name="connsiteX6" fmla="*/ 214891 w 2859314"/>
              <a:gd name="connsiteY6" fmla="*/ 5107952 h 5111395"/>
              <a:gd name="connsiteX7" fmla="*/ 0 w 2859314"/>
              <a:gd name="connsiteY7" fmla="*/ 5111395 h 5111395"/>
              <a:gd name="connsiteX8" fmla="*/ 0 w 2859314"/>
              <a:gd name="connsiteY8" fmla="*/ 0 h 511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314" h="5111395">
                <a:moveTo>
                  <a:pt x="0" y="0"/>
                </a:moveTo>
                <a:lnTo>
                  <a:pt x="214891" y="3443"/>
                </a:lnTo>
                <a:cubicBezTo>
                  <a:pt x="827219" y="21167"/>
                  <a:pt x="1457529" y="77426"/>
                  <a:pt x="2096521" y="152289"/>
                </a:cubicBezTo>
                <a:lnTo>
                  <a:pt x="2859314" y="248821"/>
                </a:lnTo>
                <a:lnTo>
                  <a:pt x="2859314" y="4862574"/>
                </a:lnTo>
                <a:lnTo>
                  <a:pt x="2096521" y="4959106"/>
                </a:lnTo>
                <a:cubicBezTo>
                  <a:pt x="1457529" y="5033969"/>
                  <a:pt x="827219" y="5090228"/>
                  <a:pt x="214891" y="5107952"/>
                </a:cubicBezTo>
                <a:lnTo>
                  <a:pt x="0" y="5111395"/>
                </a:lnTo>
                <a:lnTo>
                  <a:pt x="0" y="0"/>
                </a:lnTo>
                <a:close/>
              </a:path>
            </a:pathLst>
          </a:cu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92" tIns="30646" rIns="61292" bIns="30646"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16" name="任意多边形 15"/>
          <p:cNvSpPr/>
          <p:nvPr/>
        </p:nvSpPr>
        <p:spPr>
          <a:xfrm rot="16200000">
            <a:off x="8008760" y="3705451"/>
            <a:ext cx="1313220" cy="2102237"/>
          </a:xfrm>
          <a:custGeom>
            <a:avLst/>
            <a:gdLst>
              <a:gd name="connsiteX0" fmla="*/ 2844800 w 2844800"/>
              <a:gd name="connsiteY0" fmla="*/ 0 h 4554033"/>
              <a:gd name="connsiteX1" fmla="*/ 2844800 w 2844800"/>
              <a:gd name="connsiteY1" fmla="*/ 4554033 h 4554033"/>
              <a:gd name="connsiteX2" fmla="*/ 2304795 w 2844800"/>
              <a:gd name="connsiteY2" fmla="*/ 4477792 h 4554033"/>
              <a:gd name="connsiteX3" fmla="*/ 0 w 2844800"/>
              <a:gd name="connsiteY3" fmla="*/ 4167464 h 4554033"/>
              <a:gd name="connsiteX4" fmla="*/ 0 w 2844800"/>
              <a:gd name="connsiteY4" fmla="*/ 3768359 h 4554033"/>
              <a:gd name="connsiteX5" fmla="*/ 0 w 2844800"/>
              <a:gd name="connsiteY5" fmla="*/ 785674 h 4554033"/>
              <a:gd name="connsiteX6" fmla="*/ 0 w 2844800"/>
              <a:gd name="connsiteY6" fmla="*/ 386569 h 4554033"/>
              <a:gd name="connsiteX7" fmla="*/ 2304795 w 2844800"/>
              <a:gd name="connsiteY7" fmla="*/ 76241 h 4554033"/>
              <a:gd name="connsiteX8" fmla="*/ 2844800 w 2844800"/>
              <a:gd name="connsiteY8" fmla="*/ 0 h 455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800" h="4554033">
                <a:moveTo>
                  <a:pt x="2844800" y="0"/>
                </a:moveTo>
                <a:lnTo>
                  <a:pt x="2844800" y="4554033"/>
                </a:lnTo>
                <a:lnTo>
                  <a:pt x="2304795" y="4477792"/>
                </a:lnTo>
                <a:cubicBezTo>
                  <a:pt x="1533298" y="4366355"/>
                  <a:pt x="760186" y="4250921"/>
                  <a:pt x="0" y="4167464"/>
                </a:cubicBezTo>
                <a:lnTo>
                  <a:pt x="0" y="3768359"/>
                </a:lnTo>
                <a:lnTo>
                  <a:pt x="0" y="785674"/>
                </a:lnTo>
                <a:lnTo>
                  <a:pt x="0" y="386569"/>
                </a:lnTo>
                <a:cubicBezTo>
                  <a:pt x="760186" y="303112"/>
                  <a:pt x="1533298" y="187678"/>
                  <a:pt x="2304795" y="76241"/>
                </a:cubicBezTo>
                <a:lnTo>
                  <a:pt x="2844800" y="0"/>
                </a:lnTo>
                <a:close/>
              </a:path>
            </a:pathLst>
          </a:cu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92" tIns="30646" rIns="61292" bIns="30646"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17" name="任意多边形 16"/>
          <p:cNvSpPr/>
          <p:nvPr/>
        </p:nvSpPr>
        <p:spPr>
          <a:xfrm rot="16200000">
            <a:off x="8008861" y="-606888"/>
            <a:ext cx="1313018" cy="2096982"/>
          </a:xfrm>
          <a:custGeom>
            <a:avLst/>
            <a:gdLst>
              <a:gd name="connsiteX0" fmla="*/ 0 w 2844362"/>
              <a:gd name="connsiteY0" fmla="*/ 0 h 4542647"/>
              <a:gd name="connsiteX1" fmla="*/ 526130 w 2844362"/>
              <a:gd name="connsiteY1" fmla="*/ 73100 h 4542647"/>
              <a:gd name="connsiteX2" fmla="*/ 2844362 w 2844362"/>
              <a:gd name="connsiteY2" fmla="*/ 380876 h 4542647"/>
              <a:gd name="connsiteX3" fmla="*/ 2844362 w 2844362"/>
              <a:gd name="connsiteY3" fmla="*/ 779981 h 4542647"/>
              <a:gd name="connsiteX4" fmla="*/ 2844362 w 2844362"/>
              <a:gd name="connsiteY4" fmla="*/ 3762666 h 4542647"/>
              <a:gd name="connsiteX5" fmla="*/ 2844362 w 2844362"/>
              <a:gd name="connsiteY5" fmla="*/ 4161771 h 4542647"/>
              <a:gd name="connsiteX6" fmla="*/ 526130 w 2844362"/>
              <a:gd name="connsiteY6" fmla="*/ 4469547 h 4542647"/>
              <a:gd name="connsiteX7" fmla="*/ 0 w 2844362"/>
              <a:gd name="connsiteY7" fmla="*/ 4542647 h 4542647"/>
              <a:gd name="connsiteX8" fmla="*/ 0 w 2844362"/>
              <a:gd name="connsiteY8" fmla="*/ 0 h 454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362" h="4542647">
                <a:moveTo>
                  <a:pt x="0" y="0"/>
                </a:moveTo>
                <a:lnTo>
                  <a:pt x="526130" y="73100"/>
                </a:lnTo>
                <a:cubicBezTo>
                  <a:pt x="1302446" y="183346"/>
                  <a:pt x="2080548" y="297419"/>
                  <a:pt x="2844362" y="380876"/>
                </a:cubicBezTo>
                <a:lnTo>
                  <a:pt x="2844362" y="779981"/>
                </a:lnTo>
                <a:lnTo>
                  <a:pt x="2844362" y="3762666"/>
                </a:lnTo>
                <a:lnTo>
                  <a:pt x="2844362" y="4161771"/>
                </a:lnTo>
                <a:cubicBezTo>
                  <a:pt x="2080548" y="4245228"/>
                  <a:pt x="1302446" y="4359301"/>
                  <a:pt x="526130" y="4469547"/>
                </a:cubicBezTo>
                <a:lnTo>
                  <a:pt x="0" y="4542647"/>
                </a:lnTo>
                <a:lnTo>
                  <a:pt x="0" y="0"/>
                </a:lnTo>
                <a:close/>
              </a:path>
            </a:pathLst>
          </a:cu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92" tIns="30646" rIns="61292" bIns="30646" numCol="1" spcCol="0" rtlCol="0" fromWordArt="0" anchor="ctr" anchorCtr="0" forceAA="0" compatLnSpc="1">
            <a:prstTxWarp prst="textNoShape">
              <a:avLst/>
            </a:prstTxWarp>
            <a:noAutofit/>
          </a:bodyPr>
          <a:lstStyle/>
          <a:p>
            <a:pPr algn="ctr"/>
            <a:endParaRPr lang="zh-CN" altLang="en-US">
              <a:solidFill>
                <a:prstClr val="white"/>
              </a:solidFill>
            </a:endParaRPr>
          </a:p>
        </p:txBody>
      </p:sp>
      <p:pic>
        <p:nvPicPr>
          <p:cNvPr id="18" name="图片 1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61110" y="200465"/>
            <a:ext cx="3931170" cy="2821781"/>
          </a:xfrm>
          <a:prstGeom prst="rect">
            <a:avLst/>
          </a:prstGeom>
        </p:spPr>
      </p:pic>
    </p:spTree>
    <p:extLst>
      <p:ext uri="{BB962C8B-B14F-4D97-AF65-F5344CB8AC3E}">
        <p14:creationId xmlns:p14="http://schemas.microsoft.com/office/powerpoint/2010/main" val="17592381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4299" y="1431343"/>
            <a:ext cx="2507638" cy="3573544"/>
          </a:xfrm>
          <a:prstGeom prst="rect">
            <a:avLst/>
          </a:prstGeom>
        </p:spPr>
      </p:pic>
      <p:sp>
        <p:nvSpPr>
          <p:cNvPr id="45" name="文本框 44"/>
          <p:cNvSpPr txBox="1"/>
          <p:nvPr/>
        </p:nvSpPr>
        <p:spPr>
          <a:xfrm>
            <a:off x="4572001" y="759753"/>
            <a:ext cx="3373040" cy="554333"/>
          </a:xfrm>
          <a:prstGeom prst="rect">
            <a:avLst/>
          </a:prstGeom>
          <a:noFill/>
        </p:spPr>
        <p:txBody>
          <a:bodyPr wrap="square" lIns="61292" tIns="30646" rIns="61292" bIns="30646" rtlCol="0">
            <a:spAutoFit/>
          </a:bodyPr>
          <a:lstStyle>
            <a:defPPr>
              <a:defRPr lang="zh-CN"/>
            </a:defPPr>
            <a:lvl1pPr algn="r">
              <a:defRPr sz="3200" b="1" spc="600">
                <a:solidFill>
                  <a:srgbClr val="909A2A"/>
                </a:solidFill>
                <a:latin typeface="叶根友圆趣卡通体" panose="02010601030101010101" pitchFamily="2" charset="-122"/>
                <a:ea typeface="叶根友圆趣卡通体" panose="02010601030101010101" pitchFamily="2" charset="-122"/>
              </a:defRPr>
            </a:lvl1pPr>
          </a:lstStyle>
          <a:p>
            <a:pPr algn="l"/>
            <a:r>
              <a:rPr lang="en-US" altLang="zh-CN" spc="0">
                <a:solidFill>
                  <a:srgbClr val="C14F34"/>
                </a:solidFill>
                <a:latin typeface="Times New Roman" panose="02020603050405020304" pitchFamily="18" charset="0"/>
                <a:ea typeface="+mj-ea"/>
                <a:cs typeface="Times New Roman" panose="02020603050405020304" pitchFamily="18" charset="0"/>
              </a:rPr>
              <a:t>Câu 1:</a:t>
            </a:r>
            <a:endParaRPr lang="zh-CN" altLang="en-US" spc="0" dirty="0">
              <a:solidFill>
                <a:srgbClr val="C14F34"/>
              </a:solidFill>
              <a:latin typeface="Times New Roman" panose="02020603050405020304" pitchFamily="18" charset="0"/>
              <a:ea typeface="+mj-ea"/>
              <a:cs typeface="Times New Roman" panose="02020603050405020304" pitchFamily="18" charset="0"/>
            </a:endParaRPr>
          </a:p>
        </p:txBody>
      </p:sp>
      <p:sp>
        <p:nvSpPr>
          <p:cNvPr id="66" name="矩形 65"/>
          <p:cNvSpPr/>
          <p:nvPr/>
        </p:nvSpPr>
        <p:spPr>
          <a:xfrm>
            <a:off x="4572000" y="1125924"/>
            <a:ext cx="4357688" cy="646666"/>
          </a:xfrm>
          <a:prstGeom prst="rect">
            <a:avLst/>
          </a:prstGeom>
        </p:spPr>
        <p:txBody>
          <a:bodyPr wrap="square" lIns="61292" tIns="30646" rIns="61292" bIns="30646">
            <a:spAutoFit/>
          </a:bodyPr>
          <a:lstStyle/>
          <a:p>
            <a:pPr algn="just"/>
            <a:r>
              <a:rPr lang="en-US" altLang="zh-CN" sz="1900">
                <a:latin typeface="Times New Roman" panose="02020603050405020304" pitchFamily="18" charset="0"/>
                <a:ea typeface="华康娃娃体W5(P)" panose="040B0500000000000000" pitchFamily="82" charset="-122"/>
                <a:cs typeface="Times New Roman" panose="02020603050405020304" pitchFamily="18" charset="0"/>
              </a:rPr>
              <a:t>Trung bình  một ngày em sử dụng máy tính bao nhiêu giờ?</a:t>
            </a:r>
            <a:endParaRPr lang="en-US" altLang="zh-CN" sz="1900" dirty="0">
              <a:latin typeface="Times New Roman" panose="02020603050405020304" pitchFamily="18" charset="0"/>
              <a:ea typeface="华康娃娃体W5(P)" panose="040B0500000000000000" pitchFamily="82" charset="-122"/>
              <a:cs typeface="Times New Roman" panose="02020603050405020304" pitchFamily="18" charset="0"/>
            </a:endParaRPr>
          </a:p>
        </p:txBody>
      </p:sp>
      <p:sp>
        <p:nvSpPr>
          <p:cNvPr id="67" name="文本框 66"/>
          <p:cNvSpPr txBox="1"/>
          <p:nvPr/>
        </p:nvSpPr>
        <p:spPr>
          <a:xfrm>
            <a:off x="4537006" y="2100963"/>
            <a:ext cx="3373040" cy="554333"/>
          </a:xfrm>
          <a:prstGeom prst="rect">
            <a:avLst/>
          </a:prstGeom>
          <a:noFill/>
        </p:spPr>
        <p:txBody>
          <a:bodyPr wrap="square" lIns="61292" tIns="30646" rIns="61292" bIns="30646" rtlCol="0">
            <a:spAutoFit/>
          </a:bodyPr>
          <a:lstStyle>
            <a:defPPr>
              <a:defRPr lang="zh-CN"/>
            </a:defPPr>
            <a:lvl1pPr>
              <a:defRPr sz="3200" b="0" spc="0">
                <a:solidFill>
                  <a:srgbClr val="C14F34"/>
                </a:solidFill>
                <a:latin typeface="Times New Roman" panose="02020603050405020304" pitchFamily="18" charset="0"/>
                <a:ea typeface="+mj-ea"/>
                <a:cs typeface="Times New Roman" panose="02020603050405020304" pitchFamily="18" charset="0"/>
              </a:defRPr>
            </a:lvl1pPr>
          </a:lstStyle>
          <a:p>
            <a:r>
              <a:rPr lang="en-US" altLang="zh-CN" b="1"/>
              <a:t>Câu 2:</a:t>
            </a:r>
            <a:endParaRPr lang="zh-CN" altLang="en-US" b="1" dirty="0"/>
          </a:p>
        </p:txBody>
      </p:sp>
      <p:sp>
        <p:nvSpPr>
          <p:cNvPr id="69" name="矩形 68"/>
          <p:cNvSpPr/>
          <p:nvPr/>
        </p:nvSpPr>
        <p:spPr>
          <a:xfrm>
            <a:off x="4579868" y="2560333"/>
            <a:ext cx="4357688" cy="939054"/>
          </a:xfrm>
          <a:prstGeom prst="rect">
            <a:avLst/>
          </a:prstGeom>
        </p:spPr>
        <p:txBody>
          <a:bodyPr wrap="square" lIns="61292" tIns="30646" rIns="61292" bIns="30646">
            <a:spAutoFit/>
          </a:bodyPr>
          <a:lstStyle/>
          <a:p>
            <a:pPr algn="just"/>
            <a:r>
              <a:rPr lang="vi-VN" altLang="zh-CN" sz="1900">
                <a:latin typeface="Times New Roman" panose="02020603050405020304" pitchFamily="18" charset="0"/>
                <a:ea typeface="华康娃娃体W5(P)" panose="040B0500000000000000" pitchFamily="82" charset="-122"/>
                <a:cs typeface="Times New Roman" panose="02020603050405020304" pitchFamily="18" charset="0"/>
              </a:rPr>
              <a:t>Em có chơi trò chơi điện tử và sử dụng mạng xã hội không? Nếu có thì khoảng bao nhiêu giờ một tuần?</a:t>
            </a:r>
          </a:p>
        </p:txBody>
      </p:sp>
      <p:pic>
        <p:nvPicPr>
          <p:cNvPr id="70" name="图片 6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071938" y="798722"/>
            <a:ext cx="641844" cy="416449"/>
          </a:xfrm>
          <a:prstGeom prst="rect">
            <a:avLst/>
          </a:prstGeom>
        </p:spPr>
      </p:pic>
      <p:pic>
        <p:nvPicPr>
          <p:cNvPr id="71" name="图片 70"/>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136956" y="2119821"/>
            <a:ext cx="442913" cy="385098"/>
          </a:xfrm>
          <a:prstGeom prst="rect">
            <a:avLst/>
          </a:prstGeom>
        </p:spPr>
      </p:pic>
      <p:sp>
        <p:nvSpPr>
          <p:cNvPr id="9" name="文本框 66">
            <a:extLst>
              <a:ext uri="{FF2B5EF4-FFF2-40B4-BE49-F238E27FC236}">
                <a16:creationId xmlns:a16="http://schemas.microsoft.com/office/drawing/2014/main" id="{2519B14C-F097-D5E5-D0FC-79C5D2D815DA}"/>
              </a:ext>
            </a:extLst>
          </p:cNvPr>
          <p:cNvSpPr txBox="1"/>
          <p:nvPr/>
        </p:nvSpPr>
        <p:spPr>
          <a:xfrm>
            <a:off x="4601892" y="3839680"/>
            <a:ext cx="3373040" cy="554333"/>
          </a:xfrm>
          <a:prstGeom prst="rect">
            <a:avLst/>
          </a:prstGeom>
          <a:noFill/>
        </p:spPr>
        <p:txBody>
          <a:bodyPr wrap="square" lIns="61292" tIns="30646" rIns="61292" bIns="30646" rtlCol="0">
            <a:spAutoFit/>
          </a:bodyPr>
          <a:lstStyle>
            <a:defPPr>
              <a:defRPr lang="zh-CN"/>
            </a:defPPr>
            <a:lvl1pPr>
              <a:defRPr sz="3200" b="0" spc="0">
                <a:solidFill>
                  <a:srgbClr val="C14F34"/>
                </a:solidFill>
                <a:latin typeface="Times New Roman" panose="02020603050405020304" pitchFamily="18" charset="0"/>
                <a:ea typeface="+mj-ea"/>
                <a:cs typeface="Times New Roman" panose="02020603050405020304" pitchFamily="18" charset="0"/>
              </a:defRPr>
            </a:lvl1pPr>
          </a:lstStyle>
          <a:p>
            <a:r>
              <a:rPr lang="en-US" altLang="zh-CN" b="1"/>
              <a:t>Câu 3:</a:t>
            </a:r>
            <a:endParaRPr lang="zh-CN" altLang="en-US" b="1" dirty="0"/>
          </a:p>
        </p:txBody>
      </p:sp>
      <p:sp>
        <p:nvSpPr>
          <p:cNvPr id="10" name="矩形 68">
            <a:extLst>
              <a:ext uri="{FF2B5EF4-FFF2-40B4-BE49-F238E27FC236}">
                <a16:creationId xmlns:a16="http://schemas.microsoft.com/office/drawing/2014/main" id="{331E8099-2A5B-3EEF-95B3-08DD46456B0C}"/>
              </a:ext>
            </a:extLst>
          </p:cNvPr>
          <p:cNvSpPr/>
          <p:nvPr/>
        </p:nvSpPr>
        <p:spPr>
          <a:xfrm>
            <a:off x="4644754" y="4299050"/>
            <a:ext cx="4357688" cy="646666"/>
          </a:xfrm>
          <a:prstGeom prst="rect">
            <a:avLst/>
          </a:prstGeom>
        </p:spPr>
        <p:txBody>
          <a:bodyPr wrap="square" lIns="61292" tIns="30646" rIns="61292" bIns="30646">
            <a:spAutoFit/>
          </a:bodyPr>
          <a:lstStyle/>
          <a:p>
            <a:pPr algn="just"/>
            <a:r>
              <a:rPr lang="vi-VN" altLang="zh-CN" sz="1900">
                <a:latin typeface="Times New Roman" panose="02020603050405020304" pitchFamily="18" charset="0"/>
                <a:ea typeface="华康娃娃体W5(P)" panose="040B0500000000000000" pitchFamily="82" charset="-122"/>
                <a:cs typeface="Times New Roman" panose="02020603050405020304" pitchFamily="18" charset="0"/>
              </a:rPr>
              <a:t>Theo em các biểu hiện và tác hại của bệnh nghiện Internet là gì?</a:t>
            </a:r>
          </a:p>
        </p:txBody>
      </p:sp>
      <p:pic>
        <p:nvPicPr>
          <p:cNvPr id="11" name="图片 70">
            <a:extLst>
              <a:ext uri="{FF2B5EF4-FFF2-40B4-BE49-F238E27FC236}">
                <a16:creationId xmlns:a16="http://schemas.microsoft.com/office/drawing/2014/main" id="{60110B6E-4E2A-533D-C5EF-4FCC2F54A0F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201842" y="3858538"/>
            <a:ext cx="442913" cy="385098"/>
          </a:xfrm>
          <a:prstGeom prst="rect">
            <a:avLst/>
          </a:prstGeom>
        </p:spPr>
      </p:pic>
      <p:sp>
        <p:nvSpPr>
          <p:cNvPr id="12" name="文本框 5">
            <a:extLst>
              <a:ext uri="{FF2B5EF4-FFF2-40B4-BE49-F238E27FC236}">
                <a16:creationId xmlns:a16="http://schemas.microsoft.com/office/drawing/2014/main" id="{4CC8AF1E-CA19-03AE-8912-98A38B7E6712}"/>
              </a:ext>
            </a:extLst>
          </p:cNvPr>
          <p:cNvSpPr txBox="1"/>
          <p:nvPr/>
        </p:nvSpPr>
        <p:spPr>
          <a:xfrm>
            <a:off x="13187" y="51475"/>
            <a:ext cx="9130813" cy="354278"/>
          </a:xfrm>
          <a:prstGeom prst="rect">
            <a:avLst/>
          </a:prstGeom>
          <a:noFill/>
        </p:spPr>
        <p:txBody>
          <a:bodyPr wrap="square" lIns="61292" tIns="30646" rIns="61292" bIns="30646" rtlCol="0">
            <a:spAutoFit/>
          </a:bodyPr>
          <a:lstStyle>
            <a:defPPr>
              <a:defRPr lang="zh-CN"/>
            </a:defPPr>
            <a:lvl1pPr algn="r">
              <a:defRPr sz="3200" b="1" spc="600">
                <a:solidFill>
                  <a:srgbClr val="909A2A"/>
                </a:solidFill>
                <a:latin typeface="叶根友圆趣卡通体" panose="02010601030101010101" pitchFamily="2" charset="-122"/>
                <a:ea typeface="叶根友圆趣卡通体" panose="02010601030101010101" pitchFamily="2" charset="-122"/>
              </a:defRPr>
            </a:lvl1pPr>
          </a:lstStyle>
          <a:p>
            <a:pPr algn="just"/>
            <a:r>
              <a:rPr lang="en-US" altLang="zh-CN" sz="1900" spc="0">
                <a:solidFill>
                  <a:srgbClr val="C14F34"/>
                </a:solidFill>
                <a:latin typeface="Times New Roman" panose="02020603050405020304" pitchFamily="18" charset="0"/>
                <a:ea typeface="+mj-ea"/>
                <a:cs typeface="Times New Roman" panose="02020603050405020304" pitchFamily="18" charset="0"/>
              </a:rPr>
              <a:t>3. TÁC HẠI VÀ CÁCH PHÒNG TRÁNH BỆNH NGHIỆN INTERNET</a:t>
            </a:r>
            <a:endParaRPr lang="zh-CN" altLang="en-US" sz="1900" spc="0" dirty="0">
              <a:solidFill>
                <a:srgbClr val="C14F34"/>
              </a:solidFill>
              <a:latin typeface="Times New Roman" panose="02020603050405020304" pitchFamily="18" charset="0"/>
              <a:ea typeface="+mj-ea"/>
              <a:cs typeface="Times New Roman" panose="02020603050405020304" pitchFamily="18" charset="0"/>
            </a:endParaRPr>
          </a:p>
        </p:txBody>
      </p:sp>
      <p:sp>
        <p:nvSpPr>
          <p:cNvPr id="13" name="文本框 11">
            <a:extLst>
              <a:ext uri="{FF2B5EF4-FFF2-40B4-BE49-F238E27FC236}">
                <a16:creationId xmlns:a16="http://schemas.microsoft.com/office/drawing/2014/main" id="{363DCA35-17D0-4CCB-A3B0-877288818F5F}"/>
              </a:ext>
            </a:extLst>
          </p:cNvPr>
          <p:cNvSpPr txBox="1"/>
          <p:nvPr/>
        </p:nvSpPr>
        <p:spPr>
          <a:xfrm>
            <a:off x="5135214" y="402732"/>
            <a:ext cx="3373040" cy="391967"/>
          </a:xfrm>
          <a:prstGeom prst="roundRect">
            <a:avLst/>
          </a:prstGeom>
          <a:solidFill>
            <a:schemeClr val="bg1"/>
          </a:solidFill>
        </p:spPr>
        <p:txBody>
          <a:bodyPr wrap="square" lIns="61292" tIns="30646" rIns="61292" bIns="30646" rtlCol="0">
            <a:spAutoFit/>
          </a:bodyPr>
          <a:lstStyle/>
          <a:p>
            <a:pPr algn="ctr"/>
            <a:r>
              <a:rPr lang="en-US" altLang="zh-CN" sz="1900" b="1">
                <a:solidFill>
                  <a:schemeClr val="accent3">
                    <a:lumMod val="50000"/>
                  </a:schemeClr>
                </a:solidFill>
                <a:latin typeface="Times New Roman" panose="02020603050405020304" pitchFamily="18" charset="0"/>
                <a:ea typeface="+mj-ea"/>
                <a:cs typeface="Times New Roman" panose="02020603050405020304" pitchFamily="18" charset="0"/>
              </a:rPr>
              <a:t>HOẠT ĐỘNG 4 (10 PHÚT)</a:t>
            </a:r>
            <a:endParaRPr lang="zh-CN" altLang="en-US" sz="1900" b="1" dirty="0">
              <a:solidFill>
                <a:schemeClr val="accent3">
                  <a:lumMod val="50000"/>
                </a:schemeClr>
              </a:solidFill>
              <a:latin typeface="Times New Roman" panose="02020603050405020304" pitchFamily="18" charset="0"/>
              <a:ea typeface="+mj-ea"/>
              <a:cs typeface="Times New Roman" panose="02020603050405020304" pitchFamily="18" charset="0"/>
            </a:endParaRPr>
          </a:p>
        </p:txBody>
      </p:sp>
      <p:grpSp>
        <p:nvGrpSpPr>
          <p:cNvPr id="3" name="Group 2">
            <a:extLst>
              <a:ext uri="{FF2B5EF4-FFF2-40B4-BE49-F238E27FC236}">
                <a16:creationId xmlns:a16="http://schemas.microsoft.com/office/drawing/2014/main" id="{F721718D-B11B-45EB-F501-16D84B02A2EA}"/>
              </a:ext>
            </a:extLst>
          </p:cNvPr>
          <p:cNvGrpSpPr/>
          <p:nvPr/>
        </p:nvGrpSpPr>
        <p:grpSpPr>
          <a:xfrm>
            <a:off x="192068" y="487360"/>
            <a:ext cx="1888178" cy="2003391"/>
            <a:chOff x="256091" y="649813"/>
            <a:chExt cx="2517570" cy="2671188"/>
          </a:xfrm>
        </p:grpSpPr>
        <p:pic>
          <p:nvPicPr>
            <p:cNvPr id="14" name="图片 36">
              <a:extLst>
                <a:ext uri="{FF2B5EF4-FFF2-40B4-BE49-F238E27FC236}">
                  <a16:creationId xmlns:a16="http://schemas.microsoft.com/office/drawing/2014/main" id="{30687535-B63D-448B-196E-E787D53ECB5E}"/>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56091" y="649813"/>
              <a:ext cx="1397790" cy="1412544"/>
            </a:xfrm>
            <a:prstGeom prst="rect">
              <a:avLst/>
            </a:prstGeom>
          </p:spPr>
        </p:pic>
        <p:pic>
          <p:nvPicPr>
            <p:cNvPr id="15" name="图片 36">
              <a:extLst>
                <a:ext uri="{FF2B5EF4-FFF2-40B4-BE49-F238E27FC236}">
                  <a16:creationId xmlns:a16="http://schemas.microsoft.com/office/drawing/2014/main" id="{3CDC9FDC-000F-AD36-94AB-D63CBC4465CB}"/>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375871" y="649813"/>
              <a:ext cx="1397790" cy="1412544"/>
            </a:xfrm>
            <a:prstGeom prst="rect">
              <a:avLst/>
            </a:prstGeom>
          </p:spPr>
        </p:pic>
        <p:pic>
          <p:nvPicPr>
            <p:cNvPr id="16" name="图片 36">
              <a:extLst>
                <a:ext uri="{FF2B5EF4-FFF2-40B4-BE49-F238E27FC236}">
                  <a16:creationId xmlns:a16="http://schemas.microsoft.com/office/drawing/2014/main" id="{67FDEF91-56B6-4BD6-F2C8-5B3452E82462}"/>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71082" y="1908457"/>
              <a:ext cx="1397790" cy="1412544"/>
            </a:xfrm>
            <a:prstGeom prst="rect">
              <a:avLst/>
            </a:prstGeom>
          </p:spPr>
        </p:pic>
      </p:grpSp>
    </p:spTree>
    <p:extLst>
      <p:ext uri="{BB962C8B-B14F-4D97-AF65-F5344CB8AC3E}">
        <p14:creationId xmlns:p14="http://schemas.microsoft.com/office/powerpoint/2010/main" val="26875334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500" fill="hold"/>
                                        <p:tgtEl>
                                          <p:spTgt spid="70"/>
                                        </p:tgtEl>
                                        <p:attrNameLst>
                                          <p:attrName>ppt_w</p:attrName>
                                        </p:attrNameLst>
                                      </p:cBhvr>
                                      <p:tavLst>
                                        <p:tav tm="0">
                                          <p:val>
                                            <p:fltVal val="0"/>
                                          </p:val>
                                        </p:tav>
                                        <p:tav tm="100000">
                                          <p:val>
                                            <p:strVal val="#ppt_w"/>
                                          </p:val>
                                        </p:tav>
                                      </p:tavLst>
                                    </p:anim>
                                    <p:anim calcmode="lin" valueType="num">
                                      <p:cBhvr>
                                        <p:cTn id="8" dur="500" fill="hold"/>
                                        <p:tgtEl>
                                          <p:spTgt spid="70"/>
                                        </p:tgtEl>
                                        <p:attrNameLst>
                                          <p:attrName>ppt_h</p:attrName>
                                        </p:attrNameLst>
                                      </p:cBhvr>
                                      <p:tavLst>
                                        <p:tav tm="0">
                                          <p:val>
                                            <p:fltVal val="0"/>
                                          </p:val>
                                        </p:tav>
                                        <p:tav tm="100000">
                                          <p:val>
                                            <p:strVal val="#ppt_h"/>
                                          </p:val>
                                        </p:tav>
                                      </p:tavLst>
                                    </p:anim>
                                    <p:anim calcmode="lin" valueType="num">
                                      <p:cBhvr>
                                        <p:cTn id="9" dur="500" fill="hold"/>
                                        <p:tgtEl>
                                          <p:spTgt spid="70"/>
                                        </p:tgtEl>
                                        <p:attrNameLst>
                                          <p:attrName>style.rotation</p:attrName>
                                        </p:attrNameLst>
                                      </p:cBhvr>
                                      <p:tavLst>
                                        <p:tav tm="0">
                                          <p:val>
                                            <p:fltVal val="360"/>
                                          </p:val>
                                        </p:tav>
                                        <p:tav tm="100000">
                                          <p:val>
                                            <p:fltVal val="0"/>
                                          </p:val>
                                        </p:tav>
                                      </p:tavLst>
                                    </p:anim>
                                    <p:animEffect transition="in" filter="fade">
                                      <p:cBhvr>
                                        <p:cTn id="10" dur="500"/>
                                        <p:tgtEl>
                                          <p:spTgt spid="70"/>
                                        </p:tgtEl>
                                      </p:cBhvr>
                                    </p:animEffect>
                                  </p:childTnLst>
                                </p:cTn>
                              </p:par>
                              <p:par>
                                <p:cTn id="11" presetID="53"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left)">
                                      <p:cBhvr>
                                        <p:cTn id="19" dur="500"/>
                                        <p:tgtEl>
                                          <p:spTgt spid="45"/>
                                        </p:tgtEl>
                                      </p:cBhvr>
                                    </p:animEffect>
                                  </p:childTnLst>
                                </p:cTn>
                              </p:par>
                            </p:childTnLst>
                          </p:cTn>
                        </p:par>
                        <p:par>
                          <p:cTn id="20" fill="hold">
                            <p:stCondLst>
                              <p:cond delay="1000"/>
                            </p:stCondLst>
                            <p:childTnLst>
                              <p:par>
                                <p:cTn id="21" presetID="22" presetClass="entr" presetSubtype="8" fill="hold" grpId="0" nodeType="afterEffect">
                                  <p:stCondLst>
                                    <p:cond delay="0"/>
                                  </p:stCondLst>
                                  <p:iterate type="lt">
                                    <p:tmPct val="10000"/>
                                  </p:iterate>
                                  <p:childTnLst>
                                    <p:set>
                                      <p:cBhvr>
                                        <p:cTn id="22" dur="1" fill="hold">
                                          <p:stCondLst>
                                            <p:cond delay="0"/>
                                          </p:stCondLst>
                                        </p:cTn>
                                        <p:tgtEl>
                                          <p:spTgt spid="66"/>
                                        </p:tgtEl>
                                        <p:attrNameLst>
                                          <p:attrName>style.visibility</p:attrName>
                                        </p:attrNameLst>
                                      </p:cBhvr>
                                      <p:to>
                                        <p:strVal val="visible"/>
                                      </p:to>
                                    </p:set>
                                    <p:animEffect transition="in" filter="wipe(left)">
                                      <p:cBhvr>
                                        <p:cTn id="23" dur="100"/>
                                        <p:tgtEl>
                                          <p:spTgt spid="66"/>
                                        </p:tgtEl>
                                      </p:cBhvr>
                                    </p:animEffect>
                                  </p:childTnLst>
                                </p:cTn>
                              </p:par>
                            </p:childTnLst>
                          </p:cTn>
                        </p:par>
                        <p:par>
                          <p:cTn id="24" fill="hold">
                            <p:stCondLst>
                              <p:cond delay="1520"/>
                            </p:stCondLst>
                            <p:childTnLst>
                              <p:par>
                                <p:cTn id="25" presetID="49" presetClass="entr" presetSubtype="0" decel="100000" fill="hold" nodeType="afterEffect">
                                  <p:stCondLst>
                                    <p:cond delay="0"/>
                                  </p:stCondLst>
                                  <p:childTnLst>
                                    <p:set>
                                      <p:cBhvr>
                                        <p:cTn id="26" dur="1" fill="hold">
                                          <p:stCondLst>
                                            <p:cond delay="0"/>
                                          </p:stCondLst>
                                        </p:cTn>
                                        <p:tgtEl>
                                          <p:spTgt spid="71"/>
                                        </p:tgtEl>
                                        <p:attrNameLst>
                                          <p:attrName>style.visibility</p:attrName>
                                        </p:attrNameLst>
                                      </p:cBhvr>
                                      <p:to>
                                        <p:strVal val="visible"/>
                                      </p:to>
                                    </p:set>
                                    <p:anim calcmode="lin" valueType="num">
                                      <p:cBhvr>
                                        <p:cTn id="27" dur="500" fill="hold"/>
                                        <p:tgtEl>
                                          <p:spTgt spid="71"/>
                                        </p:tgtEl>
                                        <p:attrNameLst>
                                          <p:attrName>ppt_w</p:attrName>
                                        </p:attrNameLst>
                                      </p:cBhvr>
                                      <p:tavLst>
                                        <p:tav tm="0">
                                          <p:val>
                                            <p:fltVal val="0"/>
                                          </p:val>
                                        </p:tav>
                                        <p:tav tm="100000">
                                          <p:val>
                                            <p:strVal val="#ppt_w"/>
                                          </p:val>
                                        </p:tav>
                                      </p:tavLst>
                                    </p:anim>
                                    <p:anim calcmode="lin" valueType="num">
                                      <p:cBhvr>
                                        <p:cTn id="28" dur="500" fill="hold"/>
                                        <p:tgtEl>
                                          <p:spTgt spid="71"/>
                                        </p:tgtEl>
                                        <p:attrNameLst>
                                          <p:attrName>ppt_h</p:attrName>
                                        </p:attrNameLst>
                                      </p:cBhvr>
                                      <p:tavLst>
                                        <p:tav tm="0">
                                          <p:val>
                                            <p:fltVal val="0"/>
                                          </p:val>
                                        </p:tav>
                                        <p:tav tm="100000">
                                          <p:val>
                                            <p:strVal val="#ppt_h"/>
                                          </p:val>
                                        </p:tav>
                                      </p:tavLst>
                                    </p:anim>
                                    <p:anim calcmode="lin" valueType="num">
                                      <p:cBhvr>
                                        <p:cTn id="29" dur="500" fill="hold"/>
                                        <p:tgtEl>
                                          <p:spTgt spid="71"/>
                                        </p:tgtEl>
                                        <p:attrNameLst>
                                          <p:attrName>style.rotation</p:attrName>
                                        </p:attrNameLst>
                                      </p:cBhvr>
                                      <p:tavLst>
                                        <p:tav tm="0">
                                          <p:val>
                                            <p:fltVal val="360"/>
                                          </p:val>
                                        </p:tav>
                                        <p:tav tm="100000">
                                          <p:val>
                                            <p:fltVal val="0"/>
                                          </p:val>
                                        </p:tav>
                                      </p:tavLst>
                                    </p:anim>
                                    <p:animEffect transition="in" filter="fade">
                                      <p:cBhvr>
                                        <p:cTn id="30" dur="500"/>
                                        <p:tgtEl>
                                          <p:spTgt spid="71"/>
                                        </p:tgtEl>
                                      </p:cBhvr>
                                    </p:animEffect>
                                  </p:childTnLst>
                                </p:cTn>
                              </p:par>
                            </p:childTnLst>
                          </p:cTn>
                        </p:par>
                        <p:par>
                          <p:cTn id="31" fill="hold">
                            <p:stCondLst>
                              <p:cond delay="2020"/>
                            </p:stCondLst>
                            <p:childTnLst>
                              <p:par>
                                <p:cTn id="32" presetID="22" presetClass="entr" presetSubtype="8" fill="hold" grpId="0" nodeType="afterEffect">
                                  <p:stCondLst>
                                    <p:cond delay="0"/>
                                  </p:stCondLst>
                                  <p:childTnLst>
                                    <p:set>
                                      <p:cBhvr>
                                        <p:cTn id="33" dur="1" fill="hold">
                                          <p:stCondLst>
                                            <p:cond delay="0"/>
                                          </p:stCondLst>
                                        </p:cTn>
                                        <p:tgtEl>
                                          <p:spTgt spid="67"/>
                                        </p:tgtEl>
                                        <p:attrNameLst>
                                          <p:attrName>style.visibility</p:attrName>
                                        </p:attrNameLst>
                                      </p:cBhvr>
                                      <p:to>
                                        <p:strVal val="visible"/>
                                      </p:to>
                                    </p:set>
                                    <p:animEffect transition="in" filter="wipe(left)">
                                      <p:cBhvr>
                                        <p:cTn id="34" dur="500"/>
                                        <p:tgtEl>
                                          <p:spTgt spid="67"/>
                                        </p:tgtEl>
                                      </p:cBhvr>
                                    </p:animEffect>
                                  </p:childTnLst>
                                </p:cTn>
                              </p:par>
                            </p:childTnLst>
                          </p:cTn>
                        </p:par>
                        <p:par>
                          <p:cTn id="35" fill="hold">
                            <p:stCondLst>
                              <p:cond delay="2520"/>
                            </p:stCondLst>
                            <p:childTnLst>
                              <p:par>
                                <p:cTn id="36" presetID="22" presetClass="entr" presetSubtype="8" fill="hold" grpId="0" nodeType="afterEffect">
                                  <p:stCondLst>
                                    <p:cond delay="0"/>
                                  </p:stCondLst>
                                  <p:iterate type="lt">
                                    <p:tmPct val="10000"/>
                                  </p:iterate>
                                  <p:childTnLst>
                                    <p:set>
                                      <p:cBhvr>
                                        <p:cTn id="37" dur="1" fill="hold">
                                          <p:stCondLst>
                                            <p:cond delay="0"/>
                                          </p:stCondLst>
                                        </p:cTn>
                                        <p:tgtEl>
                                          <p:spTgt spid="69"/>
                                        </p:tgtEl>
                                        <p:attrNameLst>
                                          <p:attrName>style.visibility</p:attrName>
                                        </p:attrNameLst>
                                      </p:cBhvr>
                                      <p:to>
                                        <p:strVal val="visible"/>
                                      </p:to>
                                    </p:set>
                                    <p:animEffect transition="in" filter="wipe(left)">
                                      <p:cBhvr>
                                        <p:cTn id="38" dur="100"/>
                                        <p:tgtEl>
                                          <p:spTgt spid="69"/>
                                        </p:tgtEl>
                                      </p:cBhvr>
                                    </p:animEffect>
                                  </p:childTnLst>
                                </p:cTn>
                              </p:par>
                            </p:childTnLst>
                          </p:cTn>
                        </p:par>
                        <p:par>
                          <p:cTn id="39" fill="hold">
                            <p:stCondLst>
                              <p:cond delay="3380"/>
                            </p:stCondLst>
                            <p:childTnLst>
                              <p:par>
                                <p:cTn id="40" presetID="49" presetClass="entr" presetSubtype="0" decel="100000"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 calcmode="lin" valueType="num">
                                      <p:cBhvr>
                                        <p:cTn id="44" dur="500" fill="hold"/>
                                        <p:tgtEl>
                                          <p:spTgt spid="11"/>
                                        </p:tgtEl>
                                        <p:attrNameLst>
                                          <p:attrName>style.rotation</p:attrName>
                                        </p:attrNameLst>
                                      </p:cBhvr>
                                      <p:tavLst>
                                        <p:tav tm="0">
                                          <p:val>
                                            <p:fltVal val="360"/>
                                          </p:val>
                                        </p:tav>
                                        <p:tav tm="100000">
                                          <p:val>
                                            <p:fltVal val="0"/>
                                          </p:val>
                                        </p:tav>
                                      </p:tavLst>
                                    </p:anim>
                                    <p:animEffect transition="in" filter="fade">
                                      <p:cBhvr>
                                        <p:cTn id="45" dur="500"/>
                                        <p:tgtEl>
                                          <p:spTgt spid="11"/>
                                        </p:tgtEl>
                                      </p:cBhvr>
                                    </p:animEffect>
                                  </p:childTnLst>
                                </p:cTn>
                              </p:par>
                            </p:childTnLst>
                          </p:cTn>
                        </p:par>
                        <p:par>
                          <p:cTn id="46" fill="hold">
                            <p:stCondLst>
                              <p:cond delay="3880"/>
                            </p:stCondLst>
                            <p:childTnLst>
                              <p:par>
                                <p:cTn id="47" presetID="22" presetClass="entr" presetSubtype="8" fill="hold" grpId="0"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left)">
                                      <p:cBhvr>
                                        <p:cTn id="49" dur="500"/>
                                        <p:tgtEl>
                                          <p:spTgt spid="9"/>
                                        </p:tgtEl>
                                      </p:cBhvr>
                                    </p:animEffect>
                                  </p:childTnLst>
                                </p:cTn>
                              </p:par>
                            </p:childTnLst>
                          </p:cTn>
                        </p:par>
                        <p:par>
                          <p:cTn id="50" fill="hold">
                            <p:stCondLst>
                              <p:cond delay="4380"/>
                            </p:stCondLst>
                            <p:childTnLst>
                              <p:par>
                                <p:cTn id="51" presetID="22" presetClass="entr" presetSubtype="8" fill="hold" grpId="0" nodeType="afterEffect">
                                  <p:stCondLst>
                                    <p:cond delay="0"/>
                                  </p:stCondLst>
                                  <p:iterate type="lt">
                                    <p:tmPct val="10000"/>
                                  </p:iterate>
                                  <p:childTnLst>
                                    <p:set>
                                      <p:cBhvr>
                                        <p:cTn id="52" dur="1" fill="hold">
                                          <p:stCondLst>
                                            <p:cond delay="0"/>
                                          </p:stCondLst>
                                        </p:cTn>
                                        <p:tgtEl>
                                          <p:spTgt spid="10"/>
                                        </p:tgtEl>
                                        <p:attrNameLst>
                                          <p:attrName>style.visibility</p:attrName>
                                        </p:attrNameLst>
                                      </p:cBhvr>
                                      <p:to>
                                        <p:strVal val="visible"/>
                                      </p:to>
                                    </p:set>
                                    <p:animEffect transition="in" filter="wipe(left)">
                                      <p:cBhvr>
                                        <p:cTn id="53" dur="1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66" grpId="0"/>
      <p:bldP spid="67" grpId="0"/>
      <p:bldP spid="69" grpId="0"/>
      <p:bldP spid="9"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可爱卡通风格幼教家长会PPT"/>
  <p:tag name="INKNOELEADERBOARD" val="531057387"/>
</p:tagLst>
</file>

<file path=ppt/theme/theme1.xml><?xml version="1.0" encoding="utf-8"?>
<a:theme xmlns:a="http://schemas.openxmlformats.org/drawingml/2006/main" name="Office 主题">
  <a:themeElements>
    <a:clrScheme name="0-卡通色">
      <a:dk1>
        <a:sysClr val="windowText" lastClr="000000"/>
      </a:dk1>
      <a:lt1>
        <a:sysClr val="window" lastClr="FFFFFF"/>
      </a:lt1>
      <a:dk2>
        <a:srgbClr val="44546A"/>
      </a:dk2>
      <a:lt2>
        <a:srgbClr val="E7E6E6"/>
      </a:lt2>
      <a:accent1>
        <a:srgbClr val="FFF674"/>
      </a:accent1>
      <a:accent2>
        <a:srgbClr val="FF94AE"/>
      </a:accent2>
      <a:accent3>
        <a:srgbClr val="BDE6FF"/>
      </a:accent3>
      <a:accent4>
        <a:srgbClr val="BED85D"/>
      </a:accent4>
      <a:accent5>
        <a:srgbClr val="9A5A5E"/>
      </a:accent5>
      <a:accent6>
        <a:srgbClr val="70AD47"/>
      </a:accent6>
      <a:hlink>
        <a:srgbClr val="0563C1"/>
      </a:hlink>
      <a:folHlink>
        <a:srgbClr val="954F72"/>
      </a:folHlink>
    </a:clrScheme>
    <a:fontScheme name="0-卡通">
      <a:majorFont>
        <a:latin typeface="Helga"/>
        <a:ea typeface="MYuppy-KR-Bold-DDC"/>
        <a:cs typeface=""/>
      </a:majorFont>
      <a:minorFont>
        <a:latin typeface="Helga"/>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a:spAutoFit/>
      </a:bodyPr>
      <a:lstStyle>
        <a:defPPr algn="ctr">
          <a:lnSpc>
            <a:spcPct val="150000"/>
          </a:lnSpc>
          <a:defRPr spc="300" dirty="0" smtClean="0">
            <a:solidFill>
              <a:schemeClr val="tx1">
                <a:lumMod val="85000"/>
                <a:lumOff val="15000"/>
              </a:schemeClr>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Slide doanh nghiệp">
      <a:majorFont>
        <a:latin typeface="A3.Jovis-BebasNeueBold-San"/>
        <a:ea typeface=""/>
        <a:cs typeface=""/>
      </a:majorFont>
      <a:minorFont>
        <a:latin typeface="A2.Jovis-Doanvandai-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CADAD1A1-CEC9-4312-AC2A-7A3DCE0B6CC7}" vid="{FE0E3839-66CC-412B-BD39-DBA3FC809DE9}"/>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1158</TotalTime>
  <Words>1508</Words>
  <Application>Microsoft Office PowerPoint</Application>
  <PresentationFormat>On-screen Show (16:9)</PresentationFormat>
  <Paragraphs>193</Paragraphs>
  <Slides>33</Slides>
  <Notes>26</Notes>
  <HiddenSlides>0</HiddenSlides>
  <MMClips>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33</vt:i4>
      </vt:variant>
    </vt:vector>
  </HeadingPairs>
  <TitlesOfParts>
    <vt:vector size="50" baseType="lpstr">
      <vt:lpstr>微软雅黑</vt:lpstr>
      <vt:lpstr>宋体</vt:lpstr>
      <vt:lpstr>微软雅黑 Light</vt:lpstr>
      <vt:lpstr>A2.Jovis-Doanvandai-San</vt:lpstr>
      <vt:lpstr>A3.Jovis-BebasNeueBold-San</vt:lpstr>
      <vt:lpstr>Arial</vt:lpstr>
      <vt:lpstr>Calibri</vt:lpstr>
      <vt:lpstr>Calibri Light</vt:lpstr>
      <vt:lpstr>Helga</vt:lpstr>
      <vt:lpstr>MYuppy-KR-Bold-DDC</vt:lpstr>
      <vt:lpstr>Tahoma</vt:lpstr>
      <vt:lpstr>Times New Roman</vt:lpstr>
      <vt:lpstr>Wingdings</vt:lpstr>
      <vt:lpstr>华康娃娃体W5(P)</vt:lpstr>
      <vt:lpstr>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可爱卡通风格幼教家长会PPT</dc:title>
  <dc:creator>z</dc:creator>
  <cp:lastModifiedBy>Admin</cp:lastModifiedBy>
  <cp:revision>230</cp:revision>
  <dcterms:created xsi:type="dcterms:W3CDTF">2016-08-24T02:16:11Z</dcterms:created>
  <dcterms:modified xsi:type="dcterms:W3CDTF">2024-11-10T23:30:06Z</dcterms:modified>
</cp:coreProperties>
</file>