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4" r:id="rId3"/>
  </p:sldMasterIdLst>
  <p:notesMasterIdLst>
    <p:notesMasterId r:id="rId37"/>
  </p:notesMasterIdLst>
  <p:sldIdLst>
    <p:sldId id="334" r:id="rId4"/>
    <p:sldId id="265" r:id="rId5"/>
    <p:sldId id="266" r:id="rId6"/>
    <p:sldId id="279" r:id="rId7"/>
    <p:sldId id="277" r:id="rId8"/>
    <p:sldId id="268" r:id="rId9"/>
    <p:sldId id="270" r:id="rId10"/>
    <p:sldId id="271" r:id="rId11"/>
    <p:sldId id="272" r:id="rId12"/>
    <p:sldId id="280" r:id="rId13"/>
    <p:sldId id="323" r:id="rId14"/>
    <p:sldId id="324" r:id="rId15"/>
    <p:sldId id="325" r:id="rId16"/>
    <p:sldId id="264" r:id="rId17"/>
    <p:sldId id="281" r:id="rId18"/>
    <p:sldId id="282" r:id="rId19"/>
    <p:sldId id="326" r:id="rId20"/>
    <p:sldId id="328" r:id="rId21"/>
    <p:sldId id="329" r:id="rId22"/>
    <p:sldId id="327" r:id="rId23"/>
    <p:sldId id="330" r:id="rId24"/>
    <p:sldId id="331" r:id="rId25"/>
    <p:sldId id="278" r:id="rId26"/>
    <p:sldId id="333" r:id="rId27"/>
    <p:sldId id="256" r:id="rId28"/>
    <p:sldId id="257" r:id="rId29"/>
    <p:sldId id="258" r:id="rId30"/>
    <p:sldId id="259" r:id="rId31"/>
    <p:sldId id="260" r:id="rId32"/>
    <p:sldId id="261" r:id="rId33"/>
    <p:sldId id="262" r:id="rId34"/>
    <p:sldId id="263" r:id="rId35"/>
    <p:sldId id="332" r:id="rId36"/>
  </p:sldIdLst>
  <p:sldSz cx="12192000" cy="6858000"/>
  <p:notesSz cx="6858000" cy="91440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E5D4B5"/>
    <a:srgbClr val="FFF3DC"/>
    <a:srgbClr val="78AC92"/>
    <a:srgbClr val="E6A22B"/>
    <a:srgbClr val="FD5967"/>
    <a:srgbClr val="F4889F"/>
    <a:srgbClr val="5DC8D2"/>
    <a:srgbClr val="CA4D32"/>
    <a:srgbClr val="BC84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88317" autoAdjust="0"/>
  </p:normalViewPr>
  <p:slideViewPr>
    <p:cSldViewPr snapToGrid="0">
      <p:cViewPr varScale="1">
        <p:scale>
          <a:sx n="60" d="100"/>
          <a:sy n="60" d="100"/>
        </p:scale>
        <p:origin x="10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1CE513-7FEE-4F31-BC07-EE4AA2CBAFA1}" type="datetimeFigureOut">
              <a:rPr lang="en-US" smtClean="0"/>
              <a:t>7/28/2022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C7050A-8175-492E-9DDF-FB9B86E92E6D}" type="slidenum">
              <a:rPr lang="en-US" smtClean="0"/>
              <a:t>‹#›</a:t>
            </a:fld>
            <a:endParaRPr lang="en-US"/>
          </a:p>
        </p:txBody>
      </p:sp>
    </p:spTree>
    <p:extLst>
      <p:ext uri="{BB962C8B-B14F-4D97-AF65-F5344CB8AC3E}">
        <p14:creationId xmlns:p14="http://schemas.microsoft.com/office/powerpoint/2010/main" val="2384787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C7050A-8175-492E-9DDF-FB9B86E92E6D}" type="slidenum">
              <a:rPr lang="en-US" smtClean="0"/>
              <a:t>2</a:t>
            </a:fld>
            <a:endParaRPr lang="en-US"/>
          </a:p>
        </p:txBody>
      </p:sp>
    </p:spTree>
    <p:extLst>
      <p:ext uri="{BB962C8B-B14F-4D97-AF65-F5344CB8AC3E}">
        <p14:creationId xmlns:p14="http://schemas.microsoft.com/office/powerpoint/2010/main" val="1671891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0"/>
        <p:cNvGrpSpPr/>
        <p:nvPr/>
      </p:nvGrpSpPr>
      <p:grpSpPr>
        <a:xfrm>
          <a:off x="0" y="0"/>
          <a:ext cx="0" cy="0"/>
          <a:chOff x="0" y="0"/>
          <a:chExt cx="0" cy="0"/>
        </a:xfrm>
      </p:grpSpPr>
      <p:sp>
        <p:nvSpPr>
          <p:cNvPr id="2621" name="Google Shape;2621;gd768e69cfa_0_8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2" name="Google Shape;2622;gd768e69cfa_0_8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C7050A-8175-492E-9DDF-FB9B86E92E6D}" type="slidenum">
              <a:rPr lang="en-US" smtClean="0"/>
              <a:t>25</a:t>
            </a:fld>
            <a:endParaRPr lang="en-US"/>
          </a:p>
        </p:txBody>
      </p:sp>
    </p:spTree>
    <p:extLst>
      <p:ext uri="{BB962C8B-B14F-4D97-AF65-F5344CB8AC3E}">
        <p14:creationId xmlns:p14="http://schemas.microsoft.com/office/powerpoint/2010/main" val="3646664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Xin </a:t>
            </a:r>
            <a:r>
              <a:rPr lang="en-US" dirty="0" err="1"/>
              <a:t>chào</a:t>
            </a:r>
            <a:r>
              <a:rPr lang="en-US" dirty="0"/>
              <a:t> </a:t>
            </a:r>
            <a:r>
              <a:rPr lang="en-US" dirty="0" err="1"/>
              <a:t>quý</a:t>
            </a:r>
            <a:r>
              <a:rPr lang="en-US" dirty="0"/>
              <a:t> </a:t>
            </a:r>
            <a:r>
              <a:rPr lang="en-US" dirty="0" err="1"/>
              <a:t>thầy</a:t>
            </a:r>
            <a:r>
              <a:rPr lang="en-US" dirty="0"/>
              <a:t> </a:t>
            </a:r>
            <a:r>
              <a:rPr lang="en-US" dirty="0" err="1"/>
              <a:t>cô</a:t>
            </a:r>
            <a:r>
              <a:rPr lang="en-US" dirty="0"/>
              <a:t> </a:t>
            </a:r>
            <a:r>
              <a:rPr lang="en-US" dirty="0" err="1"/>
              <a:t>đã</a:t>
            </a:r>
            <a:r>
              <a:rPr lang="en-US" dirty="0"/>
              <a:t> </a:t>
            </a:r>
            <a:r>
              <a:rPr lang="en-US" dirty="0" err="1"/>
              <a:t>quan</a:t>
            </a:r>
            <a:r>
              <a:rPr lang="en-US" dirty="0"/>
              <a:t> </a:t>
            </a:r>
            <a:r>
              <a:rPr lang="en-US" dirty="0" err="1"/>
              <a:t>tâm</a:t>
            </a:r>
            <a:r>
              <a:rPr lang="en-US" dirty="0"/>
              <a:t> </a:t>
            </a:r>
            <a:r>
              <a:rPr lang="en-US" dirty="0" err="1"/>
              <a:t>đến</a:t>
            </a:r>
            <a:r>
              <a:rPr lang="en-US" dirty="0"/>
              <a:t> </a:t>
            </a:r>
            <a:r>
              <a:rPr lang="en-US" dirty="0" err="1"/>
              <a:t>sản</a:t>
            </a:r>
            <a:r>
              <a:rPr lang="en-US" dirty="0"/>
              <a:t> </a:t>
            </a:r>
            <a:r>
              <a:rPr lang="en-US" dirty="0" err="1"/>
              <a:t>phẩm</a:t>
            </a:r>
            <a:r>
              <a:rPr lang="en-US" dirty="0"/>
              <a:t> </a:t>
            </a:r>
            <a:r>
              <a:rPr lang="en-US" dirty="0" err="1"/>
              <a:t>của</a:t>
            </a:r>
            <a:r>
              <a:rPr lang="en-US" dirty="0"/>
              <a:t> </a:t>
            </a:r>
            <a:r>
              <a:rPr lang="en-US" dirty="0" err="1"/>
              <a:t>em</a:t>
            </a:r>
            <a:r>
              <a:rPr lang="en-US" dirty="0"/>
              <a:t> ạ!</a:t>
            </a:r>
          </a:p>
          <a:p>
            <a:r>
              <a:rPr lang="en-US" dirty="0"/>
              <a:t>Game </a:t>
            </a:r>
            <a:r>
              <a:rPr lang="en-US" dirty="0" err="1"/>
              <a:t>trắc</a:t>
            </a:r>
            <a:r>
              <a:rPr lang="en-US" dirty="0"/>
              <a:t> </a:t>
            </a:r>
            <a:r>
              <a:rPr lang="en-US" dirty="0" err="1"/>
              <a:t>nghiệm</a:t>
            </a:r>
            <a:r>
              <a:rPr lang="en-US" dirty="0"/>
              <a:t> </a:t>
            </a:r>
            <a:r>
              <a:rPr lang="en-US" dirty="0" err="1"/>
              <a:t>có</a:t>
            </a:r>
            <a:r>
              <a:rPr lang="en-US" dirty="0"/>
              <a:t> 3 ý A, B, C.</a:t>
            </a:r>
          </a:p>
          <a:p>
            <a:r>
              <a:rPr lang="en-US" dirty="0" err="1"/>
              <a:t>Quý</a:t>
            </a:r>
            <a:r>
              <a:rPr lang="en-US" dirty="0"/>
              <a:t> </a:t>
            </a:r>
            <a:r>
              <a:rPr lang="en-US" dirty="0" err="1"/>
              <a:t>thầy</a:t>
            </a:r>
            <a:r>
              <a:rPr lang="en-US" dirty="0"/>
              <a:t> </a:t>
            </a:r>
            <a:r>
              <a:rPr lang="en-US" dirty="0" err="1"/>
              <a:t>cô</a:t>
            </a:r>
            <a:r>
              <a:rPr lang="en-US" dirty="0"/>
              <a:t> </a:t>
            </a:r>
            <a:r>
              <a:rPr lang="en-US" dirty="0" err="1"/>
              <a:t>sẽ</a:t>
            </a:r>
            <a:r>
              <a:rPr lang="en-US" dirty="0"/>
              <a:t> </a:t>
            </a:r>
            <a:r>
              <a:rPr lang="en-US" dirty="0" err="1"/>
              <a:t>gõ</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vào</a:t>
            </a:r>
            <a:r>
              <a:rPr lang="en-US" dirty="0"/>
              <a:t> ô CORRECT ANSWER, </a:t>
            </a:r>
            <a:r>
              <a:rPr lang="en-US" dirty="0" err="1"/>
              <a:t>đáp</a:t>
            </a:r>
            <a:r>
              <a:rPr lang="en-US" dirty="0"/>
              <a:t> </a:t>
            </a:r>
            <a:r>
              <a:rPr lang="en-US" dirty="0" err="1"/>
              <a:t>án</a:t>
            </a:r>
            <a:r>
              <a:rPr lang="en-US" dirty="0"/>
              <a:t> </a:t>
            </a:r>
            <a:r>
              <a:rPr lang="en-US" dirty="0" err="1"/>
              <a:t>sai</a:t>
            </a:r>
            <a:r>
              <a:rPr lang="en-US" dirty="0"/>
              <a:t> </a:t>
            </a:r>
            <a:r>
              <a:rPr lang="en-US" dirty="0" err="1"/>
              <a:t>vào</a:t>
            </a:r>
            <a:r>
              <a:rPr lang="en-US" dirty="0"/>
              <a:t> ô WRONG ANSWER.</a:t>
            </a:r>
          </a:p>
        </p:txBody>
      </p:sp>
      <p:sp>
        <p:nvSpPr>
          <p:cNvPr id="4" name="Slide Number Placeholder 3"/>
          <p:cNvSpPr>
            <a:spLocks noGrp="1"/>
          </p:cNvSpPr>
          <p:nvPr>
            <p:ph type="sldNum" sz="quarter" idx="5"/>
          </p:nvPr>
        </p:nvSpPr>
        <p:spPr/>
        <p:txBody>
          <a:bodyPr/>
          <a:lstStyle/>
          <a:p>
            <a:fld id="{34C7050A-8175-492E-9DDF-FB9B86E92E6D}" type="slidenum">
              <a:rPr lang="en-US" smtClean="0"/>
              <a:t>26</a:t>
            </a:fld>
            <a:endParaRPr lang="en-US"/>
          </a:p>
        </p:txBody>
      </p:sp>
    </p:spTree>
    <p:extLst>
      <p:ext uri="{BB962C8B-B14F-4D97-AF65-F5344CB8AC3E}">
        <p14:creationId xmlns:p14="http://schemas.microsoft.com/office/powerpoint/2010/main" val="2265085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C7050A-8175-492E-9DDF-FB9B86E92E6D}" type="slidenum">
              <a:rPr lang="en-US" smtClean="0"/>
              <a:t>27</a:t>
            </a:fld>
            <a:endParaRPr lang="en-US"/>
          </a:p>
        </p:txBody>
      </p:sp>
    </p:spTree>
    <p:extLst>
      <p:ext uri="{BB962C8B-B14F-4D97-AF65-F5344CB8AC3E}">
        <p14:creationId xmlns:p14="http://schemas.microsoft.com/office/powerpoint/2010/main" val="2225234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C7050A-8175-492E-9DDF-FB9B86E92E6D}" type="slidenum">
              <a:rPr lang="en-US" smtClean="0"/>
              <a:t>28</a:t>
            </a:fld>
            <a:endParaRPr lang="en-US"/>
          </a:p>
        </p:txBody>
      </p:sp>
    </p:spTree>
    <p:extLst>
      <p:ext uri="{BB962C8B-B14F-4D97-AF65-F5344CB8AC3E}">
        <p14:creationId xmlns:p14="http://schemas.microsoft.com/office/powerpoint/2010/main" val="2036252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C7050A-8175-492E-9DDF-FB9B86E92E6D}" type="slidenum">
              <a:rPr lang="en-US" smtClean="0"/>
              <a:t>29</a:t>
            </a:fld>
            <a:endParaRPr lang="en-US"/>
          </a:p>
        </p:txBody>
      </p:sp>
    </p:spTree>
    <p:extLst>
      <p:ext uri="{BB962C8B-B14F-4D97-AF65-F5344CB8AC3E}">
        <p14:creationId xmlns:p14="http://schemas.microsoft.com/office/powerpoint/2010/main" val="300914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C7050A-8175-492E-9DDF-FB9B86E92E6D}" type="slidenum">
              <a:rPr lang="en-US" smtClean="0"/>
              <a:t>30</a:t>
            </a:fld>
            <a:endParaRPr lang="en-US"/>
          </a:p>
        </p:txBody>
      </p:sp>
    </p:spTree>
    <p:extLst>
      <p:ext uri="{BB962C8B-B14F-4D97-AF65-F5344CB8AC3E}">
        <p14:creationId xmlns:p14="http://schemas.microsoft.com/office/powerpoint/2010/main" val="139213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C7050A-8175-492E-9DDF-FB9B86E92E6D}" type="slidenum">
              <a:rPr lang="en-US" smtClean="0"/>
              <a:t>31</a:t>
            </a:fld>
            <a:endParaRPr lang="en-US"/>
          </a:p>
        </p:txBody>
      </p:sp>
    </p:spTree>
    <p:extLst>
      <p:ext uri="{BB962C8B-B14F-4D97-AF65-F5344CB8AC3E}">
        <p14:creationId xmlns:p14="http://schemas.microsoft.com/office/powerpoint/2010/main" val="40161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C7050A-8175-492E-9DDF-FB9B86E92E6D}" type="slidenum">
              <a:rPr lang="en-US" smtClean="0"/>
              <a:t>32</a:t>
            </a:fld>
            <a:endParaRPr lang="en-US"/>
          </a:p>
        </p:txBody>
      </p:sp>
    </p:spTree>
    <p:extLst>
      <p:ext uri="{BB962C8B-B14F-4D97-AF65-F5344CB8AC3E}">
        <p14:creationId xmlns:p14="http://schemas.microsoft.com/office/powerpoint/2010/main" val="3586115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C7050A-8175-492E-9DDF-FB9B86E92E6D}" type="slidenum">
              <a:rPr lang="en-US" smtClean="0"/>
              <a:t>3</a:t>
            </a:fld>
            <a:endParaRPr lang="en-US"/>
          </a:p>
        </p:txBody>
      </p:sp>
    </p:spTree>
    <p:extLst>
      <p:ext uri="{BB962C8B-B14F-4D97-AF65-F5344CB8AC3E}">
        <p14:creationId xmlns:p14="http://schemas.microsoft.com/office/powerpoint/2010/main" val="3953102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4"/>
        <p:cNvGrpSpPr/>
        <p:nvPr/>
      </p:nvGrpSpPr>
      <p:grpSpPr>
        <a:xfrm>
          <a:off x="0" y="0"/>
          <a:ext cx="0" cy="0"/>
          <a:chOff x="0" y="0"/>
          <a:chExt cx="0" cy="0"/>
        </a:xfrm>
      </p:grpSpPr>
      <p:sp>
        <p:nvSpPr>
          <p:cNvPr id="1625" name="Google Shape;1625;gaa346aee37_0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6" name="Google Shape;1626;gaa346aee37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C7050A-8175-492E-9DDF-FB9B86E92E6D}" type="slidenum">
              <a:rPr lang="en-US" smtClean="0"/>
              <a:t>6</a:t>
            </a:fld>
            <a:endParaRPr lang="en-US"/>
          </a:p>
        </p:txBody>
      </p:sp>
    </p:spTree>
    <p:extLst>
      <p:ext uri="{BB962C8B-B14F-4D97-AF65-F5344CB8AC3E}">
        <p14:creationId xmlns:p14="http://schemas.microsoft.com/office/powerpoint/2010/main" val="2203613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C7050A-8175-492E-9DDF-FB9B86E92E6D}" type="slidenum">
              <a:rPr lang="en-US" smtClean="0"/>
              <a:t>7</a:t>
            </a:fld>
            <a:endParaRPr lang="en-US"/>
          </a:p>
        </p:txBody>
      </p:sp>
    </p:spTree>
    <p:extLst>
      <p:ext uri="{BB962C8B-B14F-4D97-AF65-F5344CB8AC3E}">
        <p14:creationId xmlns:p14="http://schemas.microsoft.com/office/powerpoint/2010/main" val="3729328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C7050A-8175-492E-9DDF-FB9B86E92E6D}" type="slidenum">
              <a:rPr lang="en-US" smtClean="0"/>
              <a:t>8</a:t>
            </a:fld>
            <a:endParaRPr lang="en-US"/>
          </a:p>
        </p:txBody>
      </p:sp>
    </p:spTree>
    <p:extLst>
      <p:ext uri="{BB962C8B-B14F-4D97-AF65-F5344CB8AC3E}">
        <p14:creationId xmlns:p14="http://schemas.microsoft.com/office/powerpoint/2010/main" val="823659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C7050A-8175-492E-9DDF-FB9B86E92E6D}" type="slidenum">
              <a:rPr lang="en-US" smtClean="0"/>
              <a:t>9</a:t>
            </a:fld>
            <a:endParaRPr lang="en-US"/>
          </a:p>
        </p:txBody>
      </p:sp>
    </p:spTree>
    <p:extLst>
      <p:ext uri="{BB962C8B-B14F-4D97-AF65-F5344CB8AC3E}">
        <p14:creationId xmlns:p14="http://schemas.microsoft.com/office/powerpoint/2010/main" val="3368152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9"/>
        <p:cNvGrpSpPr/>
        <p:nvPr/>
      </p:nvGrpSpPr>
      <p:grpSpPr>
        <a:xfrm>
          <a:off x="0" y="0"/>
          <a:ext cx="0" cy="0"/>
          <a:chOff x="0" y="0"/>
          <a:chExt cx="0" cy="0"/>
        </a:xfrm>
      </p:grpSpPr>
      <p:sp>
        <p:nvSpPr>
          <p:cNvPr id="3950" name="Google Shape;3950;gd768e69cfa_0_108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1" name="Google Shape;3951;gd768e69cfa_0_108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7140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0"/>
        <p:cNvGrpSpPr/>
        <p:nvPr/>
      </p:nvGrpSpPr>
      <p:grpSpPr>
        <a:xfrm>
          <a:off x="0" y="0"/>
          <a:ext cx="0" cy="0"/>
          <a:chOff x="0" y="0"/>
          <a:chExt cx="0" cy="0"/>
        </a:xfrm>
      </p:grpSpPr>
      <p:sp>
        <p:nvSpPr>
          <p:cNvPr id="2271" name="Google Shape;2271;gd4d592a5c7_0_1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2" name="Google Shape;2272;gd4d592a5c7_0_1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hyperlink" Target="https://slidesgo.com/" TargetMode="External"/><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hyperlink" Target="https://www.freepik.com/" TargetMode="External"/><Relationship Id="rId4" Type="http://schemas.openxmlformats.org/officeDocument/2006/relationships/hyperlink" Target="https://www.flaticon.com/" TargetMode="Externa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0A391-F87F-42B0-BDBE-23E5570881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821DCE-B2E9-4009-8A29-6C857878E9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2F5C78-6F87-46FF-9592-8E79397DA0B3}"/>
              </a:ext>
            </a:extLst>
          </p:cNvPr>
          <p:cNvSpPr>
            <a:spLocks noGrp="1"/>
          </p:cNvSpPr>
          <p:nvPr>
            <p:ph type="dt" sz="half" idx="10"/>
          </p:nvPr>
        </p:nvSpPr>
        <p:spPr/>
        <p:txBody>
          <a:bodyPr/>
          <a:lstStyle/>
          <a:p>
            <a:fld id="{C62CC340-7A04-47BC-8C5D-F3EDB73A65A2}" type="datetimeFigureOut">
              <a:rPr lang="en-US" smtClean="0"/>
              <a:t>7/28/2022</a:t>
            </a:fld>
            <a:endParaRPr lang="en-US"/>
          </a:p>
        </p:txBody>
      </p:sp>
      <p:sp>
        <p:nvSpPr>
          <p:cNvPr id="5" name="Footer Placeholder 4">
            <a:extLst>
              <a:ext uri="{FF2B5EF4-FFF2-40B4-BE49-F238E27FC236}">
                <a16:creationId xmlns:a16="http://schemas.microsoft.com/office/drawing/2014/main" id="{2D65CD40-6160-4DFE-A259-BE57E950D3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2628CD-B3EE-44B2-8222-40B106B26E31}"/>
              </a:ext>
            </a:extLst>
          </p:cNvPr>
          <p:cNvSpPr>
            <a:spLocks noGrp="1"/>
          </p:cNvSpPr>
          <p:nvPr>
            <p:ph type="sldNum" sz="quarter" idx="12"/>
          </p:nvPr>
        </p:nvSpPr>
        <p:spPr/>
        <p:txBody>
          <a:bodyPr/>
          <a:lstStyle/>
          <a:p>
            <a:fld id="{A8D3FC3F-1E74-4A10-A9D6-2160F7355639}" type="slidenum">
              <a:rPr lang="en-US" smtClean="0"/>
              <a:t>‹#›</a:t>
            </a:fld>
            <a:endParaRPr lang="en-US"/>
          </a:p>
        </p:txBody>
      </p:sp>
    </p:spTree>
    <p:extLst>
      <p:ext uri="{BB962C8B-B14F-4D97-AF65-F5344CB8AC3E}">
        <p14:creationId xmlns:p14="http://schemas.microsoft.com/office/powerpoint/2010/main" val="4159535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50EA8-C4E3-43AA-BE29-7B5FFE0D90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C11799-9BDB-4D5A-830F-77DD0780A7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83F3B9-62A2-4FA9-8171-EC735AA694EB}"/>
              </a:ext>
            </a:extLst>
          </p:cNvPr>
          <p:cNvSpPr>
            <a:spLocks noGrp="1"/>
          </p:cNvSpPr>
          <p:nvPr>
            <p:ph type="dt" sz="half" idx="10"/>
          </p:nvPr>
        </p:nvSpPr>
        <p:spPr/>
        <p:txBody>
          <a:bodyPr/>
          <a:lstStyle/>
          <a:p>
            <a:fld id="{C62CC340-7A04-47BC-8C5D-F3EDB73A65A2}" type="datetimeFigureOut">
              <a:rPr lang="en-US" smtClean="0"/>
              <a:t>7/28/2022</a:t>
            </a:fld>
            <a:endParaRPr lang="en-US"/>
          </a:p>
        </p:txBody>
      </p:sp>
      <p:sp>
        <p:nvSpPr>
          <p:cNvPr id="5" name="Footer Placeholder 4">
            <a:extLst>
              <a:ext uri="{FF2B5EF4-FFF2-40B4-BE49-F238E27FC236}">
                <a16:creationId xmlns:a16="http://schemas.microsoft.com/office/drawing/2014/main" id="{1AF695EB-3111-45F5-A012-A5F5B2FBE5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FD8DF2-ADC9-4887-9EDB-BC15155835B1}"/>
              </a:ext>
            </a:extLst>
          </p:cNvPr>
          <p:cNvSpPr>
            <a:spLocks noGrp="1"/>
          </p:cNvSpPr>
          <p:nvPr>
            <p:ph type="sldNum" sz="quarter" idx="12"/>
          </p:nvPr>
        </p:nvSpPr>
        <p:spPr/>
        <p:txBody>
          <a:bodyPr/>
          <a:lstStyle/>
          <a:p>
            <a:fld id="{A8D3FC3F-1E74-4A10-A9D6-2160F7355639}" type="slidenum">
              <a:rPr lang="en-US" smtClean="0"/>
              <a:t>‹#›</a:t>
            </a:fld>
            <a:endParaRPr lang="en-US"/>
          </a:p>
        </p:txBody>
      </p:sp>
    </p:spTree>
    <p:extLst>
      <p:ext uri="{BB962C8B-B14F-4D97-AF65-F5344CB8AC3E}">
        <p14:creationId xmlns:p14="http://schemas.microsoft.com/office/powerpoint/2010/main" val="2480067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710DD0-913B-4808-92E1-C9E2F9B556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30E739-0DFE-4E99-9326-5C694DAB7A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BFEDFB-A5FA-475E-AF3F-C34910066DE1}"/>
              </a:ext>
            </a:extLst>
          </p:cNvPr>
          <p:cNvSpPr>
            <a:spLocks noGrp="1"/>
          </p:cNvSpPr>
          <p:nvPr>
            <p:ph type="dt" sz="half" idx="10"/>
          </p:nvPr>
        </p:nvSpPr>
        <p:spPr/>
        <p:txBody>
          <a:bodyPr/>
          <a:lstStyle/>
          <a:p>
            <a:fld id="{C62CC340-7A04-47BC-8C5D-F3EDB73A65A2}" type="datetimeFigureOut">
              <a:rPr lang="en-US" smtClean="0"/>
              <a:t>7/28/2022</a:t>
            </a:fld>
            <a:endParaRPr lang="en-US"/>
          </a:p>
        </p:txBody>
      </p:sp>
      <p:sp>
        <p:nvSpPr>
          <p:cNvPr id="5" name="Footer Placeholder 4">
            <a:extLst>
              <a:ext uri="{FF2B5EF4-FFF2-40B4-BE49-F238E27FC236}">
                <a16:creationId xmlns:a16="http://schemas.microsoft.com/office/drawing/2014/main" id="{8ADF5126-1AE8-4CF3-AE83-C60B12E5E4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D296CC-4BB9-4154-A639-C11F3D486686}"/>
              </a:ext>
            </a:extLst>
          </p:cNvPr>
          <p:cNvSpPr>
            <a:spLocks noGrp="1"/>
          </p:cNvSpPr>
          <p:nvPr>
            <p:ph type="sldNum" sz="quarter" idx="12"/>
          </p:nvPr>
        </p:nvSpPr>
        <p:spPr/>
        <p:txBody>
          <a:bodyPr/>
          <a:lstStyle/>
          <a:p>
            <a:fld id="{A8D3FC3F-1E74-4A10-A9D6-2160F7355639}" type="slidenum">
              <a:rPr lang="en-US" smtClean="0"/>
              <a:t>‹#›</a:t>
            </a:fld>
            <a:endParaRPr lang="en-US"/>
          </a:p>
        </p:txBody>
      </p:sp>
    </p:spTree>
    <p:extLst>
      <p:ext uri="{BB962C8B-B14F-4D97-AF65-F5344CB8AC3E}">
        <p14:creationId xmlns:p14="http://schemas.microsoft.com/office/powerpoint/2010/main" val="2634465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
  <p:cSld name="Table of contents ">
    <p:bg>
      <p:bgPr>
        <a:blipFill>
          <a:blip r:embed="rId2">
            <a:alphaModFix/>
          </a:blip>
          <a:stretch>
            <a:fillRect/>
          </a:stretch>
        </a:blipFill>
        <a:effectLst/>
      </p:bgPr>
    </p:bg>
    <p:spTree>
      <p:nvGrpSpPr>
        <p:cNvPr id="1" name="Shape 486"/>
        <p:cNvGrpSpPr/>
        <p:nvPr/>
      </p:nvGrpSpPr>
      <p:grpSpPr>
        <a:xfrm>
          <a:off x="0" y="0"/>
          <a:ext cx="0" cy="0"/>
          <a:chOff x="0" y="0"/>
          <a:chExt cx="0" cy="0"/>
        </a:xfrm>
      </p:grpSpPr>
      <p:sp>
        <p:nvSpPr>
          <p:cNvPr id="487" name="Google Shape;487;p13"/>
          <p:cNvSpPr txBox="1">
            <a:spLocks noGrp="1"/>
          </p:cNvSpPr>
          <p:nvPr>
            <p:ph type="title" hasCustomPrompt="1"/>
          </p:nvPr>
        </p:nvSpPr>
        <p:spPr>
          <a:xfrm>
            <a:off x="2119733" y="4035484"/>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88" name="Google Shape;488;p13"/>
          <p:cNvSpPr/>
          <p:nvPr/>
        </p:nvSpPr>
        <p:spPr>
          <a:xfrm rot="1356523" flipH="1">
            <a:off x="9812640" y="-138396"/>
            <a:ext cx="15520" cy="46096"/>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3"/>
          <p:cNvSpPr txBox="1">
            <a:spLocks noGrp="1"/>
          </p:cNvSpPr>
          <p:nvPr>
            <p:ph type="title" idx="2"/>
          </p:nvPr>
        </p:nvSpPr>
        <p:spPr>
          <a:xfrm>
            <a:off x="11328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90" name="Google Shape;490;p13"/>
          <p:cNvSpPr txBox="1">
            <a:spLocks noGrp="1"/>
          </p:cNvSpPr>
          <p:nvPr>
            <p:ph type="title" idx="3"/>
          </p:nvPr>
        </p:nvSpPr>
        <p:spPr>
          <a:xfrm>
            <a:off x="1478133" y="2659668"/>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1" name="Google Shape;491;p13"/>
          <p:cNvSpPr txBox="1">
            <a:spLocks noGrp="1"/>
          </p:cNvSpPr>
          <p:nvPr>
            <p:ph type="subTitle" idx="1"/>
          </p:nvPr>
        </p:nvSpPr>
        <p:spPr>
          <a:xfrm>
            <a:off x="1055933" y="3010967"/>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2" name="Google Shape;492;p13"/>
          <p:cNvSpPr txBox="1">
            <a:spLocks noGrp="1"/>
          </p:cNvSpPr>
          <p:nvPr>
            <p:ph type="title" idx="4"/>
          </p:nvPr>
        </p:nvSpPr>
        <p:spPr>
          <a:xfrm>
            <a:off x="8157067" y="2668935"/>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3" name="Google Shape;493;p13"/>
          <p:cNvSpPr txBox="1">
            <a:spLocks noGrp="1"/>
          </p:cNvSpPr>
          <p:nvPr>
            <p:ph type="subTitle" idx="5"/>
          </p:nvPr>
        </p:nvSpPr>
        <p:spPr>
          <a:xfrm>
            <a:off x="7734867" y="3010967"/>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4" name="Google Shape;494;p13"/>
          <p:cNvSpPr txBox="1">
            <a:spLocks noGrp="1"/>
          </p:cNvSpPr>
          <p:nvPr>
            <p:ph type="title" idx="6"/>
          </p:nvPr>
        </p:nvSpPr>
        <p:spPr>
          <a:xfrm>
            <a:off x="4868400" y="4947009"/>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5" name="Google Shape;495;p13"/>
          <p:cNvSpPr txBox="1">
            <a:spLocks noGrp="1"/>
          </p:cNvSpPr>
          <p:nvPr>
            <p:ph type="subTitle" idx="7"/>
          </p:nvPr>
        </p:nvSpPr>
        <p:spPr>
          <a:xfrm>
            <a:off x="4446200" y="5382233"/>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6" name="Google Shape;496;p13"/>
          <p:cNvSpPr txBox="1">
            <a:spLocks noGrp="1"/>
          </p:cNvSpPr>
          <p:nvPr>
            <p:ph type="title" idx="8"/>
          </p:nvPr>
        </p:nvSpPr>
        <p:spPr>
          <a:xfrm>
            <a:off x="4868400" y="2668935"/>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7" name="Google Shape;497;p13"/>
          <p:cNvSpPr txBox="1">
            <a:spLocks noGrp="1"/>
          </p:cNvSpPr>
          <p:nvPr>
            <p:ph type="subTitle" idx="9"/>
          </p:nvPr>
        </p:nvSpPr>
        <p:spPr>
          <a:xfrm>
            <a:off x="4446200" y="3010967"/>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8" name="Google Shape;498;p13"/>
          <p:cNvSpPr txBox="1">
            <a:spLocks noGrp="1"/>
          </p:cNvSpPr>
          <p:nvPr>
            <p:ph type="title" idx="13"/>
          </p:nvPr>
        </p:nvSpPr>
        <p:spPr>
          <a:xfrm>
            <a:off x="1478133" y="4947009"/>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9" name="Google Shape;499;p13"/>
          <p:cNvSpPr txBox="1">
            <a:spLocks noGrp="1"/>
          </p:cNvSpPr>
          <p:nvPr>
            <p:ph type="subTitle" idx="14"/>
          </p:nvPr>
        </p:nvSpPr>
        <p:spPr>
          <a:xfrm>
            <a:off x="1055933" y="5382233"/>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500" name="Google Shape;500;p13"/>
          <p:cNvSpPr txBox="1">
            <a:spLocks noGrp="1"/>
          </p:cNvSpPr>
          <p:nvPr>
            <p:ph type="title" idx="15"/>
          </p:nvPr>
        </p:nvSpPr>
        <p:spPr>
          <a:xfrm>
            <a:off x="8157067" y="4947009"/>
            <a:ext cx="2455200" cy="535600"/>
          </a:xfrm>
          <a:prstGeom prst="rect">
            <a:avLst/>
          </a:prstGeom>
          <a:noFill/>
          <a:ln>
            <a:noFill/>
          </a:ln>
        </p:spPr>
        <p:txBody>
          <a:bodyPr spcFirstLastPara="1" wrap="square" lIns="0" tIns="0" rIns="0" bIns="0" anchor="t" anchorCtr="0">
            <a:noAutofit/>
          </a:bodyPr>
          <a:lstStyle>
            <a:lvl1pPr marR="50799" lvl="0" algn="ctr" rtl="0">
              <a:lnSpc>
                <a:spcPct val="128571"/>
              </a:lnSpc>
              <a:spcBef>
                <a:spcPts val="0"/>
              </a:spcBef>
              <a:spcAft>
                <a:spcPts val="0"/>
              </a:spcAft>
              <a:buSzPts val="1800"/>
              <a:buFont typeface="Catamaran"/>
              <a:buNone/>
              <a:defRPr sz="2933" i="0">
                <a:solidFill>
                  <a:srgbClr val="202124"/>
                </a:solidFill>
              </a:defRPr>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501" name="Google Shape;501;p13"/>
          <p:cNvSpPr txBox="1">
            <a:spLocks noGrp="1"/>
          </p:cNvSpPr>
          <p:nvPr>
            <p:ph type="subTitle" idx="16"/>
          </p:nvPr>
        </p:nvSpPr>
        <p:spPr>
          <a:xfrm>
            <a:off x="7734867" y="5382233"/>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502" name="Google Shape;502;p13"/>
          <p:cNvSpPr txBox="1">
            <a:spLocks noGrp="1"/>
          </p:cNvSpPr>
          <p:nvPr>
            <p:ph type="title" idx="17" hasCustomPrompt="1"/>
          </p:nvPr>
        </p:nvSpPr>
        <p:spPr>
          <a:xfrm>
            <a:off x="5510000" y="4035484"/>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3" name="Google Shape;503;p13"/>
          <p:cNvSpPr txBox="1">
            <a:spLocks noGrp="1"/>
          </p:cNvSpPr>
          <p:nvPr>
            <p:ph type="title" idx="18" hasCustomPrompt="1"/>
          </p:nvPr>
        </p:nvSpPr>
        <p:spPr>
          <a:xfrm>
            <a:off x="8798667" y="4035484"/>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4" name="Google Shape;504;p13"/>
          <p:cNvSpPr txBox="1">
            <a:spLocks noGrp="1"/>
          </p:cNvSpPr>
          <p:nvPr>
            <p:ph type="title" idx="19" hasCustomPrompt="1"/>
          </p:nvPr>
        </p:nvSpPr>
        <p:spPr>
          <a:xfrm>
            <a:off x="2119733" y="1842509"/>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5" name="Google Shape;505;p13"/>
          <p:cNvSpPr txBox="1">
            <a:spLocks noGrp="1"/>
          </p:cNvSpPr>
          <p:nvPr>
            <p:ph type="title" idx="20" hasCustomPrompt="1"/>
          </p:nvPr>
        </p:nvSpPr>
        <p:spPr>
          <a:xfrm>
            <a:off x="5510000" y="1842509"/>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6" name="Google Shape;506;p13"/>
          <p:cNvSpPr txBox="1">
            <a:spLocks noGrp="1"/>
          </p:cNvSpPr>
          <p:nvPr>
            <p:ph type="title" idx="21" hasCustomPrompt="1"/>
          </p:nvPr>
        </p:nvSpPr>
        <p:spPr>
          <a:xfrm>
            <a:off x="8798667" y="1842509"/>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grpSp>
        <p:nvGrpSpPr>
          <p:cNvPr id="507" name="Google Shape;507;p13"/>
          <p:cNvGrpSpPr/>
          <p:nvPr/>
        </p:nvGrpSpPr>
        <p:grpSpPr>
          <a:xfrm>
            <a:off x="-362855" y="1551017"/>
            <a:ext cx="1367964" cy="1081376"/>
            <a:chOff x="855987" y="2204128"/>
            <a:chExt cx="1217483" cy="962421"/>
          </a:xfrm>
        </p:grpSpPr>
        <p:grpSp>
          <p:nvGrpSpPr>
            <p:cNvPr id="508" name="Google Shape;508;p13"/>
            <p:cNvGrpSpPr/>
            <p:nvPr/>
          </p:nvGrpSpPr>
          <p:grpSpPr>
            <a:xfrm>
              <a:off x="855987" y="2204128"/>
              <a:ext cx="1146639" cy="962421"/>
              <a:chOff x="958238" y="2157575"/>
              <a:chExt cx="1115191" cy="936025"/>
            </a:xfrm>
          </p:grpSpPr>
          <p:sp>
            <p:nvSpPr>
              <p:cNvPr id="509" name="Google Shape;509;p13"/>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3"/>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13"/>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13"/>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13"/>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13"/>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5" name="Google Shape;515;p13"/>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6" name="Google Shape;516;p13"/>
          <p:cNvGrpSpPr/>
          <p:nvPr/>
        </p:nvGrpSpPr>
        <p:grpSpPr>
          <a:xfrm>
            <a:off x="9609021" y="205197"/>
            <a:ext cx="2202244" cy="959963"/>
            <a:chOff x="3965010" y="571479"/>
            <a:chExt cx="1651683" cy="719972"/>
          </a:xfrm>
        </p:grpSpPr>
        <p:grpSp>
          <p:nvGrpSpPr>
            <p:cNvPr id="517" name="Google Shape;517;p13"/>
            <p:cNvGrpSpPr/>
            <p:nvPr/>
          </p:nvGrpSpPr>
          <p:grpSpPr>
            <a:xfrm>
              <a:off x="3965010" y="571479"/>
              <a:ext cx="1446820" cy="719972"/>
              <a:chOff x="3953250" y="571500"/>
              <a:chExt cx="1383325" cy="766825"/>
            </a:xfrm>
          </p:grpSpPr>
          <p:grpSp>
            <p:nvGrpSpPr>
              <p:cNvPr id="518" name="Google Shape;518;p13"/>
              <p:cNvGrpSpPr/>
              <p:nvPr/>
            </p:nvGrpSpPr>
            <p:grpSpPr>
              <a:xfrm>
                <a:off x="3953250" y="571500"/>
                <a:ext cx="1383166" cy="669650"/>
                <a:chOff x="897088" y="2374675"/>
                <a:chExt cx="1383166" cy="669650"/>
              </a:xfrm>
            </p:grpSpPr>
            <p:sp>
              <p:nvSpPr>
                <p:cNvPr id="519" name="Google Shape;519;p13"/>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3"/>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3"/>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3"/>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3" name="Google Shape;523;p13"/>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4" name="Google Shape;524;p13"/>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 name="Google Shape;525;p13"/>
          <p:cNvGrpSpPr/>
          <p:nvPr/>
        </p:nvGrpSpPr>
        <p:grpSpPr>
          <a:xfrm>
            <a:off x="6999109" y="141289"/>
            <a:ext cx="1941479" cy="651648"/>
            <a:chOff x="-951443" y="1326624"/>
            <a:chExt cx="441888" cy="148633"/>
          </a:xfrm>
        </p:grpSpPr>
        <p:sp>
          <p:nvSpPr>
            <p:cNvPr id="526" name="Google Shape;526;p13"/>
            <p:cNvSpPr/>
            <p:nvPr/>
          </p:nvSpPr>
          <p:spPr>
            <a:xfrm>
              <a:off x="-535145" y="1372897"/>
              <a:ext cx="25590" cy="22903"/>
            </a:xfrm>
            <a:custGeom>
              <a:avLst/>
              <a:gdLst/>
              <a:ahLst/>
              <a:cxnLst/>
              <a:rect l="l" t="t" r="r" b="b"/>
              <a:pathLst>
                <a:path w="657" h="588" extrusionOk="0">
                  <a:moveTo>
                    <a:pt x="76" y="0"/>
                  </a:moveTo>
                  <a:cubicBezTo>
                    <a:pt x="20" y="0"/>
                    <a:pt x="6" y="80"/>
                    <a:pt x="49" y="102"/>
                  </a:cubicBezTo>
                  <a:cubicBezTo>
                    <a:pt x="219" y="174"/>
                    <a:pt x="414" y="247"/>
                    <a:pt x="511" y="296"/>
                  </a:cubicBezTo>
                  <a:lnTo>
                    <a:pt x="1" y="490"/>
                  </a:lnTo>
                  <a:lnTo>
                    <a:pt x="49" y="587"/>
                  </a:lnTo>
                  <a:lnTo>
                    <a:pt x="608" y="344"/>
                  </a:lnTo>
                  <a:cubicBezTo>
                    <a:pt x="632" y="344"/>
                    <a:pt x="657" y="320"/>
                    <a:pt x="657" y="296"/>
                  </a:cubicBezTo>
                  <a:cubicBezTo>
                    <a:pt x="657" y="272"/>
                    <a:pt x="657" y="223"/>
                    <a:pt x="98" y="4"/>
                  </a:cubicBezTo>
                  <a:cubicBezTo>
                    <a:pt x="90" y="2"/>
                    <a:pt x="82" y="0"/>
                    <a:pt x="76"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3"/>
            <p:cNvSpPr/>
            <p:nvPr/>
          </p:nvSpPr>
          <p:spPr>
            <a:xfrm>
              <a:off x="-636493" y="1326624"/>
              <a:ext cx="123160" cy="113656"/>
            </a:xfrm>
            <a:custGeom>
              <a:avLst/>
              <a:gdLst/>
              <a:ahLst/>
              <a:cxnLst/>
              <a:rect l="l" t="t" r="r" b="b"/>
              <a:pathLst>
                <a:path w="3162" h="2918" extrusionOk="0">
                  <a:moveTo>
                    <a:pt x="867" y="1"/>
                  </a:moveTo>
                  <a:cubicBezTo>
                    <a:pt x="678" y="1"/>
                    <a:pt x="1" y="1109"/>
                    <a:pt x="1024" y="1775"/>
                  </a:cubicBezTo>
                  <a:lnTo>
                    <a:pt x="514" y="1873"/>
                  </a:lnTo>
                  <a:cubicBezTo>
                    <a:pt x="514" y="1873"/>
                    <a:pt x="586" y="2917"/>
                    <a:pt x="1582" y="2917"/>
                  </a:cubicBezTo>
                  <a:cubicBezTo>
                    <a:pt x="2554" y="2917"/>
                    <a:pt x="3161" y="1265"/>
                    <a:pt x="2676" y="755"/>
                  </a:cubicBezTo>
                  <a:cubicBezTo>
                    <a:pt x="2577" y="662"/>
                    <a:pt x="2490" y="624"/>
                    <a:pt x="2413" y="624"/>
                  </a:cubicBezTo>
                  <a:cubicBezTo>
                    <a:pt x="2089" y="624"/>
                    <a:pt x="1947" y="1290"/>
                    <a:pt x="1947" y="1290"/>
                  </a:cubicBezTo>
                  <a:cubicBezTo>
                    <a:pt x="1947" y="1290"/>
                    <a:pt x="1048" y="51"/>
                    <a:pt x="878" y="2"/>
                  </a:cubicBezTo>
                  <a:cubicBezTo>
                    <a:pt x="874" y="1"/>
                    <a:pt x="871" y="1"/>
                    <a:pt x="8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3"/>
            <p:cNvSpPr/>
            <p:nvPr/>
          </p:nvSpPr>
          <p:spPr>
            <a:xfrm>
              <a:off x="-605139" y="1345593"/>
              <a:ext cx="35990" cy="47363"/>
            </a:xfrm>
            <a:custGeom>
              <a:avLst/>
              <a:gdLst/>
              <a:ahLst/>
              <a:cxnLst/>
              <a:rect l="l" t="t" r="r" b="b"/>
              <a:pathLst>
                <a:path w="924" h="1216" extrusionOk="0">
                  <a:moveTo>
                    <a:pt x="146" y="1"/>
                  </a:moveTo>
                  <a:cubicBezTo>
                    <a:pt x="121" y="1"/>
                    <a:pt x="121" y="25"/>
                    <a:pt x="97" y="49"/>
                  </a:cubicBezTo>
                  <a:cubicBezTo>
                    <a:pt x="49" y="122"/>
                    <a:pt x="121" y="268"/>
                    <a:pt x="219" y="438"/>
                  </a:cubicBezTo>
                  <a:cubicBezTo>
                    <a:pt x="194" y="414"/>
                    <a:pt x="146" y="390"/>
                    <a:pt x="97" y="390"/>
                  </a:cubicBezTo>
                  <a:cubicBezTo>
                    <a:pt x="73" y="390"/>
                    <a:pt x="49" y="414"/>
                    <a:pt x="49" y="438"/>
                  </a:cubicBezTo>
                  <a:cubicBezTo>
                    <a:pt x="0" y="584"/>
                    <a:pt x="24" y="730"/>
                    <a:pt x="97" y="851"/>
                  </a:cubicBezTo>
                  <a:cubicBezTo>
                    <a:pt x="219" y="1070"/>
                    <a:pt x="437" y="1215"/>
                    <a:pt x="704" y="1215"/>
                  </a:cubicBezTo>
                  <a:cubicBezTo>
                    <a:pt x="729" y="1215"/>
                    <a:pt x="753" y="1215"/>
                    <a:pt x="753" y="1191"/>
                  </a:cubicBezTo>
                  <a:cubicBezTo>
                    <a:pt x="753" y="1143"/>
                    <a:pt x="753" y="1118"/>
                    <a:pt x="704" y="1118"/>
                  </a:cubicBezTo>
                  <a:cubicBezTo>
                    <a:pt x="510" y="1118"/>
                    <a:pt x="316" y="997"/>
                    <a:pt x="219" y="827"/>
                  </a:cubicBezTo>
                  <a:cubicBezTo>
                    <a:pt x="146" y="730"/>
                    <a:pt x="121" y="632"/>
                    <a:pt x="146" y="511"/>
                  </a:cubicBezTo>
                  <a:lnTo>
                    <a:pt x="146" y="511"/>
                  </a:lnTo>
                  <a:cubicBezTo>
                    <a:pt x="267" y="608"/>
                    <a:pt x="389" y="705"/>
                    <a:pt x="486" y="827"/>
                  </a:cubicBezTo>
                  <a:cubicBezTo>
                    <a:pt x="498" y="839"/>
                    <a:pt x="510" y="845"/>
                    <a:pt x="522" y="845"/>
                  </a:cubicBezTo>
                  <a:cubicBezTo>
                    <a:pt x="534" y="845"/>
                    <a:pt x="547" y="839"/>
                    <a:pt x="559" y="827"/>
                  </a:cubicBezTo>
                  <a:cubicBezTo>
                    <a:pt x="559" y="803"/>
                    <a:pt x="559" y="778"/>
                    <a:pt x="559" y="754"/>
                  </a:cubicBezTo>
                  <a:cubicBezTo>
                    <a:pt x="413" y="560"/>
                    <a:pt x="292" y="365"/>
                    <a:pt x="194" y="122"/>
                  </a:cubicBezTo>
                  <a:lnTo>
                    <a:pt x="194" y="122"/>
                  </a:lnTo>
                  <a:cubicBezTo>
                    <a:pt x="437" y="341"/>
                    <a:pt x="632" y="560"/>
                    <a:pt x="826" y="827"/>
                  </a:cubicBezTo>
                  <a:lnTo>
                    <a:pt x="899" y="827"/>
                  </a:lnTo>
                  <a:cubicBezTo>
                    <a:pt x="923" y="803"/>
                    <a:pt x="923" y="754"/>
                    <a:pt x="899" y="754"/>
                  </a:cubicBezTo>
                  <a:cubicBezTo>
                    <a:pt x="680" y="462"/>
                    <a:pt x="292" y="1"/>
                    <a:pt x="146"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3"/>
            <p:cNvSpPr/>
            <p:nvPr/>
          </p:nvSpPr>
          <p:spPr>
            <a:xfrm>
              <a:off x="-551232" y="1364133"/>
              <a:ext cx="16125" cy="15580"/>
            </a:xfrm>
            <a:custGeom>
              <a:avLst/>
              <a:gdLst/>
              <a:ahLst/>
              <a:cxnLst/>
              <a:rect l="l" t="t" r="r" b="b"/>
              <a:pathLst>
                <a:path w="414" h="400" extrusionOk="0">
                  <a:moveTo>
                    <a:pt x="75" y="1"/>
                  </a:moveTo>
                  <a:cubicBezTo>
                    <a:pt x="66" y="1"/>
                    <a:pt x="56" y="4"/>
                    <a:pt x="49" y="11"/>
                  </a:cubicBezTo>
                  <a:cubicBezTo>
                    <a:pt x="25" y="11"/>
                    <a:pt x="1" y="35"/>
                    <a:pt x="25" y="59"/>
                  </a:cubicBezTo>
                  <a:cubicBezTo>
                    <a:pt x="74" y="302"/>
                    <a:pt x="122" y="399"/>
                    <a:pt x="195" y="399"/>
                  </a:cubicBezTo>
                  <a:cubicBezTo>
                    <a:pt x="316" y="399"/>
                    <a:pt x="389" y="181"/>
                    <a:pt x="414" y="59"/>
                  </a:cubicBezTo>
                  <a:cubicBezTo>
                    <a:pt x="414" y="35"/>
                    <a:pt x="389" y="11"/>
                    <a:pt x="365" y="11"/>
                  </a:cubicBezTo>
                  <a:cubicBezTo>
                    <a:pt x="358" y="4"/>
                    <a:pt x="351" y="1"/>
                    <a:pt x="344" y="1"/>
                  </a:cubicBezTo>
                  <a:cubicBezTo>
                    <a:pt x="329" y="1"/>
                    <a:pt x="316" y="18"/>
                    <a:pt x="316" y="35"/>
                  </a:cubicBezTo>
                  <a:cubicBezTo>
                    <a:pt x="292" y="132"/>
                    <a:pt x="268" y="229"/>
                    <a:pt x="219" y="302"/>
                  </a:cubicBezTo>
                  <a:cubicBezTo>
                    <a:pt x="219" y="302"/>
                    <a:pt x="171" y="278"/>
                    <a:pt x="122" y="35"/>
                  </a:cubicBezTo>
                  <a:cubicBezTo>
                    <a:pt x="122" y="18"/>
                    <a:pt x="98" y="1"/>
                    <a:pt x="75"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3"/>
            <p:cNvSpPr/>
            <p:nvPr/>
          </p:nvSpPr>
          <p:spPr>
            <a:xfrm>
              <a:off x="-584339" y="1423532"/>
              <a:ext cx="19475" cy="7284"/>
            </a:xfrm>
            <a:custGeom>
              <a:avLst/>
              <a:gdLst/>
              <a:ahLst/>
              <a:cxnLst/>
              <a:rect l="l" t="t" r="r" b="b"/>
              <a:pathLst>
                <a:path w="500" h="187" extrusionOk="0">
                  <a:moveTo>
                    <a:pt x="415" y="0"/>
                  </a:moveTo>
                  <a:cubicBezTo>
                    <a:pt x="404" y="0"/>
                    <a:pt x="395" y="5"/>
                    <a:pt x="389" y="16"/>
                  </a:cubicBezTo>
                  <a:cubicBezTo>
                    <a:pt x="316" y="71"/>
                    <a:pt x="243" y="98"/>
                    <a:pt x="160" y="98"/>
                  </a:cubicBezTo>
                  <a:cubicBezTo>
                    <a:pt x="133" y="98"/>
                    <a:pt x="104" y="95"/>
                    <a:pt x="73" y="89"/>
                  </a:cubicBezTo>
                  <a:cubicBezTo>
                    <a:pt x="25" y="89"/>
                    <a:pt x="0" y="186"/>
                    <a:pt x="49" y="186"/>
                  </a:cubicBezTo>
                  <a:lnTo>
                    <a:pt x="146" y="186"/>
                  </a:lnTo>
                  <a:cubicBezTo>
                    <a:pt x="243" y="186"/>
                    <a:pt x="365" y="162"/>
                    <a:pt x="462" y="89"/>
                  </a:cubicBezTo>
                  <a:cubicBezTo>
                    <a:pt x="499" y="52"/>
                    <a:pt x="451" y="0"/>
                    <a:pt x="415"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3"/>
            <p:cNvSpPr/>
            <p:nvPr/>
          </p:nvSpPr>
          <p:spPr>
            <a:xfrm>
              <a:off x="-587183" y="1408303"/>
              <a:ext cx="18034" cy="7362"/>
            </a:xfrm>
            <a:custGeom>
              <a:avLst/>
              <a:gdLst/>
              <a:ahLst/>
              <a:cxnLst/>
              <a:rect l="l" t="t" r="r" b="b"/>
              <a:pathLst>
                <a:path w="463" h="189" extrusionOk="0">
                  <a:moveTo>
                    <a:pt x="401" y="0"/>
                  </a:moveTo>
                  <a:cubicBezTo>
                    <a:pt x="389" y="0"/>
                    <a:pt x="377" y="6"/>
                    <a:pt x="365" y="18"/>
                  </a:cubicBezTo>
                  <a:cubicBezTo>
                    <a:pt x="310" y="73"/>
                    <a:pt x="228" y="100"/>
                    <a:pt x="150" y="100"/>
                  </a:cubicBezTo>
                  <a:cubicBezTo>
                    <a:pt x="124" y="100"/>
                    <a:pt x="98" y="97"/>
                    <a:pt x="73" y="91"/>
                  </a:cubicBezTo>
                  <a:cubicBezTo>
                    <a:pt x="25" y="91"/>
                    <a:pt x="1" y="116"/>
                    <a:pt x="1" y="140"/>
                  </a:cubicBezTo>
                  <a:cubicBezTo>
                    <a:pt x="1" y="164"/>
                    <a:pt x="1" y="189"/>
                    <a:pt x="49" y="189"/>
                  </a:cubicBezTo>
                  <a:lnTo>
                    <a:pt x="122" y="189"/>
                  </a:lnTo>
                  <a:cubicBezTo>
                    <a:pt x="243" y="189"/>
                    <a:pt x="341" y="140"/>
                    <a:pt x="438" y="67"/>
                  </a:cubicBezTo>
                  <a:cubicBezTo>
                    <a:pt x="462" y="67"/>
                    <a:pt x="462" y="18"/>
                    <a:pt x="438" y="18"/>
                  </a:cubicBezTo>
                  <a:cubicBezTo>
                    <a:pt x="426" y="6"/>
                    <a:pt x="414" y="0"/>
                    <a:pt x="401"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3"/>
            <p:cNvSpPr/>
            <p:nvPr/>
          </p:nvSpPr>
          <p:spPr>
            <a:xfrm>
              <a:off x="-561631" y="1408303"/>
              <a:ext cx="18034" cy="7362"/>
            </a:xfrm>
            <a:custGeom>
              <a:avLst/>
              <a:gdLst/>
              <a:ahLst/>
              <a:cxnLst/>
              <a:rect l="l" t="t" r="r" b="b"/>
              <a:pathLst>
                <a:path w="463" h="189" extrusionOk="0">
                  <a:moveTo>
                    <a:pt x="401" y="0"/>
                  </a:moveTo>
                  <a:cubicBezTo>
                    <a:pt x="389" y="0"/>
                    <a:pt x="377" y="6"/>
                    <a:pt x="365" y="18"/>
                  </a:cubicBezTo>
                  <a:cubicBezTo>
                    <a:pt x="292" y="73"/>
                    <a:pt x="219" y="100"/>
                    <a:pt x="136" y="100"/>
                  </a:cubicBezTo>
                  <a:cubicBezTo>
                    <a:pt x="108" y="100"/>
                    <a:pt x="79" y="97"/>
                    <a:pt x="49" y="91"/>
                  </a:cubicBezTo>
                  <a:cubicBezTo>
                    <a:pt x="25" y="91"/>
                    <a:pt x="0" y="116"/>
                    <a:pt x="0" y="140"/>
                  </a:cubicBezTo>
                  <a:cubicBezTo>
                    <a:pt x="0" y="164"/>
                    <a:pt x="0" y="189"/>
                    <a:pt x="25" y="189"/>
                  </a:cubicBezTo>
                  <a:lnTo>
                    <a:pt x="122" y="189"/>
                  </a:lnTo>
                  <a:cubicBezTo>
                    <a:pt x="243" y="189"/>
                    <a:pt x="341" y="140"/>
                    <a:pt x="438" y="67"/>
                  </a:cubicBezTo>
                  <a:cubicBezTo>
                    <a:pt x="462" y="67"/>
                    <a:pt x="462" y="18"/>
                    <a:pt x="438" y="18"/>
                  </a:cubicBezTo>
                  <a:cubicBezTo>
                    <a:pt x="426" y="6"/>
                    <a:pt x="413" y="0"/>
                    <a:pt x="401"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3"/>
            <p:cNvSpPr/>
            <p:nvPr/>
          </p:nvSpPr>
          <p:spPr>
            <a:xfrm>
              <a:off x="-951443" y="1415119"/>
              <a:ext cx="303732" cy="60139"/>
            </a:xfrm>
            <a:custGeom>
              <a:avLst/>
              <a:gdLst/>
              <a:ahLst/>
              <a:cxnLst/>
              <a:rect l="l" t="t" r="r" b="b"/>
              <a:pathLst>
                <a:path w="7798" h="1544" extrusionOk="0">
                  <a:moveTo>
                    <a:pt x="292" y="111"/>
                  </a:moveTo>
                  <a:cubicBezTo>
                    <a:pt x="194" y="111"/>
                    <a:pt x="122" y="111"/>
                    <a:pt x="49" y="135"/>
                  </a:cubicBezTo>
                  <a:cubicBezTo>
                    <a:pt x="0" y="135"/>
                    <a:pt x="0" y="159"/>
                    <a:pt x="0" y="184"/>
                  </a:cubicBezTo>
                  <a:cubicBezTo>
                    <a:pt x="0" y="208"/>
                    <a:pt x="24" y="232"/>
                    <a:pt x="49" y="232"/>
                  </a:cubicBezTo>
                  <a:lnTo>
                    <a:pt x="73" y="232"/>
                  </a:lnTo>
                  <a:cubicBezTo>
                    <a:pt x="146" y="208"/>
                    <a:pt x="219" y="208"/>
                    <a:pt x="292" y="208"/>
                  </a:cubicBezTo>
                  <a:cubicBezTo>
                    <a:pt x="316" y="208"/>
                    <a:pt x="340" y="184"/>
                    <a:pt x="340" y="159"/>
                  </a:cubicBezTo>
                  <a:cubicBezTo>
                    <a:pt x="340" y="135"/>
                    <a:pt x="316" y="111"/>
                    <a:pt x="292" y="111"/>
                  </a:cubicBezTo>
                  <a:close/>
                  <a:moveTo>
                    <a:pt x="583" y="135"/>
                  </a:moveTo>
                  <a:cubicBezTo>
                    <a:pt x="559" y="135"/>
                    <a:pt x="534" y="135"/>
                    <a:pt x="534" y="184"/>
                  </a:cubicBezTo>
                  <a:cubicBezTo>
                    <a:pt x="534" y="208"/>
                    <a:pt x="534" y="232"/>
                    <a:pt x="583" y="232"/>
                  </a:cubicBezTo>
                  <a:cubicBezTo>
                    <a:pt x="656" y="256"/>
                    <a:pt x="753" y="281"/>
                    <a:pt x="850" y="329"/>
                  </a:cubicBezTo>
                  <a:lnTo>
                    <a:pt x="875" y="329"/>
                  </a:lnTo>
                  <a:cubicBezTo>
                    <a:pt x="923" y="329"/>
                    <a:pt x="947" y="256"/>
                    <a:pt x="899" y="232"/>
                  </a:cubicBezTo>
                  <a:cubicBezTo>
                    <a:pt x="802" y="184"/>
                    <a:pt x="705" y="159"/>
                    <a:pt x="583" y="135"/>
                  </a:cubicBezTo>
                  <a:close/>
                  <a:moveTo>
                    <a:pt x="4926" y="0"/>
                  </a:moveTo>
                  <a:cubicBezTo>
                    <a:pt x="4884" y="0"/>
                    <a:pt x="4848" y="67"/>
                    <a:pt x="4907" y="86"/>
                  </a:cubicBezTo>
                  <a:lnTo>
                    <a:pt x="4931" y="111"/>
                  </a:lnTo>
                  <a:cubicBezTo>
                    <a:pt x="4980" y="159"/>
                    <a:pt x="5004" y="232"/>
                    <a:pt x="5029" y="305"/>
                  </a:cubicBezTo>
                  <a:cubicBezTo>
                    <a:pt x="5029" y="354"/>
                    <a:pt x="5053" y="354"/>
                    <a:pt x="5077" y="354"/>
                  </a:cubicBezTo>
                  <a:cubicBezTo>
                    <a:pt x="5101" y="354"/>
                    <a:pt x="5126" y="329"/>
                    <a:pt x="5126" y="305"/>
                  </a:cubicBezTo>
                  <a:cubicBezTo>
                    <a:pt x="5101" y="208"/>
                    <a:pt x="5053" y="111"/>
                    <a:pt x="5004" y="38"/>
                  </a:cubicBezTo>
                  <a:cubicBezTo>
                    <a:pt x="4980" y="14"/>
                    <a:pt x="4980" y="14"/>
                    <a:pt x="4956" y="14"/>
                  </a:cubicBezTo>
                  <a:cubicBezTo>
                    <a:pt x="4946" y="4"/>
                    <a:pt x="4936" y="0"/>
                    <a:pt x="4926" y="0"/>
                  </a:cubicBezTo>
                  <a:close/>
                  <a:moveTo>
                    <a:pt x="4688" y="62"/>
                  </a:moveTo>
                  <a:cubicBezTo>
                    <a:pt x="4664" y="62"/>
                    <a:pt x="4640" y="62"/>
                    <a:pt x="4640" y="86"/>
                  </a:cubicBezTo>
                  <a:cubicBezTo>
                    <a:pt x="4591" y="159"/>
                    <a:pt x="4567" y="208"/>
                    <a:pt x="4591" y="281"/>
                  </a:cubicBezTo>
                  <a:cubicBezTo>
                    <a:pt x="4591" y="329"/>
                    <a:pt x="4591" y="378"/>
                    <a:pt x="4616" y="426"/>
                  </a:cubicBezTo>
                  <a:cubicBezTo>
                    <a:pt x="4616" y="444"/>
                    <a:pt x="4628" y="461"/>
                    <a:pt x="4643" y="461"/>
                  </a:cubicBezTo>
                  <a:cubicBezTo>
                    <a:pt x="4650" y="461"/>
                    <a:pt x="4657" y="458"/>
                    <a:pt x="4664" y="451"/>
                  </a:cubicBezTo>
                  <a:cubicBezTo>
                    <a:pt x="4688" y="451"/>
                    <a:pt x="4713" y="426"/>
                    <a:pt x="4713" y="402"/>
                  </a:cubicBezTo>
                  <a:cubicBezTo>
                    <a:pt x="4688" y="354"/>
                    <a:pt x="4688" y="329"/>
                    <a:pt x="4688" y="281"/>
                  </a:cubicBezTo>
                  <a:cubicBezTo>
                    <a:pt x="4688" y="232"/>
                    <a:pt x="4688" y="184"/>
                    <a:pt x="4713" y="135"/>
                  </a:cubicBezTo>
                  <a:cubicBezTo>
                    <a:pt x="4737" y="111"/>
                    <a:pt x="4713" y="86"/>
                    <a:pt x="4688" y="62"/>
                  </a:cubicBezTo>
                  <a:close/>
                  <a:moveTo>
                    <a:pt x="7749" y="135"/>
                  </a:moveTo>
                  <a:cubicBezTo>
                    <a:pt x="7725" y="135"/>
                    <a:pt x="7701" y="159"/>
                    <a:pt x="7701" y="184"/>
                  </a:cubicBezTo>
                  <a:cubicBezTo>
                    <a:pt x="7676" y="281"/>
                    <a:pt x="7652" y="354"/>
                    <a:pt x="7604" y="451"/>
                  </a:cubicBezTo>
                  <a:cubicBezTo>
                    <a:pt x="7579" y="451"/>
                    <a:pt x="7579" y="499"/>
                    <a:pt x="7604" y="524"/>
                  </a:cubicBezTo>
                  <a:lnTo>
                    <a:pt x="7628" y="524"/>
                  </a:lnTo>
                  <a:lnTo>
                    <a:pt x="7628" y="499"/>
                  </a:lnTo>
                  <a:lnTo>
                    <a:pt x="7676" y="499"/>
                  </a:lnTo>
                  <a:cubicBezTo>
                    <a:pt x="7749" y="402"/>
                    <a:pt x="7774" y="305"/>
                    <a:pt x="7798" y="184"/>
                  </a:cubicBezTo>
                  <a:cubicBezTo>
                    <a:pt x="7798" y="159"/>
                    <a:pt x="7774" y="135"/>
                    <a:pt x="7749" y="135"/>
                  </a:cubicBezTo>
                  <a:close/>
                  <a:moveTo>
                    <a:pt x="1148" y="349"/>
                  </a:moveTo>
                  <a:cubicBezTo>
                    <a:pt x="1112" y="349"/>
                    <a:pt x="1100" y="409"/>
                    <a:pt x="1142" y="451"/>
                  </a:cubicBezTo>
                  <a:cubicBezTo>
                    <a:pt x="1215" y="475"/>
                    <a:pt x="1312" y="524"/>
                    <a:pt x="1409" y="597"/>
                  </a:cubicBezTo>
                  <a:lnTo>
                    <a:pt x="1433" y="597"/>
                  </a:lnTo>
                  <a:lnTo>
                    <a:pt x="1433" y="572"/>
                  </a:lnTo>
                  <a:lnTo>
                    <a:pt x="1458" y="572"/>
                  </a:lnTo>
                  <a:cubicBezTo>
                    <a:pt x="1482" y="548"/>
                    <a:pt x="1482" y="524"/>
                    <a:pt x="1458" y="499"/>
                  </a:cubicBezTo>
                  <a:cubicBezTo>
                    <a:pt x="1360" y="451"/>
                    <a:pt x="1263" y="402"/>
                    <a:pt x="1166" y="354"/>
                  </a:cubicBezTo>
                  <a:cubicBezTo>
                    <a:pt x="1159" y="350"/>
                    <a:pt x="1153" y="349"/>
                    <a:pt x="1148" y="349"/>
                  </a:cubicBezTo>
                  <a:close/>
                  <a:moveTo>
                    <a:pt x="1725" y="645"/>
                  </a:moveTo>
                  <a:cubicBezTo>
                    <a:pt x="1676" y="645"/>
                    <a:pt x="1652" y="645"/>
                    <a:pt x="1652" y="669"/>
                  </a:cubicBezTo>
                  <a:cubicBezTo>
                    <a:pt x="1628" y="694"/>
                    <a:pt x="1628" y="718"/>
                    <a:pt x="1652" y="742"/>
                  </a:cubicBezTo>
                  <a:lnTo>
                    <a:pt x="1919" y="888"/>
                  </a:lnTo>
                  <a:lnTo>
                    <a:pt x="1943" y="888"/>
                  </a:lnTo>
                  <a:cubicBezTo>
                    <a:pt x="1968" y="888"/>
                    <a:pt x="1992" y="888"/>
                    <a:pt x="1992" y="864"/>
                  </a:cubicBezTo>
                  <a:cubicBezTo>
                    <a:pt x="2016" y="839"/>
                    <a:pt x="1992" y="815"/>
                    <a:pt x="1968" y="815"/>
                  </a:cubicBezTo>
                  <a:lnTo>
                    <a:pt x="1725" y="645"/>
                  </a:lnTo>
                  <a:close/>
                  <a:moveTo>
                    <a:pt x="7421" y="629"/>
                  </a:moveTo>
                  <a:cubicBezTo>
                    <a:pt x="7409" y="629"/>
                    <a:pt x="7396" y="634"/>
                    <a:pt x="7385" y="645"/>
                  </a:cubicBezTo>
                  <a:cubicBezTo>
                    <a:pt x="7312" y="694"/>
                    <a:pt x="7215" y="742"/>
                    <a:pt x="7142" y="791"/>
                  </a:cubicBezTo>
                  <a:cubicBezTo>
                    <a:pt x="7118" y="815"/>
                    <a:pt x="7093" y="839"/>
                    <a:pt x="7118" y="864"/>
                  </a:cubicBezTo>
                  <a:cubicBezTo>
                    <a:pt x="7118" y="888"/>
                    <a:pt x="7142" y="888"/>
                    <a:pt x="7166" y="888"/>
                  </a:cubicBezTo>
                  <a:lnTo>
                    <a:pt x="7191" y="888"/>
                  </a:lnTo>
                  <a:cubicBezTo>
                    <a:pt x="7288" y="839"/>
                    <a:pt x="7361" y="791"/>
                    <a:pt x="7458" y="718"/>
                  </a:cubicBezTo>
                  <a:cubicBezTo>
                    <a:pt x="7495" y="681"/>
                    <a:pt x="7461" y="629"/>
                    <a:pt x="7421" y="629"/>
                  </a:cubicBezTo>
                  <a:close/>
                  <a:moveTo>
                    <a:pt x="5077" y="548"/>
                  </a:moveTo>
                  <a:cubicBezTo>
                    <a:pt x="5053" y="548"/>
                    <a:pt x="5029" y="572"/>
                    <a:pt x="5029" y="597"/>
                  </a:cubicBezTo>
                  <a:cubicBezTo>
                    <a:pt x="5004" y="645"/>
                    <a:pt x="5004" y="669"/>
                    <a:pt x="4980" y="718"/>
                  </a:cubicBezTo>
                  <a:cubicBezTo>
                    <a:pt x="4931" y="694"/>
                    <a:pt x="4907" y="645"/>
                    <a:pt x="4859" y="621"/>
                  </a:cubicBezTo>
                  <a:cubicBezTo>
                    <a:pt x="4846" y="609"/>
                    <a:pt x="4834" y="603"/>
                    <a:pt x="4822" y="603"/>
                  </a:cubicBezTo>
                  <a:cubicBezTo>
                    <a:pt x="4810" y="603"/>
                    <a:pt x="4798" y="609"/>
                    <a:pt x="4786" y="621"/>
                  </a:cubicBezTo>
                  <a:cubicBezTo>
                    <a:pt x="4761" y="645"/>
                    <a:pt x="4761" y="669"/>
                    <a:pt x="4786" y="694"/>
                  </a:cubicBezTo>
                  <a:cubicBezTo>
                    <a:pt x="4834" y="742"/>
                    <a:pt x="4883" y="767"/>
                    <a:pt x="4931" y="791"/>
                  </a:cubicBezTo>
                  <a:lnTo>
                    <a:pt x="4907" y="864"/>
                  </a:lnTo>
                  <a:cubicBezTo>
                    <a:pt x="4907" y="888"/>
                    <a:pt x="4907" y="912"/>
                    <a:pt x="4931" y="937"/>
                  </a:cubicBezTo>
                  <a:lnTo>
                    <a:pt x="4956" y="937"/>
                  </a:lnTo>
                  <a:lnTo>
                    <a:pt x="4956" y="912"/>
                  </a:lnTo>
                  <a:cubicBezTo>
                    <a:pt x="4956" y="924"/>
                    <a:pt x="4962" y="931"/>
                    <a:pt x="4971" y="931"/>
                  </a:cubicBezTo>
                  <a:cubicBezTo>
                    <a:pt x="4980" y="931"/>
                    <a:pt x="4992" y="924"/>
                    <a:pt x="5004" y="912"/>
                  </a:cubicBezTo>
                  <a:lnTo>
                    <a:pt x="5029" y="864"/>
                  </a:lnTo>
                  <a:lnTo>
                    <a:pt x="5053" y="864"/>
                  </a:lnTo>
                  <a:cubicBezTo>
                    <a:pt x="5060" y="871"/>
                    <a:pt x="5067" y="874"/>
                    <a:pt x="5074" y="874"/>
                  </a:cubicBezTo>
                  <a:cubicBezTo>
                    <a:pt x="5091" y="874"/>
                    <a:pt x="5109" y="857"/>
                    <a:pt x="5126" y="839"/>
                  </a:cubicBezTo>
                  <a:cubicBezTo>
                    <a:pt x="5150" y="815"/>
                    <a:pt x="5126" y="791"/>
                    <a:pt x="5101" y="767"/>
                  </a:cubicBezTo>
                  <a:lnTo>
                    <a:pt x="5077" y="767"/>
                  </a:lnTo>
                  <a:cubicBezTo>
                    <a:pt x="5101" y="718"/>
                    <a:pt x="5101" y="669"/>
                    <a:pt x="5126" y="621"/>
                  </a:cubicBezTo>
                  <a:cubicBezTo>
                    <a:pt x="5126" y="597"/>
                    <a:pt x="5101" y="548"/>
                    <a:pt x="5077" y="548"/>
                  </a:cubicBezTo>
                  <a:close/>
                  <a:moveTo>
                    <a:pt x="5393" y="864"/>
                  </a:moveTo>
                  <a:cubicBezTo>
                    <a:pt x="5369" y="864"/>
                    <a:pt x="5320" y="864"/>
                    <a:pt x="5320" y="912"/>
                  </a:cubicBezTo>
                  <a:cubicBezTo>
                    <a:pt x="5320" y="937"/>
                    <a:pt x="5344" y="961"/>
                    <a:pt x="5369" y="961"/>
                  </a:cubicBezTo>
                  <a:cubicBezTo>
                    <a:pt x="5466" y="985"/>
                    <a:pt x="5563" y="1009"/>
                    <a:pt x="5660" y="1034"/>
                  </a:cubicBezTo>
                  <a:lnTo>
                    <a:pt x="5684" y="1034"/>
                  </a:lnTo>
                  <a:cubicBezTo>
                    <a:pt x="5733" y="1009"/>
                    <a:pt x="5733" y="937"/>
                    <a:pt x="5684" y="937"/>
                  </a:cubicBezTo>
                  <a:cubicBezTo>
                    <a:pt x="5587" y="912"/>
                    <a:pt x="5490" y="888"/>
                    <a:pt x="5393" y="864"/>
                  </a:cubicBezTo>
                  <a:close/>
                  <a:moveTo>
                    <a:pt x="5976" y="961"/>
                  </a:moveTo>
                  <a:cubicBezTo>
                    <a:pt x="5952" y="961"/>
                    <a:pt x="5927" y="985"/>
                    <a:pt x="5927" y="1009"/>
                  </a:cubicBezTo>
                  <a:cubicBezTo>
                    <a:pt x="5903" y="1034"/>
                    <a:pt x="5927" y="1058"/>
                    <a:pt x="5952" y="1058"/>
                  </a:cubicBezTo>
                  <a:lnTo>
                    <a:pt x="6267" y="1058"/>
                  </a:lnTo>
                  <a:cubicBezTo>
                    <a:pt x="6292" y="1058"/>
                    <a:pt x="6316" y="1058"/>
                    <a:pt x="6316" y="1009"/>
                  </a:cubicBezTo>
                  <a:cubicBezTo>
                    <a:pt x="6316" y="985"/>
                    <a:pt x="6292" y="961"/>
                    <a:pt x="6267" y="961"/>
                  </a:cubicBezTo>
                  <a:close/>
                  <a:moveTo>
                    <a:pt x="6875" y="888"/>
                  </a:moveTo>
                  <a:cubicBezTo>
                    <a:pt x="6778" y="912"/>
                    <a:pt x="6680" y="937"/>
                    <a:pt x="6559" y="937"/>
                  </a:cubicBezTo>
                  <a:cubicBezTo>
                    <a:pt x="6535" y="961"/>
                    <a:pt x="6510" y="985"/>
                    <a:pt x="6535" y="1009"/>
                  </a:cubicBezTo>
                  <a:cubicBezTo>
                    <a:pt x="6535" y="1034"/>
                    <a:pt x="6559" y="1058"/>
                    <a:pt x="6583" y="1058"/>
                  </a:cubicBezTo>
                  <a:lnTo>
                    <a:pt x="6608" y="1058"/>
                  </a:lnTo>
                  <a:cubicBezTo>
                    <a:pt x="6705" y="1034"/>
                    <a:pt x="6802" y="1009"/>
                    <a:pt x="6899" y="985"/>
                  </a:cubicBezTo>
                  <a:cubicBezTo>
                    <a:pt x="6923" y="985"/>
                    <a:pt x="6948" y="961"/>
                    <a:pt x="6948" y="937"/>
                  </a:cubicBezTo>
                  <a:cubicBezTo>
                    <a:pt x="6923" y="912"/>
                    <a:pt x="6899" y="888"/>
                    <a:pt x="6875" y="888"/>
                  </a:cubicBezTo>
                  <a:close/>
                  <a:moveTo>
                    <a:pt x="2235" y="937"/>
                  </a:moveTo>
                  <a:cubicBezTo>
                    <a:pt x="2211" y="937"/>
                    <a:pt x="2186" y="937"/>
                    <a:pt x="2162" y="961"/>
                  </a:cubicBezTo>
                  <a:cubicBezTo>
                    <a:pt x="2162" y="985"/>
                    <a:pt x="2162" y="1009"/>
                    <a:pt x="2186" y="1034"/>
                  </a:cubicBezTo>
                  <a:cubicBezTo>
                    <a:pt x="2284" y="1082"/>
                    <a:pt x="2381" y="1131"/>
                    <a:pt x="2454" y="1180"/>
                  </a:cubicBezTo>
                  <a:lnTo>
                    <a:pt x="2478" y="1180"/>
                  </a:lnTo>
                  <a:cubicBezTo>
                    <a:pt x="2502" y="1180"/>
                    <a:pt x="2526" y="1180"/>
                    <a:pt x="2526" y="1155"/>
                  </a:cubicBezTo>
                  <a:cubicBezTo>
                    <a:pt x="2551" y="1131"/>
                    <a:pt x="2526" y="1107"/>
                    <a:pt x="2502" y="1082"/>
                  </a:cubicBezTo>
                  <a:lnTo>
                    <a:pt x="2235" y="937"/>
                  </a:lnTo>
                  <a:close/>
                  <a:moveTo>
                    <a:pt x="4754" y="1076"/>
                  </a:moveTo>
                  <a:cubicBezTo>
                    <a:pt x="4748" y="1076"/>
                    <a:pt x="4741" y="1078"/>
                    <a:pt x="4737" y="1082"/>
                  </a:cubicBezTo>
                  <a:cubicBezTo>
                    <a:pt x="4664" y="1155"/>
                    <a:pt x="4567" y="1204"/>
                    <a:pt x="4494" y="1252"/>
                  </a:cubicBezTo>
                  <a:cubicBezTo>
                    <a:pt x="4470" y="1277"/>
                    <a:pt x="4446" y="1301"/>
                    <a:pt x="4470" y="1325"/>
                  </a:cubicBezTo>
                  <a:cubicBezTo>
                    <a:pt x="4470" y="1350"/>
                    <a:pt x="4494" y="1350"/>
                    <a:pt x="4518" y="1350"/>
                  </a:cubicBezTo>
                  <a:lnTo>
                    <a:pt x="4543" y="1350"/>
                  </a:lnTo>
                  <a:cubicBezTo>
                    <a:pt x="4640" y="1301"/>
                    <a:pt x="4713" y="1228"/>
                    <a:pt x="4786" y="1155"/>
                  </a:cubicBezTo>
                  <a:cubicBezTo>
                    <a:pt x="4825" y="1116"/>
                    <a:pt x="4784" y="1076"/>
                    <a:pt x="4754" y="1076"/>
                  </a:cubicBezTo>
                  <a:close/>
                  <a:moveTo>
                    <a:pt x="2772" y="1218"/>
                  </a:moveTo>
                  <a:cubicBezTo>
                    <a:pt x="2755" y="1218"/>
                    <a:pt x="2738" y="1235"/>
                    <a:pt x="2721" y="1252"/>
                  </a:cubicBezTo>
                  <a:cubicBezTo>
                    <a:pt x="2721" y="1277"/>
                    <a:pt x="2721" y="1301"/>
                    <a:pt x="2745" y="1325"/>
                  </a:cubicBezTo>
                  <a:cubicBezTo>
                    <a:pt x="2842" y="1350"/>
                    <a:pt x="2939" y="1398"/>
                    <a:pt x="3037" y="1422"/>
                  </a:cubicBezTo>
                  <a:lnTo>
                    <a:pt x="3061" y="1422"/>
                  </a:lnTo>
                  <a:cubicBezTo>
                    <a:pt x="3134" y="1422"/>
                    <a:pt x="3134" y="1325"/>
                    <a:pt x="3061" y="1325"/>
                  </a:cubicBezTo>
                  <a:cubicBezTo>
                    <a:pt x="2988" y="1301"/>
                    <a:pt x="2891" y="1252"/>
                    <a:pt x="2794" y="1228"/>
                  </a:cubicBezTo>
                  <a:cubicBezTo>
                    <a:pt x="2787" y="1221"/>
                    <a:pt x="2779" y="1218"/>
                    <a:pt x="2772" y="1218"/>
                  </a:cubicBezTo>
                  <a:close/>
                  <a:moveTo>
                    <a:pt x="3340" y="1395"/>
                  </a:moveTo>
                  <a:cubicBezTo>
                    <a:pt x="3300" y="1395"/>
                    <a:pt x="3286" y="1495"/>
                    <a:pt x="3352" y="1495"/>
                  </a:cubicBezTo>
                  <a:cubicBezTo>
                    <a:pt x="3450" y="1520"/>
                    <a:pt x="3547" y="1520"/>
                    <a:pt x="3644" y="1544"/>
                  </a:cubicBezTo>
                  <a:cubicBezTo>
                    <a:pt x="3668" y="1544"/>
                    <a:pt x="3717" y="1520"/>
                    <a:pt x="3717" y="1495"/>
                  </a:cubicBezTo>
                  <a:cubicBezTo>
                    <a:pt x="3717" y="1447"/>
                    <a:pt x="3692" y="1447"/>
                    <a:pt x="3668" y="1422"/>
                  </a:cubicBezTo>
                  <a:cubicBezTo>
                    <a:pt x="3571" y="1422"/>
                    <a:pt x="3474" y="1422"/>
                    <a:pt x="3352" y="1398"/>
                  </a:cubicBezTo>
                  <a:cubicBezTo>
                    <a:pt x="3348" y="1396"/>
                    <a:pt x="3344" y="1395"/>
                    <a:pt x="3340" y="1395"/>
                  </a:cubicBezTo>
                  <a:close/>
                  <a:moveTo>
                    <a:pt x="4251" y="1374"/>
                  </a:moveTo>
                  <a:cubicBezTo>
                    <a:pt x="4154" y="1398"/>
                    <a:pt x="4033" y="1422"/>
                    <a:pt x="3935" y="1422"/>
                  </a:cubicBezTo>
                  <a:cubicBezTo>
                    <a:pt x="3911" y="1447"/>
                    <a:pt x="3887" y="1471"/>
                    <a:pt x="3911" y="1495"/>
                  </a:cubicBezTo>
                  <a:cubicBezTo>
                    <a:pt x="3911" y="1520"/>
                    <a:pt x="3911" y="1544"/>
                    <a:pt x="3960" y="1544"/>
                  </a:cubicBezTo>
                  <a:cubicBezTo>
                    <a:pt x="4081" y="1520"/>
                    <a:pt x="4178" y="1495"/>
                    <a:pt x="4275" y="1471"/>
                  </a:cubicBezTo>
                  <a:cubicBezTo>
                    <a:pt x="4300" y="1471"/>
                    <a:pt x="4324" y="1447"/>
                    <a:pt x="4300" y="1398"/>
                  </a:cubicBezTo>
                  <a:cubicBezTo>
                    <a:pt x="4300" y="1374"/>
                    <a:pt x="4275" y="1374"/>
                    <a:pt x="4251" y="13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 name="Google Shape;534;p13"/>
          <p:cNvGrpSpPr/>
          <p:nvPr/>
        </p:nvGrpSpPr>
        <p:grpSpPr>
          <a:xfrm rot="3617422">
            <a:off x="106688" y="6028108"/>
            <a:ext cx="852331" cy="509352"/>
            <a:chOff x="1202177" y="4613417"/>
            <a:chExt cx="528376" cy="315757"/>
          </a:xfrm>
        </p:grpSpPr>
        <p:sp>
          <p:nvSpPr>
            <p:cNvPr id="535" name="Google Shape;535;p13"/>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3"/>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3"/>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3"/>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3"/>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3"/>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1" name="Google Shape;541;p13"/>
          <p:cNvGrpSpPr/>
          <p:nvPr/>
        </p:nvGrpSpPr>
        <p:grpSpPr>
          <a:xfrm>
            <a:off x="11077881" y="5593040"/>
            <a:ext cx="888153" cy="1297929"/>
            <a:chOff x="-1047799" y="3300294"/>
            <a:chExt cx="439014" cy="641607"/>
          </a:xfrm>
        </p:grpSpPr>
        <p:sp>
          <p:nvSpPr>
            <p:cNvPr id="542" name="Google Shape;542;p13"/>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3"/>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3"/>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3"/>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3"/>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3"/>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3"/>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3"/>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3"/>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3"/>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3"/>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3"/>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3"/>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80396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94602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23214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44845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726110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17476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45176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7123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C1440-BD4D-4F64-8781-E646C521D5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3475A1-B64F-4E84-8716-720D3D577A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27846E-021A-4E8C-BEB2-67BB20E594BD}"/>
              </a:ext>
            </a:extLst>
          </p:cNvPr>
          <p:cNvSpPr>
            <a:spLocks noGrp="1"/>
          </p:cNvSpPr>
          <p:nvPr>
            <p:ph type="dt" sz="half" idx="10"/>
          </p:nvPr>
        </p:nvSpPr>
        <p:spPr/>
        <p:txBody>
          <a:bodyPr/>
          <a:lstStyle/>
          <a:p>
            <a:fld id="{C62CC340-7A04-47BC-8C5D-F3EDB73A65A2}" type="datetimeFigureOut">
              <a:rPr lang="en-US" smtClean="0"/>
              <a:t>7/28/2022</a:t>
            </a:fld>
            <a:endParaRPr lang="en-US"/>
          </a:p>
        </p:txBody>
      </p:sp>
      <p:sp>
        <p:nvSpPr>
          <p:cNvPr id="5" name="Footer Placeholder 4">
            <a:extLst>
              <a:ext uri="{FF2B5EF4-FFF2-40B4-BE49-F238E27FC236}">
                <a16:creationId xmlns:a16="http://schemas.microsoft.com/office/drawing/2014/main" id="{211F0774-2590-45F2-B3F0-126FCC9EF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DC2175-1E2B-48F5-8A29-19502DE0E558}"/>
              </a:ext>
            </a:extLst>
          </p:cNvPr>
          <p:cNvSpPr>
            <a:spLocks noGrp="1"/>
          </p:cNvSpPr>
          <p:nvPr>
            <p:ph type="sldNum" sz="quarter" idx="12"/>
          </p:nvPr>
        </p:nvSpPr>
        <p:spPr/>
        <p:txBody>
          <a:bodyPr/>
          <a:lstStyle/>
          <a:p>
            <a:fld id="{A8D3FC3F-1E74-4A10-A9D6-2160F7355639}" type="slidenum">
              <a:rPr lang="en-US" smtClean="0"/>
              <a:t>‹#›</a:t>
            </a:fld>
            <a:endParaRPr lang="en-US"/>
          </a:p>
        </p:txBody>
      </p:sp>
    </p:spTree>
    <p:extLst>
      <p:ext uri="{BB962C8B-B14F-4D97-AF65-F5344CB8AC3E}">
        <p14:creationId xmlns:p14="http://schemas.microsoft.com/office/powerpoint/2010/main" val="3443299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72361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41330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52770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19979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title"/>
          </p:nvPr>
        </p:nvSpPr>
        <p:spPr>
          <a:xfrm>
            <a:off x="2374200" y="1773000"/>
            <a:ext cx="7443600" cy="31600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sz="8666"/>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0" name="Google Shape;10;p2"/>
          <p:cNvSpPr txBox="1">
            <a:spLocks noGrp="1"/>
          </p:cNvSpPr>
          <p:nvPr>
            <p:ph type="subTitle" idx="1"/>
          </p:nvPr>
        </p:nvSpPr>
        <p:spPr>
          <a:xfrm>
            <a:off x="3096000" y="4956967"/>
            <a:ext cx="6000000" cy="5900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1400"/>
              <a:buFont typeface="Roboto Slab Regular"/>
              <a:buNone/>
              <a:defRPr>
                <a:solidFill>
                  <a:schemeClr val="dk1"/>
                </a:solidFill>
                <a:latin typeface="Comfortaa"/>
                <a:ea typeface="Comfortaa"/>
                <a:cs typeface="Comfortaa"/>
                <a:sym typeface="Comfortaa"/>
              </a:defRPr>
            </a:lvl1pPr>
            <a:lvl2pPr lvl="1">
              <a:spcBef>
                <a:spcPts val="0"/>
              </a:spcBef>
              <a:spcAft>
                <a:spcPts val="0"/>
              </a:spcAft>
              <a:buClr>
                <a:schemeClr val="dk1"/>
              </a:buClr>
              <a:buSzPts val="1400"/>
              <a:buFont typeface="Roboto Slab Regular"/>
              <a:buNone/>
              <a:defRPr>
                <a:solidFill>
                  <a:schemeClr val="dk1"/>
                </a:solidFill>
                <a:latin typeface="Roboto Slab Regular"/>
                <a:ea typeface="Roboto Slab Regular"/>
                <a:cs typeface="Roboto Slab Regular"/>
                <a:sym typeface="Roboto Slab Regular"/>
              </a:defRPr>
            </a:lvl2pPr>
            <a:lvl3pPr lvl="2">
              <a:spcBef>
                <a:spcPts val="0"/>
              </a:spcBef>
              <a:spcAft>
                <a:spcPts val="0"/>
              </a:spcAft>
              <a:buClr>
                <a:schemeClr val="dk1"/>
              </a:buClr>
              <a:buSzPts val="1400"/>
              <a:buFont typeface="Roboto Slab Regular"/>
              <a:buNone/>
              <a:defRPr>
                <a:solidFill>
                  <a:schemeClr val="dk1"/>
                </a:solidFill>
                <a:latin typeface="Roboto Slab Regular"/>
                <a:ea typeface="Roboto Slab Regular"/>
                <a:cs typeface="Roboto Slab Regular"/>
                <a:sym typeface="Roboto Slab Regular"/>
              </a:defRPr>
            </a:lvl3pPr>
            <a:lvl4pPr lvl="3">
              <a:spcBef>
                <a:spcPts val="0"/>
              </a:spcBef>
              <a:spcAft>
                <a:spcPts val="0"/>
              </a:spcAft>
              <a:buClr>
                <a:schemeClr val="dk1"/>
              </a:buClr>
              <a:buSzPts val="1400"/>
              <a:buFont typeface="Roboto Slab Regular"/>
              <a:buNone/>
              <a:defRPr>
                <a:solidFill>
                  <a:schemeClr val="dk1"/>
                </a:solidFill>
                <a:latin typeface="Roboto Slab Regular"/>
                <a:ea typeface="Roboto Slab Regular"/>
                <a:cs typeface="Roboto Slab Regular"/>
                <a:sym typeface="Roboto Slab Regular"/>
              </a:defRPr>
            </a:lvl4pPr>
            <a:lvl5pPr lvl="4">
              <a:spcBef>
                <a:spcPts val="0"/>
              </a:spcBef>
              <a:spcAft>
                <a:spcPts val="0"/>
              </a:spcAft>
              <a:buClr>
                <a:schemeClr val="dk1"/>
              </a:buClr>
              <a:buSzPts val="1400"/>
              <a:buFont typeface="Roboto Slab Regular"/>
              <a:buNone/>
              <a:defRPr>
                <a:solidFill>
                  <a:schemeClr val="dk1"/>
                </a:solidFill>
                <a:latin typeface="Roboto Slab Regular"/>
                <a:ea typeface="Roboto Slab Regular"/>
                <a:cs typeface="Roboto Slab Regular"/>
                <a:sym typeface="Roboto Slab Regular"/>
              </a:defRPr>
            </a:lvl5pPr>
            <a:lvl6pPr lvl="5">
              <a:spcBef>
                <a:spcPts val="0"/>
              </a:spcBef>
              <a:spcAft>
                <a:spcPts val="0"/>
              </a:spcAft>
              <a:buClr>
                <a:schemeClr val="dk1"/>
              </a:buClr>
              <a:buSzPts val="1400"/>
              <a:buFont typeface="Roboto Slab Regular"/>
              <a:buNone/>
              <a:defRPr>
                <a:solidFill>
                  <a:schemeClr val="dk1"/>
                </a:solidFill>
                <a:latin typeface="Roboto Slab Regular"/>
                <a:ea typeface="Roboto Slab Regular"/>
                <a:cs typeface="Roboto Slab Regular"/>
                <a:sym typeface="Roboto Slab Regular"/>
              </a:defRPr>
            </a:lvl6pPr>
            <a:lvl7pPr lvl="6">
              <a:spcBef>
                <a:spcPts val="0"/>
              </a:spcBef>
              <a:spcAft>
                <a:spcPts val="0"/>
              </a:spcAft>
              <a:buClr>
                <a:schemeClr val="dk1"/>
              </a:buClr>
              <a:buSzPts val="1400"/>
              <a:buFont typeface="Roboto Slab Regular"/>
              <a:buNone/>
              <a:defRPr>
                <a:solidFill>
                  <a:schemeClr val="dk1"/>
                </a:solidFill>
                <a:latin typeface="Roboto Slab Regular"/>
                <a:ea typeface="Roboto Slab Regular"/>
                <a:cs typeface="Roboto Slab Regular"/>
                <a:sym typeface="Roboto Slab Regular"/>
              </a:defRPr>
            </a:lvl7pPr>
            <a:lvl8pPr lvl="7">
              <a:spcBef>
                <a:spcPts val="0"/>
              </a:spcBef>
              <a:spcAft>
                <a:spcPts val="0"/>
              </a:spcAft>
              <a:buClr>
                <a:schemeClr val="dk1"/>
              </a:buClr>
              <a:buSzPts val="1400"/>
              <a:buFont typeface="Roboto Slab Regular"/>
              <a:buNone/>
              <a:defRPr>
                <a:solidFill>
                  <a:schemeClr val="dk1"/>
                </a:solidFill>
                <a:latin typeface="Roboto Slab Regular"/>
                <a:ea typeface="Roboto Slab Regular"/>
                <a:cs typeface="Roboto Slab Regular"/>
                <a:sym typeface="Roboto Slab Regular"/>
              </a:defRPr>
            </a:lvl8pPr>
            <a:lvl9pPr lvl="8">
              <a:spcBef>
                <a:spcPts val="0"/>
              </a:spcBef>
              <a:spcAft>
                <a:spcPts val="0"/>
              </a:spcAft>
              <a:buClr>
                <a:schemeClr val="dk1"/>
              </a:buClr>
              <a:buSzPts val="1400"/>
              <a:buFont typeface="Roboto Slab Regular"/>
              <a:buNone/>
              <a:defRPr>
                <a:solidFill>
                  <a:schemeClr val="dk1"/>
                </a:solidFill>
                <a:latin typeface="Roboto Slab Regular"/>
                <a:ea typeface="Roboto Slab Regular"/>
                <a:cs typeface="Roboto Slab Regular"/>
                <a:sym typeface="Roboto Slab Regular"/>
              </a:defRPr>
            </a:lvl9pPr>
          </a:lstStyle>
          <a:p>
            <a:endParaRPr/>
          </a:p>
        </p:txBody>
      </p:sp>
      <p:grpSp>
        <p:nvGrpSpPr>
          <p:cNvPr id="11" name="Google Shape;11;p2"/>
          <p:cNvGrpSpPr/>
          <p:nvPr/>
        </p:nvGrpSpPr>
        <p:grpSpPr>
          <a:xfrm>
            <a:off x="2406118" y="907774"/>
            <a:ext cx="1224895" cy="889668"/>
            <a:chOff x="5211663" y="1358969"/>
            <a:chExt cx="483893" cy="351481"/>
          </a:xfrm>
        </p:grpSpPr>
        <p:sp>
          <p:nvSpPr>
            <p:cNvPr id="12" name="Google Shape;12;p2"/>
            <p:cNvSpPr/>
            <p:nvPr/>
          </p:nvSpPr>
          <p:spPr>
            <a:xfrm>
              <a:off x="5519159" y="1395927"/>
              <a:ext cx="71050" cy="66812"/>
            </a:xfrm>
            <a:custGeom>
              <a:avLst/>
              <a:gdLst/>
              <a:ahLst/>
              <a:cxnLst/>
              <a:rect l="l" t="t" r="r" b="b"/>
              <a:pathLst>
                <a:path w="1040" h="978" extrusionOk="0">
                  <a:moveTo>
                    <a:pt x="914" y="1"/>
                  </a:moveTo>
                  <a:cubicBezTo>
                    <a:pt x="801" y="1"/>
                    <a:pt x="571" y="36"/>
                    <a:pt x="67" y="176"/>
                  </a:cubicBezTo>
                  <a:cubicBezTo>
                    <a:pt x="0" y="198"/>
                    <a:pt x="16" y="324"/>
                    <a:pt x="95" y="324"/>
                  </a:cubicBezTo>
                  <a:cubicBezTo>
                    <a:pt x="102" y="324"/>
                    <a:pt x="109" y="323"/>
                    <a:pt x="116" y="322"/>
                  </a:cubicBezTo>
                  <a:cubicBezTo>
                    <a:pt x="359" y="249"/>
                    <a:pt x="626" y="200"/>
                    <a:pt x="869" y="152"/>
                  </a:cubicBezTo>
                  <a:lnTo>
                    <a:pt x="869" y="152"/>
                  </a:lnTo>
                  <a:cubicBezTo>
                    <a:pt x="796" y="322"/>
                    <a:pt x="626" y="662"/>
                    <a:pt x="505" y="880"/>
                  </a:cubicBezTo>
                  <a:cubicBezTo>
                    <a:pt x="480" y="905"/>
                    <a:pt x="480" y="953"/>
                    <a:pt x="529" y="977"/>
                  </a:cubicBezTo>
                  <a:lnTo>
                    <a:pt x="553" y="977"/>
                  </a:lnTo>
                  <a:cubicBezTo>
                    <a:pt x="577" y="977"/>
                    <a:pt x="602" y="977"/>
                    <a:pt x="602" y="953"/>
                  </a:cubicBezTo>
                  <a:cubicBezTo>
                    <a:pt x="650" y="880"/>
                    <a:pt x="990" y="249"/>
                    <a:pt x="1039" y="127"/>
                  </a:cubicBezTo>
                  <a:cubicBezTo>
                    <a:pt x="1039" y="103"/>
                    <a:pt x="1039" y="79"/>
                    <a:pt x="1039" y="30"/>
                  </a:cubicBezTo>
                  <a:cubicBezTo>
                    <a:pt x="1018" y="20"/>
                    <a:pt x="998" y="1"/>
                    <a:pt x="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5211663" y="1358969"/>
              <a:ext cx="483893" cy="351481"/>
            </a:xfrm>
            <a:custGeom>
              <a:avLst/>
              <a:gdLst/>
              <a:ahLst/>
              <a:cxnLst/>
              <a:rect l="l" t="t" r="r" b="b"/>
              <a:pathLst>
                <a:path w="7083" h="5145" extrusionOk="0">
                  <a:moveTo>
                    <a:pt x="3768" y="0"/>
                  </a:moveTo>
                  <a:cubicBezTo>
                    <a:pt x="3734" y="0"/>
                    <a:pt x="3701" y="4"/>
                    <a:pt x="3670" y="12"/>
                  </a:cubicBezTo>
                  <a:cubicBezTo>
                    <a:pt x="3014" y="207"/>
                    <a:pt x="3232" y="1713"/>
                    <a:pt x="3232" y="1713"/>
                  </a:cubicBezTo>
                  <a:cubicBezTo>
                    <a:pt x="3232" y="1713"/>
                    <a:pt x="1357" y="535"/>
                    <a:pt x="891" y="535"/>
                  </a:cubicBezTo>
                  <a:cubicBezTo>
                    <a:pt x="865" y="535"/>
                    <a:pt x="844" y="539"/>
                    <a:pt x="827" y="547"/>
                  </a:cubicBezTo>
                  <a:cubicBezTo>
                    <a:pt x="366" y="814"/>
                    <a:pt x="1483" y="1664"/>
                    <a:pt x="1483" y="1664"/>
                  </a:cubicBezTo>
                  <a:cubicBezTo>
                    <a:pt x="1483" y="1664"/>
                    <a:pt x="832" y="1473"/>
                    <a:pt x="445" y="1473"/>
                  </a:cubicBezTo>
                  <a:cubicBezTo>
                    <a:pt x="263" y="1473"/>
                    <a:pt x="140" y="1516"/>
                    <a:pt x="171" y="1640"/>
                  </a:cubicBezTo>
                  <a:cubicBezTo>
                    <a:pt x="269" y="2029"/>
                    <a:pt x="1022" y="2490"/>
                    <a:pt x="1022" y="2490"/>
                  </a:cubicBezTo>
                  <a:cubicBezTo>
                    <a:pt x="730" y="2490"/>
                    <a:pt x="439" y="2539"/>
                    <a:pt x="147" y="2587"/>
                  </a:cubicBezTo>
                  <a:cubicBezTo>
                    <a:pt x="1" y="2650"/>
                    <a:pt x="594" y="3616"/>
                    <a:pt x="1664" y="3616"/>
                  </a:cubicBezTo>
                  <a:cubicBezTo>
                    <a:pt x="1835" y="3616"/>
                    <a:pt x="2018" y="3592"/>
                    <a:pt x="2212" y="3535"/>
                  </a:cubicBezTo>
                  <a:lnTo>
                    <a:pt x="2212" y="3535"/>
                  </a:lnTo>
                  <a:lnTo>
                    <a:pt x="1095" y="4506"/>
                  </a:lnTo>
                  <a:cubicBezTo>
                    <a:pt x="1095" y="4506"/>
                    <a:pt x="2102" y="5144"/>
                    <a:pt x="3258" y="5144"/>
                  </a:cubicBezTo>
                  <a:cubicBezTo>
                    <a:pt x="3697" y="5144"/>
                    <a:pt x="4158" y="5052"/>
                    <a:pt x="4593" y="4798"/>
                  </a:cubicBezTo>
                  <a:cubicBezTo>
                    <a:pt x="7083" y="3365"/>
                    <a:pt x="4779" y="0"/>
                    <a:pt x="3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5467307" y="1398045"/>
              <a:ext cx="48164" cy="44746"/>
            </a:xfrm>
            <a:custGeom>
              <a:avLst/>
              <a:gdLst/>
              <a:ahLst/>
              <a:cxnLst/>
              <a:rect l="l" t="t" r="r" b="b"/>
              <a:pathLst>
                <a:path w="705" h="655" extrusionOk="0">
                  <a:moveTo>
                    <a:pt x="443" y="1"/>
                  </a:moveTo>
                  <a:cubicBezTo>
                    <a:pt x="395" y="1"/>
                    <a:pt x="349" y="49"/>
                    <a:pt x="365" y="96"/>
                  </a:cubicBezTo>
                  <a:cubicBezTo>
                    <a:pt x="413" y="218"/>
                    <a:pt x="462" y="363"/>
                    <a:pt x="486" y="485"/>
                  </a:cubicBezTo>
                  <a:cubicBezTo>
                    <a:pt x="365" y="388"/>
                    <a:pt x="243" y="291"/>
                    <a:pt x="122" y="169"/>
                  </a:cubicBezTo>
                  <a:cubicBezTo>
                    <a:pt x="110" y="157"/>
                    <a:pt x="92" y="151"/>
                    <a:pt x="73" y="151"/>
                  </a:cubicBezTo>
                  <a:cubicBezTo>
                    <a:pt x="55" y="151"/>
                    <a:pt x="37" y="157"/>
                    <a:pt x="25" y="169"/>
                  </a:cubicBezTo>
                  <a:cubicBezTo>
                    <a:pt x="0" y="218"/>
                    <a:pt x="0" y="266"/>
                    <a:pt x="25" y="291"/>
                  </a:cubicBezTo>
                  <a:cubicBezTo>
                    <a:pt x="340" y="606"/>
                    <a:pt x="462" y="655"/>
                    <a:pt x="535" y="655"/>
                  </a:cubicBezTo>
                  <a:lnTo>
                    <a:pt x="559" y="655"/>
                  </a:lnTo>
                  <a:cubicBezTo>
                    <a:pt x="608" y="631"/>
                    <a:pt x="705" y="582"/>
                    <a:pt x="511" y="48"/>
                  </a:cubicBezTo>
                  <a:cubicBezTo>
                    <a:pt x="494" y="14"/>
                    <a:pt x="468" y="1"/>
                    <a:pt x="4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5309630" y="1479885"/>
              <a:ext cx="102954" cy="109167"/>
            </a:xfrm>
            <a:custGeom>
              <a:avLst/>
              <a:gdLst/>
              <a:ahLst/>
              <a:cxnLst/>
              <a:rect l="l" t="t" r="r" b="b"/>
              <a:pathLst>
                <a:path w="1507" h="1598" extrusionOk="0">
                  <a:moveTo>
                    <a:pt x="479" y="1"/>
                  </a:moveTo>
                  <a:cubicBezTo>
                    <a:pt x="444" y="1"/>
                    <a:pt x="427" y="9"/>
                    <a:pt x="414" y="16"/>
                  </a:cubicBezTo>
                  <a:cubicBezTo>
                    <a:pt x="389" y="40"/>
                    <a:pt x="389" y="64"/>
                    <a:pt x="389" y="113"/>
                  </a:cubicBezTo>
                  <a:cubicBezTo>
                    <a:pt x="389" y="210"/>
                    <a:pt x="535" y="380"/>
                    <a:pt x="657" y="477"/>
                  </a:cubicBezTo>
                  <a:cubicBezTo>
                    <a:pt x="1" y="526"/>
                    <a:pt x="1" y="599"/>
                    <a:pt x="1" y="672"/>
                  </a:cubicBezTo>
                  <a:cubicBezTo>
                    <a:pt x="1" y="744"/>
                    <a:pt x="74" y="793"/>
                    <a:pt x="98" y="817"/>
                  </a:cubicBezTo>
                  <a:cubicBezTo>
                    <a:pt x="219" y="890"/>
                    <a:pt x="316" y="963"/>
                    <a:pt x="438" y="1012"/>
                  </a:cubicBezTo>
                  <a:cubicBezTo>
                    <a:pt x="316" y="1036"/>
                    <a:pt x="195" y="1085"/>
                    <a:pt x="98" y="1157"/>
                  </a:cubicBezTo>
                  <a:cubicBezTo>
                    <a:pt x="49" y="1182"/>
                    <a:pt x="49" y="1255"/>
                    <a:pt x="74" y="1303"/>
                  </a:cubicBezTo>
                  <a:cubicBezTo>
                    <a:pt x="185" y="1481"/>
                    <a:pt x="397" y="1598"/>
                    <a:pt x="619" y="1598"/>
                  </a:cubicBezTo>
                  <a:cubicBezTo>
                    <a:pt x="639" y="1598"/>
                    <a:pt x="660" y="1597"/>
                    <a:pt x="681" y="1595"/>
                  </a:cubicBezTo>
                  <a:cubicBezTo>
                    <a:pt x="778" y="1595"/>
                    <a:pt x="875" y="1570"/>
                    <a:pt x="948" y="1546"/>
                  </a:cubicBezTo>
                  <a:cubicBezTo>
                    <a:pt x="997" y="1546"/>
                    <a:pt x="1021" y="1498"/>
                    <a:pt x="997" y="1473"/>
                  </a:cubicBezTo>
                  <a:cubicBezTo>
                    <a:pt x="997" y="1438"/>
                    <a:pt x="971" y="1415"/>
                    <a:pt x="938" y="1415"/>
                  </a:cubicBezTo>
                  <a:cubicBezTo>
                    <a:pt x="925" y="1415"/>
                    <a:pt x="912" y="1418"/>
                    <a:pt x="899" y="1425"/>
                  </a:cubicBezTo>
                  <a:cubicBezTo>
                    <a:pt x="829" y="1446"/>
                    <a:pt x="756" y="1457"/>
                    <a:pt x="683" y="1457"/>
                  </a:cubicBezTo>
                  <a:cubicBezTo>
                    <a:pt x="507" y="1457"/>
                    <a:pt x="333" y="1392"/>
                    <a:pt x="195" y="1255"/>
                  </a:cubicBezTo>
                  <a:cubicBezTo>
                    <a:pt x="365" y="1157"/>
                    <a:pt x="535" y="1109"/>
                    <a:pt x="705" y="1085"/>
                  </a:cubicBezTo>
                  <a:lnTo>
                    <a:pt x="729" y="1085"/>
                  </a:lnTo>
                  <a:cubicBezTo>
                    <a:pt x="754" y="1060"/>
                    <a:pt x="778" y="1036"/>
                    <a:pt x="778" y="1012"/>
                  </a:cubicBezTo>
                  <a:cubicBezTo>
                    <a:pt x="778" y="987"/>
                    <a:pt x="754" y="963"/>
                    <a:pt x="729" y="939"/>
                  </a:cubicBezTo>
                  <a:lnTo>
                    <a:pt x="705" y="939"/>
                  </a:lnTo>
                  <a:cubicBezTo>
                    <a:pt x="511" y="890"/>
                    <a:pt x="341" y="793"/>
                    <a:pt x="171" y="696"/>
                  </a:cubicBezTo>
                  <a:cubicBezTo>
                    <a:pt x="389" y="647"/>
                    <a:pt x="608" y="623"/>
                    <a:pt x="827" y="623"/>
                  </a:cubicBezTo>
                  <a:cubicBezTo>
                    <a:pt x="851" y="623"/>
                    <a:pt x="875" y="599"/>
                    <a:pt x="899" y="574"/>
                  </a:cubicBezTo>
                  <a:cubicBezTo>
                    <a:pt x="899" y="550"/>
                    <a:pt x="899" y="526"/>
                    <a:pt x="875" y="502"/>
                  </a:cubicBezTo>
                  <a:cubicBezTo>
                    <a:pt x="754" y="404"/>
                    <a:pt x="657" y="283"/>
                    <a:pt x="559" y="161"/>
                  </a:cubicBezTo>
                  <a:lnTo>
                    <a:pt x="559" y="161"/>
                  </a:lnTo>
                  <a:cubicBezTo>
                    <a:pt x="851" y="259"/>
                    <a:pt x="1118" y="380"/>
                    <a:pt x="1385" y="526"/>
                  </a:cubicBezTo>
                  <a:cubicBezTo>
                    <a:pt x="1434" y="526"/>
                    <a:pt x="1482" y="526"/>
                    <a:pt x="1482" y="477"/>
                  </a:cubicBezTo>
                  <a:cubicBezTo>
                    <a:pt x="1507" y="429"/>
                    <a:pt x="1482" y="404"/>
                    <a:pt x="1458" y="380"/>
                  </a:cubicBezTo>
                  <a:cubicBezTo>
                    <a:pt x="803" y="61"/>
                    <a:pt x="574" y="1"/>
                    <a:pt x="4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442439" y="1508440"/>
              <a:ext cx="151050" cy="201598"/>
            </a:xfrm>
            <a:custGeom>
              <a:avLst/>
              <a:gdLst/>
              <a:ahLst/>
              <a:cxnLst/>
              <a:rect l="l" t="t" r="r" b="b"/>
              <a:pathLst>
                <a:path w="2211" h="2951" extrusionOk="0">
                  <a:moveTo>
                    <a:pt x="2131" y="1"/>
                  </a:moveTo>
                  <a:cubicBezTo>
                    <a:pt x="2118" y="1"/>
                    <a:pt x="2103" y="4"/>
                    <a:pt x="2089" y="11"/>
                  </a:cubicBezTo>
                  <a:cubicBezTo>
                    <a:pt x="2089" y="11"/>
                    <a:pt x="0" y="982"/>
                    <a:pt x="49" y="2877"/>
                  </a:cubicBezTo>
                  <a:cubicBezTo>
                    <a:pt x="49" y="2901"/>
                    <a:pt x="73" y="2950"/>
                    <a:pt x="121" y="2950"/>
                  </a:cubicBezTo>
                  <a:cubicBezTo>
                    <a:pt x="170" y="2950"/>
                    <a:pt x="194" y="2901"/>
                    <a:pt x="194" y="2877"/>
                  </a:cubicBezTo>
                  <a:cubicBezTo>
                    <a:pt x="170" y="1080"/>
                    <a:pt x="2138" y="132"/>
                    <a:pt x="2162" y="132"/>
                  </a:cubicBezTo>
                  <a:cubicBezTo>
                    <a:pt x="2186" y="108"/>
                    <a:pt x="2211" y="84"/>
                    <a:pt x="2186" y="35"/>
                  </a:cubicBezTo>
                  <a:cubicBezTo>
                    <a:pt x="2186" y="18"/>
                    <a:pt x="2162" y="1"/>
                    <a:pt x="21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 name="Google Shape;17;p2"/>
          <p:cNvGrpSpPr/>
          <p:nvPr/>
        </p:nvGrpSpPr>
        <p:grpSpPr>
          <a:xfrm>
            <a:off x="384917" y="2882605"/>
            <a:ext cx="1623311" cy="1283228"/>
            <a:chOff x="855987" y="2204128"/>
            <a:chExt cx="1217483" cy="962421"/>
          </a:xfrm>
        </p:grpSpPr>
        <p:grpSp>
          <p:nvGrpSpPr>
            <p:cNvPr id="18" name="Google Shape;18;p2"/>
            <p:cNvGrpSpPr/>
            <p:nvPr/>
          </p:nvGrpSpPr>
          <p:grpSpPr>
            <a:xfrm>
              <a:off x="855987" y="2204128"/>
              <a:ext cx="1146639" cy="962421"/>
              <a:chOff x="958238" y="2157575"/>
              <a:chExt cx="1115191" cy="936025"/>
            </a:xfrm>
          </p:grpSpPr>
          <p:sp>
            <p:nvSpPr>
              <p:cNvPr id="19" name="Google Shape;19;p2"/>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2"/>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6;p2"/>
          <p:cNvGrpSpPr/>
          <p:nvPr/>
        </p:nvGrpSpPr>
        <p:grpSpPr>
          <a:xfrm>
            <a:off x="5199638" y="569431"/>
            <a:ext cx="2202244" cy="959963"/>
            <a:chOff x="3965010" y="571479"/>
            <a:chExt cx="1651683" cy="719972"/>
          </a:xfrm>
        </p:grpSpPr>
        <p:grpSp>
          <p:nvGrpSpPr>
            <p:cNvPr id="27" name="Google Shape;27;p2"/>
            <p:cNvGrpSpPr/>
            <p:nvPr/>
          </p:nvGrpSpPr>
          <p:grpSpPr>
            <a:xfrm>
              <a:off x="3965010" y="571479"/>
              <a:ext cx="1446820" cy="719972"/>
              <a:chOff x="3953250" y="571500"/>
              <a:chExt cx="1383325" cy="766825"/>
            </a:xfrm>
          </p:grpSpPr>
          <p:grpSp>
            <p:nvGrpSpPr>
              <p:cNvPr id="28" name="Google Shape;28;p2"/>
              <p:cNvGrpSpPr/>
              <p:nvPr/>
            </p:nvGrpSpPr>
            <p:grpSpPr>
              <a:xfrm>
                <a:off x="3953250" y="571500"/>
                <a:ext cx="1383166" cy="669650"/>
                <a:chOff x="897088" y="2374675"/>
                <a:chExt cx="1383166" cy="669650"/>
              </a:xfrm>
            </p:grpSpPr>
            <p:sp>
              <p:nvSpPr>
                <p:cNvPr id="29" name="Google Shape;29;p2"/>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 name="Google Shape;33;p2"/>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 name="Google Shape;34;p2"/>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 name="Google Shape;35;p2"/>
          <p:cNvGrpSpPr/>
          <p:nvPr/>
        </p:nvGrpSpPr>
        <p:grpSpPr>
          <a:xfrm>
            <a:off x="9668549" y="4956980"/>
            <a:ext cx="1354408" cy="1926185"/>
            <a:chOff x="-1047799" y="3300294"/>
            <a:chExt cx="413467" cy="588041"/>
          </a:xfrm>
        </p:grpSpPr>
        <p:sp>
          <p:nvSpPr>
            <p:cNvPr id="36" name="Google Shape;36;p2"/>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 name="Google Shape;48;p2"/>
          <p:cNvGrpSpPr/>
          <p:nvPr/>
        </p:nvGrpSpPr>
        <p:grpSpPr>
          <a:xfrm rot="1386123">
            <a:off x="1173388" y="4865247"/>
            <a:ext cx="1430945" cy="2411160"/>
            <a:chOff x="-653265" y="1899986"/>
            <a:chExt cx="171302" cy="288619"/>
          </a:xfrm>
        </p:grpSpPr>
        <p:sp>
          <p:nvSpPr>
            <p:cNvPr id="49" name="Google Shape;49;p2"/>
            <p:cNvSpPr/>
            <p:nvPr/>
          </p:nvSpPr>
          <p:spPr>
            <a:xfrm>
              <a:off x="-651356" y="1997166"/>
              <a:ext cx="32212" cy="26798"/>
            </a:xfrm>
            <a:custGeom>
              <a:avLst/>
              <a:gdLst/>
              <a:ahLst/>
              <a:cxnLst/>
              <a:rect l="l" t="t" r="r" b="b"/>
              <a:pathLst>
                <a:path w="827" h="688" extrusionOk="0">
                  <a:moveTo>
                    <a:pt x="462" y="80"/>
                  </a:moveTo>
                  <a:cubicBezTo>
                    <a:pt x="802" y="80"/>
                    <a:pt x="802" y="591"/>
                    <a:pt x="462" y="591"/>
                  </a:cubicBezTo>
                  <a:cubicBezTo>
                    <a:pt x="122" y="591"/>
                    <a:pt x="122" y="80"/>
                    <a:pt x="462" y="80"/>
                  </a:cubicBezTo>
                  <a:close/>
                  <a:moveTo>
                    <a:pt x="470" y="0"/>
                  </a:moveTo>
                  <a:cubicBezTo>
                    <a:pt x="381" y="0"/>
                    <a:pt x="291" y="33"/>
                    <a:pt x="219" y="105"/>
                  </a:cubicBezTo>
                  <a:cubicBezTo>
                    <a:pt x="0" y="323"/>
                    <a:pt x="146" y="688"/>
                    <a:pt x="462" y="688"/>
                  </a:cubicBezTo>
                  <a:cubicBezTo>
                    <a:pt x="656" y="688"/>
                    <a:pt x="826" y="542"/>
                    <a:pt x="826" y="348"/>
                  </a:cubicBezTo>
                  <a:cubicBezTo>
                    <a:pt x="826" y="136"/>
                    <a:pt x="651"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527106" y="1913930"/>
              <a:ext cx="45143" cy="47052"/>
            </a:xfrm>
            <a:custGeom>
              <a:avLst/>
              <a:gdLst/>
              <a:ahLst/>
              <a:cxnLst/>
              <a:rect l="l" t="t" r="r" b="b"/>
              <a:pathLst>
                <a:path w="1159" h="1208" extrusionOk="0">
                  <a:moveTo>
                    <a:pt x="626" y="1"/>
                  </a:moveTo>
                  <a:cubicBezTo>
                    <a:pt x="368" y="1"/>
                    <a:pt x="163" y="396"/>
                    <a:pt x="163" y="396"/>
                  </a:cubicBezTo>
                  <a:cubicBezTo>
                    <a:pt x="0" y="997"/>
                    <a:pt x="317" y="1207"/>
                    <a:pt x="551" y="1207"/>
                  </a:cubicBezTo>
                  <a:cubicBezTo>
                    <a:pt x="666" y="1207"/>
                    <a:pt x="762" y="1156"/>
                    <a:pt x="770" y="1076"/>
                  </a:cubicBezTo>
                  <a:cubicBezTo>
                    <a:pt x="794" y="833"/>
                    <a:pt x="479" y="736"/>
                    <a:pt x="479" y="736"/>
                  </a:cubicBezTo>
                  <a:cubicBezTo>
                    <a:pt x="479" y="736"/>
                    <a:pt x="1159" y="396"/>
                    <a:pt x="819" y="80"/>
                  </a:cubicBezTo>
                  <a:cubicBezTo>
                    <a:pt x="753" y="23"/>
                    <a:pt x="688" y="1"/>
                    <a:pt x="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564303" y="1911944"/>
              <a:ext cx="42728" cy="46273"/>
            </a:xfrm>
            <a:custGeom>
              <a:avLst/>
              <a:gdLst/>
              <a:ahLst/>
              <a:cxnLst/>
              <a:rect l="l" t="t" r="r" b="b"/>
              <a:pathLst>
                <a:path w="1097" h="1188" extrusionOk="0">
                  <a:moveTo>
                    <a:pt x="548" y="1"/>
                  </a:moveTo>
                  <a:cubicBezTo>
                    <a:pt x="491" y="1"/>
                    <a:pt x="429" y="17"/>
                    <a:pt x="365" y="58"/>
                  </a:cubicBezTo>
                  <a:cubicBezTo>
                    <a:pt x="0" y="301"/>
                    <a:pt x="680" y="738"/>
                    <a:pt x="680" y="738"/>
                  </a:cubicBezTo>
                  <a:cubicBezTo>
                    <a:pt x="680" y="738"/>
                    <a:pt x="340" y="811"/>
                    <a:pt x="340" y="1030"/>
                  </a:cubicBezTo>
                  <a:cubicBezTo>
                    <a:pt x="349" y="1120"/>
                    <a:pt x="464" y="1188"/>
                    <a:pt x="597" y="1188"/>
                  </a:cubicBezTo>
                  <a:cubicBezTo>
                    <a:pt x="821" y="1188"/>
                    <a:pt x="1097" y="1000"/>
                    <a:pt x="1021" y="422"/>
                  </a:cubicBezTo>
                  <a:cubicBezTo>
                    <a:pt x="1021" y="422"/>
                    <a:pt x="835" y="1"/>
                    <a:pt x="5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525509" y="1900921"/>
              <a:ext cx="20838" cy="20877"/>
            </a:xfrm>
            <a:custGeom>
              <a:avLst/>
              <a:gdLst/>
              <a:ahLst/>
              <a:cxnLst/>
              <a:rect l="l" t="t" r="r" b="b"/>
              <a:pathLst>
                <a:path w="535" h="536" extrusionOk="0">
                  <a:moveTo>
                    <a:pt x="462" y="1"/>
                  </a:moveTo>
                  <a:cubicBezTo>
                    <a:pt x="292" y="25"/>
                    <a:pt x="0" y="195"/>
                    <a:pt x="49" y="487"/>
                  </a:cubicBezTo>
                  <a:cubicBezTo>
                    <a:pt x="49" y="511"/>
                    <a:pt x="73" y="535"/>
                    <a:pt x="97" y="535"/>
                  </a:cubicBezTo>
                  <a:lnTo>
                    <a:pt x="122" y="535"/>
                  </a:lnTo>
                  <a:cubicBezTo>
                    <a:pt x="146" y="535"/>
                    <a:pt x="146" y="511"/>
                    <a:pt x="146" y="487"/>
                  </a:cubicBezTo>
                  <a:cubicBezTo>
                    <a:pt x="97" y="171"/>
                    <a:pt x="462" y="98"/>
                    <a:pt x="486" y="98"/>
                  </a:cubicBezTo>
                  <a:cubicBezTo>
                    <a:pt x="510" y="74"/>
                    <a:pt x="535" y="49"/>
                    <a:pt x="510" y="25"/>
                  </a:cubicBezTo>
                  <a:cubicBezTo>
                    <a:pt x="510" y="1"/>
                    <a:pt x="486" y="1"/>
                    <a:pt x="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540660" y="1899986"/>
              <a:ext cx="17060" cy="20838"/>
            </a:xfrm>
            <a:custGeom>
              <a:avLst/>
              <a:gdLst/>
              <a:ahLst/>
              <a:cxnLst/>
              <a:rect l="l" t="t" r="r" b="b"/>
              <a:pathLst>
                <a:path w="438" h="535" extrusionOk="0">
                  <a:moveTo>
                    <a:pt x="49" y="1"/>
                  </a:moveTo>
                  <a:cubicBezTo>
                    <a:pt x="1" y="1"/>
                    <a:pt x="1" y="25"/>
                    <a:pt x="1" y="49"/>
                  </a:cubicBezTo>
                  <a:cubicBezTo>
                    <a:pt x="1" y="98"/>
                    <a:pt x="25" y="98"/>
                    <a:pt x="49" y="98"/>
                  </a:cubicBezTo>
                  <a:cubicBezTo>
                    <a:pt x="98" y="98"/>
                    <a:pt x="146" y="122"/>
                    <a:pt x="195" y="146"/>
                  </a:cubicBezTo>
                  <a:cubicBezTo>
                    <a:pt x="292" y="243"/>
                    <a:pt x="341" y="365"/>
                    <a:pt x="341" y="511"/>
                  </a:cubicBezTo>
                  <a:cubicBezTo>
                    <a:pt x="341" y="535"/>
                    <a:pt x="365" y="535"/>
                    <a:pt x="389" y="535"/>
                  </a:cubicBezTo>
                  <a:cubicBezTo>
                    <a:pt x="414" y="535"/>
                    <a:pt x="438" y="511"/>
                    <a:pt x="438" y="486"/>
                  </a:cubicBezTo>
                  <a:cubicBezTo>
                    <a:pt x="438" y="341"/>
                    <a:pt x="365" y="171"/>
                    <a:pt x="243" y="73"/>
                  </a:cubicBezTo>
                  <a:cubicBezTo>
                    <a:pt x="195" y="25"/>
                    <a:pt x="122"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653265" y="1974731"/>
              <a:ext cx="137260" cy="213874"/>
            </a:xfrm>
            <a:custGeom>
              <a:avLst/>
              <a:gdLst/>
              <a:ahLst/>
              <a:cxnLst/>
              <a:rect l="l" t="t" r="r" b="b"/>
              <a:pathLst>
                <a:path w="3524" h="5491" extrusionOk="0">
                  <a:moveTo>
                    <a:pt x="3353" y="1"/>
                  </a:moveTo>
                  <a:cubicBezTo>
                    <a:pt x="3329" y="25"/>
                    <a:pt x="3329" y="49"/>
                    <a:pt x="3329" y="73"/>
                  </a:cubicBezTo>
                  <a:cubicBezTo>
                    <a:pt x="3353" y="122"/>
                    <a:pt x="3377" y="171"/>
                    <a:pt x="3377" y="244"/>
                  </a:cubicBezTo>
                  <a:cubicBezTo>
                    <a:pt x="3377" y="268"/>
                    <a:pt x="3402" y="268"/>
                    <a:pt x="3426" y="268"/>
                  </a:cubicBezTo>
                  <a:cubicBezTo>
                    <a:pt x="3450" y="268"/>
                    <a:pt x="3475" y="244"/>
                    <a:pt x="3475" y="219"/>
                  </a:cubicBezTo>
                  <a:cubicBezTo>
                    <a:pt x="3450" y="98"/>
                    <a:pt x="3426" y="25"/>
                    <a:pt x="3426" y="25"/>
                  </a:cubicBezTo>
                  <a:cubicBezTo>
                    <a:pt x="3402" y="1"/>
                    <a:pt x="3377" y="1"/>
                    <a:pt x="3353" y="1"/>
                  </a:cubicBezTo>
                  <a:close/>
                  <a:moveTo>
                    <a:pt x="3465" y="377"/>
                  </a:moveTo>
                  <a:cubicBezTo>
                    <a:pt x="3438" y="377"/>
                    <a:pt x="3414" y="389"/>
                    <a:pt x="3426" y="414"/>
                  </a:cubicBezTo>
                  <a:cubicBezTo>
                    <a:pt x="3426" y="462"/>
                    <a:pt x="3426" y="535"/>
                    <a:pt x="3426" y="584"/>
                  </a:cubicBezTo>
                  <a:lnTo>
                    <a:pt x="3426" y="608"/>
                  </a:lnTo>
                  <a:cubicBezTo>
                    <a:pt x="3426" y="632"/>
                    <a:pt x="3450" y="656"/>
                    <a:pt x="3475" y="656"/>
                  </a:cubicBezTo>
                  <a:cubicBezTo>
                    <a:pt x="3499" y="656"/>
                    <a:pt x="3499" y="632"/>
                    <a:pt x="3523" y="632"/>
                  </a:cubicBezTo>
                  <a:lnTo>
                    <a:pt x="3523" y="584"/>
                  </a:lnTo>
                  <a:cubicBezTo>
                    <a:pt x="3523" y="535"/>
                    <a:pt x="3523" y="486"/>
                    <a:pt x="3523" y="414"/>
                  </a:cubicBezTo>
                  <a:cubicBezTo>
                    <a:pt x="3523" y="389"/>
                    <a:pt x="3493" y="377"/>
                    <a:pt x="3465" y="377"/>
                  </a:cubicBezTo>
                  <a:close/>
                  <a:moveTo>
                    <a:pt x="3450" y="754"/>
                  </a:moveTo>
                  <a:cubicBezTo>
                    <a:pt x="3426" y="754"/>
                    <a:pt x="3402" y="754"/>
                    <a:pt x="3402" y="778"/>
                  </a:cubicBezTo>
                  <a:cubicBezTo>
                    <a:pt x="3402" y="851"/>
                    <a:pt x="3377" y="899"/>
                    <a:pt x="3353" y="948"/>
                  </a:cubicBezTo>
                  <a:cubicBezTo>
                    <a:pt x="3329" y="972"/>
                    <a:pt x="3353" y="997"/>
                    <a:pt x="3377" y="1021"/>
                  </a:cubicBezTo>
                  <a:lnTo>
                    <a:pt x="3402" y="1021"/>
                  </a:lnTo>
                  <a:cubicBezTo>
                    <a:pt x="3426" y="1021"/>
                    <a:pt x="3426" y="997"/>
                    <a:pt x="3426" y="997"/>
                  </a:cubicBezTo>
                  <a:cubicBezTo>
                    <a:pt x="3450" y="924"/>
                    <a:pt x="3475" y="875"/>
                    <a:pt x="3499" y="802"/>
                  </a:cubicBezTo>
                  <a:cubicBezTo>
                    <a:pt x="3499" y="778"/>
                    <a:pt x="3475" y="754"/>
                    <a:pt x="3450" y="754"/>
                  </a:cubicBezTo>
                  <a:close/>
                  <a:moveTo>
                    <a:pt x="2576" y="899"/>
                  </a:moveTo>
                  <a:cubicBezTo>
                    <a:pt x="2503" y="924"/>
                    <a:pt x="2430" y="997"/>
                    <a:pt x="2406" y="1045"/>
                  </a:cubicBezTo>
                  <a:cubicBezTo>
                    <a:pt x="2406" y="1069"/>
                    <a:pt x="2406" y="1118"/>
                    <a:pt x="2430" y="1118"/>
                  </a:cubicBezTo>
                  <a:lnTo>
                    <a:pt x="2454" y="1118"/>
                  </a:lnTo>
                  <a:cubicBezTo>
                    <a:pt x="2479" y="1118"/>
                    <a:pt x="2479" y="1118"/>
                    <a:pt x="2503" y="1094"/>
                  </a:cubicBezTo>
                  <a:cubicBezTo>
                    <a:pt x="2503" y="1045"/>
                    <a:pt x="2551" y="1021"/>
                    <a:pt x="2600" y="997"/>
                  </a:cubicBezTo>
                  <a:cubicBezTo>
                    <a:pt x="2649" y="972"/>
                    <a:pt x="2624" y="899"/>
                    <a:pt x="2576" y="899"/>
                  </a:cubicBezTo>
                  <a:close/>
                  <a:moveTo>
                    <a:pt x="2722" y="948"/>
                  </a:moveTo>
                  <a:cubicBezTo>
                    <a:pt x="2697" y="972"/>
                    <a:pt x="2697" y="997"/>
                    <a:pt x="2722" y="1021"/>
                  </a:cubicBezTo>
                  <a:cubicBezTo>
                    <a:pt x="2770" y="1045"/>
                    <a:pt x="2794" y="1094"/>
                    <a:pt x="2819" y="1142"/>
                  </a:cubicBezTo>
                  <a:cubicBezTo>
                    <a:pt x="2843" y="1167"/>
                    <a:pt x="2843" y="1167"/>
                    <a:pt x="2867" y="1167"/>
                  </a:cubicBezTo>
                  <a:lnTo>
                    <a:pt x="2916" y="1191"/>
                  </a:lnTo>
                  <a:cubicBezTo>
                    <a:pt x="2916" y="1167"/>
                    <a:pt x="2940" y="1142"/>
                    <a:pt x="2916" y="1118"/>
                  </a:cubicBezTo>
                  <a:cubicBezTo>
                    <a:pt x="2892" y="1045"/>
                    <a:pt x="2843" y="997"/>
                    <a:pt x="2794" y="948"/>
                  </a:cubicBezTo>
                  <a:close/>
                  <a:moveTo>
                    <a:pt x="3268" y="1078"/>
                  </a:moveTo>
                  <a:cubicBezTo>
                    <a:pt x="3256" y="1078"/>
                    <a:pt x="3243" y="1082"/>
                    <a:pt x="3232" y="1094"/>
                  </a:cubicBezTo>
                  <a:cubicBezTo>
                    <a:pt x="3207" y="1142"/>
                    <a:pt x="3159" y="1167"/>
                    <a:pt x="3110" y="1215"/>
                  </a:cubicBezTo>
                  <a:cubicBezTo>
                    <a:pt x="3086" y="1215"/>
                    <a:pt x="3086" y="1239"/>
                    <a:pt x="3110" y="1264"/>
                  </a:cubicBezTo>
                  <a:cubicBezTo>
                    <a:pt x="3110" y="1288"/>
                    <a:pt x="3134" y="1288"/>
                    <a:pt x="3159" y="1288"/>
                  </a:cubicBezTo>
                  <a:cubicBezTo>
                    <a:pt x="3207" y="1264"/>
                    <a:pt x="3256" y="1215"/>
                    <a:pt x="3305" y="1167"/>
                  </a:cubicBezTo>
                  <a:cubicBezTo>
                    <a:pt x="3342" y="1129"/>
                    <a:pt x="3308" y="1078"/>
                    <a:pt x="3268" y="1078"/>
                  </a:cubicBezTo>
                  <a:close/>
                  <a:moveTo>
                    <a:pt x="2469" y="1197"/>
                  </a:moveTo>
                  <a:cubicBezTo>
                    <a:pt x="2460" y="1197"/>
                    <a:pt x="2454" y="1203"/>
                    <a:pt x="2454" y="1215"/>
                  </a:cubicBezTo>
                  <a:cubicBezTo>
                    <a:pt x="2430" y="1215"/>
                    <a:pt x="2406" y="1264"/>
                    <a:pt x="2430" y="1264"/>
                  </a:cubicBezTo>
                  <a:cubicBezTo>
                    <a:pt x="2479" y="1337"/>
                    <a:pt x="2527" y="1385"/>
                    <a:pt x="2600" y="1385"/>
                  </a:cubicBezTo>
                  <a:lnTo>
                    <a:pt x="2624" y="1410"/>
                  </a:lnTo>
                  <a:cubicBezTo>
                    <a:pt x="2649" y="1410"/>
                    <a:pt x="2673" y="1385"/>
                    <a:pt x="2673" y="1361"/>
                  </a:cubicBezTo>
                  <a:cubicBezTo>
                    <a:pt x="2673" y="1337"/>
                    <a:pt x="2649" y="1288"/>
                    <a:pt x="2624" y="1288"/>
                  </a:cubicBezTo>
                  <a:cubicBezTo>
                    <a:pt x="2576" y="1288"/>
                    <a:pt x="2527" y="1264"/>
                    <a:pt x="2503" y="1215"/>
                  </a:cubicBezTo>
                  <a:cubicBezTo>
                    <a:pt x="2491" y="1203"/>
                    <a:pt x="2479" y="1197"/>
                    <a:pt x="2469" y="1197"/>
                  </a:cubicBezTo>
                  <a:close/>
                  <a:moveTo>
                    <a:pt x="2958" y="1253"/>
                  </a:moveTo>
                  <a:cubicBezTo>
                    <a:pt x="2954" y="1253"/>
                    <a:pt x="2948" y="1256"/>
                    <a:pt x="2940" y="1264"/>
                  </a:cubicBezTo>
                  <a:cubicBezTo>
                    <a:pt x="2916" y="1264"/>
                    <a:pt x="2892" y="1264"/>
                    <a:pt x="2892" y="1288"/>
                  </a:cubicBezTo>
                  <a:lnTo>
                    <a:pt x="2794" y="1312"/>
                  </a:lnTo>
                  <a:cubicBezTo>
                    <a:pt x="2790" y="1310"/>
                    <a:pt x="2786" y="1309"/>
                    <a:pt x="2782" y="1309"/>
                  </a:cubicBezTo>
                  <a:cubicBezTo>
                    <a:pt x="2746" y="1309"/>
                    <a:pt x="2750" y="1410"/>
                    <a:pt x="2794" y="1410"/>
                  </a:cubicBezTo>
                  <a:cubicBezTo>
                    <a:pt x="2843" y="1410"/>
                    <a:pt x="2867" y="1385"/>
                    <a:pt x="2916" y="1385"/>
                  </a:cubicBezTo>
                  <a:cubicBezTo>
                    <a:pt x="2916" y="1410"/>
                    <a:pt x="2916" y="1458"/>
                    <a:pt x="2916" y="1482"/>
                  </a:cubicBezTo>
                  <a:cubicBezTo>
                    <a:pt x="2916" y="1507"/>
                    <a:pt x="2940" y="1531"/>
                    <a:pt x="2964" y="1531"/>
                  </a:cubicBezTo>
                  <a:lnTo>
                    <a:pt x="2989" y="1531"/>
                  </a:lnTo>
                  <a:cubicBezTo>
                    <a:pt x="3013" y="1531"/>
                    <a:pt x="3037" y="1507"/>
                    <a:pt x="3037" y="1482"/>
                  </a:cubicBezTo>
                  <a:cubicBezTo>
                    <a:pt x="3013" y="1434"/>
                    <a:pt x="3013" y="1410"/>
                    <a:pt x="3013" y="1361"/>
                  </a:cubicBezTo>
                  <a:cubicBezTo>
                    <a:pt x="3037" y="1361"/>
                    <a:pt x="3037" y="1337"/>
                    <a:pt x="3037" y="1312"/>
                  </a:cubicBezTo>
                  <a:cubicBezTo>
                    <a:pt x="3013" y="1288"/>
                    <a:pt x="3013" y="1264"/>
                    <a:pt x="2989" y="1264"/>
                  </a:cubicBezTo>
                  <a:cubicBezTo>
                    <a:pt x="2973" y="1264"/>
                    <a:pt x="2967" y="1253"/>
                    <a:pt x="2958" y="1253"/>
                  </a:cubicBezTo>
                  <a:close/>
                  <a:moveTo>
                    <a:pt x="2989" y="1628"/>
                  </a:moveTo>
                  <a:cubicBezTo>
                    <a:pt x="2964" y="1628"/>
                    <a:pt x="2940" y="1652"/>
                    <a:pt x="2940" y="1677"/>
                  </a:cubicBezTo>
                  <a:cubicBezTo>
                    <a:pt x="2916" y="1725"/>
                    <a:pt x="2916" y="1798"/>
                    <a:pt x="2892" y="1847"/>
                  </a:cubicBezTo>
                  <a:cubicBezTo>
                    <a:pt x="2892" y="1871"/>
                    <a:pt x="2916" y="1895"/>
                    <a:pt x="2940" y="1895"/>
                  </a:cubicBezTo>
                  <a:cubicBezTo>
                    <a:pt x="2964" y="1895"/>
                    <a:pt x="2989" y="1895"/>
                    <a:pt x="2989" y="1871"/>
                  </a:cubicBezTo>
                  <a:cubicBezTo>
                    <a:pt x="3013" y="1798"/>
                    <a:pt x="3013" y="1750"/>
                    <a:pt x="3037" y="1677"/>
                  </a:cubicBezTo>
                  <a:cubicBezTo>
                    <a:pt x="3037" y="1652"/>
                    <a:pt x="3013" y="1628"/>
                    <a:pt x="2989" y="1628"/>
                  </a:cubicBezTo>
                  <a:close/>
                  <a:moveTo>
                    <a:pt x="1628" y="1993"/>
                  </a:moveTo>
                  <a:cubicBezTo>
                    <a:pt x="1604" y="1993"/>
                    <a:pt x="1580" y="2017"/>
                    <a:pt x="1580" y="2041"/>
                  </a:cubicBezTo>
                  <a:cubicBezTo>
                    <a:pt x="1580" y="2065"/>
                    <a:pt x="1604" y="2090"/>
                    <a:pt x="1628" y="2090"/>
                  </a:cubicBezTo>
                  <a:cubicBezTo>
                    <a:pt x="1677" y="2090"/>
                    <a:pt x="1726" y="2090"/>
                    <a:pt x="1750" y="2114"/>
                  </a:cubicBezTo>
                  <a:lnTo>
                    <a:pt x="1823" y="2114"/>
                  </a:lnTo>
                  <a:cubicBezTo>
                    <a:pt x="1823" y="2114"/>
                    <a:pt x="1847" y="2114"/>
                    <a:pt x="1847" y="2090"/>
                  </a:cubicBezTo>
                  <a:cubicBezTo>
                    <a:pt x="1847" y="2065"/>
                    <a:pt x="1847" y="2041"/>
                    <a:pt x="1823" y="2017"/>
                  </a:cubicBezTo>
                  <a:lnTo>
                    <a:pt x="1798" y="2017"/>
                  </a:lnTo>
                  <a:cubicBezTo>
                    <a:pt x="1750" y="1993"/>
                    <a:pt x="1677" y="1993"/>
                    <a:pt x="1628" y="1993"/>
                  </a:cubicBezTo>
                  <a:close/>
                  <a:moveTo>
                    <a:pt x="2892" y="1993"/>
                  </a:moveTo>
                  <a:cubicBezTo>
                    <a:pt x="2867" y="1993"/>
                    <a:pt x="2843" y="1993"/>
                    <a:pt x="2819" y="2017"/>
                  </a:cubicBezTo>
                  <a:cubicBezTo>
                    <a:pt x="2794" y="2065"/>
                    <a:pt x="2770" y="2114"/>
                    <a:pt x="2722" y="2163"/>
                  </a:cubicBezTo>
                  <a:cubicBezTo>
                    <a:pt x="2722" y="2187"/>
                    <a:pt x="2722" y="2211"/>
                    <a:pt x="2722" y="2235"/>
                  </a:cubicBezTo>
                  <a:lnTo>
                    <a:pt x="2794" y="2235"/>
                  </a:lnTo>
                  <a:cubicBezTo>
                    <a:pt x="2843" y="2187"/>
                    <a:pt x="2867" y="2114"/>
                    <a:pt x="2916" y="2065"/>
                  </a:cubicBezTo>
                  <a:cubicBezTo>
                    <a:pt x="2916" y="2041"/>
                    <a:pt x="2916" y="2017"/>
                    <a:pt x="2892" y="1993"/>
                  </a:cubicBezTo>
                  <a:close/>
                  <a:moveTo>
                    <a:pt x="1968" y="2144"/>
                  </a:moveTo>
                  <a:cubicBezTo>
                    <a:pt x="1956" y="2144"/>
                    <a:pt x="1944" y="2150"/>
                    <a:pt x="1944" y="2163"/>
                  </a:cubicBezTo>
                  <a:cubicBezTo>
                    <a:pt x="1920" y="2163"/>
                    <a:pt x="1920" y="2211"/>
                    <a:pt x="1944" y="2211"/>
                  </a:cubicBezTo>
                  <a:cubicBezTo>
                    <a:pt x="1993" y="2260"/>
                    <a:pt x="2017" y="2284"/>
                    <a:pt x="2066" y="2333"/>
                  </a:cubicBezTo>
                  <a:lnTo>
                    <a:pt x="2114" y="2333"/>
                  </a:lnTo>
                  <a:cubicBezTo>
                    <a:pt x="2114" y="2357"/>
                    <a:pt x="2139" y="2357"/>
                    <a:pt x="2139" y="2357"/>
                  </a:cubicBezTo>
                  <a:cubicBezTo>
                    <a:pt x="2163" y="2333"/>
                    <a:pt x="2163" y="2308"/>
                    <a:pt x="2139" y="2284"/>
                  </a:cubicBezTo>
                  <a:cubicBezTo>
                    <a:pt x="2114" y="2235"/>
                    <a:pt x="2066" y="2187"/>
                    <a:pt x="1993" y="2163"/>
                  </a:cubicBezTo>
                  <a:cubicBezTo>
                    <a:pt x="1993" y="2150"/>
                    <a:pt x="1981" y="2144"/>
                    <a:pt x="1968" y="2144"/>
                  </a:cubicBezTo>
                  <a:close/>
                  <a:moveTo>
                    <a:pt x="1531" y="2114"/>
                  </a:moveTo>
                  <a:cubicBezTo>
                    <a:pt x="1507" y="2114"/>
                    <a:pt x="1483" y="2138"/>
                    <a:pt x="1483" y="2163"/>
                  </a:cubicBezTo>
                  <a:cubicBezTo>
                    <a:pt x="1483" y="2235"/>
                    <a:pt x="1507" y="2308"/>
                    <a:pt x="1555" y="2357"/>
                  </a:cubicBezTo>
                  <a:cubicBezTo>
                    <a:pt x="1555" y="2357"/>
                    <a:pt x="1580" y="2381"/>
                    <a:pt x="1604" y="2381"/>
                  </a:cubicBezTo>
                  <a:cubicBezTo>
                    <a:pt x="1604" y="2381"/>
                    <a:pt x="1628" y="2381"/>
                    <a:pt x="1628" y="2357"/>
                  </a:cubicBezTo>
                  <a:cubicBezTo>
                    <a:pt x="1653" y="2357"/>
                    <a:pt x="1653" y="2308"/>
                    <a:pt x="1628" y="2308"/>
                  </a:cubicBezTo>
                  <a:cubicBezTo>
                    <a:pt x="1580" y="2260"/>
                    <a:pt x="1580" y="2211"/>
                    <a:pt x="1555" y="2163"/>
                  </a:cubicBezTo>
                  <a:cubicBezTo>
                    <a:pt x="1580" y="2138"/>
                    <a:pt x="1555" y="2114"/>
                    <a:pt x="1531" y="2114"/>
                  </a:cubicBezTo>
                  <a:close/>
                  <a:moveTo>
                    <a:pt x="2637" y="2266"/>
                  </a:moveTo>
                  <a:cubicBezTo>
                    <a:pt x="2624" y="2266"/>
                    <a:pt x="2612" y="2272"/>
                    <a:pt x="2600" y="2284"/>
                  </a:cubicBezTo>
                  <a:cubicBezTo>
                    <a:pt x="2551" y="2308"/>
                    <a:pt x="2503" y="2333"/>
                    <a:pt x="2454" y="2357"/>
                  </a:cubicBezTo>
                  <a:cubicBezTo>
                    <a:pt x="2406" y="2381"/>
                    <a:pt x="2406" y="2406"/>
                    <a:pt x="2430" y="2430"/>
                  </a:cubicBezTo>
                  <a:cubicBezTo>
                    <a:pt x="2430" y="2454"/>
                    <a:pt x="2430" y="2454"/>
                    <a:pt x="2454" y="2454"/>
                  </a:cubicBezTo>
                  <a:lnTo>
                    <a:pt x="2503" y="2430"/>
                  </a:lnTo>
                  <a:cubicBezTo>
                    <a:pt x="2551" y="2406"/>
                    <a:pt x="2600" y="2381"/>
                    <a:pt x="2673" y="2333"/>
                  </a:cubicBezTo>
                  <a:cubicBezTo>
                    <a:pt x="2673" y="2333"/>
                    <a:pt x="2673" y="2284"/>
                    <a:pt x="2673" y="2284"/>
                  </a:cubicBezTo>
                  <a:cubicBezTo>
                    <a:pt x="2661" y="2272"/>
                    <a:pt x="2649" y="2266"/>
                    <a:pt x="2637" y="2266"/>
                  </a:cubicBezTo>
                  <a:close/>
                  <a:moveTo>
                    <a:pt x="1748" y="2395"/>
                  </a:moveTo>
                  <a:cubicBezTo>
                    <a:pt x="1726" y="2395"/>
                    <a:pt x="1701" y="2413"/>
                    <a:pt x="1701" y="2430"/>
                  </a:cubicBezTo>
                  <a:cubicBezTo>
                    <a:pt x="1677" y="2454"/>
                    <a:pt x="1701" y="2478"/>
                    <a:pt x="1726" y="2478"/>
                  </a:cubicBezTo>
                  <a:cubicBezTo>
                    <a:pt x="1774" y="2527"/>
                    <a:pt x="1847" y="2527"/>
                    <a:pt x="1920" y="2551"/>
                  </a:cubicBezTo>
                  <a:cubicBezTo>
                    <a:pt x="1968" y="2527"/>
                    <a:pt x="1968" y="2478"/>
                    <a:pt x="1920" y="2454"/>
                  </a:cubicBezTo>
                  <a:cubicBezTo>
                    <a:pt x="1871" y="2454"/>
                    <a:pt x="1823" y="2430"/>
                    <a:pt x="1774" y="2406"/>
                  </a:cubicBezTo>
                  <a:cubicBezTo>
                    <a:pt x="1767" y="2398"/>
                    <a:pt x="1758" y="2395"/>
                    <a:pt x="1748" y="2395"/>
                  </a:cubicBezTo>
                  <a:close/>
                  <a:moveTo>
                    <a:pt x="2208" y="2395"/>
                  </a:moveTo>
                  <a:cubicBezTo>
                    <a:pt x="2201" y="2395"/>
                    <a:pt x="2194" y="2398"/>
                    <a:pt x="2187" y="2406"/>
                  </a:cubicBezTo>
                  <a:cubicBezTo>
                    <a:pt x="2163" y="2406"/>
                    <a:pt x="2139" y="2430"/>
                    <a:pt x="2139" y="2454"/>
                  </a:cubicBezTo>
                  <a:lnTo>
                    <a:pt x="2090" y="2454"/>
                  </a:lnTo>
                  <a:cubicBezTo>
                    <a:pt x="2066" y="2454"/>
                    <a:pt x="2041" y="2478"/>
                    <a:pt x="2041" y="2503"/>
                  </a:cubicBezTo>
                  <a:cubicBezTo>
                    <a:pt x="2041" y="2527"/>
                    <a:pt x="2066" y="2551"/>
                    <a:pt x="2090" y="2551"/>
                  </a:cubicBezTo>
                  <a:lnTo>
                    <a:pt x="2187" y="2551"/>
                  </a:lnTo>
                  <a:cubicBezTo>
                    <a:pt x="2187" y="2551"/>
                    <a:pt x="2187" y="2576"/>
                    <a:pt x="2187" y="2600"/>
                  </a:cubicBezTo>
                  <a:lnTo>
                    <a:pt x="2187" y="2624"/>
                  </a:lnTo>
                  <a:cubicBezTo>
                    <a:pt x="2163" y="2648"/>
                    <a:pt x="2187" y="2673"/>
                    <a:pt x="2211" y="2673"/>
                  </a:cubicBezTo>
                  <a:lnTo>
                    <a:pt x="2236" y="2673"/>
                  </a:lnTo>
                  <a:cubicBezTo>
                    <a:pt x="2260" y="2673"/>
                    <a:pt x="2260" y="2648"/>
                    <a:pt x="2260" y="2624"/>
                  </a:cubicBezTo>
                  <a:lnTo>
                    <a:pt x="2260" y="2600"/>
                  </a:lnTo>
                  <a:cubicBezTo>
                    <a:pt x="2260" y="2576"/>
                    <a:pt x="2260" y="2551"/>
                    <a:pt x="2260" y="2527"/>
                  </a:cubicBezTo>
                  <a:lnTo>
                    <a:pt x="2284" y="2527"/>
                  </a:lnTo>
                  <a:cubicBezTo>
                    <a:pt x="2333" y="2478"/>
                    <a:pt x="2309" y="2430"/>
                    <a:pt x="2260" y="2430"/>
                  </a:cubicBezTo>
                  <a:lnTo>
                    <a:pt x="2236" y="2430"/>
                  </a:lnTo>
                  <a:cubicBezTo>
                    <a:pt x="2236" y="2413"/>
                    <a:pt x="2224" y="2395"/>
                    <a:pt x="2208" y="2395"/>
                  </a:cubicBezTo>
                  <a:close/>
                  <a:moveTo>
                    <a:pt x="2158" y="2774"/>
                  </a:moveTo>
                  <a:cubicBezTo>
                    <a:pt x="2147" y="2774"/>
                    <a:pt x="2139" y="2780"/>
                    <a:pt x="2139" y="2794"/>
                  </a:cubicBezTo>
                  <a:cubicBezTo>
                    <a:pt x="2090" y="2843"/>
                    <a:pt x="2066" y="2891"/>
                    <a:pt x="2041" y="2940"/>
                  </a:cubicBezTo>
                  <a:cubicBezTo>
                    <a:pt x="2017" y="2964"/>
                    <a:pt x="2017" y="2989"/>
                    <a:pt x="2041" y="3013"/>
                  </a:cubicBezTo>
                  <a:lnTo>
                    <a:pt x="2090" y="3013"/>
                  </a:lnTo>
                  <a:cubicBezTo>
                    <a:pt x="2139" y="2964"/>
                    <a:pt x="2187" y="2916"/>
                    <a:pt x="2211" y="2843"/>
                  </a:cubicBezTo>
                  <a:cubicBezTo>
                    <a:pt x="2229" y="2808"/>
                    <a:pt x="2185" y="2774"/>
                    <a:pt x="2158" y="2774"/>
                  </a:cubicBezTo>
                  <a:close/>
                  <a:moveTo>
                    <a:pt x="1943" y="3045"/>
                  </a:moveTo>
                  <a:cubicBezTo>
                    <a:pt x="1934" y="3045"/>
                    <a:pt x="1926" y="3050"/>
                    <a:pt x="1920" y="3061"/>
                  </a:cubicBezTo>
                  <a:cubicBezTo>
                    <a:pt x="1871" y="3086"/>
                    <a:pt x="1798" y="3134"/>
                    <a:pt x="1750" y="3183"/>
                  </a:cubicBezTo>
                  <a:cubicBezTo>
                    <a:pt x="1701" y="3207"/>
                    <a:pt x="1726" y="3256"/>
                    <a:pt x="1774" y="3256"/>
                  </a:cubicBezTo>
                  <a:lnTo>
                    <a:pt x="1798" y="3256"/>
                  </a:lnTo>
                  <a:cubicBezTo>
                    <a:pt x="1798" y="3256"/>
                    <a:pt x="1823" y="3256"/>
                    <a:pt x="1823" y="3231"/>
                  </a:cubicBezTo>
                  <a:cubicBezTo>
                    <a:pt x="1871" y="3207"/>
                    <a:pt x="1920" y="3159"/>
                    <a:pt x="1968" y="3134"/>
                  </a:cubicBezTo>
                  <a:cubicBezTo>
                    <a:pt x="2006" y="3097"/>
                    <a:pt x="1971" y="3045"/>
                    <a:pt x="1943" y="3045"/>
                  </a:cubicBezTo>
                  <a:close/>
                  <a:moveTo>
                    <a:pt x="1634" y="3269"/>
                  </a:moveTo>
                  <a:cubicBezTo>
                    <a:pt x="1623" y="3269"/>
                    <a:pt x="1612" y="3272"/>
                    <a:pt x="1604" y="3280"/>
                  </a:cubicBezTo>
                  <a:lnTo>
                    <a:pt x="1580" y="3304"/>
                  </a:lnTo>
                  <a:lnTo>
                    <a:pt x="1458" y="3377"/>
                  </a:lnTo>
                  <a:cubicBezTo>
                    <a:pt x="1434" y="3377"/>
                    <a:pt x="1434" y="3402"/>
                    <a:pt x="1434" y="3426"/>
                  </a:cubicBezTo>
                  <a:cubicBezTo>
                    <a:pt x="1434" y="3450"/>
                    <a:pt x="1458" y="3450"/>
                    <a:pt x="1483" y="3450"/>
                  </a:cubicBezTo>
                  <a:lnTo>
                    <a:pt x="1507" y="3450"/>
                  </a:lnTo>
                  <a:lnTo>
                    <a:pt x="1653" y="3377"/>
                  </a:lnTo>
                  <a:lnTo>
                    <a:pt x="1677" y="3353"/>
                  </a:lnTo>
                  <a:cubicBezTo>
                    <a:pt x="1701" y="3329"/>
                    <a:pt x="1701" y="3304"/>
                    <a:pt x="1677" y="3280"/>
                  </a:cubicBezTo>
                  <a:cubicBezTo>
                    <a:pt x="1677" y="3280"/>
                    <a:pt x="1655" y="3269"/>
                    <a:pt x="1634" y="3269"/>
                  </a:cubicBezTo>
                  <a:close/>
                  <a:moveTo>
                    <a:pt x="1303" y="3461"/>
                  </a:moveTo>
                  <a:cubicBezTo>
                    <a:pt x="1292" y="3461"/>
                    <a:pt x="1278" y="3465"/>
                    <a:pt x="1264" y="3474"/>
                  </a:cubicBezTo>
                  <a:lnTo>
                    <a:pt x="1118" y="3572"/>
                  </a:lnTo>
                  <a:cubicBezTo>
                    <a:pt x="1094" y="3572"/>
                    <a:pt x="1094" y="3620"/>
                    <a:pt x="1118" y="3620"/>
                  </a:cubicBezTo>
                  <a:cubicBezTo>
                    <a:pt x="1118" y="3644"/>
                    <a:pt x="1143" y="3644"/>
                    <a:pt x="1167" y="3644"/>
                  </a:cubicBezTo>
                  <a:lnTo>
                    <a:pt x="1337" y="3547"/>
                  </a:lnTo>
                  <a:cubicBezTo>
                    <a:pt x="1376" y="3528"/>
                    <a:pt x="1352" y="3461"/>
                    <a:pt x="1303" y="3461"/>
                  </a:cubicBezTo>
                  <a:close/>
                  <a:moveTo>
                    <a:pt x="1006" y="3651"/>
                  </a:moveTo>
                  <a:cubicBezTo>
                    <a:pt x="997" y="3651"/>
                    <a:pt x="985" y="3657"/>
                    <a:pt x="972" y="3669"/>
                  </a:cubicBezTo>
                  <a:lnTo>
                    <a:pt x="802" y="3766"/>
                  </a:lnTo>
                  <a:cubicBezTo>
                    <a:pt x="778" y="3766"/>
                    <a:pt x="778" y="3814"/>
                    <a:pt x="802" y="3839"/>
                  </a:cubicBezTo>
                  <a:lnTo>
                    <a:pt x="851" y="3839"/>
                  </a:lnTo>
                  <a:cubicBezTo>
                    <a:pt x="900" y="3814"/>
                    <a:pt x="972" y="3766"/>
                    <a:pt x="1021" y="3742"/>
                  </a:cubicBezTo>
                  <a:cubicBezTo>
                    <a:pt x="1045" y="3717"/>
                    <a:pt x="1045" y="3693"/>
                    <a:pt x="1021" y="3669"/>
                  </a:cubicBezTo>
                  <a:cubicBezTo>
                    <a:pt x="1021" y="3657"/>
                    <a:pt x="1015" y="3651"/>
                    <a:pt x="1006" y="3651"/>
                  </a:cubicBezTo>
                  <a:close/>
                  <a:moveTo>
                    <a:pt x="657" y="3863"/>
                  </a:moveTo>
                  <a:lnTo>
                    <a:pt x="487" y="3985"/>
                  </a:lnTo>
                  <a:cubicBezTo>
                    <a:pt x="487" y="4009"/>
                    <a:pt x="487" y="4033"/>
                    <a:pt x="487" y="4057"/>
                  </a:cubicBezTo>
                  <a:lnTo>
                    <a:pt x="560" y="4057"/>
                  </a:lnTo>
                  <a:lnTo>
                    <a:pt x="705" y="3936"/>
                  </a:lnTo>
                  <a:cubicBezTo>
                    <a:pt x="730" y="3912"/>
                    <a:pt x="730" y="3887"/>
                    <a:pt x="705" y="3863"/>
                  </a:cubicBezTo>
                  <a:close/>
                  <a:moveTo>
                    <a:pt x="385" y="4101"/>
                  </a:moveTo>
                  <a:cubicBezTo>
                    <a:pt x="379" y="4101"/>
                    <a:pt x="372" y="4103"/>
                    <a:pt x="365" y="4106"/>
                  </a:cubicBezTo>
                  <a:cubicBezTo>
                    <a:pt x="317" y="4155"/>
                    <a:pt x="268" y="4203"/>
                    <a:pt x="219" y="4252"/>
                  </a:cubicBezTo>
                  <a:cubicBezTo>
                    <a:pt x="219" y="4276"/>
                    <a:pt x="219" y="4300"/>
                    <a:pt x="219" y="4325"/>
                  </a:cubicBezTo>
                  <a:lnTo>
                    <a:pt x="292" y="4325"/>
                  </a:lnTo>
                  <a:cubicBezTo>
                    <a:pt x="341" y="4276"/>
                    <a:pt x="389" y="4227"/>
                    <a:pt x="438" y="4179"/>
                  </a:cubicBezTo>
                  <a:cubicBezTo>
                    <a:pt x="459" y="4158"/>
                    <a:pt x="426" y="4101"/>
                    <a:pt x="385" y="4101"/>
                  </a:cubicBezTo>
                  <a:close/>
                  <a:moveTo>
                    <a:pt x="137" y="4379"/>
                  </a:moveTo>
                  <a:cubicBezTo>
                    <a:pt x="128" y="4379"/>
                    <a:pt x="122" y="4385"/>
                    <a:pt x="122" y="4397"/>
                  </a:cubicBezTo>
                  <a:cubicBezTo>
                    <a:pt x="74" y="4470"/>
                    <a:pt x="49" y="4519"/>
                    <a:pt x="25" y="4592"/>
                  </a:cubicBezTo>
                  <a:cubicBezTo>
                    <a:pt x="25" y="4616"/>
                    <a:pt x="25" y="4640"/>
                    <a:pt x="49" y="4640"/>
                  </a:cubicBezTo>
                  <a:lnTo>
                    <a:pt x="98" y="4640"/>
                  </a:lnTo>
                  <a:cubicBezTo>
                    <a:pt x="98" y="4640"/>
                    <a:pt x="122" y="4640"/>
                    <a:pt x="122" y="4616"/>
                  </a:cubicBezTo>
                  <a:cubicBezTo>
                    <a:pt x="147" y="4568"/>
                    <a:pt x="171" y="4495"/>
                    <a:pt x="195" y="4446"/>
                  </a:cubicBezTo>
                  <a:cubicBezTo>
                    <a:pt x="195" y="4422"/>
                    <a:pt x="195" y="4397"/>
                    <a:pt x="171" y="4397"/>
                  </a:cubicBezTo>
                  <a:cubicBezTo>
                    <a:pt x="159" y="4385"/>
                    <a:pt x="147" y="4379"/>
                    <a:pt x="137" y="4379"/>
                  </a:cubicBezTo>
                  <a:close/>
                  <a:moveTo>
                    <a:pt x="49" y="4738"/>
                  </a:moveTo>
                  <a:cubicBezTo>
                    <a:pt x="25" y="4738"/>
                    <a:pt x="1" y="4762"/>
                    <a:pt x="1" y="4786"/>
                  </a:cubicBezTo>
                  <a:cubicBezTo>
                    <a:pt x="1" y="4859"/>
                    <a:pt x="25" y="4908"/>
                    <a:pt x="25" y="4981"/>
                  </a:cubicBezTo>
                  <a:cubicBezTo>
                    <a:pt x="49" y="5005"/>
                    <a:pt x="49" y="5005"/>
                    <a:pt x="74" y="5005"/>
                  </a:cubicBezTo>
                  <a:lnTo>
                    <a:pt x="98" y="5005"/>
                  </a:lnTo>
                  <a:cubicBezTo>
                    <a:pt x="122" y="5005"/>
                    <a:pt x="122" y="4981"/>
                    <a:pt x="122" y="4956"/>
                  </a:cubicBezTo>
                  <a:cubicBezTo>
                    <a:pt x="98" y="4908"/>
                    <a:pt x="98" y="4835"/>
                    <a:pt x="98" y="4786"/>
                  </a:cubicBezTo>
                  <a:cubicBezTo>
                    <a:pt x="98" y="4762"/>
                    <a:pt x="74" y="4738"/>
                    <a:pt x="49" y="4738"/>
                  </a:cubicBezTo>
                  <a:close/>
                  <a:moveTo>
                    <a:pt x="144" y="5092"/>
                  </a:moveTo>
                  <a:cubicBezTo>
                    <a:pt x="136" y="5092"/>
                    <a:pt x="129" y="5095"/>
                    <a:pt x="122" y="5102"/>
                  </a:cubicBezTo>
                  <a:cubicBezTo>
                    <a:pt x="98" y="5102"/>
                    <a:pt x="98" y="5151"/>
                    <a:pt x="98" y="5175"/>
                  </a:cubicBezTo>
                  <a:cubicBezTo>
                    <a:pt x="147" y="5223"/>
                    <a:pt x="171" y="5272"/>
                    <a:pt x="219" y="5321"/>
                  </a:cubicBezTo>
                  <a:cubicBezTo>
                    <a:pt x="219" y="5345"/>
                    <a:pt x="244" y="5345"/>
                    <a:pt x="244" y="5345"/>
                  </a:cubicBezTo>
                  <a:lnTo>
                    <a:pt x="292" y="5345"/>
                  </a:lnTo>
                  <a:cubicBezTo>
                    <a:pt x="292" y="5321"/>
                    <a:pt x="292" y="5296"/>
                    <a:pt x="292" y="5272"/>
                  </a:cubicBezTo>
                  <a:cubicBezTo>
                    <a:pt x="244" y="5223"/>
                    <a:pt x="219" y="5175"/>
                    <a:pt x="195" y="5126"/>
                  </a:cubicBezTo>
                  <a:cubicBezTo>
                    <a:pt x="178" y="5109"/>
                    <a:pt x="161" y="5092"/>
                    <a:pt x="144" y="5092"/>
                  </a:cubicBezTo>
                  <a:close/>
                  <a:moveTo>
                    <a:pt x="365" y="5400"/>
                  </a:moveTo>
                  <a:cubicBezTo>
                    <a:pt x="353" y="5400"/>
                    <a:pt x="341" y="5406"/>
                    <a:pt x="341" y="5418"/>
                  </a:cubicBezTo>
                  <a:cubicBezTo>
                    <a:pt x="317" y="5442"/>
                    <a:pt x="317" y="5466"/>
                    <a:pt x="341" y="5491"/>
                  </a:cubicBezTo>
                  <a:lnTo>
                    <a:pt x="389" y="5491"/>
                  </a:lnTo>
                  <a:cubicBezTo>
                    <a:pt x="414" y="5466"/>
                    <a:pt x="414" y="5442"/>
                    <a:pt x="389" y="5418"/>
                  </a:cubicBezTo>
                  <a:cubicBezTo>
                    <a:pt x="389" y="5406"/>
                    <a:pt x="377" y="5400"/>
                    <a:pt x="365" y="5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 name="Google Shape;55;p2"/>
          <p:cNvGrpSpPr/>
          <p:nvPr/>
        </p:nvGrpSpPr>
        <p:grpSpPr>
          <a:xfrm rot="8903269">
            <a:off x="-83157" y="163265"/>
            <a:ext cx="1467960" cy="1050163"/>
            <a:chOff x="1202177" y="4613417"/>
            <a:chExt cx="528376" cy="377938"/>
          </a:xfrm>
        </p:grpSpPr>
        <p:sp>
          <p:nvSpPr>
            <p:cNvPr id="56" name="Google Shape;56;p2"/>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419143" y="4894566"/>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 name="Google Shape;62;p2"/>
          <p:cNvGrpSpPr/>
          <p:nvPr/>
        </p:nvGrpSpPr>
        <p:grpSpPr>
          <a:xfrm>
            <a:off x="10043124" y="1685861"/>
            <a:ext cx="3367777" cy="2147740"/>
            <a:chOff x="7239867" y="1514545"/>
            <a:chExt cx="2525833" cy="1610805"/>
          </a:xfrm>
        </p:grpSpPr>
        <p:grpSp>
          <p:nvGrpSpPr>
            <p:cNvPr id="63" name="Google Shape;63;p2"/>
            <p:cNvGrpSpPr/>
            <p:nvPr/>
          </p:nvGrpSpPr>
          <p:grpSpPr>
            <a:xfrm>
              <a:off x="7346663" y="1514545"/>
              <a:ext cx="2419037" cy="1551678"/>
              <a:chOff x="7410211" y="1555302"/>
              <a:chExt cx="2355440" cy="1510884"/>
            </a:xfrm>
          </p:grpSpPr>
          <p:grpSp>
            <p:nvGrpSpPr>
              <p:cNvPr id="64" name="Google Shape;64;p2"/>
              <p:cNvGrpSpPr/>
              <p:nvPr/>
            </p:nvGrpSpPr>
            <p:grpSpPr>
              <a:xfrm>
                <a:off x="7410211" y="1555302"/>
                <a:ext cx="2355440" cy="1510884"/>
                <a:chOff x="761258" y="2062480"/>
                <a:chExt cx="1646470" cy="1056119"/>
              </a:xfrm>
            </p:grpSpPr>
            <p:sp>
              <p:nvSpPr>
                <p:cNvPr id="65" name="Google Shape;65;p2"/>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 name="Google Shape;71;p2"/>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2"/>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 name="Google Shape;74;p2"/>
          <p:cNvSpPr/>
          <p:nvPr/>
        </p:nvSpPr>
        <p:spPr>
          <a:xfrm>
            <a:off x="-65700" y="6431401"/>
            <a:ext cx="2138592" cy="492032"/>
          </a:xfrm>
          <a:custGeom>
            <a:avLst/>
            <a:gdLst/>
            <a:ahLst/>
            <a:cxnLst/>
            <a:rect l="l" t="t" r="r" b="b"/>
            <a:pathLst>
              <a:path w="7289" h="1677" extrusionOk="0">
                <a:moveTo>
                  <a:pt x="2819" y="1"/>
                </a:moveTo>
                <a:lnTo>
                  <a:pt x="2114" y="1191"/>
                </a:lnTo>
                <a:lnTo>
                  <a:pt x="1604" y="268"/>
                </a:lnTo>
                <a:lnTo>
                  <a:pt x="1118" y="1361"/>
                </a:lnTo>
                <a:lnTo>
                  <a:pt x="584" y="754"/>
                </a:lnTo>
                <a:lnTo>
                  <a:pt x="1" y="1677"/>
                </a:lnTo>
                <a:lnTo>
                  <a:pt x="7289" y="1677"/>
                </a:lnTo>
                <a:lnTo>
                  <a:pt x="6657" y="559"/>
                </a:lnTo>
                <a:lnTo>
                  <a:pt x="6001" y="1191"/>
                </a:lnTo>
                <a:lnTo>
                  <a:pt x="5394" y="268"/>
                </a:lnTo>
                <a:lnTo>
                  <a:pt x="4738" y="1191"/>
                </a:lnTo>
                <a:lnTo>
                  <a:pt x="4252" y="1"/>
                </a:lnTo>
                <a:lnTo>
                  <a:pt x="3353" y="1118"/>
                </a:lnTo>
                <a:lnTo>
                  <a:pt x="2819"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008236" y="6614303"/>
            <a:ext cx="1421248" cy="309132"/>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8005239" y="6458275"/>
            <a:ext cx="2138603" cy="46516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10043135" y="6431401"/>
            <a:ext cx="2262260" cy="492033"/>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4194215" y="6458275"/>
            <a:ext cx="2138603" cy="46516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6226152" y="6515214"/>
            <a:ext cx="1876864" cy="408217"/>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157673" y="6614303"/>
            <a:ext cx="1421248" cy="309132"/>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136416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81"/>
        <p:cNvGrpSpPr/>
        <p:nvPr/>
      </p:nvGrpSpPr>
      <p:grpSpPr>
        <a:xfrm>
          <a:off x="0" y="0"/>
          <a:ext cx="0" cy="0"/>
          <a:chOff x="0" y="0"/>
          <a:chExt cx="0" cy="0"/>
        </a:xfrm>
      </p:grpSpPr>
      <p:sp>
        <p:nvSpPr>
          <p:cNvPr id="82" name="Google Shape;82;p3"/>
          <p:cNvSpPr txBox="1">
            <a:spLocks noGrp="1"/>
          </p:cNvSpPr>
          <p:nvPr>
            <p:ph type="title"/>
          </p:nvPr>
        </p:nvSpPr>
        <p:spPr>
          <a:xfrm>
            <a:off x="4371000" y="3376867"/>
            <a:ext cx="3450000" cy="837200"/>
          </a:xfrm>
          <a:prstGeom prst="rect">
            <a:avLst/>
          </a:prstGeom>
        </p:spPr>
        <p:txBody>
          <a:bodyPr spcFirstLastPara="1" wrap="square" lIns="91425" tIns="91425" rIns="91425" bIns="91425" anchor="t" anchorCtr="0">
            <a:noAutofit/>
          </a:bodyPr>
          <a:lstStyle>
            <a:lvl1pPr lvl="0" rtl="0">
              <a:spcBef>
                <a:spcPts val="0"/>
              </a:spcBef>
              <a:spcAft>
                <a:spcPts val="0"/>
              </a:spcAft>
              <a:buSzPts val="4200"/>
              <a:buNone/>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endParaRPr/>
          </a:p>
        </p:txBody>
      </p:sp>
      <p:sp>
        <p:nvSpPr>
          <p:cNvPr id="83" name="Google Shape;83;p3"/>
          <p:cNvSpPr txBox="1">
            <a:spLocks noGrp="1"/>
          </p:cNvSpPr>
          <p:nvPr>
            <p:ph type="subTitle" idx="1"/>
          </p:nvPr>
        </p:nvSpPr>
        <p:spPr>
          <a:xfrm>
            <a:off x="4256600" y="4285284"/>
            <a:ext cx="3678800" cy="674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100"/>
              <a:buFont typeface="Roboto Slab Regular"/>
              <a:buNone/>
              <a:defRPr sz="1867">
                <a:solidFill>
                  <a:schemeClr val="dk1"/>
                </a:solidFill>
                <a:latin typeface="Comfortaa"/>
                <a:ea typeface="Comfortaa"/>
                <a:cs typeface="Comfortaa"/>
                <a:sym typeface="Comfortaa"/>
              </a:defRPr>
            </a:lvl1pPr>
            <a:lvl2pPr lvl="1" rtl="0">
              <a:lnSpc>
                <a:spcPct val="100000"/>
              </a:lnSpc>
              <a:spcBef>
                <a:spcPts val="0"/>
              </a:spcBef>
              <a:spcAft>
                <a:spcPts val="0"/>
              </a:spcAft>
              <a:buClr>
                <a:schemeClr val="dk1"/>
              </a:buClr>
              <a:buSzPts val="2100"/>
              <a:buFont typeface="Roboto Slab Regular"/>
              <a:buNone/>
              <a:defRPr sz="2800">
                <a:solidFill>
                  <a:schemeClr val="dk1"/>
                </a:solidFill>
                <a:latin typeface="Roboto Slab Regular"/>
                <a:ea typeface="Roboto Slab Regular"/>
                <a:cs typeface="Roboto Slab Regular"/>
                <a:sym typeface="Roboto Slab Regular"/>
              </a:defRPr>
            </a:lvl2pPr>
            <a:lvl3pPr lvl="2" rtl="0">
              <a:lnSpc>
                <a:spcPct val="100000"/>
              </a:lnSpc>
              <a:spcBef>
                <a:spcPts val="0"/>
              </a:spcBef>
              <a:spcAft>
                <a:spcPts val="0"/>
              </a:spcAft>
              <a:buClr>
                <a:schemeClr val="dk1"/>
              </a:buClr>
              <a:buSzPts val="2100"/>
              <a:buFont typeface="Roboto Slab Regular"/>
              <a:buNone/>
              <a:defRPr sz="2800">
                <a:solidFill>
                  <a:schemeClr val="dk1"/>
                </a:solidFill>
                <a:latin typeface="Roboto Slab Regular"/>
                <a:ea typeface="Roboto Slab Regular"/>
                <a:cs typeface="Roboto Slab Regular"/>
                <a:sym typeface="Roboto Slab Regular"/>
              </a:defRPr>
            </a:lvl3pPr>
            <a:lvl4pPr lvl="3" rtl="0">
              <a:lnSpc>
                <a:spcPct val="100000"/>
              </a:lnSpc>
              <a:spcBef>
                <a:spcPts val="0"/>
              </a:spcBef>
              <a:spcAft>
                <a:spcPts val="0"/>
              </a:spcAft>
              <a:buClr>
                <a:schemeClr val="dk1"/>
              </a:buClr>
              <a:buSzPts val="2100"/>
              <a:buFont typeface="Roboto Slab Regular"/>
              <a:buNone/>
              <a:defRPr sz="2800">
                <a:solidFill>
                  <a:schemeClr val="dk1"/>
                </a:solidFill>
                <a:latin typeface="Roboto Slab Regular"/>
                <a:ea typeface="Roboto Slab Regular"/>
                <a:cs typeface="Roboto Slab Regular"/>
                <a:sym typeface="Roboto Slab Regular"/>
              </a:defRPr>
            </a:lvl4pPr>
            <a:lvl5pPr lvl="4" rtl="0">
              <a:lnSpc>
                <a:spcPct val="100000"/>
              </a:lnSpc>
              <a:spcBef>
                <a:spcPts val="0"/>
              </a:spcBef>
              <a:spcAft>
                <a:spcPts val="0"/>
              </a:spcAft>
              <a:buClr>
                <a:schemeClr val="dk1"/>
              </a:buClr>
              <a:buSzPts val="2100"/>
              <a:buFont typeface="Roboto Slab Regular"/>
              <a:buNone/>
              <a:defRPr sz="2800">
                <a:solidFill>
                  <a:schemeClr val="dk1"/>
                </a:solidFill>
                <a:latin typeface="Roboto Slab Regular"/>
                <a:ea typeface="Roboto Slab Regular"/>
                <a:cs typeface="Roboto Slab Regular"/>
                <a:sym typeface="Roboto Slab Regular"/>
              </a:defRPr>
            </a:lvl5pPr>
            <a:lvl6pPr lvl="5" rtl="0">
              <a:lnSpc>
                <a:spcPct val="100000"/>
              </a:lnSpc>
              <a:spcBef>
                <a:spcPts val="0"/>
              </a:spcBef>
              <a:spcAft>
                <a:spcPts val="0"/>
              </a:spcAft>
              <a:buClr>
                <a:schemeClr val="dk1"/>
              </a:buClr>
              <a:buSzPts val="2100"/>
              <a:buFont typeface="Roboto Slab Regular"/>
              <a:buNone/>
              <a:defRPr sz="2800">
                <a:solidFill>
                  <a:schemeClr val="dk1"/>
                </a:solidFill>
                <a:latin typeface="Roboto Slab Regular"/>
                <a:ea typeface="Roboto Slab Regular"/>
                <a:cs typeface="Roboto Slab Regular"/>
                <a:sym typeface="Roboto Slab Regular"/>
              </a:defRPr>
            </a:lvl6pPr>
            <a:lvl7pPr lvl="6" rtl="0">
              <a:lnSpc>
                <a:spcPct val="100000"/>
              </a:lnSpc>
              <a:spcBef>
                <a:spcPts val="0"/>
              </a:spcBef>
              <a:spcAft>
                <a:spcPts val="0"/>
              </a:spcAft>
              <a:buClr>
                <a:schemeClr val="dk1"/>
              </a:buClr>
              <a:buSzPts val="2100"/>
              <a:buFont typeface="Roboto Slab Regular"/>
              <a:buNone/>
              <a:defRPr sz="2800">
                <a:solidFill>
                  <a:schemeClr val="dk1"/>
                </a:solidFill>
                <a:latin typeface="Roboto Slab Regular"/>
                <a:ea typeface="Roboto Slab Regular"/>
                <a:cs typeface="Roboto Slab Regular"/>
                <a:sym typeface="Roboto Slab Regular"/>
              </a:defRPr>
            </a:lvl7pPr>
            <a:lvl8pPr lvl="7" rtl="0">
              <a:lnSpc>
                <a:spcPct val="100000"/>
              </a:lnSpc>
              <a:spcBef>
                <a:spcPts val="0"/>
              </a:spcBef>
              <a:spcAft>
                <a:spcPts val="0"/>
              </a:spcAft>
              <a:buClr>
                <a:schemeClr val="dk1"/>
              </a:buClr>
              <a:buSzPts val="2100"/>
              <a:buFont typeface="Roboto Slab Regular"/>
              <a:buNone/>
              <a:defRPr sz="2800">
                <a:solidFill>
                  <a:schemeClr val="dk1"/>
                </a:solidFill>
                <a:latin typeface="Roboto Slab Regular"/>
                <a:ea typeface="Roboto Slab Regular"/>
                <a:cs typeface="Roboto Slab Regular"/>
                <a:sym typeface="Roboto Slab Regular"/>
              </a:defRPr>
            </a:lvl8pPr>
            <a:lvl9pPr lvl="8" rtl="0">
              <a:lnSpc>
                <a:spcPct val="100000"/>
              </a:lnSpc>
              <a:spcBef>
                <a:spcPts val="0"/>
              </a:spcBef>
              <a:spcAft>
                <a:spcPts val="0"/>
              </a:spcAft>
              <a:buClr>
                <a:schemeClr val="dk1"/>
              </a:buClr>
              <a:buSzPts val="2100"/>
              <a:buFont typeface="Roboto Slab Regular"/>
              <a:buNone/>
              <a:defRPr sz="2800">
                <a:solidFill>
                  <a:schemeClr val="dk1"/>
                </a:solidFill>
                <a:latin typeface="Roboto Slab Regular"/>
                <a:ea typeface="Roboto Slab Regular"/>
                <a:cs typeface="Roboto Slab Regular"/>
                <a:sym typeface="Roboto Slab Regular"/>
              </a:defRPr>
            </a:lvl9pPr>
          </a:lstStyle>
          <a:p>
            <a:endParaRPr/>
          </a:p>
        </p:txBody>
      </p:sp>
      <p:sp>
        <p:nvSpPr>
          <p:cNvPr id="84" name="Google Shape;84;p3"/>
          <p:cNvSpPr txBox="1">
            <a:spLocks noGrp="1"/>
          </p:cNvSpPr>
          <p:nvPr>
            <p:ph type="title" idx="2" hasCustomPrompt="1"/>
          </p:nvPr>
        </p:nvSpPr>
        <p:spPr>
          <a:xfrm>
            <a:off x="4676600" y="1626951"/>
            <a:ext cx="2838800" cy="1839600"/>
          </a:xfrm>
          <a:prstGeom prst="rect">
            <a:avLst/>
          </a:prstGeom>
        </p:spPr>
        <p:txBody>
          <a:bodyPr spcFirstLastPara="1" wrap="square" lIns="91425" tIns="91425" rIns="91425" bIns="91425" anchor="t" anchorCtr="0">
            <a:noAutofit/>
          </a:bodyPr>
          <a:lstStyle>
            <a:lvl1pPr lvl="0" rtl="0">
              <a:spcBef>
                <a:spcPts val="0"/>
              </a:spcBef>
              <a:spcAft>
                <a:spcPts val="0"/>
              </a:spcAft>
              <a:buSzPts val="12000"/>
              <a:buNone/>
              <a:defRPr sz="13333">
                <a:latin typeface="Comfortaa"/>
                <a:ea typeface="Comfortaa"/>
                <a:cs typeface="Comfortaa"/>
                <a:sym typeface="Comfortaa"/>
              </a:defRPr>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grpSp>
        <p:nvGrpSpPr>
          <p:cNvPr id="85" name="Google Shape;85;p3"/>
          <p:cNvGrpSpPr/>
          <p:nvPr/>
        </p:nvGrpSpPr>
        <p:grpSpPr>
          <a:xfrm>
            <a:off x="653602" y="2721609"/>
            <a:ext cx="2716935" cy="2147739"/>
            <a:chOff x="855987" y="2204128"/>
            <a:chExt cx="1217483" cy="962421"/>
          </a:xfrm>
        </p:grpSpPr>
        <p:grpSp>
          <p:nvGrpSpPr>
            <p:cNvPr id="86" name="Google Shape;86;p3"/>
            <p:cNvGrpSpPr/>
            <p:nvPr/>
          </p:nvGrpSpPr>
          <p:grpSpPr>
            <a:xfrm>
              <a:off x="855987" y="2204128"/>
              <a:ext cx="1146639" cy="962421"/>
              <a:chOff x="958238" y="2157575"/>
              <a:chExt cx="1115191" cy="936025"/>
            </a:xfrm>
          </p:grpSpPr>
          <p:sp>
            <p:nvSpPr>
              <p:cNvPr id="87" name="Google Shape;87;p3"/>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 name="Google Shape;93;p3"/>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 name="Google Shape;94;p3"/>
          <p:cNvGrpSpPr/>
          <p:nvPr/>
        </p:nvGrpSpPr>
        <p:grpSpPr>
          <a:xfrm>
            <a:off x="8158257" y="286243"/>
            <a:ext cx="3367777" cy="2147740"/>
            <a:chOff x="7239867" y="1514545"/>
            <a:chExt cx="2525833" cy="1610805"/>
          </a:xfrm>
        </p:grpSpPr>
        <p:grpSp>
          <p:nvGrpSpPr>
            <p:cNvPr id="95" name="Google Shape;95;p3"/>
            <p:cNvGrpSpPr/>
            <p:nvPr/>
          </p:nvGrpSpPr>
          <p:grpSpPr>
            <a:xfrm>
              <a:off x="7346663" y="1514545"/>
              <a:ext cx="2419037" cy="1551678"/>
              <a:chOff x="7410211" y="1555302"/>
              <a:chExt cx="2355440" cy="1510884"/>
            </a:xfrm>
          </p:grpSpPr>
          <p:grpSp>
            <p:nvGrpSpPr>
              <p:cNvPr id="96" name="Google Shape;96;p3"/>
              <p:cNvGrpSpPr/>
              <p:nvPr/>
            </p:nvGrpSpPr>
            <p:grpSpPr>
              <a:xfrm>
                <a:off x="7410211" y="1555302"/>
                <a:ext cx="2355440" cy="1510884"/>
                <a:chOff x="761258" y="2062480"/>
                <a:chExt cx="1646470" cy="1056119"/>
              </a:xfrm>
            </p:grpSpPr>
            <p:sp>
              <p:nvSpPr>
                <p:cNvPr id="97" name="Google Shape;97;p3"/>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3"/>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 name="Google Shape;105;p3"/>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 name="Google Shape;106;p3"/>
          <p:cNvSpPr/>
          <p:nvPr/>
        </p:nvSpPr>
        <p:spPr>
          <a:xfrm>
            <a:off x="946703" y="6039035"/>
            <a:ext cx="3678807" cy="846399"/>
          </a:xfrm>
          <a:custGeom>
            <a:avLst/>
            <a:gdLst/>
            <a:ahLst/>
            <a:cxnLst/>
            <a:rect l="l" t="t" r="r" b="b"/>
            <a:pathLst>
              <a:path w="7289" h="1677" extrusionOk="0">
                <a:moveTo>
                  <a:pt x="2819" y="1"/>
                </a:moveTo>
                <a:lnTo>
                  <a:pt x="2114" y="1191"/>
                </a:lnTo>
                <a:lnTo>
                  <a:pt x="1604" y="268"/>
                </a:lnTo>
                <a:lnTo>
                  <a:pt x="1118" y="1361"/>
                </a:lnTo>
                <a:lnTo>
                  <a:pt x="584" y="754"/>
                </a:lnTo>
                <a:lnTo>
                  <a:pt x="1" y="1677"/>
                </a:lnTo>
                <a:lnTo>
                  <a:pt x="7289" y="1677"/>
                </a:lnTo>
                <a:lnTo>
                  <a:pt x="6657" y="559"/>
                </a:lnTo>
                <a:lnTo>
                  <a:pt x="6001" y="1191"/>
                </a:lnTo>
                <a:lnTo>
                  <a:pt x="5394" y="268"/>
                </a:lnTo>
                <a:lnTo>
                  <a:pt x="4738" y="1191"/>
                </a:lnTo>
                <a:lnTo>
                  <a:pt x="4252" y="1"/>
                </a:lnTo>
                <a:lnTo>
                  <a:pt x="3353" y="1118"/>
                </a:lnTo>
                <a:lnTo>
                  <a:pt x="2819"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481268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07"/>
        <p:cNvGrpSpPr/>
        <p:nvPr/>
      </p:nvGrpSpPr>
      <p:grpSpPr>
        <a:xfrm>
          <a:off x="0" y="0"/>
          <a:ext cx="0" cy="0"/>
          <a:chOff x="0" y="0"/>
          <a:chExt cx="0" cy="0"/>
        </a:xfrm>
      </p:grpSpPr>
      <p:sp>
        <p:nvSpPr>
          <p:cNvPr id="108" name="Google Shape;108;p4"/>
          <p:cNvSpPr txBox="1">
            <a:spLocks noGrp="1"/>
          </p:cNvSpPr>
          <p:nvPr>
            <p:ph type="body" idx="1"/>
          </p:nvPr>
        </p:nvSpPr>
        <p:spPr>
          <a:xfrm>
            <a:off x="1005100" y="1446433"/>
            <a:ext cx="10120400" cy="4649600"/>
          </a:xfrm>
          <a:prstGeom prst="rect">
            <a:avLst/>
          </a:prstGeom>
          <a:noFill/>
          <a:ln>
            <a:noFill/>
          </a:ln>
        </p:spPr>
        <p:txBody>
          <a:bodyPr spcFirstLastPara="1" wrap="square" lIns="91425" tIns="91425" rIns="91425" bIns="91425" anchor="t" anchorCtr="0">
            <a:noAutofit/>
          </a:bodyPr>
          <a:lstStyle>
            <a:lvl1pPr marL="609585" lvl="0" indent="-507987" rtl="0">
              <a:spcBef>
                <a:spcPts val="0"/>
              </a:spcBef>
              <a:spcAft>
                <a:spcPts val="0"/>
              </a:spcAft>
              <a:buClr>
                <a:schemeClr val="lt1"/>
              </a:buClr>
              <a:buSzPts val="2400"/>
              <a:buFont typeface="Work Sans"/>
              <a:buAutoNum type="arabicPeriod"/>
              <a:defRPr sz="1467">
                <a:solidFill>
                  <a:schemeClr val="dk1"/>
                </a:solidFill>
                <a:latin typeface="Comfortaa"/>
                <a:ea typeface="Comfortaa"/>
                <a:cs typeface="Comfortaa"/>
                <a:sym typeface="Comfortaa"/>
              </a:defRPr>
            </a:lvl1pPr>
            <a:lvl2pPr marL="1219170" lvl="1" indent="-423323" rtl="0">
              <a:spcBef>
                <a:spcPts val="0"/>
              </a:spcBef>
              <a:spcAft>
                <a:spcPts val="0"/>
              </a:spcAft>
              <a:buClr>
                <a:schemeClr val="lt1"/>
              </a:buClr>
              <a:buSzPts val="1400"/>
              <a:buFont typeface="Roboto Slab Regular"/>
              <a:buAutoNum type="alphaLcPeriod"/>
              <a:defRPr>
                <a:solidFill>
                  <a:schemeClr val="dk1"/>
                </a:solidFill>
                <a:latin typeface="Roboto Slab Regular"/>
                <a:ea typeface="Roboto Slab Regular"/>
                <a:cs typeface="Roboto Slab Regular"/>
                <a:sym typeface="Roboto Slab Regular"/>
              </a:defRPr>
            </a:lvl2pPr>
            <a:lvl3pPr marL="1828754" lvl="2" indent="-423323" rtl="0">
              <a:spcBef>
                <a:spcPts val="0"/>
              </a:spcBef>
              <a:spcAft>
                <a:spcPts val="0"/>
              </a:spcAft>
              <a:buClr>
                <a:schemeClr val="lt1"/>
              </a:buClr>
              <a:buSzPts val="1400"/>
              <a:buFont typeface="Roboto Slab Regular"/>
              <a:buAutoNum type="romanLcPeriod"/>
              <a:defRPr>
                <a:solidFill>
                  <a:schemeClr val="dk1"/>
                </a:solidFill>
                <a:latin typeface="Roboto Slab Regular"/>
                <a:ea typeface="Roboto Slab Regular"/>
                <a:cs typeface="Roboto Slab Regular"/>
                <a:sym typeface="Roboto Slab Regular"/>
              </a:defRPr>
            </a:lvl3pPr>
            <a:lvl4pPr marL="2438339" lvl="3" indent="-423323" rtl="0">
              <a:spcBef>
                <a:spcPts val="0"/>
              </a:spcBef>
              <a:spcAft>
                <a:spcPts val="0"/>
              </a:spcAft>
              <a:buClr>
                <a:schemeClr val="lt1"/>
              </a:buClr>
              <a:buSzPts val="1400"/>
              <a:buFont typeface="Roboto Slab Regular"/>
              <a:buAutoNum type="arabicPeriod"/>
              <a:defRPr>
                <a:solidFill>
                  <a:schemeClr val="dk1"/>
                </a:solidFill>
                <a:latin typeface="Roboto Slab Regular"/>
                <a:ea typeface="Roboto Slab Regular"/>
                <a:cs typeface="Roboto Slab Regular"/>
                <a:sym typeface="Roboto Slab Regular"/>
              </a:defRPr>
            </a:lvl4pPr>
            <a:lvl5pPr marL="3047924" lvl="4" indent="-423323" rtl="0">
              <a:spcBef>
                <a:spcPts val="0"/>
              </a:spcBef>
              <a:spcAft>
                <a:spcPts val="0"/>
              </a:spcAft>
              <a:buClr>
                <a:schemeClr val="lt1"/>
              </a:buClr>
              <a:buSzPts val="1400"/>
              <a:buFont typeface="Roboto Slab Regular"/>
              <a:buAutoNum type="alphaLcPeriod"/>
              <a:defRPr>
                <a:solidFill>
                  <a:schemeClr val="dk1"/>
                </a:solidFill>
                <a:latin typeface="Roboto Slab Regular"/>
                <a:ea typeface="Roboto Slab Regular"/>
                <a:cs typeface="Roboto Slab Regular"/>
                <a:sym typeface="Roboto Slab Regular"/>
              </a:defRPr>
            </a:lvl5pPr>
            <a:lvl6pPr marL="3657509" lvl="5" indent="-423323" rtl="0">
              <a:spcBef>
                <a:spcPts val="0"/>
              </a:spcBef>
              <a:spcAft>
                <a:spcPts val="0"/>
              </a:spcAft>
              <a:buClr>
                <a:schemeClr val="lt1"/>
              </a:buClr>
              <a:buSzPts val="1400"/>
              <a:buFont typeface="Roboto Slab Regular"/>
              <a:buAutoNum type="romanLcPeriod"/>
              <a:defRPr>
                <a:solidFill>
                  <a:schemeClr val="dk1"/>
                </a:solidFill>
                <a:latin typeface="Roboto Slab Regular"/>
                <a:ea typeface="Roboto Slab Regular"/>
                <a:cs typeface="Roboto Slab Regular"/>
                <a:sym typeface="Roboto Slab Regular"/>
              </a:defRPr>
            </a:lvl6pPr>
            <a:lvl7pPr marL="4267093" lvl="6" indent="-423323" rtl="0">
              <a:spcBef>
                <a:spcPts val="0"/>
              </a:spcBef>
              <a:spcAft>
                <a:spcPts val="0"/>
              </a:spcAft>
              <a:buClr>
                <a:schemeClr val="lt1"/>
              </a:buClr>
              <a:buSzPts val="1400"/>
              <a:buFont typeface="Roboto Slab Regular"/>
              <a:buAutoNum type="arabicPeriod"/>
              <a:defRPr>
                <a:solidFill>
                  <a:schemeClr val="dk1"/>
                </a:solidFill>
                <a:latin typeface="Roboto Slab Regular"/>
                <a:ea typeface="Roboto Slab Regular"/>
                <a:cs typeface="Roboto Slab Regular"/>
                <a:sym typeface="Roboto Slab Regular"/>
              </a:defRPr>
            </a:lvl7pPr>
            <a:lvl8pPr marL="4876678" lvl="7" indent="-423323" rtl="0">
              <a:spcBef>
                <a:spcPts val="0"/>
              </a:spcBef>
              <a:spcAft>
                <a:spcPts val="0"/>
              </a:spcAft>
              <a:buClr>
                <a:schemeClr val="lt1"/>
              </a:buClr>
              <a:buSzPts val="1400"/>
              <a:buFont typeface="Roboto Slab Regular"/>
              <a:buAutoNum type="alphaLcPeriod"/>
              <a:defRPr>
                <a:solidFill>
                  <a:schemeClr val="dk1"/>
                </a:solidFill>
                <a:latin typeface="Roboto Slab Regular"/>
                <a:ea typeface="Roboto Slab Regular"/>
                <a:cs typeface="Roboto Slab Regular"/>
                <a:sym typeface="Roboto Slab Regular"/>
              </a:defRPr>
            </a:lvl8pPr>
            <a:lvl9pPr marL="5486263" lvl="8" indent="-423323" rtl="0">
              <a:spcBef>
                <a:spcPts val="0"/>
              </a:spcBef>
              <a:spcAft>
                <a:spcPts val="0"/>
              </a:spcAft>
              <a:buClr>
                <a:schemeClr val="lt1"/>
              </a:buClr>
              <a:buSzPts val="1400"/>
              <a:buFont typeface="Roboto Slab Regular"/>
              <a:buAutoNum type="romanLcPeriod"/>
              <a:defRPr>
                <a:solidFill>
                  <a:schemeClr val="dk1"/>
                </a:solidFill>
                <a:latin typeface="Roboto Slab Regular"/>
                <a:ea typeface="Roboto Slab Regular"/>
                <a:cs typeface="Roboto Slab Regular"/>
                <a:sym typeface="Roboto Slab Regular"/>
              </a:defRPr>
            </a:lvl9pPr>
          </a:lstStyle>
          <a:p>
            <a:endParaRPr/>
          </a:p>
        </p:txBody>
      </p:sp>
      <p:sp>
        <p:nvSpPr>
          <p:cNvPr id="109" name="Google Shape;109;p4"/>
          <p:cNvSpPr txBox="1">
            <a:spLocks noGrp="1"/>
          </p:cNvSpPr>
          <p:nvPr>
            <p:ph type="title"/>
          </p:nvPr>
        </p:nvSpPr>
        <p:spPr>
          <a:xfrm>
            <a:off x="10051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10" name="Google Shape;110;p4"/>
          <p:cNvGrpSpPr/>
          <p:nvPr/>
        </p:nvGrpSpPr>
        <p:grpSpPr>
          <a:xfrm>
            <a:off x="10458773" y="302305"/>
            <a:ext cx="1831183" cy="1662655"/>
            <a:chOff x="7844079" y="226728"/>
            <a:chExt cx="1373387" cy="1246991"/>
          </a:xfrm>
        </p:grpSpPr>
        <p:sp>
          <p:nvSpPr>
            <p:cNvPr id="111" name="Google Shape;111;p4"/>
            <p:cNvSpPr/>
            <p:nvPr/>
          </p:nvSpPr>
          <p:spPr>
            <a:xfrm rot="-1688081">
              <a:off x="8295818" y="1015024"/>
              <a:ext cx="222185" cy="222398"/>
            </a:xfrm>
            <a:custGeom>
              <a:avLst/>
              <a:gdLst/>
              <a:ahLst/>
              <a:cxnLst/>
              <a:rect l="l" t="t" r="r" b="b"/>
              <a:pathLst>
                <a:path w="1118" h="1119" extrusionOk="0">
                  <a:moveTo>
                    <a:pt x="607" y="98"/>
                  </a:moveTo>
                  <a:cubicBezTo>
                    <a:pt x="607" y="147"/>
                    <a:pt x="632" y="219"/>
                    <a:pt x="632" y="268"/>
                  </a:cubicBezTo>
                  <a:cubicBezTo>
                    <a:pt x="656" y="317"/>
                    <a:pt x="656" y="389"/>
                    <a:pt x="680" y="438"/>
                  </a:cubicBezTo>
                  <a:cubicBezTo>
                    <a:pt x="705" y="438"/>
                    <a:pt x="729" y="462"/>
                    <a:pt x="826" y="487"/>
                  </a:cubicBezTo>
                  <a:lnTo>
                    <a:pt x="972" y="560"/>
                  </a:lnTo>
                  <a:cubicBezTo>
                    <a:pt x="899" y="584"/>
                    <a:pt x="802" y="632"/>
                    <a:pt x="705" y="657"/>
                  </a:cubicBezTo>
                  <a:cubicBezTo>
                    <a:pt x="705" y="657"/>
                    <a:pt x="705" y="657"/>
                    <a:pt x="680" y="681"/>
                  </a:cubicBezTo>
                  <a:cubicBezTo>
                    <a:pt x="656" y="802"/>
                    <a:pt x="583" y="924"/>
                    <a:pt x="559" y="972"/>
                  </a:cubicBezTo>
                  <a:cubicBezTo>
                    <a:pt x="535" y="924"/>
                    <a:pt x="486" y="802"/>
                    <a:pt x="462" y="681"/>
                  </a:cubicBezTo>
                  <a:cubicBezTo>
                    <a:pt x="462" y="657"/>
                    <a:pt x="437" y="657"/>
                    <a:pt x="413" y="632"/>
                  </a:cubicBezTo>
                  <a:cubicBezTo>
                    <a:pt x="316" y="632"/>
                    <a:pt x="194" y="584"/>
                    <a:pt x="122" y="584"/>
                  </a:cubicBezTo>
                  <a:cubicBezTo>
                    <a:pt x="219" y="511"/>
                    <a:pt x="340" y="462"/>
                    <a:pt x="462" y="414"/>
                  </a:cubicBezTo>
                  <a:cubicBezTo>
                    <a:pt x="462" y="414"/>
                    <a:pt x="462" y="389"/>
                    <a:pt x="486" y="389"/>
                  </a:cubicBezTo>
                  <a:cubicBezTo>
                    <a:pt x="510" y="292"/>
                    <a:pt x="559" y="195"/>
                    <a:pt x="607" y="98"/>
                  </a:cubicBezTo>
                  <a:close/>
                  <a:moveTo>
                    <a:pt x="607" y="1"/>
                  </a:moveTo>
                  <a:cubicBezTo>
                    <a:pt x="583" y="1"/>
                    <a:pt x="535" y="1"/>
                    <a:pt x="389" y="341"/>
                  </a:cubicBezTo>
                  <a:cubicBezTo>
                    <a:pt x="24" y="487"/>
                    <a:pt x="0" y="560"/>
                    <a:pt x="0" y="560"/>
                  </a:cubicBezTo>
                  <a:cubicBezTo>
                    <a:pt x="0" y="584"/>
                    <a:pt x="0" y="608"/>
                    <a:pt x="0" y="608"/>
                  </a:cubicBezTo>
                  <a:cubicBezTo>
                    <a:pt x="0" y="632"/>
                    <a:pt x="49" y="657"/>
                    <a:pt x="364" y="730"/>
                  </a:cubicBezTo>
                  <a:cubicBezTo>
                    <a:pt x="462" y="1118"/>
                    <a:pt x="510" y="1118"/>
                    <a:pt x="535" y="1118"/>
                  </a:cubicBezTo>
                  <a:lnTo>
                    <a:pt x="559" y="1118"/>
                  </a:lnTo>
                  <a:cubicBezTo>
                    <a:pt x="583" y="1118"/>
                    <a:pt x="607" y="1118"/>
                    <a:pt x="777" y="754"/>
                  </a:cubicBezTo>
                  <a:cubicBezTo>
                    <a:pt x="875" y="705"/>
                    <a:pt x="996" y="681"/>
                    <a:pt x="1093" y="608"/>
                  </a:cubicBezTo>
                  <a:cubicBezTo>
                    <a:pt x="1118" y="608"/>
                    <a:pt x="1118" y="584"/>
                    <a:pt x="1118" y="560"/>
                  </a:cubicBezTo>
                  <a:cubicBezTo>
                    <a:pt x="1118" y="511"/>
                    <a:pt x="1045" y="487"/>
                    <a:pt x="875" y="414"/>
                  </a:cubicBezTo>
                  <a:lnTo>
                    <a:pt x="753" y="389"/>
                  </a:lnTo>
                  <a:cubicBezTo>
                    <a:pt x="753" y="341"/>
                    <a:pt x="729" y="317"/>
                    <a:pt x="729" y="268"/>
                  </a:cubicBezTo>
                  <a:cubicBezTo>
                    <a:pt x="729" y="171"/>
                    <a:pt x="680" y="98"/>
                    <a:pt x="656" y="25"/>
                  </a:cubicBezTo>
                  <a:cubicBezTo>
                    <a:pt x="632" y="1"/>
                    <a:pt x="632" y="1"/>
                    <a:pt x="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4"/>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4"/>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4"/>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4"/>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4"/>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4"/>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4"/>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4"/>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4"/>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4"/>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4"/>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4"/>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4"/>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4"/>
          <p:cNvGrpSpPr/>
          <p:nvPr/>
        </p:nvGrpSpPr>
        <p:grpSpPr>
          <a:xfrm>
            <a:off x="122343" y="5276980"/>
            <a:ext cx="944459" cy="1638049"/>
            <a:chOff x="-1056319" y="1385262"/>
            <a:chExt cx="212940" cy="369285"/>
          </a:xfrm>
        </p:grpSpPr>
        <p:sp>
          <p:nvSpPr>
            <p:cNvPr id="126" name="Google Shape;126;p4"/>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4"/>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4"/>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4"/>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4"/>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4"/>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4"/>
            <p:cNvSpPr/>
            <p:nvPr/>
          </p:nvSpPr>
          <p:spPr>
            <a:xfrm>
              <a:off x="-1029833" y="1690513"/>
              <a:ext cx="173717" cy="64034"/>
            </a:xfrm>
            <a:custGeom>
              <a:avLst/>
              <a:gdLst/>
              <a:ahLst/>
              <a:cxnLst/>
              <a:rect l="l" t="t" r="r" b="b"/>
              <a:pathLst>
                <a:path w="4460" h="1644" extrusionOk="0">
                  <a:moveTo>
                    <a:pt x="2533" y="0"/>
                  </a:moveTo>
                  <a:cubicBezTo>
                    <a:pt x="2511" y="0"/>
                    <a:pt x="2492" y="11"/>
                    <a:pt x="2478" y="34"/>
                  </a:cubicBezTo>
                  <a:cubicBezTo>
                    <a:pt x="2308" y="253"/>
                    <a:pt x="1920" y="763"/>
                    <a:pt x="1920" y="763"/>
                  </a:cubicBezTo>
                  <a:cubicBezTo>
                    <a:pt x="1920" y="763"/>
                    <a:pt x="1830" y="97"/>
                    <a:pt x="1603" y="97"/>
                  </a:cubicBezTo>
                  <a:cubicBezTo>
                    <a:pt x="1567" y="97"/>
                    <a:pt x="1526" y="115"/>
                    <a:pt x="1482" y="156"/>
                  </a:cubicBezTo>
                  <a:cubicBezTo>
                    <a:pt x="1288" y="350"/>
                    <a:pt x="1094" y="544"/>
                    <a:pt x="924" y="739"/>
                  </a:cubicBezTo>
                  <a:cubicBezTo>
                    <a:pt x="924" y="739"/>
                    <a:pt x="672" y="73"/>
                    <a:pt x="493" y="73"/>
                  </a:cubicBezTo>
                  <a:cubicBezTo>
                    <a:pt x="464" y="73"/>
                    <a:pt x="437" y="91"/>
                    <a:pt x="413" y="131"/>
                  </a:cubicBezTo>
                  <a:cubicBezTo>
                    <a:pt x="243" y="617"/>
                    <a:pt x="98" y="1103"/>
                    <a:pt x="0" y="1613"/>
                  </a:cubicBezTo>
                  <a:cubicBezTo>
                    <a:pt x="0" y="1613"/>
                    <a:pt x="1039" y="1644"/>
                    <a:pt x="2099" y="1644"/>
                  </a:cubicBezTo>
                  <a:cubicBezTo>
                    <a:pt x="3158" y="1644"/>
                    <a:pt x="4239" y="1613"/>
                    <a:pt x="4324" y="1492"/>
                  </a:cubicBezTo>
                  <a:cubicBezTo>
                    <a:pt x="4459" y="1289"/>
                    <a:pt x="4115" y="108"/>
                    <a:pt x="3813" y="108"/>
                  </a:cubicBezTo>
                  <a:cubicBezTo>
                    <a:pt x="3789" y="108"/>
                    <a:pt x="3765" y="115"/>
                    <a:pt x="3741" y="131"/>
                  </a:cubicBezTo>
                  <a:cubicBezTo>
                    <a:pt x="3523" y="350"/>
                    <a:pt x="3353" y="642"/>
                    <a:pt x="3280" y="933"/>
                  </a:cubicBezTo>
                  <a:cubicBezTo>
                    <a:pt x="3280" y="933"/>
                    <a:pt x="2744" y="0"/>
                    <a:pt x="2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 name="Google Shape;133;p4"/>
          <p:cNvGrpSpPr/>
          <p:nvPr/>
        </p:nvGrpSpPr>
        <p:grpSpPr>
          <a:xfrm>
            <a:off x="11214428" y="5965307"/>
            <a:ext cx="717137" cy="741144"/>
            <a:chOff x="5294267" y="4624350"/>
            <a:chExt cx="383004" cy="395854"/>
          </a:xfrm>
        </p:grpSpPr>
        <p:sp>
          <p:nvSpPr>
            <p:cNvPr id="134" name="Google Shape;134;p4"/>
            <p:cNvSpPr/>
            <p:nvPr/>
          </p:nvSpPr>
          <p:spPr>
            <a:xfrm>
              <a:off x="5358550" y="4859712"/>
              <a:ext cx="58369" cy="160492"/>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4"/>
            <p:cNvSpPr/>
            <p:nvPr/>
          </p:nvSpPr>
          <p:spPr>
            <a:xfrm>
              <a:off x="5294267" y="4894594"/>
              <a:ext cx="175454" cy="68546"/>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5310447" y="4883895"/>
              <a:ext cx="150836" cy="94033"/>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5340805" y="4845446"/>
              <a:ext cx="97252" cy="157795"/>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5499297" y="4624350"/>
              <a:ext cx="175454" cy="150575"/>
            </a:xfrm>
            <a:custGeom>
              <a:avLst/>
              <a:gdLst/>
              <a:ahLst/>
              <a:cxnLst/>
              <a:rect l="l" t="t" r="r" b="b"/>
              <a:pathLst>
                <a:path w="2017" h="1731" extrusionOk="0">
                  <a:moveTo>
                    <a:pt x="1166" y="175"/>
                  </a:moveTo>
                  <a:cubicBezTo>
                    <a:pt x="1555" y="175"/>
                    <a:pt x="1871" y="467"/>
                    <a:pt x="1871" y="856"/>
                  </a:cubicBezTo>
                  <a:cubicBezTo>
                    <a:pt x="1871" y="1285"/>
                    <a:pt x="1511" y="1569"/>
                    <a:pt x="1144" y="1569"/>
                  </a:cubicBezTo>
                  <a:cubicBezTo>
                    <a:pt x="971" y="1569"/>
                    <a:pt x="796" y="1506"/>
                    <a:pt x="656" y="1366"/>
                  </a:cubicBezTo>
                  <a:cubicBezTo>
                    <a:pt x="219" y="929"/>
                    <a:pt x="534" y="175"/>
                    <a:pt x="1166" y="175"/>
                  </a:cubicBezTo>
                  <a:close/>
                  <a:moveTo>
                    <a:pt x="1142" y="1"/>
                  </a:moveTo>
                  <a:cubicBezTo>
                    <a:pt x="930" y="1"/>
                    <a:pt x="714" y="77"/>
                    <a:pt x="534" y="248"/>
                  </a:cubicBezTo>
                  <a:cubicBezTo>
                    <a:pt x="0" y="807"/>
                    <a:pt x="389" y="1730"/>
                    <a:pt x="1166" y="1730"/>
                  </a:cubicBezTo>
                  <a:cubicBezTo>
                    <a:pt x="1628" y="1730"/>
                    <a:pt x="2016" y="1342"/>
                    <a:pt x="2016" y="856"/>
                  </a:cubicBezTo>
                  <a:cubicBezTo>
                    <a:pt x="2016" y="344"/>
                    <a:pt x="1590" y="1"/>
                    <a:pt x="1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5615653" y="4833656"/>
              <a:ext cx="32352" cy="88957"/>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5580022" y="4852990"/>
              <a:ext cx="97250" cy="37993"/>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5588990" y="4847059"/>
              <a:ext cx="83605" cy="52120"/>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605817" y="4825749"/>
              <a:ext cx="53904" cy="87462"/>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 name="Google Shape;143;p4"/>
          <p:cNvGrpSpPr/>
          <p:nvPr/>
        </p:nvGrpSpPr>
        <p:grpSpPr>
          <a:xfrm>
            <a:off x="163786" y="167089"/>
            <a:ext cx="806205" cy="770716"/>
            <a:chOff x="122839" y="125316"/>
            <a:chExt cx="604654" cy="578037"/>
          </a:xfrm>
        </p:grpSpPr>
        <p:sp>
          <p:nvSpPr>
            <p:cNvPr id="144" name="Google Shape;144;p4"/>
            <p:cNvSpPr/>
            <p:nvPr/>
          </p:nvSpPr>
          <p:spPr>
            <a:xfrm rot="10232062">
              <a:off x="183718" y="463675"/>
              <a:ext cx="246284" cy="220932"/>
            </a:xfrm>
            <a:custGeom>
              <a:avLst/>
              <a:gdLst/>
              <a:ahLst/>
              <a:cxnLst/>
              <a:rect l="l" t="t" r="r" b="b"/>
              <a:pathLst>
                <a:path w="2891" h="2593" extrusionOk="0">
                  <a:moveTo>
                    <a:pt x="2397" y="0"/>
                  </a:moveTo>
                  <a:cubicBezTo>
                    <a:pt x="2197" y="0"/>
                    <a:pt x="1879" y="238"/>
                    <a:pt x="1117" y="367"/>
                  </a:cubicBezTo>
                  <a:cubicBezTo>
                    <a:pt x="0" y="586"/>
                    <a:pt x="389" y="2213"/>
                    <a:pt x="389" y="2335"/>
                  </a:cubicBezTo>
                  <a:cubicBezTo>
                    <a:pt x="672" y="2505"/>
                    <a:pt x="988" y="2592"/>
                    <a:pt x="1309" y="2592"/>
                  </a:cubicBezTo>
                  <a:cubicBezTo>
                    <a:pt x="1538" y="2592"/>
                    <a:pt x="1769" y="2547"/>
                    <a:pt x="1992" y="2456"/>
                  </a:cubicBezTo>
                  <a:cubicBezTo>
                    <a:pt x="2891" y="2092"/>
                    <a:pt x="2891" y="683"/>
                    <a:pt x="2648" y="221"/>
                  </a:cubicBezTo>
                  <a:cubicBezTo>
                    <a:pt x="2567" y="59"/>
                    <a:pt x="2497" y="0"/>
                    <a:pt x="23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rot="10232062">
              <a:off x="259551" y="505895"/>
              <a:ext cx="122162" cy="100199"/>
            </a:xfrm>
            <a:custGeom>
              <a:avLst/>
              <a:gdLst/>
              <a:ahLst/>
              <a:cxnLst/>
              <a:rect l="l" t="t" r="r" b="b"/>
              <a:pathLst>
                <a:path w="1434" h="1176" extrusionOk="0">
                  <a:moveTo>
                    <a:pt x="1347" y="0"/>
                  </a:moveTo>
                  <a:cubicBezTo>
                    <a:pt x="1312" y="0"/>
                    <a:pt x="1281" y="23"/>
                    <a:pt x="1264" y="58"/>
                  </a:cubicBezTo>
                  <a:cubicBezTo>
                    <a:pt x="1069" y="520"/>
                    <a:pt x="49" y="1030"/>
                    <a:pt x="49" y="1030"/>
                  </a:cubicBezTo>
                  <a:cubicBezTo>
                    <a:pt x="25" y="1054"/>
                    <a:pt x="0" y="1103"/>
                    <a:pt x="25" y="1151"/>
                  </a:cubicBezTo>
                  <a:cubicBezTo>
                    <a:pt x="49" y="1176"/>
                    <a:pt x="73" y="1176"/>
                    <a:pt x="98" y="1176"/>
                  </a:cubicBezTo>
                  <a:lnTo>
                    <a:pt x="122" y="1176"/>
                  </a:lnTo>
                  <a:cubicBezTo>
                    <a:pt x="171" y="1151"/>
                    <a:pt x="1166" y="641"/>
                    <a:pt x="1409" y="107"/>
                  </a:cubicBezTo>
                  <a:cubicBezTo>
                    <a:pt x="1434" y="82"/>
                    <a:pt x="1409" y="34"/>
                    <a:pt x="1385" y="10"/>
                  </a:cubicBezTo>
                  <a:cubicBezTo>
                    <a:pt x="1372" y="3"/>
                    <a:pt x="1359" y="0"/>
                    <a:pt x="1347" y="0"/>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rot="10232062">
              <a:off x="138246" y="172035"/>
              <a:ext cx="254633" cy="208407"/>
            </a:xfrm>
            <a:custGeom>
              <a:avLst/>
              <a:gdLst/>
              <a:ahLst/>
              <a:cxnLst/>
              <a:rect l="l" t="t" r="r" b="b"/>
              <a:pathLst>
                <a:path w="2989" h="2446" extrusionOk="0">
                  <a:moveTo>
                    <a:pt x="1122" y="0"/>
                  </a:moveTo>
                  <a:cubicBezTo>
                    <a:pt x="708" y="0"/>
                    <a:pt x="337" y="106"/>
                    <a:pt x="292" y="117"/>
                  </a:cubicBezTo>
                  <a:cubicBezTo>
                    <a:pt x="25" y="628"/>
                    <a:pt x="0" y="1211"/>
                    <a:pt x="267" y="1721"/>
                  </a:cubicBezTo>
                  <a:cubicBezTo>
                    <a:pt x="520" y="2255"/>
                    <a:pt x="1145" y="2445"/>
                    <a:pt x="1692" y="2445"/>
                  </a:cubicBezTo>
                  <a:cubicBezTo>
                    <a:pt x="2040" y="2445"/>
                    <a:pt x="2357" y="2368"/>
                    <a:pt x="2527" y="2255"/>
                  </a:cubicBezTo>
                  <a:cubicBezTo>
                    <a:pt x="2988" y="1939"/>
                    <a:pt x="2551" y="1842"/>
                    <a:pt x="2284" y="725"/>
                  </a:cubicBezTo>
                  <a:cubicBezTo>
                    <a:pt x="2128" y="140"/>
                    <a:pt x="1597" y="0"/>
                    <a:pt x="11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rot="10232062">
              <a:off x="241030" y="237329"/>
              <a:ext cx="109810" cy="114769"/>
            </a:xfrm>
            <a:custGeom>
              <a:avLst/>
              <a:gdLst/>
              <a:ahLst/>
              <a:cxnLst/>
              <a:rect l="l" t="t" r="r" b="b"/>
              <a:pathLst>
                <a:path w="1289" h="1347" extrusionOk="0">
                  <a:moveTo>
                    <a:pt x="91" y="0"/>
                  </a:moveTo>
                  <a:cubicBezTo>
                    <a:pt x="78" y="0"/>
                    <a:pt x="64" y="3"/>
                    <a:pt x="49" y="11"/>
                  </a:cubicBezTo>
                  <a:cubicBezTo>
                    <a:pt x="1" y="35"/>
                    <a:pt x="1" y="83"/>
                    <a:pt x="25" y="132"/>
                  </a:cubicBezTo>
                  <a:cubicBezTo>
                    <a:pt x="49" y="156"/>
                    <a:pt x="632" y="1128"/>
                    <a:pt x="1167" y="1347"/>
                  </a:cubicBezTo>
                  <a:lnTo>
                    <a:pt x="1191" y="1347"/>
                  </a:lnTo>
                  <a:cubicBezTo>
                    <a:pt x="1215" y="1347"/>
                    <a:pt x="1240" y="1322"/>
                    <a:pt x="1264" y="1298"/>
                  </a:cubicBezTo>
                  <a:cubicBezTo>
                    <a:pt x="1288" y="1249"/>
                    <a:pt x="1264" y="1201"/>
                    <a:pt x="1215" y="1201"/>
                  </a:cubicBezTo>
                  <a:cubicBezTo>
                    <a:pt x="754" y="1006"/>
                    <a:pt x="171" y="35"/>
                    <a:pt x="171" y="35"/>
                  </a:cubicBezTo>
                  <a:cubicBezTo>
                    <a:pt x="154" y="18"/>
                    <a:pt x="124" y="0"/>
                    <a:pt x="91" y="0"/>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rot="10232062">
              <a:off x="467454" y="143954"/>
              <a:ext cx="244239" cy="212326"/>
            </a:xfrm>
            <a:custGeom>
              <a:avLst/>
              <a:gdLst/>
              <a:ahLst/>
              <a:cxnLst/>
              <a:rect l="l" t="t" r="r" b="b"/>
              <a:pathLst>
                <a:path w="2867" h="2492" extrusionOk="0">
                  <a:moveTo>
                    <a:pt x="1588" y="0"/>
                  </a:moveTo>
                  <a:cubicBezTo>
                    <a:pt x="1396" y="0"/>
                    <a:pt x="1204" y="32"/>
                    <a:pt x="1021" y="99"/>
                  </a:cubicBezTo>
                  <a:cubicBezTo>
                    <a:pt x="122" y="391"/>
                    <a:pt x="0" y="1775"/>
                    <a:pt x="195" y="2261"/>
                  </a:cubicBezTo>
                  <a:cubicBezTo>
                    <a:pt x="272" y="2432"/>
                    <a:pt x="340" y="2492"/>
                    <a:pt x="447" y="2492"/>
                  </a:cubicBezTo>
                  <a:cubicBezTo>
                    <a:pt x="643" y="2492"/>
                    <a:pt x="970" y="2291"/>
                    <a:pt x="1725" y="2213"/>
                  </a:cubicBezTo>
                  <a:cubicBezTo>
                    <a:pt x="2867" y="2115"/>
                    <a:pt x="2624" y="439"/>
                    <a:pt x="2624" y="342"/>
                  </a:cubicBezTo>
                  <a:cubicBezTo>
                    <a:pt x="2321" y="119"/>
                    <a:pt x="1955" y="0"/>
                    <a:pt x="1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rot="10232062">
              <a:off x="506806" y="218606"/>
              <a:ext cx="128381" cy="91934"/>
            </a:xfrm>
            <a:custGeom>
              <a:avLst/>
              <a:gdLst/>
              <a:ahLst/>
              <a:cxnLst/>
              <a:rect l="l" t="t" r="r" b="b"/>
              <a:pathLst>
                <a:path w="1507" h="1079" extrusionOk="0">
                  <a:moveTo>
                    <a:pt x="1423" y="0"/>
                  </a:moveTo>
                  <a:cubicBezTo>
                    <a:pt x="1411" y="0"/>
                    <a:pt x="1398" y="3"/>
                    <a:pt x="1385" y="10"/>
                  </a:cubicBezTo>
                  <a:cubicBezTo>
                    <a:pt x="1336" y="34"/>
                    <a:pt x="292" y="471"/>
                    <a:pt x="25" y="957"/>
                  </a:cubicBezTo>
                  <a:cubicBezTo>
                    <a:pt x="0" y="1006"/>
                    <a:pt x="0" y="1054"/>
                    <a:pt x="49" y="1079"/>
                  </a:cubicBezTo>
                  <a:lnTo>
                    <a:pt x="98" y="1079"/>
                  </a:lnTo>
                  <a:cubicBezTo>
                    <a:pt x="122" y="1079"/>
                    <a:pt x="146" y="1054"/>
                    <a:pt x="146" y="1054"/>
                  </a:cubicBezTo>
                  <a:cubicBezTo>
                    <a:pt x="413" y="593"/>
                    <a:pt x="1458" y="156"/>
                    <a:pt x="1458" y="156"/>
                  </a:cubicBezTo>
                  <a:cubicBezTo>
                    <a:pt x="1482" y="131"/>
                    <a:pt x="1506" y="83"/>
                    <a:pt x="1482" y="59"/>
                  </a:cubicBezTo>
                  <a:cubicBezTo>
                    <a:pt x="1482" y="23"/>
                    <a:pt x="1456" y="0"/>
                    <a:pt x="1423" y="0"/>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rot="10232062">
              <a:off x="212752" y="211973"/>
              <a:ext cx="453381" cy="339193"/>
            </a:xfrm>
            <a:custGeom>
              <a:avLst/>
              <a:gdLst/>
              <a:ahLst/>
              <a:cxnLst/>
              <a:rect l="l" t="t" r="r" b="b"/>
              <a:pathLst>
                <a:path w="5322" h="3981" extrusionOk="0">
                  <a:moveTo>
                    <a:pt x="2229" y="0"/>
                  </a:moveTo>
                  <a:cubicBezTo>
                    <a:pt x="2176" y="0"/>
                    <a:pt x="2121" y="3"/>
                    <a:pt x="2061" y="9"/>
                  </a:cubicBezTo>
                  <a:cubicBezTo>
                    <a:pt x="1523" y="53"/>
                    <a:pt x="1298" y="507"/>
                    <a:pt x="1299" y="894"/>
                  </a:cubicBezTo>
                  <a:lnTo>
                    <a:pt x="1299" y="894"/>
                  </a:lnTo>
                  <a:cubicBezTo>
                    <a:pt x="1256" y="882"/>
                    <a:pt x="1211" y="870"/>
                    <a:pt x="1163" y="859"/>
                  </a:cubicBezTo>
                  <a:cubicBezTo>
                    <a:pt x="1123" y="851"/>
                    <a:pt x="1085" y="847"/>
                    <a:pt x="1048" y="847"/>
                  </a:cubicBezTo>
                  <a:cubicBezTo>
                    <a:pt x="240" y="847"/>
                    <a:pt x="0" y="2788"/>
                    <a:pt x="604" y="2997"/>
                  </a:cubicBezTo>
                  <a:cubicBezTo>
                    <a:pt x="676" y="3025"/>
                    <a:pt x="742" y="3037"/>
                    <a:pt x="801" y="3037"/>
                  </a:cubicBezTo>
                  <a:cubicBezTo>
                    <a:pt x="824" y="3037"/>
                    <a:pt x="847" y="3035"/>
                    <a:pt x="868" y="3032"/>
                  </a:cubicBezTo>
                  <a:lnTo>
                    <a:pt x="868" y="3032"/>
                  </a:lnTo>
                  <a:cubicBezTo>
                    <a:pt x="1077" y="3454"/>
                    <a:pt x="1536" y="3921"/>
                    <a:pt x="2132" y="3921"/>
                  </a:cubicBezTo>
                  <a:cubicBezTo>
                    <a:pt x="2149" y="3921"/>
                    <a:pt x="2166" y="3921"/>
                    <a:pt x="2183" y="3920"/>
                  </a:cubicBezTo>
                  <a:cubicBezTo>
                    <a:pt x="2358" y="3908"/>
                    <a:pt x="2491" y="3882"/>
                    <a:pt x="2590" y="3846"/>
                  </a:cubicBezTo>
                  <a:lnTo>
                    <a:pt x="2590" y="3846"/>
                  </a:lnTo>
                  <a:cubicBezTo>
                    <a:pt x="2678" y="3927"/>
                    <a:pt x="2799" y="3981"/>
                    <a:pt x="2960" y="3981"/>
                  </a:cubicBezTo>
                  <a:cubicBezTo>
                    <a:pt x="3070" y="3981"/>
                    <a:pt x="3199" y="3955"/>
                    <a:pt x="3349" y="3896"/>
                  </a:cubicBezTo>
                  <a:cubicBezTo>
                    <a:pt x="3931" y="3671"/>
                    <a:pt x="4211" y="3324"/>
                    <a:pt x="4262" y="3034"/>
                  </a:cubicBezTo>
                  <a:lnTo>
                    <a:pt x="4262" y="3034"/>
                  </a:lnTo>
                  <a:cubicBezTo>
                    <a:pt x="4365" y="3023"/>
                    <a:pt x="4482" y="2989"/>
                    <a:pt x="4612" y="2924"/>
                  </a:cubicBezTo>
                  <a:cubicBezTo>
                    <a:pt x="5321" y="2580"/>
                    <a:pt x="4915" y="1660"/>
                    <a:pt x="4479" y="1295"/>
                  </a:cubicBezTo>
                  <a:lnTo>
                    <a:pt x="4479" y="1295"/>
                  </a:lnTo>
                  <a:cubicBezTo>
                    <a:pt x="4597" y="1026"/>
                    <a:pt x="4485" y="563"/>
                    <a:pt x="3835" y="179"/>
                  </a:cubicBezTo>
                  <a:cubicBezTo>
                    <a:pt x="3619" y="52"/>
                    <a:pt x="3439" y="3"/>
                    <a:pt x="3289" y="3"/>
                  </a:cubicBezTo>
                  <a:cubicBezTo>
                    <a:pt x="3074" y="3"/>
                    <a:pt x="2921" y="104"/>
                    <a:pt x="2817" y="220"/>
                  </a:cubicBezTo>
                  <a:lnTo>
                    <a:pt x="2817" y="220"/>
                  </a:lnTo>
                  <a:cubicBezTo>
                    <a:pt x="2713" y="96"/>
                    <a:pt x="2527" y="0"/>
                    <a:pt x="22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4"/>
            <p:cNvSpPr/>
            <p:nvPr/>
          </p:nvSpPr>
          <p:spPr>
            <a:xfrm rot="10232062">
              <a:off x="230506" y="204162"/>
              <a:ext cx="422201" cy="355297"/>
            </a:xfrm>
            <a:custGeom>
              <a:avLst/>
              <a:gdLst/>
              <a:ahLst/>
              <a:cxnLst/>
              <a:rect l="l" t="t" r="r" b="b"/>
              <a:pathLst>
                <a:path w="4956" h="4170" extrusionOk="0">
                  <a:moveTo>
                    <a:pt x="2673" y="452"/>
                  </a:moveTo>
                  <a:cubicBezTo>
                    <a:pt x="2697" y="501"/>
                    <a:pt x="2721" y="574"/>
                    <a:pt x="2697" y="647"/>
                  </a:cubicBezTo>
                  <a:cubicBezTo>
                    <a:pt x="2697" y="695"/>
                    <a:pt x="2697" y="744"/>
                    <a:pt x="2648" y="768"/>
                  </a:cubicBezTo>
                  <a:lnTo>
                    <a:pt x="2600" y="768"/>
                  </a:lnTo>
                  <a:cubicBezTo>
                    <a:pt x="2575" y="768"/>
                    <a:pt x="2551" y="720"/>
                    <a:pt x="2551" y="671"/>
                  </a:cubicBezTo>
                  <a:cubicBezTo>
                    <a:pt x="2575" y="598"/>
                    <a:pt x="2624" y="525"/>
                    <a:pt x="2673" y="452"/>
                  </a:cubicBezTo>
                  <a:close/>
                  <a:moveTo>
                    <a:pt x="1264" y="1108"/>
                  </a:moveTo>
                  <a:lnTo>
                    <a:pt x="1264" y="1108"/>
                  </a:lnTo>
                  <a:cubicBezTo>
                    <a:pt x="1579" y="1230"/>
                    <a:pt x="1677" y="1400"/>
                    <a:pt x="1652" y="1448"/>
                  </a:cubicBezTo>
                  <a:cubicBezTo>
                    <a:pt x="1652" y="1473"/>
                    <a:pt x="1604" y="1473"/>
                    <a:pt x="1579" y="1473"/>
                  </a:cubicBezTo>
                  <a:cubicBezTo>
                    <a:pt x="1531" y="1473"/>
                    <a:pt x="1506" y="1473"/>
                    <a:pt x="1458" y="1448"/>
                  </a:cubicBezTo>
                  <a:cubicBezTo>
                    <a:pt x="1336" y="1400"/>
                    <a:pt x="1264" y="1254"/>
                    <a:pt x="1264" y="1108"/>
                  </a:cubicBezTo>
                  <a:close/>
                  <a:moveTo>
                    <a:pt x="3984" y="1303"/>
                  </a:moveTo>
                  <a:cubicBezTo>
                    <a:pt x="4009" y="1303"/>
                    <a:pt x="4033" y="1327"/>
                    <a:pt x="4081" y="1327"/>
                  </a:cubicBezTo>
                  <a:cubicBezTo>
                    <a:pt x="4130" y="1351"/>
                    <a:pt x="4179" y="1375"/>
                    <a:pt x="4252" y="1424"/>
                  </a:cubicBezTo>
                  <a:cubicBezTo>
                    <a:pt x="4203" y="1473"/>
                    <a:pt x="4130" y="1521"/>
                    <a:pt x="4057" y="1545"/>
                  </a:cubicBezTo>
                  <a:cubicBezTo>
                    <a:pt x="4039" y="1552"/>
                    <a:pt x="4019" y="1555"/>
                    <a:pt x="3999" y="1555"/>
                  </a:cubicBezTo>
                  <a:cubicBezTo>
                    <a:pt x="3940" y="1555"/>
                    <a:pt x="3881" y="1527"/>
                    <a:pt x="3863" y="1473"/>
                  </a:cubicBezTo>
                  <a:cubicBezTo>
                    <a:pt x="3839" y="1424"/>
                    <a:pt x="3839" y="1400"/>
                    <a:pt x="3863" y="1351"/>
                  </a:cubicBezTo>
                  <a:cubicBezTo>
                    <a:pt x="3887" y="1327"/>
                    <a:pt x="3936" y="1303"/>
                    <a:pt x="3984" y="1303"/>
                  </a:cubicBezTo>
                  <a:close/>
                  <a:moveTo>
                    <a:pt x="826" y="2541"/>
                  </a:moveTo>
                  <a:cubicBezTo>
                    <a:pt x="923" y="2541"/>
                    <a:pt x="972" y="2614"/>
                    <a:pt x="972" y="2687"/>
                  </a:cubicBezTo>
                  <a:cubicBezTo>
                    <a:pt x="996" y="2833"/>
                    <a:pt x="923" y="2979"/>
                    <a:pt x="778" y="3027"/>
                  </a:cubicBezTo>
                  <a:cubicBezTo>
                    <a:pt x="705" y="2906"/>
                    <a:pt x="681" y="2736"/>
                    <a:pt x="729" y="2590"/>
                  </a:cubicBezTo>
                  <a:cubicBezTo>
                    <a:pt x="729" y="2566"/>
                    <a:pt x="753" y="2541"/>
                    <a:pt x="802" y="2541"/>
                  </a:cubicBezTo>
                  <a:close/>
                  <a:moveTo>
                    <a:pt x="3720" y="2701"/>
                  </a:moveTo>
                  <a:cubicBezTo>
                    <a:pt x="3727" y="2701"/>
                    <a:pt x="3734" y="2704"/>
                    <a:pt x="3741" y="2712"/>
                  </a:cubicBezTo>
                  <a:lnTo>
                    <a:pt x="3814" y="2712"/>
                  </a:lnTo>
                  <a:cubicBezTo>
                    <a:pt x="3960" y="2736"/>
                    <a:pt x="4081" y="2906"/>
                    <a:pt x="4057" y="3052"/>
                  </a:cubicBezTo>
                  <a:cubicBezTo>
                    <a:pt x="4038" y="3055"/>
                    <a:pt x="4020" y="3056"/>
                    <a:pt x="4001" y="3056"/>
                  </a:cubicBezTo>
                  <a:cubicBezTo>
                    <a:pt x="3875" y="3056"/>
                    <a:pt x="3756" y="2987"/>
                    <a:pt x="3693" y="2882"/>
                  </a:cubicBezTo>
                  <a:cubicBezTo>
                    <a:pt x="3669" y="2833"/>
                    <a:pt x="3644" y="2784"/>
                    <a:pt x="3669" y="2736"/>
                  </a:cubicBezTo>
                  <a:cubicBezTo>
                    <a:pt x="3686" y="2719"/>
                    <a:pt x="3703" y="2701"/>
                    <a:pt x="3720" y="2701"/>
                  </a:cubicBezTo>
                  <a:close/>
                  <a:moveTo>
                    <a:pt x="2381" y="3343"/>
                  </a:moveTo>
                  <a:cubicBezTo>
                    <a:pt x="2527" y="3392"/>
                    <a:pt x="2624" y="3537"/>
                    <a:pt x="2648" y="3683"/>
                  </a:cubicBezTo>
                  <a:cubicBezTo>
                    <a:pt x="2648" y="3756"/>
                    <a:pt x="2600" y="3805"/>
                    <a:pt x="2478" y="3853"/>
                  </a:cubicBezTo>
                  <a:cubicBezTo>
                    <a:pt x="2405" y="3756"/>
                    <a:pt x="2357" y="3610"/>
                    <a:pt x="2357" y="3465"/>
                  </a:cubicBezTo>
                  <a:cubicBezTo>
                    <a:pt x="2357" y="3367"/>
                    <a:pt x="2381" y="3343"/>
                    <a:pt x="2381" y="3343"/>
                  </a:cubicBezTo>
                  <a:close/>
                  <a:moveTo>
                    <a:pt x="3124" y="188"/>
                  </a:moveTo>
                  <a:cubicBezTo>
                    <a:pt x="3276" y="188"/>
                    <a:pt x="3445" y="243"/>
                    <a:pt x="3620" y="355"/>
                  </a:cubicBezTo>
                  <a:cubicBezTo>
                    <a:pt x="4130" y="671"/>
                    <a:pt x="4300" y="1011"/>
                    <a:pt x="4276" y="1278"/>
                  </a:cubicBezTo>
                  <a:cubicBezTo>
                    <a:pt x="4203" y="1230"/>
                    <a:pt x="4154" y="1205"/>
                    <a:pt x="4081" y="1181"/>
                  </a:cubicBezTo>
                  <a:cubicBezTo>
                    <a:pt x="4033" y="1157"/>
                    <a:pt x="3984" y="1157"/>
                    <a:pt x="3936" y="1157"/>
                  </a:cubicBezTo>
                  <a:cubicBezTo>
                    <a:pt x="3839" y="1157"/>
                    <a:pt x="3741" y="1205"/>
                    <a:pt x="3693" y="1303"/>
                  </a:cubicBezTo>
                  <a:cubicBezTo>
                    <a:pt x="3644" y="1375"/>
                    <a:pt x="3644" y="1473"/>
                    <a:pt x="3693" y="1570"/>
                  </a:cubicBezTo>
                  <a:cubicBezTo>
                    <a:pt x="3741" y="1667"/>
                    <a:pt x="3863" y="1716"/>
                    <a:pt x="3984" y="1716"/>
                  </a:cubicBezTo>
                  <a:lnTo>
                    <a:pt x="4033" y="1716"/>
                  </a:lnTo>
                  <a:cubicBezTo>
                    <a:pt x="4154" y="1716"/>
                    <a:pt x="4276" y="1643"/>
                    <a:pt x="4349" y="1545"/>
                  </a:cubicBezTo>
                  <a:cubicBezTo>
                    <a:pt x="4616" y="1788"/>
                    <a:pt x="4762" y="2153"/>
                    <a:pt x="4762" y="2541"/>
                  </a:cubicBezTo>
                  <a:cubicBezTo>
                    <a:pt x="4737" y="2736"/>
                    <a:pt x="4592" y="2906"/>
                    <a:pt x="4422" y="2979"/>
                  </a:cubicBezTo>
                  <a:cubicBezTo>
                    <a:pt x="4349" y="3027"/>
                    <a:pt x="4276" y="3052"/>
                    <a:pt x="4203" y="3052"/>
                  </a:cubicBezTo>
                  <a:cubicBezTo>
                    <a:pt x="4203" y="2833"/>
                    <a:pt x="4057" y="2614"/>
                    <a:pt x="3814" y="2566"/>
                  </a:cubicBezTo>
                  <a:cubicBezTo>
                    <a:pt x="3791" y="2560"/>
                    <a:pt x="3767" y="2557"/>
                    <a:pt x="3742" y="2557"/>
                  </a:cubicBezTo>
                  <a:cubicBezTo>
                    <a:pt x="3662" y="2557"/>
                    <a:pt x="3578" y="2589"/>
                    <a:pt x="3523" y="2663"/>
                  </a:cubicBezTo>
                  <a:cubicBezTo>
                    <a:pt x="3474" y="2760"/>
                    <a:pt x="3474" y="2882"/>
                    <a:pt x="3547" y="2979"/>
                  </a:cubicBezTo>
                  <a:cubicBezTo>
                    <a:pt x="3644" y="3124"/>
                    <a:pt x="3814" y="3222"/>
                    <a:pt x="4009" y="3246"/>
                  </a:cubicBezTo>
                  <a:cubicBezTo>
                    <a:pt x="3839" y="3562"/>
                    <a:pt x="3547" y="3805"/>
                    <a:pt x="3207" y="3926"/>
                  </a:cubicBezTo>
                  <a:cubicBezTo>
                    <a:pt x="3093" y="3983"/>
                    <a:pt x="2979" y="4007"/>
                    <a:pt x="2865" y="4007"/>
                  </a:cubicBezTo>
                  <a:cubicBezTo>
                    <a:pt x="2785" y="4007"/>
                    <a:pt x="2704" y="3995"/>
                    <a:pt x="2624" y="3975"/>
                  </a:cubicBezTo>
                  <a:cubicBezTo>
                    <a:pt x="2721" y="3902"/>
                    <a:pt x="2770" y="3805"/>
                    <a:pt x="2794" y="3707"/>
                  </a:cubicBezTo>
                  <a:cubicBezTo>
                    <a:pt x="2770" y="3489"/>
                    <a:pt x="2624" y="3295"/>
                    <a:pt x="2405" y="3222"/>
                  </a:cubicBezTo>
                  <a:cubicBezTo>
                    <a:pt x="2393" y="3209"/>
                    <a:pt x="2387" y="3203"/>
                    <a:pt x="2381" y="3203"/>
                  </a:cubicBezTo>
                  <a:cubicBezTo>
                    <a:pt x="2375" y="3203"/>
                    <a:pt x="2369" y="3209"/>
                    <a:pt x="2357" y="3222"/>
                  </a:cubicBezTo>
                  <a:cubicBezTo>
                    <a:pt x="2284" y="3222"/>
                    <a:pt x="2211" y="3270"/>
                    <a:pt x="2211" y="3343"/>
                  </a:cubicBezTo>
                  <a:cubicBezTo>
                    <a:pt x="2138" y="3537"/>
                    <a:pt x="2187" y="3756"/>
                    <a:pt x="2308" y="3950"/>
                  </a:cubicBezTo>
                  <a:cubicBezTo>
                    <a:pt x="2211" y="3950"/>
                    <a:pt x="2114" y="3975"/>
                    <a:pt x="2041" y="3975"/>
                  </a:cubicBezTo>
                  <a:cubicBezTo>
                    <a:pt x="1531" y="3975"/>
                    <a:pt x="1069" y="3683"/>
                    <a:pt x="851" y="3222"/>
                  </a:cubicBezTo>
                  <a:cubicBezTo>
                    <a:pt x="1021" y="3124"/>
                    <a:pt x="1142" y="2930"/>
                    <a:pt x="1118" y="2736"/>
                  </a:cubicBezTo>
                  <a:cubicBezTo>
                    <a:pt x="1118" y="2546"/>
                    <a:pt x="989" y="2411"/>
                    <a:pt x="828" y="2411"/>
                  </a:cubicBezTo>
                  <a:cubicBezTo>
                    <a:pt x="804" y="2411"/>
                    <a:pt x="779" y="2414"/>
                    <a:pt x="753" y="2420"/>
                  </a:cubicBezTo>
                  <a:cubicBezTo>
                    <a:pt x="681" y="2420"/>
                    <a:pt x="608" y="2493"/>
                    <a:pt x="559" y="2566"/>
                  </a:cubicBezTo>
                  <a:cubicBezTo>
                    <a:pt x="511" y="2736"/>
                    <a:pt x="511" y="2930"/>
                    <a:pt x="608" y="3100"/>
                  </a:cubicBezTo>
                  <a:cubicBezTo>
                    <a:pt x="559" y="3100"/>
                    <a:pt x="511" y="3076"/>
                    <a:pt x="486" y="3076"/>
                  </a:cubicBezTo>
                  <a:cubicBezTo>
                    <a:pt x="243" y="2979"/>
                    <a:pt x="146" y="2493"/>
                    <a:pt x="243" y="1958"/>
                  </a:cubicBezTo>
                  <a:cubicBezTo>
                    <a:pt x="316" y="1545"/>
                    <a:pt x="535" y="1060"/>
                    <a:pt x="899" y="1060"/>
                  </a:cubicBezTo>
                  <a:lnTo>
                    <a:pt x="996" y="1060"/>
                  </a:lnTo>
                  <a:lnTo>
                    <a:pt x="1069" y="1084"/>
                  </a:lnTo>
                  <a:cubicBezTo>
                    <a:pt x="1045" y="1303"/>
                    <a:pt x="1191" y="1521"/>
                    <a:pt x="1385" y="1643"/>
                  </a:cubicBezTo>
                  <a:cubicBezTo>
                    <a:pt x="1444" y="1662"/>
                    <a:pt x="1497" y="1671"/>
                    <a:pt x="1545" y="1671"/>
                  </a:cubicBezTo>
                  <a:cubicBezTo>
                    <a:pt x="1675" y="1671"/>
                    <a:pt x="1762" y="1604"/>
                    <a:pt x="1798" y="1497"/>
                  </a:cubicBezTo>
                  <a:cubicBezTo>
                    <a:pt x="1847" y="1327"/>
                    <a:pt x="1652" y="1108"/>
                    <a:pt x="1239" y="962"/>
                  </a:cubicBezTo>
                  <a:cubicBezTo>
                    <a:pt x="1239" y="574"/>
                    <a:pt x="1531" y="234"/>
                    <a:pt x="1919" y="209"/>
                  </a:cubicBezTo>
                  <a:cubicBezTo>
                    <a:pt x="1976" y="197"/>
                    <a:pt x="2032" y="191"/>
                    <a:pt x="2088" y="191"/>
                  </a:cubicBezTo>
                  <a:cubicBezTo>
                    <a:pt x="2248" y="191"/>
                    <a:pt x="2401" y="241"/>
                    <a:pt x="2527" y="331"/>
                  </a:cubicBezTo>
                  <a:cubicBezTo>
                    <a:pt x="2454" y="428"/>
                    <a:pt x="2405" y="525"/>
                    <a:pt x="2357" y="647"/>
                  </a:cubicBezTo>
                  <a:cubicBezTo>
                    <a:pt x="2357" y="647"/>
                    <a:pt x="2357" y="671"/>
                    <a:pt x="2357" y="671"/>
                  </a:cubicBezTo>
                  <a:cubicBezTo>
                    <a:pt x="2381" y="768"/>
                    <a:pt x="2430" y="962"/>
                    <a:pt x="2575" y="962"/>
                  </a:cubicBezTo>
                  <a:cubicBezTo>
                    <a:pt x="2624" y="938"/>
                    <a:pt x="2673" y="938"/>
                    <a:pt x="2721" y="914"/>
                  </a:cubicBezTo>
                  <a:cubicBezTo>
                    <a:pt x="2770" y="865"/>
                    <a:pt x="2818" y="768"/>
                    <a:pt x="2843" y="695"/>
                  </a:cubicBezTo>
                  <a:cubicBezTo>
                    <a:pt x="2867" y="574"/>
                    <a:pt x="2818" y="428"/>
                    <a:pt x="2745" y="331"/>
                  </a:cubicBezTo>
                  <a:cubicBezTo>
                    <a:pt x="2851" y="237"/>
                    <a:pt x="2980" y="188"/>
                    <a:pt x="3124" y="188"/>
                  </a:cubicBezTo>
                  <a:close/>
                  <a:moveTo>
                    <a:pt x="2083" y="0"/>
                  </a:moveTo>
                  <a:cubicBezTo>
                    <a:pt x="2029" y="0"/>
                    <a:pt x="1974" y="5"/>
                    <a:pt x="1919" y="15"/>
                  </a:cubicBezTo>
                  <a:cubicBezTo>
                    <a:pt x="1482" y="64"/>
                    <a:pt x="1118" y="428"/>
                    <a:pt x="1094" y="890"/>
                  </a:cubicBezTo>
                  <a:lnTo>
                    <a:pt x="1045" y="890"/>
                  </a:lnTo>
                  <a:cubicBezTo>
                    <a:pt x="996" y="890"/>
                    <a:pt x="948" y="865"/>
                    <a:pt x="923" y="865"/>
                  </a:cubicBezTo>
                  <a:cubicBezTo>
                    <a:pt x="438" y="865"/>
                    <a:pt x="170" y="1424"/>
                    <a:pt x="98" y="1910"/>
                  </a:cubicBezTo>
                  <a:cubicBezTo>
                    <a:pt x="0" y="2444"/>
                    <a:pt x="98" y="3052"/>
                    <a:pt x="438" y="3197"/>
                  </a:cubicBezTo>
                  <a:cubicBezTo>
                    <a:pt x="535" y="3222"/>
                    <a:pt x="608" y="3246"/>
                    <a:pt x="705" y="3246"/>
                  </a:cubicBezTo>
                  <a:cubicBezTo>
                    <a:pt x="948" y="3732"/>
                    <a:pt x="1434" y="4072"/>
                    <a:pt x="1992" y="4096"/>
                  </a:cubicBezTo>
                  <a:lnTo>
                    <a:pt x="2065" y="4096"/>
                  </a:lnTo>
                  <a:cubicBezTo>
                    <a:pt x="2187" y="4096"/>
                    <a:pt x="2308" y="4072"/>
                    <a:pt x="2430" y="4048"/>
                  </a:cubicBezTo>
                  <a:cubicBezTo>
                    <a:pt x="2551" y="4120"/>
                    <a:pt x="2697" y="4169"/>
                    <a:pt x="2843" y="4169"/>
                  </a:cubicBezTo>
                  <a:cubicBezTo>
                    <a:pt x="2988" y="4169"/>
                    <a:pt x="3134" y="4120"/>
                    <a:pt x="3280" y="4072"/>
                  </a:cubicBezTo>
                  <a:cubicBezTo>
                    <a:pt x="3693" y="3926"/>
                    <a:pt x="4033" y="3610"/>
                    <a:pt x="4203" y="3197"/>
                  </a:cubicBezTo>
                  <a:cubicBezTo>
                    <a:pt x="4300" y="3173"/>
                    <a:pt x="4397" y="3149"/>
                    <a:pt x="4494" y="3100"/>
                  </a:cubicBezTo>
                  <a:cubicBezTo>
                    <a:pt x="4737" y="3003"/>
                    <a:pt x="4907" y="2784"/>
                    <a:pt x="4932" y="2517"/>
                  </a:cubicBezTo>
                  <a:cubicBezTo>
                    <a:pt x="4956" y="2080"/>
                    <a:pt x="4762" y="1643"/>
                    <a:pt x="4446" y="1351"/>
                  </a:cubicBezTo>
                  <a:cubicBezTo>
                    <a:pt x="4543" y="1035"/>
                    <a:pt x="4349" y="574"/>
                    <a:pt x="3741" y="209"/>
                  </a:cubicBezTo>
                  <a:cubicBezTo>
                    <a:pt x="3523" y="88"/>
                    <a:pt x="3322" y="27"/>
                    <a:pt x="3143" y="27"/>
                  </a:cubicBezTo>
                  <a:cubicBezTo>
                    <a:pt x="2964" y="27"/>
                    <a:pt x="2806" y="88"/>
                    <a:pt x="2673" y="209"/>
                  </a:cubicBezTo>
                  <a:cubicBezTo>
                    <a:pt x="2499" y="74"/>
                    <a:pt x="2294" y="0"/>
                    <a:pt x="2083" y="0"/>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4"/>
            <p:cNvSpPr/>
            <p:nvPr/>
          </p:nvSpPr>
          <p:spPr>
            <a:xfrm rot="10232062">
              <a:off x="373215" y="314255"/>
              <a:ext cx="132470" cy="134621"/>
            </a:xfrm>
            <a:custGeom>
              <a:avLst/>
              <a:gdLst/>
              <a:ahLst/>
              <a:cxnLst/>
              <a:rect l="l" t="t" r="r" b="b"/>
              <a:pathLst>
                <a:path w="1555" h="1580" extrusionOk="0">
                  <a:moveTo>
                    <a:pt x="777" y="1"/>
                  </a:moveTo>
                  <a:cubicBezTo>
                    <a:pt x="340" y="1"/>
                    <a:pt x="0" y="365"/>
                    <a:pt x="0" y="802"/>
                  </a:cubicBezTo>
                  <a:cubicBezTo>
                    <a:pt x="0" y="1239"/>
                    <a:pt x="340" y="1580"/>
                    <a:pt x="777" y="1580"/>
                  </a:cubicBezTo>
                  <a:cubicBezTo>
                    <a:pt x="1215" y="1580"/>
                    <a:pt x="1555" y="1239"/>
                    <a:pt x="1555" y="802"/>
                  </a:cubicBezTo>
                  <a:cubicBezTo>
                    <a:pt x="1555" y="365"/>
                    <a:pt x="1215"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283292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153"/>
        <p:cNvGrpSpPr/>
        <p:nvPr/>
      </p:nvGrpSpPr>
      <p:grpSpPr>
        <a:xfrm>
          <a:off x="0" y="0"/>
          <a:ext cx="0" cy="0"/>
          <a:chOff x="0" y="0"/>
          <a:chExt cx="0" cy="0"/>
        </a:xfrm>
      </p:grpSpPr>
      <p:sp>
        <p:nvSpPr>
          <p:cNvPr id="154" name="Google Shape;154;p5"/>
          <p:cNvSpPr txBox="1">
            <a:spLocks noGrp="1"/>
          </p:cNvSpPr>
          <p:nvPr>
            <p:ph type="subTitle" idx="1"/>
          </p:nvPr>
        </p:nvSpPr>
        <p:spPr>
          <a:xfrm>
            <a:off x="1163733" y="5205067"/>
            <a:ext cx="3534800" cy="1132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55" name="Google Shape;155;p5"/>
          <p:cNvSpPr txBox="1">
            <a:spLocks noGrp="1"/>
          </p:cNvSpPr>
          <p:nvPr>
            <p:ph type="subTitle" idx="2"/>
          </p:nvPr>
        </p:nvSpPr>
        <p:spPr>
          <a:xfrm>
            <a:off x="7493467" y="5205067"/>
            <a:ext cx="3534800" cy="1132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grpSp>
        <p:nvGrpSpPr>
          <p:cNvPr id="156" name="Google Shape;156;p5"/>
          <p:cNvGrpSpPr/>
          <p:nvPr/>
        </p:nvGrpSpPr>
        <p:grpSpPr>
          <a:xfrm flipH="1">
            <a:off x="9237274" y="6"/>
            <a:ext cx="2680077" cy="1709172"/>
            <a:chOff x="7239867" y="1514545"/>
            <a:chExt cx="2525833" cy="1610805"/>
          </a:xfrm>
        </p:grpSpPr>
        <p:grpSp>
          <p:nvGrpSpPr>
            <p:cNvPr id="157" name="Google Shape;157;p5"/>
            <p:cNvGrpSpPr/>
            <p:nvPr/>
          </p:nvGrpSpPr>
          <p:grpSpPr>
            <a:xfrm>
              <a:off x="7346663" y="1514545"/>
              <a:ext cx="2419037" cy="1551678"/>
              <a:chOff x="7410211" y="1555302"/>
              <a:chExt cx="2355440" cy="1510884"/>
            </a:xfrm>
          </p:grpSpPr>
          <p:grpSp>
            <p:nvGrpSpPr>
              <p:cNvPr id="158" name="Google Shape;158;p5"/>
              <p:cNvGrpSpPr/>
              <p:nvPr/>
            </p:nvGrpSpPr>
            <p:grpSpPr>
              <a:xfrm>
                <a:off x="7410211" y="1555302"/>
                <a:ext cx="2355440" cy="1510884"/>
                <a:chOff x="761258" y="2062480"/>
                <a:chExt cx="1646470" cy="1056119"/>
              </a:xfrm>
            </p:grpSpPr>
            <p:sp>
              <p:nvSpPr>
                <p:cNvPr id="159" name="Google Shape;159;p5"/>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5"/>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5"/>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5"/>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5"/>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5"/>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5" name="Google Shape;165;p5"/>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5"/>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7" name="Google Shape;167;p5"/>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 name="Google Shape;168;p5"/>
          <p:cNvGrpSpPr/>
          <p:nvPr/>
        </p:nvGrpSpPr>
        <p:grpSpPr>
          <a:xfrm rot="2398771">
            <a:off x="-171426" y="6019388"/>
            <a:ext cx="1354807" cy="809632"/>
            <a:chOff x="1202177" y="4613417"/>
            <a:chExt cx="528376" cy="315757"/>
          </a:xfrm>
        </p:grpSpPr>
        <p:sp>
          <p:nvSpPr>
            <p:cNvPr id="169" name="Google Shape;169;p5"/>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5"/>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5"/>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5"/>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5"/>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5"/>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 name="Google Shape;175;p5"/>
          <p:cNvGrpSpPr/>
          <p:nvPr/>
        </p:nvGrpSpPr>
        <p:grpSpPr>
          <a:xfrm flipH="1">
            <a:off x="249322" y="211241"/>
            <a:ext cx="660725" cy="625684"/>
            <a:chOff x="2736573" y="4286656"/>
            <a:chExt cx="316076" cy="299294"/>
          </a:xfrm>
        </p:grpSpPr>
        <p:sp>
          <p:nvSpPr>
            <p:cNvPr id="176" name="Google Shape;176;p5"/>
            <p:cNvSpPr/>
            <p:nvPr/>
          </p:nvSpPr>
          <p:spPr>
            <a:xfrm>
              <a:off x="2867907" y="4291145"/>
              <a:ext cx="173578" cy="177388"/>
            </a:xfrm>
            <a:custGeom>
              <a:avLst/>
              <a:gdLst/>
              <a:ahLst/>
              <a:cxnLst/>
              <a:rect l="l" t="t" r="r" b="b"/>
              <a:pathLst>
                <a:path w="1508" h="1541" extrusionOk="0">
                  <a:moveTo>
                    <a:pt x="900" y="132"/>
                  </a:moveTo>
                  <a:lnTo>
                    <a:pt x="900" y="132"/>
                  </a:lnTo>
                  <a:cubicBezTo>
                    <a:pt x="778" y="472"/>
                    <a:pt x="608" y="812"/>
                    <a:pt x="390" y="1103"/>
                  </a:cubicBezTo>
                  <a:cubicBezTo>
                    <a:pt x="365" y="1128"/>
                    <a:pt x="365" y="1152"/>
                    <a:pt x="390" y="1176"/>
                  </a:cubicBezTo>
                  <a:cubicBezTo>
                    <a:pt x="402" y="1188"/>
                    <a:pt x="420" y="1194"/>
                    <a:pt x="435" y="1194"/>
                  </a:cubicBezTo>
                  <a:cubicBezTo>
                    <a:pt x="450" y="1194"/>
                    <a:pt x="463" y="1188"/>
                    <a:pt x="463" y="1176"/>
                  </a:cubicBezTo>
                  <a:cubicBezTo>
                    <a:pt x="705" y="1006"/>
                    <a:pt x="973" y="885"/>
                    <a:pt x="1264" y="812"/>
                  </a:cubicBezTo>
                  <a:cubicBezTo>
                    <a:pt x="1337" y="812"/>
                    <a:pt x="1361" y="860"/>
                    <a:pt x="1361" y="860"/>
                  </a:cubicBezTo>
                  <a:cubicBezTo>
                    <a:pt x="1361" y="860"/>
                    <a:pt x="1361" y="885"/>
                    <a:pt x="1361" y="885"/>
                  </a:cubicBezTo>
                  <a:cubicBezTo>
                    <a:pt x="1313" y="1030"/>
                    <a:pt x="875" y="1273"/>
                    <a:pt x="584" y="1395"/>
                  </a:cubicBezTo>
                  <a:lnTo>
                    <a:pt x="147" y="1055"/>
                  </a:lnTo>
                  <a:cubicBezTo>
                    <a:pt x="365" y="666"/>
                    <a:pt x="730" y="156"/>
                    <a:pt x="900" y="132"/>
                  </a:cubicBezTo>
                  <a:close/>
                  <a:moveTo>
                    <a:pt x="958" y="1"/>
                  </a:moveTo>
                  <a:cubicBezTo>
                    <a:pt x="948" y="1"/>
                    <a:pt x="937" y="4"/>
                    <a:pt x="924" y="10"/>
                  </a:cubicBezTo>
                  <a:cubicBezTo>
                    <a:pt x="608" y="10"/>
                    <a:pt x="122" y="860"/>
                    <a:pt x="25" y="1055"/>
                  </a:cubicBezTo>
                  <a:cubicBezTo>
                    <a:pt x="1" y="1079"/>
                    <a:pt x="1" y="1103"/>
                    <a:pt x="25" y="1128"/>
                  </a:cubicBezTo>
                  <a:lnTo>
                    <a:pt x="511" y="1516"/>
                  </a:lnTo>
                  <a:cubicBezTo>
                    <a:pt x="535" y="1516"/>
                    <a:pt x="535" y="1516"/>
                    <a:pt x="560" y="1540"/>
                  </a:cubicBezTo>
                  <a:lnTo>
                    <a:pt x="608" y="1540"/>
                  </a:lnTo>
                  <a:cubicBezTo>
                    <a:pt x="730" y="1468"/>
                    <a:pt x="1410" y="1200"/>
                    <a:pt x="1483" y="933"/>
                  </a:cubicBezTo>
                  <a:cubicBezTo>
                    <a:pt x="1507" y="885"/>
                    <a:pt x="1507" y="836"/>
                    <a:pt x="1483" y="787"/>
                  </a:cubicBezTo>
                  <a:cubicBezTo>
                    <a:pt x="1434" y="715"/>
                    <a:pt x="1361" y="690"/>
                    <a:pt x="1264" y="690"/>
                  </a:cubicBezTo>
                  <a:cubicBezTo>
                    <a:pt x="1046" y="715"/>
                    <a:pt x="851" y="787"/>
                    <a:pt x="657" y="909"/>
                  </a:cubicBezTo>
                  <a:cubicBezTo>
                    <a:pt x="851" y="617"/>
                    <a:pt x="1094" y="204"/>
                    <a:pt x="1021" y="59"/>
                  </a:cubicBezTo>
                  <a:cubicBezTo>
                    <a:pt x="1003" y="23"/>
                    <a:pt x="986" y="1"/>
                    <a:pt x="9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5"/>
            <p:cNvSpPr/>
            <p:nvPr/>
          </p:nvSpPr>
          <p:spPr>
            <a:xfrm>
              <a:off x="2775708" y="4407871"/>
              <a:ext cx="166672" cy="178079"/>
            </a:xfrm>
            <a:custGeom>
              <a:avLst/>
              <a:gdLst/>
              <a:ahLst/>
              <a:cxnLst/>
              <a:rect l="l" t="t" r="r" b="b"/>
              <a:pathLst>
                <a:path w="1448" h="1547" extrusionOk="0">
                  <a:moveTo>
                    <a:pt x="876" y="0"/>
                  </a:moveTo>
                  <a:cubicBezTo>
                    <a:pt x="862" y="0"/>
                    <a:pt x="846" y="6"/>
                    <a:pt x="826" y="16"/>
                  </a:cubicBezTo>
                  <a:cubicBezTo>
                    <a:pt x="802" y="41"/>
                    <a:pt x="73" y="551"/>
                    <a:pt x="25" y="1061"/>
                  </a:cubicBezTo>
                  <a:cubicBezTo>
                    <a:pt x="0" y="1207"/>
                    <a:pt x="73" y="1255"/>
                    <a:pt x="97" y="1255"/>
                  </a:cubicBezTo>
                  <a:cubicBezTo>
                    <a:pt x="104" y="1256"/>
                    <a:pt x="111" y="1257"/>
                    <a:pt x="118" y="1257"/>
                  </a:cubicBezTo>
                  <a:cubicBezTo>
                    <a:pt x="292" y="1257"/>
                    <a:pt x="593" y="978"/>
                    <a:pt x="826" y="745"/>
                  </a:cubicBezTo>
                  <a:lnTo>
                    <a:pt x="826" y="745"/>
                  </a:lnTo>
                  <a:cubicBezTo>
                    <a:pt x="705" y="964"/>
                    <a:pt x="681" y="1207"/>
                    <a:pt x="681" y="1450"/>
                  </a:cubicBezTo>
                  <a:cubicBezTo>
                    <a:pt x="705" y="1498"/>
                    <a:pt x="753" y="1547"/>
                    <a:pt x="826" y="1547"/>
                  </a:cubicBezTo>
                  <a:lnTo>
                    <a:pt x="851" y="1547"/>
                  </a:lnTo>
                  <a:cubicBezTo>
                    <a:pt x="1191" y="1547"/>
                    <a:pt x="1385" y="648"/>
                    <a:pt x="1434" y="478"/>
                  </a:cubicBezTo>
                  <a:cubicBezTo>
                    <a:pt x="1447" y="423"/>
                    <a:pt x="1415" y="392"/>
                    <a:pt x="1380" y="392"/>
                  </a:cubicBezTo>
                  <a:cubicBezTo>
                    <a:pt x="1352" y="392"/>
                    <a:pt x="1323" y="411"/>
                    <a:pt x="1312" y="454"/>
                  </a:cubicBezTo>
                  <a:cubicBezTo>
                    <a:pt x="1215" y="939"/>
                    <a:pt x="996" y="1425"/>
                    <a:pt x="851" y="1425"/>
                  </a:cubicBezTo>
                  <a:lnTo>
                    <a:pt x="826" y="1425"/>
                  </a:lnTo>
                  <a:cubicBezTo>
                    <a:pt x="753" y="1255"/>
                    <a:pt x="1069" y="551"/>
                    <a:pt x="1093" y="478"/>
                  </a:cubicBezTo>
                  <a:lnTo>
                    <a:pt x="1093" y="454"/>
                  </a:lnTo>
                  <a:cubicBezTo>
                    <a:pt x="1118" y="429"/>
                    <a:pt x="1093" y="405"/>
                    <a:pt x="1069" y="381"/>
                  </a:cubicBezTo>
                  <a:cubicBezTo>
                    <a:pt x="1057" y="369"/>
                    <a:pt x="1045" y="363"/>
                    <a:pt x="1033" y="363"/>
                  </a:cubicBezTo>
                  <a:cubicBezTo>
                    <a:pt x="1021" y="363"/>
                    <a:pt x="1008" y="369"/>
                    <a:pt x="996" y="381"/>
                  </a:cubicBezTo>
                  <a:cubicBezTo>
                    <a:pt x="759" y="642"/>
                    <a:pt x="267" y="1135"/>
                    <a:pt x="153" y="1135"/>
                  </a:cubicBezTo>
                  <a:cubicBezTo>
                    <a:pt x="151" y="1135"/>
                    <a:pt x="148" y="1134"/>
                    <a:pt x="146" y="1134"/>
                  </a:cubicBezTo>
                  <a:lnTo>
                    <a:pt x="146" y="1061"/>
                  </a:lnTo>
                  <a:cubicBezTo>
                    <a:pt x="195" y="624"/>
                    <a:pt x="899" y="114"/>
                    <a:pt x="899" y="114"/>
                  </a:cubicBezTo>
                  <a:cubicBezTo>
                    <a:pt x="948" y="89"/>
                    <a:pt x="948" y="65"/>
                    <a:pt x="923" y="41"/>
                  </a:cubicBezTo>
                  <a:cubicBezTo>
                    <a:pt x="909" y="12"/>
                    <a:pt x="895" y="0"/>
                    <a:pt x="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5"/>
            <p:cNvSpPr/>
            <p:nvPr/>
          </p:nvSpPr>
          <p:spPr>
            <a:xfrm>
              <a:off x="2736573" y="4286656"/>
              <a:ext cx="137090" cy="122480"/>
            </a:xfrm>
            <a:custGeom>
              <a:avLst/>
              <a:gdLst/>
              <a:ahLst/>
              <a:cxnLst/>
              <a:rect l="l" t="t" r="r" b="b"/>
              <a:pathLst>
                <a:path w="1191" h="1064" extrusionOk="0">
                  <a:moveTo>
                    <a:pt x="923" y="0"/>
                  </a:moveTo>
                  <a:cubicBezTo>
                    <a:pt x="875" y="0"/>
                    <a:pt x="850" y="25"/>
                    <a:pt x="826" y="49"/>
                  </a:cubicBezTo>
                  <a:cubicBezTo>
                    <a:pt x="729" y="268"/>
                    <a:pt x="729" y="511"/>
                    <a:pt x="802" y="754"/>
                  </a:cubicBezTo>
                  <a:cubicBezTo>
                    <a:pt x="691" y="743"/>
                    <a:pt x="585" y="738"/>
                    <a:pt x="481" y="738"/>
                  </a:cubicBezTo>
                  <a:cubicBezTo>
                    <a:pt x="333" y="738"/>
                    <a:pt x="191" y="749"/>
                    <a:pt x="49" y="778"/>
                  </a:cubicBezTo>
                  <a:cubicBezTo>
                    <a:pt x="25" y="778"/>
                    <a:pt x="0" y="826"/>
                    <a:pt x="0" y="851"/>
                  </a:cubicBezTo>
                  <a:cubicBezTo>
                    <a:pt x="25" y="875"/>
                    <a:pt x="49" y="899"/>
                    <a:pt x="97" y="899"/>
                  </a:cubicBezTo>
                  <a:cubicBezTo>
                    <a:pt x="219" y="863"/>
                    <a:pt x="346" y="845"/>
                    <a:pt x="477" y="845"/>
                  </a:cubicBezTo>
                  <a:cubicBezTo>
                    <a:pt x="608" y="845"/>
                    <a:pt x="741" y="863"/>
                    <a:pt x="875" y="899"/>
                  </a:cubicBezTo>
                  <a:cubicBezTo>
                    <a:pt x="923" y="972"/>
                    <a:pt x="1021" y="1021"/>
                    <a:pt x="1093" y="1045"/>
                  </a:cubicBezTo>
                  <a:cubicBezTo>
                    <a:pt x="1106" y="1057"/>
                    <a:pt x="1118" y="1063"/>
                    <a:pt x="1130" y="1063"/>
                  </a:cubicBezTo>
                  <a:cubicBezTo>
                    <a:pt x="1142" y="1063"/>
                    <a:pt x="1154" y="1057"/>
                    <a:pt x="1166" y="1045"/>
                  </a:cubicBezTo>
                  <a:cubicBezTo>
                    <a:pt x="1191" y="1021"/>
                    <a:pt x="1191" y="996"/>
                    <a:pt x="1166" y="972"/>
                  </a:cubicBezTo>
                  <a:cubicBezTo>
                    <a:pt x="1118" y="899"/>
                    <a:pt x="1045" y="851"/>
                    <a:pt x="972" y="802"/>
                  </a:cubicBezTo>
                  <a:cubicBezTo>
                    <a:pt x="948" y="802"/>
                    <a:pt x="948" y="778"/>
                    <a:pt x="923" y="754"/>
                  </a:cubicBezTo>
                  <a:cubicBezTo>
                    <a:pt x="850" y="535"/>
                    <a:pt x="850" y="292"/>
                    <a:pt x="948" y="98"/>
                  </a:cubicBezTo>
                  <a:cubicBezTo>
                    <a:pt x="972" y="49"/>
                    <a:pt x="948" y="25"/>
                    <a:pt x="9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5"/>
            <p:cNvSpPr/>
            <p:nvPr/>
          </p:nvSpPr>
          <p:spPr>
            <a:xfrm>
              <a:off x="2921890" y="4453916"/>
              <a:ext cx="130759" cy="109702"/>
            </a:xfrm>
            <a:custGeom>
              <a:avLst/>
              <a:gdLst/>
              <a:ahLst/>
              <a:cxnLst/>
              <a:rect l="l" t="t" r="r" b="b"/>
              <a:pathLst>
                <a:path w="1136" h="953" extrusionOk="0">
                  <a:moveTo>
                    <a:pt x="110" y="0"/>
                  </a:moveTo>
                  <a:cubicBezTo>
                    <a:pt x="49" y="0"/>
                    <a:pt x="0" y="63"/>
                    <a:pt x="42" y="126"/>
                  </a:cubicBezTo>
                  <a:lnTo>
                    <a:pt x="1038" y="928"/>
                  </a:lnTo>
                  <a:cubicBezTo>
                    <a:pt x="1038" y="952"/>
                    <a:pt x="1062" y="952"/>
                    <a:pt x="1062" y="952"/>
                  </a:cubicBezTo>
                  <a:cubicBezTo>
                    <a:pt x="1087" y="952"/>
                    <a:pt x="1111" y="952"/>
                    <a:pt x="1111" y="928"/>
                  </a:cubicBezTo>
                  <a:cubicBezTo>
                    <a:pt x="1135" y="904"/>
                    <a:pt x="1135" y="855"/>
                    <a:pt x="1111" y="831"/>
                  </a:cubicBezTo>
                  <a:lnTo>
                    <a:pt x="139" y="5"/>
                  </a:lnTo>
                  <a:cubicBezTo>
                    <a:pt x="130" y="2"/>
                    <a:pt x="120"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 name="Google Shape;180;p5"/>
          <p:cNvGrpSpPr/>
          <p:nvPr/>
        </p:nvGrpSpPr>
        <p:grpSpPr>
          <a:xfrm rot="3680024">
            <a:off x="11231681" y="5990038"/>
            <a:ext cx="1015888" cy="728977"/>
            <a:chOff x="6102329" y="3283426"/>
            <a:chExt cx="654776" cy="469888"/>
          </a:xfrm>
        </p:grpSpPr>
        <p:sp>
          <p:nvSpPr>
            <p:cNvPr id="181" name="Google Shape;181;p5"/>
            <p:cNvSpPr/>
            <p:nvPr/>
          </p:nvSpPr>
          <p:spPr>
            <a:xfrm>
              <a:off x="6149906" y="3283426"/>
              <a:ext cx="607200" cy="327381"/>
            </a:xfrm>
            <a:custGeom>
              <a:avLst/>
              <a:gdLst/>
              <a:ahLst/>
              <a:cxnLst/>
              <a:rect l="l" t="t" r="r" b="b"/>
              <a:pathLst>
                <a:path w="2795" h="1507" extrusionOk="0">
                  <a:moveTo>
                    <a:pt x="2697" y="0"/>
                  </a:moveTo>
                  <a:cubicBezTo>
                    <a:pt x="2697" y="22"/>
                    <a:pt x="1520" y="1418"/>
                    <a:pt x="435" y="1418"/>
                  </a:cubicBezTo>
                  <a:cubicBezTo>
                    <a:pt x="312" y="1418"/>
                    <a:pt x="191" y="1400"/>
                    <a:pt x="73" y="1361"/>
                  </a:cubicBezTo>
                  <a:cubicBezTo>
                    <a:pt x="66" y="1354"/>
                    <a:pt x="59" y="1351"/>
                    <a:pt x="52" y="1351"/>
                  </a:cubicBezTo>
                  <a:cubicBezTo>
                    <a:pt x="35" y="1351"/>
                    <a:pt x="18" y="1368"/>
                    <a:pt x="1" y="1385"/>
                  </a:cubicBezTo>
                  <a:cubicBezTo>
                    <a:pt x="1" y="1409"/>
                    <a:pt x="1" y="1434"/>
                    <a:pt x="25" y="1434"/>
                  </a:cubicBezTo>
                  <a:cubicBezTo>
                    <a:pt x="171" y="1482"/>
                    <a:pt x="292" y="1507"/>
                    <a:pt x="414" y="1507"/>
                  </a:cubicBezTo>
                  <a:cubicBezTo>
                    <a:pt x="948" y="1458"/>
                    <a:pt x="1458" y="1239"/>
                    <a:pt x="1871" y="899"/>
                  </a:cubicBezTo>
                  <a:cubicBezTo>
                    <a:pt x="2187" y="656"/>
                    <a:pt x="2503" y="389"/>
                    <a:pt x="2770" y="73"/>
                  </a:cubicBezTo>
                  <a:cubicBezTo>
                    <a:pt x="2794" y="49"/>
                    <a:pt x="2794" y="25"/>
                    <a:pt x="27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5"/>
            <p:cNvSpPr/>
            <p:nvPr/>
          </p:nvSpPr>
          <p:spPr>
            <a:xfrm>
              <a:off x="6218555" y="3499796"/>
              <a:ext cx="179662" cy="211375"/>
            </a:xfrm>
            <a:custGeom>
              <a:avLst/>
              <a:gdLst/>
              <a:ahLst/>
              <a:cxnLst/>
              <a:rect l="l" t="t" r="r" b="b"/>
              <a:pathLst>
                <a:path w="827" h="973" extrusionOk="0">
                  <a:moveTo>
                    <a:pt x="73" y="0"/>
                  </a:moveTo>
                  <a:cubicBezTo>
                    <a:pt x="49" y="0"/>
                    <a:pt x="25" y="25"/>
                    <a:pt x="25" y="49"/>
                  </a:cubicBezTo>
                  <a:cubicBezTo>
                    <a:pt x="0" y="49"/>
                    <a:pt x="25" y="98"/>
                    <a:pt x="49" y="98"/>
                  </a:cubicBezTo>
                  <a:cubicBezTo>
                    <a:pt x="268" y="170"/>
                    <a:pt x="511" y="243"/>
                    <a:pt x="729" y="341"/>
                  </a:cubicBezTo>
                  <a:cubicBezTo>
                    <a:pt x="559" y="559"/>
                    <a:pt x="340" y="729"/>
                    <a:pt x="122" y="875"/>
                  </a:cubicBezTo>
                  <a:cubicBezTo>
                    <a:pt x="98" y="899"/>
                    <a:pt x="98" y="924"/>
                    <a:pt x="122" y="948"/>
                  </a:cubicBezTo>
                  <a:cubicBezTo>
                    <a:pt x="122" y="948"/>
                    <a:pt x="146" y="972"/>
                    <a:pt x="146" y="972"/>
                  </a:cubicBezTo>
                  <a:cubicBezTo>
                    <a:pt x="170" y="948"/>
                    <a:pt x="170" y="948"/>
                    <a:pt x="170" y="948"/>
                  </a:cubicBezTo>
                  <a:cubicBezTo>
                    <a:pt x="365" y="802"/>
                    <a:pt x="826" y="462"/>
                    <a:pt x="826" y="341"/>
                  </a:cubicBezTo>
                  <a:cubicBezTo>
                    <a:pt x="826" y="316"/>
                    <a:pt x="802" y="292"/>
                    <a:pt x="778" y="292"/>
                  </a:cubicBezTo>
                  <a:cubicBezTo>
                    <a:pt x="559" y="170"/>
                    <a:pt x="316" y="98"/>
                    <a:pt x="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5"/>
            <p:cNvSpPr/>
            <p:nvPr/>
          </p:nvSpPr>
          <p:spPr>
            <a:xfrm>
              <a:off x="6367367" y="3409207"/>
              <a:ext cx="204862" cy="249174"/>
            </a:xfrm>
            <a:custGeom>
              <a:avLst/>
              <a:gdLst/>
              <a:ahLst/>
              <a:cxnLst/>
              <a:rect l="l" t="t" r="r" b="b"/>
              <a:pathLst>
                <a:path w="943" h="1147" extrusionOk="0">
                  <a:moveTo>
                    <a:pt x="53" y="1"/>
                  </a:moveTo>
                  <a:cubicBezTo>
                    <a:pt x="15" y="1"/>
                    <a:pt x="1" y="77"/>
                    <a:pt x="44" y="77"/>
                  </a:cubicBezTo>
                  <a:cubicBezTo>
                    <a:pt x="287" y="150"/>
                    <a:pt x="530" y="272"/>
                    <a:pt x="749" y="393"/>
                  </a:cubicBezTo>
                  <a:cubicBezTo>
                    <a:pt x="797" y="417"/>
                    <a:pt x="651" y="758"/>
                    <a:pt x="457" y="1073"/>
                  </a:cubicBezTo>
                  <a:cubicBezTo>
                    <a:pt x="433" y="1098"/>
                    <a:pt x="433" y="1122"/>
                    <a:pt x="457" y="1146"/>
                  </a:cubicBezTo>
                  <a:lnTo>
                    <a:pt x="481" y="1146"/>
                  </a:lnTo>
                  <a:cubicBezTo>
                    <a:pt x="506" y="1122"/>
                    <a:pt x="530" y="1122"/>
                    <a:pt x="530" y="1098"/>
                  </a:cubicBezTo>
                  <a:cubicBezTo>
                    <a:pt x="651" y="903"/>
                    <a:pt x="943" y="417"/>
                    <a:pt x="797" y="296"/>
                  </a:cubicBezTo>
                  <a:cubicBezTo>
                    <a:pt x="579" y="174"/>
                    <a:pt x="336" y="77"/>
                    <a:pt x="68" y="4"/>
                  </a:cubicBezTo>
                  <a:cubicBezTo>
                    <a:pt x="63" y="2"/>
                    <a:pt x="58"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5"/>
            <p:cNvSpPr/>
            <p:nvPr/>
          </p:nvSpPr>
          <p:spPr>
            <a:xfrm>
              <a:off x="6519439" y="3341429"/>
              <a:ext cx="174230" cy="179657"/>
            </a:xfrm>
            <a:custGeom>
              <a:avLst/>
              <a:gdLst/>
              <a:ahLst/>
              <a:cxnLst/>
              <a:rect l="l" t="t" r="r" b="b"/>
              <a:pathLst>
                <a:path w="802" h="827" extrusionOk="0">
                  <a:moveTo>
                    <a:pt x="24" y="1"/>
                  </a:moveTo>
                  <a:cubicBezTo>
                    <a:pt x="0" y="1"/>
                    <a:pt x="0" y="74"/>
                    <a:pt x="24" y="98"/>
                  </a:cubicBezTo>
                  <a:cubicBezTo>
                    <a:pt x="243" y="98"/>
                    <a:pt x="462" y="122"/>
                    <a:pt x="680" y="171"/>
                  </a:cubicBezTo>
                  <a:cubicBezTo>
                    <a:pt x="656" y="389"/>
                    <a:pt x="559" y="584"/>
                    <a:pt x="462" y="778"/>
                  </a:cubicBezTo>
                  <a:cubicBezTo>
                    <a:pt x="437" y="778"/>
                    <a:pt x="462" y="827"/>
                    <a:pt x="462" y="827"/>
                  </a:cubicBezTo>
                  <a:lnTo>
                    <a:pt x="486" y="827"/>
                  </a:lnTo>
                  <a:cubicBezTo>
                    <a:pt x="510" y="827"/>
                    <a:pt x="510" y="827"/>
                    <a:pt x="534" y="802"/>
                  </a:cubicBezTo>
                  <a:cubicBezTo>
                    <a:pt x="583" y="729"/>
                    <a:pt x="802" y="268"/>
                    <a:pt x="753" y="122"/>
                  </a:cubicBezTo>
                  <a:cubicBezTo>
                    <a:pt x="753" y="122"/>
                    <a:pt x="729" y="98"/>
                    <a:pt x="705" y="74"/>
                  </a:cubicBezTo>
                  <a:cubicBezTo>
                    <a:pt x="486" y="25"/>
                    <a:pt x="267"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5"/>
            <p:cNvSpPr/>
            <p:nvPr/>
          </p:nvSpPr>
          <p:spPr>
            <a:xfrm>
              <a:off x="6603730" y="3489151"/>
              <a:ext cx="74081" cy="74079"/>
            </a:xfrm>
            <a:custGeom>
              <a:avLst/>
              <a:gdLst/>
              <a:ahLst/>
              <a:cxnLst/>
              <a:rect l="l" t="t" r="r" b="b"/>
              <a:pathLst>
                <a:path w="341" h="341" extrusionOk="0">
                  <a:moveTo>
                    <a:pt x="171" y="1"/>
                  </a:moveTo>
                  <a:cubicBezTo>
                    <a:pt x="74" y="1"/>
                    <a:pt x="1" y="74"/>
                    <a:pt x="1" y="171"/>
                  </a:cubicBezTo>
                  <a:cubicBezTo>
                    <a:pt x="1" y="268"/>
                    <a:pt x="74" y="341"/>
                    <a:pt x="171" y="341"/>
                  </a:cubicBezTo>
                  <a:cubicBezTo>
                    <a:pt x="268" y="341"/>
                    <a:pt x="341" y="268"/>
                    <a:pt x="341" y="171"/>
                  </a:cubicBezTo>
                  <a:cubicBezTo>
                    <a:pt x="341" y="74"/>
                    <a:pt x="268" y="1"/>
                    <a:pt x="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5"/>
            <p:cNvSpPr/>
            <p:nvPr/>
          </p:nvSpPr>
          <p:spPr>
            <a:xfrm>
              <a:off x="6487721" y="3299284"/>
              <a:ext cx="68867" cy="74079"/>
            </a:xfrm>
            <a:custGeom>
              <a:avLst/>
              <a:gdLst/>
              <a:ahLst/>
              <a:cxnLst/>
              <a:rect l="l" t="t" r="r" b="b"/>
              <a:pathLst>
                <a:path w="317" h="341" extrusionOk="0">
                  <a:moveTo>
                    <a:pt x="170" y="0"/>
                  </a:moveTo>
                  <a:cubicBezTo>
                    <a:pt x="73" y="0"/>
                    <a:pt x="0" y="73"/>
                    <a:pt x="0" y="170"/>
                  </a:cubicBezTo>
                  <a:cubicBezTo>
                    <a:pt x="0" y="268"/>
                    <a:pt x="73" y="340"/>
                    <a:pt x="170" y="340"/>
                  </a:cubicBezTo>
                  <a:cubicBezTo>
                    <a:pt x="243" y="340"/>
                    <a:pt x="316" y="268"/>
                    <a:pt x="316" y="170"/>
                  </a:cubicBezTo>
                  <a:cubicBezTo>
                    <a:pt x="316" y="73"/>
                    <a:pt x="243" y="0"/>
                    <a:pt x="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5"/>
            <p:cNvSpPr/>
            <p:nvPr/>
          </p:nvSpPr>
          <p:spPr>
            <a:xfrm>
              <a:off x="6334564" y="3378359"/>
              <a:ext cx="74081" cy="74079"/>
            </a:xfrm>
            <a:custGeom>
              <a:avLst/>
              <a:gdLst/>
              <a:ahLst/>
              <a:cxnLst/>
              <a:rect l="l" t="t" r="r" b="b"/>
              <a:pathLst>
                <a:path w="341" h="341" extrusionOk="0">
                  <a:moveTo>
                    <a:pt x="171" y="1"/>
                  </a:moveTo>
                  <a:cubicBezTo>
                    <a:pt x="74" y="1"/>
                    <a:pt x="1" y="74"/>
                    <a:pt x="1" y="171"/>
                  </a:cubicBezTo>
                  <a:cubicBezTo>
                    <a:pt x="1" y="268"/>
                    <a:pt x="74" y="341"/>
                    <a:pt x="171" y="341"/>
                  </a:cubicBezTo>
                  <a:cubicBezTo>
                    <a:pt x="268" y="341"/>
                    <a:pt x="341" y="268"/>
                    <a:pt x="341" y="171"/>
                  </a:cubicBezTo>
                  <a:cubicBezTo>
                    <a:pt x="341" y="74"/>
                    <a:pt x="268" y="1"/>
                    <a:pt x="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5"/>
            <p:cNvSpPr/>
            <p:nvPr/>
          </p:nvSpPr>
          <p:spPr>
            <a:xfrm>
              <a:off x="6424286" y="3626446"/>
              <a:ext cx="74081" cy="74079"/>
            </a:xfrm>
            <a:custGeom>
              <a:avLst/>
              <a:gdLst/>
              <a:ahLst/>
              <a:cxnLst/>
              <a:rect l="l" t="t" r="r" b="b"/>
              <a:pathLst>
                <a:path w="341" h="341" extrusionOk="0">
                  <a:moveTo>
                    <a:pt x="171" y="0"/>
                  </a:moveTo>
                  <a:cubicBezTo>
                    <a:pt x="74" y="0"/>
                    <a:pt x="1" y="73"/>
                    <a:pt x="1" y="170"/>
                  </a:cubicBezTo>
                  <a:cubicBezTo>
                    <a:pt x="1" y="268"/>
                    <a:pt x="74" y="341"/>
                    <a:pt x="171" y="341"/>
                  </a:cubicBezTo>
                  <a:cubicBezTo>
                    <a:pt x="268" y="341"/>
                    <a:pt x="341" y="268"/>
                    <a:pt x="341" y="170"/>
                  </a:cubicBezTo>
                  <a:cubicBezTo>
                    <a:pt x="341" y="73"/>
                    <a:pt x="268" y="0"/>
                    <a:pt x="1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5"/>
            <p:cNvSpPr/>
            <p:nvPr/>
          </p:nvSpPr>
          <p:spPr>
            <a:xfrm>
              <a:off x="6181623" y="3462865"/>
              <a:ext cx="74081" cy="68865"/>
            </a:xfrm>
            <a:custGeom>
              <a:avLst/>
              <a:gdLst/>
              <a:ahLst/>
              <a:cxnLst/>
              <a:rect l="l" t="t" r="r" b="b"/>
              <a:pathLst>
                <a:path w="341" h="317" extrusionOk="0">
                  <a:moveTo>
                    <a:pt x="170" y="0"/>
                  </a:moveTo>
                  <a:cubicBezTo>
                    <a:pt x="73" y="0"/>
                    <a:pt x="0" y="73"/>
                    <a:pt x="0" y="170"/>
                  </a:cubicBezTo>
                  <a:cubicBezTo>
                    <a:pt x="0" y="243"/>
                    <a:pt x="73" y="316"/>
                    <a:pt x="170" y="316"/>
                  </a:cubicBezTo>
                  <a:cubicBezTo>
                    <a:pt x="268" y="316"/>
                    <a:pt x="340" y="243"/>
                    <a:pt x="340" y="170"/>
                  </a:cubicBezTo>
                  <a:cubicBezTo>
                    <a:pt x="340" y="73"/>
                    <a:pt x="268" y="0"/>
                    <a:pt x="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5"/>
            <p:cNvSpPr/>
            <p:nvPr/>
          </p:nvSpPr>
          <p:spPr>
            <a:xfrm>
              <a:off x="6102329" y="3547371"/>
              <a:ext cx="74298" cy="74079"/>
            </a:xfrm>
            <a:custGeom>
              <a:avLst/>
              <a:gdLst/>
              <a:ahLst/>
              <a:cxnLst/>
              <a:rect l="l" t="t" r="r" b="b"/>
              <a:pathLst>
                <a:path w="342" h="341" extrusionOk="0">
                  <a:moveTo>
                    <a:pt x="171" y="0"/>
                  </a:moveTo>
                  <a:cubicBezTo>
                    <a:pt x="98" y="0"/>
                    <a:pt x="1" y="73"/>
                    <a:pt x="1" y="170"/>
                  </a:cubicBezTo>
                  <a:cubicBezTo>
                    <a:pt x="1" y="267"/>
                    <a:pt x="98" y="340"/>
                    <a:pt x="171" y="340"/>
                  </a:cubicBezTo>
                  <a:cubicBezTo>
                    <a:pt x="268" y="340"/>
                    <a:pt x="341" y="267"/>
                    <a:pt x="341" y="170"/>
                  </a:cubicBezTo>
                  <a:cubicBezTo>
                    <a:pt x="341" y="73"/>
                    <a:pt x="268" y="0"/>
                    <a:pt x="1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5"/>
            <p:cNvSpPr/>
            <p:nvPr/>
          </p:nvSpPr>
          <p:spPr>
            <a:xfrm>
              <a:off x="6213341" y="3684449"/>
              <a:ext cx="74081" cy="68865"/>
            </a:xfrm>
            <a:custGeom>
              <a:avLst/>
              <a:gdLst/>
              <a:ahLst/>
              <a:cxnLst/>
              <a:rect l="l" t="t" r="r" b="b"/>
              <a:pathLst>
                <a:path w="341" h="317" extrusionOk="0">
                  <a:moveTo>
                    <a:pt x="170" y="1"/>
                  </a:moveTo>
                  <a:cubicBezTo>
                    <a:pt x="73" y="1"/>
                    <a:pt x="0" y="74"/>
                    <a:pt x="0" y="146"/>
                  </a:cubicBezTo>
                  <a:cubicBezTo>
                    <a:pt x="0" y="244"/>
                    <a:pt x="73" y="316"/>
                    <a:pt x="170" y="316"/>
                  </a:cubicBezTo>
                  <a:cubicBezTo>
                    <a:pt x="267" y="316"/>
                    <a:pt x="340" y="244"/>
                    <a:pt x="340" y="146"/>
                  </a:cubicBezTo>
                  <a:cubicBezTo>
                    <a:pt x="340" y="74"/>
                    <a:pt x="267" y="1"/>
                    <a:pt x="1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 name="Google Shape;192;p5"/>
          <p:cNvSpPr txBox="1">
            <a:spLocks noGrp="1"/>
          </p:cNvSpPr>
          <p:nvPr>
            <p:ph type="title"/>
          </p:nvPr>
        </p:nvSpPr>
        <p:spPr>
          <a:xfrm>
            <a:off x="10051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6386911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193"/>
        <p:cNvGrpSpPr/>
        <p:nvPr/>
      </p:nvGrpSpPr>
      <p:grpSpPr>
        <a:xfrm>
          <a:off x="0" y="0"/>
          <a:ext cx="0" cy="0"/>
          <a:chOff x="0" y="0"/>
          <a:chExt cx="0" cy="0"/>
        </a:xfrm>
      </p:grpSpPr>
      <p:sp>
        <p:nvSpPr>
          <p:cNvPr id="194" name="Google Shape;194;p6"/>
          <p:cNvSpPr txBox="1">
            <a:spLocks noGrp="1"/>
          </p:cNvSpPr>
          <p:nvPr>
            <p:ph type="title"/>
          </p:nvPr>
        </p:nvSpPr>
        <p:spPr>
          <a:xfrm>
            <a:off x="10051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95" name="Google Shape;195;p6"/>
          <p:cNvGrpSpPr/>
          <p:nvPr/>
        </p:nvGrpSpPr>
        <p:grpSpPr>
          <a:xfrm rot="-1245393" flipH="1">
            <a:off x="-381087" y="270520"/>
            <a:ext cx="1831193" cy="1662664"/>
            <a:chOff x="7844079" y="226728"/>
            <a:chExt cx="1373387" cy="1246991"/>
          </a:xfrm>
        </p:grpSpPr>
        <p:sp>
          <p:nvSpPr>
            <p:cNvPr id="196" name="Google Shape;196;p6"/>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6"/>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6"/>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6"/>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6"/>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6"/>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6"/>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6"/>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6"/>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6"/>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6"/>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6"/>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6"/>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9" name="Google Shape;209;p6"/>
          <p:cNvGrpSpPr/>
          <p:nvPr/>
        </p:nvGrpSpPr>
        <p:grpSpPr>
          <a:xfrm flipH="1">
            <a:off x="11040696" y="5276980"/>
            <a:ext cx="944459" cy="1638049"/>
            <a:chOff x="-1056319" y="1385262"/>
            <a:chExt cx="212940" cy="369285"/>
          </a:xfrm>
        </p:grpSpPr>
        <p:sp>
          <p:nvSpPr>
            <p:cNvPr id="210" name="Google Shape;210;p6"/>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6"/>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6"/>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6"/>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6"/>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6"/>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6"/>
            <p:cNvSpPr/>
            <p:nvPr/>
          </p:nvSpPr>
          <p:spPr>
            <a:xfrm>
              <a:off x="-1029833" y="1690513"/>
              <a:ext cx="173717" cy="64034"/>
            </a:xfrm>
            <a:custGeom>
              <a:avLst/>
              <a:gdLst/>
              <a:ahLst/>
              <a:cxnLst/>
              <a:rect l="l" t="t" r="r" b="b"/>
              <a:pathLst>
                <a:path w="4460" h="1644" extrusionOk="0">
                  <a:moveTo>
                    <a:pt x="2533" y="0"/>
                  </a:moveTo>
                  <a:cubicBezTo>
                    <a:pt x="2511" y="0"/>
                    <a:pt x="2492" y="11"/>
                    <a:pt x="2478" y="34"/>
                  </a:cubicBezTo>
                  <a:cubicBezTo>
                    <a:pt x="2308" y="253"/>
                    <a:pt x="1920" y="763"/>
                    <a:pt x="1920" y="763"/>
                  </a:cubicBezTo>
                  <a:cubicBezTo>
                    <a:pt x="1920" y="763"/>
                    <a:pt x="1830" y="97"/>
                    <a:pt x="1603" y="97"/>
                  </a:cubicBezTo>
                  <a:cubicBezTo>
                    <a:pt x="1567" y="97"/>
                    <a:pt x="1526" y="115"/>
                    <a:pt x="1482" y="156"/>
                  </a:cubicBezTo>
                  <a:cubicBezTo>
                    <a:pt x="1288" y="350"/>
                    <a:pt x="1094" y="544"/>
                    <a:pt x="924" y="739"/>
                  </a:cubicBezTo>
                  <a:cubicBezTo>
                    <a:pt x="924" y="739"/>
                    <a:pt x="672" y="73"/>
                    <a:pt x="493" y="73"/>
                  </a:cubicBezTo>
                  <a:cubicBezTo>
                    <a:pt x="464" y="73"/>
                    <a:pt x="437" y="91"/>
                    <a:pt x="413" y="131"/>
                  </a:cubicBezTo>
                  <a:cubicBezTo>
                    <a:pt x="243" y="617"/>
                    <a:pt x="98" y="1103"/>
                    <a:pt x="0" y="1613"/>
                  </a:cubicBezTo>
                  <a:cubicBezTo>
                    <a:pt x="0" y="1613"/>
                    <a:pt x="1039" y="1644"/>
                    <a:pt x="2099" y="1644"/>
                  </a:cubicBezTo>
                  <a:cubicBezTo>
                    <a:pt x="3158" y="1644"/>
                    <a:pt x="4239" y="1613"/>
                    <a:pt x="4324" y="1492"/>
                  </a:cubicBezTo>
                  <a:cubicBezTo>
                    <a:pt x="4459" y="1289"/>
                    <a:pt x="4115" y="108"/>
                    <a:pt x="3813" y="108"/>
                  </a:cubicBezTo>
                  <a:cubicBezTo>
                    <a:pt x="3789" y="108"/>
                    <a:pt x="3765" y="115"/>
                    <a:pt x="3741" y="131"/>
                  </a:cubicBezTo>
                  <a:cubicBezTo>
                    <a:pt x="3523" y="350"/>
                    <a:pt x="3353" y="642"/>
                    <a:pt x="3280" y="933"/>
                  </a:cubicBezTo>
                  <a:cubicBezTo>
                    <a:pt x="3280" y="933"/>
                    <a:pt x="2744" y="0"/>
                    <a:pt x="2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6"/>
            <p:cNvSpPr/>
            <p:nvPr/>
          </p:nvSpPr>
          <p:spPr>
            <a:xfrm>
              <a:off x="-886965" y="1718791"/>
              <a:ext cx="8569" cy="31511"/>
            </a:xfrm>
            <a:custGeom>
              <a:avLst/>
              <a:gdLst/>
              <a:ahLst/>
              <a:cxnLst/>
              <a:rect l="l" t="t" r="r" b="b"/>
              <a:pathLst>
                <a:path w="220" h="809" extrusionOk="0">
                  <a:moveTo>
                    <a:pt x="159" y="1"/>
                  </a:moveTo>
                  <a:cubicBezTo>
                    <a:pt x="140" y="1"/>
                    <a:pt x="122" y="13"/>
                    <a:pt x="122" y="37"/>
                  </a:cubicBezTo>
                  <a:cubicBezTo>
                    <a:pt x="122" y="256"/>
                    <a:pt x="98" y="499"/>
                    <a:pt x="25" y="741"/>
                  </a:cubicBezTo>
                  <a:cubicBezTo>
                    <a:pt x="1" y="741"/>
                    <a:pt x="1" y="790"/>
                    <a:pt x="25" y="790"/>
                  </a:cubicBezTo>
                  <a:lnTo>
                    <a:pt x="49" y="790"/>
                  </a:lnTo>
                  <a:cubicBezTo>
                    <a:pt x="49" y="802"/>
                    <a:pt x="55" y="808"/>
                    <a:pt x="64" y="808"/>
                  </a:cubicBezTo>
                  <a:cubicBezTo>
                    <a:pt x="73" y="808"/>
                    <a:pt x="86" y="802"/>
                    <a:pt x="98" y="790"/>
                  </a:cubicBezTo>
                  <a:cubicBezTo>
                    <a:pt x="195" y="547"/>
                    <a:pt x="219" y="280"/>
                    <a:pt x="195" y="37"/>
                  </a:cubicBezTo>
                  <a:cubicBezTo>
                    <a:pt x="195" y="13"/>
                    <a:pt x="177" y="1"/>
                    <a:pt x="1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6"/>
            <p:cNvSpPr/>
            <p:nvPr/>
          </p:nvSpPr>
          <p:spPr>
            <a:xfrm>
              <a:off x="-931446" y="1708859"/>
              <a:ext cx="10478" cy="40742"/>
            </a:xfrm>
            <a:custGeom>
              <a:avLst/>
              <a:gdLst/>
              <a:ahLst/>
              <a:cxnLst/>
              <a:rect l="l" t="t" r="r" b="b"/>
              <a:pathLst>
                <a:path w="269" h="1046" extrusionOk="0">
                  <a:moveTo>
                    <a:pt x="147" y="0"/>
                  </a:moveTo>
                  <a:cubicBezTo>
                    <a:pt x="122" y="0"/>
                    <a:pt x="98" y="25"/>
                    <a:pt x="122" y="49"/>
                  </a:cubicBezTo>
                  <a:cubicBezTo>
                    <a:pt x="147" y="365"/>
                    <a:pt x="122" y="875"/>
                    <a:pt x="1" y="948"/>
                  </a:cubicBezTo>
                  <a:cubicBezTo>
                    <a:pt x="1" y="972"/>
                    <a:pt x="1" y="996"/>
                    <a:pt x="1" y="1021"/>
                  </a:cubicBezTo>
                  <a:cubicBezTo>
                    <a:pt x="25" y="1021"/>
                    <a:pt x="25" y="1045"/>
                    <a:pt x="49" y="1045"/>
                  </a:cubicBezTo>
                  <a:lnTo>
                    <a:pt x="74" y="1045"/>
                  </a:lnTo>
                  <a:cubicBezTo>
                    <a:pt x="268" y="924"/>
                    <a:pt x="195" y="195"/>
                    <a:pt x="195" y="49"/>
                  </a:cubicBezTo>
                  <a:cubicBezTo>
                    <a:pt x="195" y="0"/>
                    <a:pt x="171" y="0"/>
                    <a:pt x="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6"/>
            <p:cNvSpPr/>
            <p:nvPr/>
          </p:nvSpPr>
          <p:spPr>
            <a:xfrm>
              <a:off x="-976861" y="1713571"/>
              <a:ext cx="6660" cy="34120"/>
            </a:xfrm>
            <a:custGeom>
              <a:avLst/>
              <a:gdLst/>
              <a:ahLst/>
              <a:cxnLst/>
              <a:rect l="l" t="t" r="r" b="b"/>
              <a:pathLst>
                <a:path w="171" h="876" extrusionOk="0">
                  <a:moveTo>
                    <a:pt x="122" y="1"/>
                  </a:moveTo>
                  <a:cubicBezTo>
                    <a:pt x="98" y="1"/>
                    <a:pt x="74" y="25"/>
                    <a:pt x="74" y="50"/>
                  </a:cubicBezTo>
                  <a:cubicBezTo>
                    <a:pt x="74" y="317"/>
                    <a:pt x="49" y="560"/>
                    <a:pt x="1" y="827"/>
                  </a:cubicBezTo>
                  <a:cubicBezTo>
                    <a:pt x="1" y="851"/>
                    <a:pt x="1" y="875"/>
                    <a:pt x="49" y="875"/>
                  </a:cubicBezTo>
                  <a:cubicBezTo>
                    <a:pt x="74" y="875"/>
                    <a:pt x="98" y="875"/>
                    <a:pt x="98" y="851"/>
                  </a:cubicBezTo>
                  <a:cubicBezTo>
                    <a:pt x="147" y="584"/>
                    <a:pt x="171" y="317"/>
                    <a:pt x="171" y="50"/>
                  </a:cubicBezTo>
                  <a:cubicBezTo>
                    <a:pt x="171" y="25"/>
                    <a:pt x="147"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6"/>
            <p:cNvSpPr/>
            <p:nvPr/>
          </p:nvSpPr>
          <p:spPr>
            <a:xfrm>
              <a:off x="-1015656" y="1710767"/>
              <a:ext cx="10478" cy="35990"/>
            </a:xfrm>
            <a:custGeom>
              <a:avLst/>
              <a:gdLst/>
              <a:ahLst/>
              <a:cxnLst/>
              <a:rect l="l" t="t" r="r" b="b"/>
              <a:pathLst>
                <a:path w="269" h="924" extrusionOk="0">
                  <a:moveTo>
                    <a:pt x="98" y="0"/>
                  </a:moveTo>
                  <a:cubicBezTo>
                    <a:pt x="74" y="0"/>
                    <a:pt x="49" y="0"/>
                    <a:pt x="25" y="24"/>
                  </a:cubicBezTo>
                  <a:cubicBezTo>
                    <a:pt x="1" y="316"/>
                    <a:pt x="49" y="607"/>
                    <a:pt x="171" y="899"/>
                  </a:cubicBezTo>
                  <a:cubicBezTo>
                    <a:pt x="171" y="899"/>
                    <a:pt x="195" y="923"/>
                    <a:pt x="195" y="923"/>
                  </a:cubicBezTo>
                  <a:lnTo>
                    <a:pt x="219" y="923"/>
                  </a:lnTo>
                  <a:cubicBezTo>
                    <a:pt x="244" y="899"/>
                    <a:pt x="268" y="875"/>
                    <a:pt x="244" y="850"/>
                  </a:cubicBezTo>
                  <a:cubicBezTo>
                    <a:pt x="147" y="607"/>
                    <a:pt x="98" y="316"/>
                    <a:pt x="122" y="49"/>
                  </a:cubicBezTo>
                  <a:cubicBezTo>
                    <a:pt x="122" y="24"/>
                    <a:pt x="122" y="0"/>
                    <a:pt x="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6"/>
          <p:cNvGrpSpPr/>
          <p:nvPr/>
        </p:nvGrpSpPr>
        <p:grpSpPr>
          <a:xfrm flipH="1">
            <a:off x="175934" y="5946073"/>
            <a:ext cx="717137" cy="741144"/>
            <a:chOff x="5294267" y="4624350"/>
            <a:chExt cx="383004" cy="395854"/>
          </a:xfrm>
        </p:grpSpPr>
        <p:sp>
          <p:nvSpPr>
            <p:cNvPr id="222" name="Google Shape;222;p6"/>
            <p:cNvSpPr/>
            <p:nvPr/>
          </p:nvSpPr>
          <p:spPr>
            <a:xfrm>
              <a:off x="5358550" y="4859712"/>
              <a:ext cx="58369" cy="160492"/>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6"/>
            <p:cNvSpPr/>
            <p:nvPr/>
          </p:nvSpPr>
          <p:spPr>
            <a:xfrm>
              <a:off x="5294267" y="4894594"/>
              <a:ext cx="175454" cy="68546"/>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6"/>
            <p:cNvSpPr/>
            <p:nvPr/>
          </p:nvSpPr>
          <p:spPr>
            <a:xfrm>
              <a:off x="5310447" y="4883895"/>
              <a:ext cx="150836" cy="94033"/>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6"/>
            <p:cNvSpPr/>
            <p:nvPr/>
          </p:nvSpPr>
          <p:spPr>
            <a:xfrm>
              <a:off x="5340805" y="4845446"/>
              <a:ext cx="97252" cy="157795"/>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6"/>
            <p:cNvSpPr/>
            <p:nvPr/>
          </p:nvSpPr>
          <p:spPr>
            <a:xfrm>
              <a:off x="5499297" y="4624350"/>
              <a:ext cx="175454" cy="150575"/>
            </a:xfrm>
            <a:custGeom>
              <a:avLst/>
              <a:gdLst/>
              <a:ahLst/>
              <a:cxnLst/>
              <a:rect l="l" t="t" r="r" b="b"/>
              <a:pathLst>
                <a:path w="2017" h="1731" extrusionOk="0">
                  <a:moveTo>
                    <a:pt x="1166" y="175"/>
                  </a:moveTo>
                  <a:cubicBezTo>
                    <a:pt x="1555" y="175"/>
                    <a:pt x="1871" y="467"/>
                    <a:pt x="1871" y="856"/>
                  </a:cubicBezTo>
                  <a:cubicBezTo>
                    <a:pt x="1871" y="1285"/>
                    <a:pt x="1511" y="1569"/>
                    <a:pt x="1144" y="1569"/>
                  </a:cubicBezTo>
                  <a:cubicBezTo>
                    <a:pt x="971" y="1569"/>
                    <a:pt x="796" y="1506"/>
                    <a:pt x="656" y="1366"/>
                  </a:cubicBezTo>
                  <a:cubicBezTo>
                    <a:pt x="219" y="929"/>
                    <a:pt x="534" y="175"/>
                    <a:pt x="1166" y="175"/>
                  </a:cubicBezTo>
                  <a:close/>
                  <a:moveTo>
                    <a:pt x="1142" y="1"/>
                  </a:moveTo>
                  <a:cubicBezTo>
                    <a:pt x="930" y="1"/>
                    <a:pt x="714" y="77"/>
                    <a:pt x="534" y="248"/>
                  </a:cubicBezTo>
                  <a:cubicBezTo>
                    <a:pt x="0" y="807"/>
                    <a:pt x="389" y="1730"/>
                    <a:pt x="1166" y="1730"/>
                  </a:cubicBezTo>
                  <a:cubicBezTo>
                    <a:pt x="1628" y="1730"/>
                    <a:pt x="2016" y="1342"/>
                    <a:pt x="2016" y="856"/>
                  </a:cubicBezTo>
                  <a:cubicBezTo>
                    <a:pt x="2016" y="344"/>
                    <a:pt x="1590" y="1"/>
                    <a:pt x="1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6"/>
            <p:cNvSpPr/>
            <p:nvPr/>
          </p:nvSpPr>
          <p:spPr>
            <a:xfrm>
              <a:off x="5615653" y="4833656"/>
              <a:ext cx="32352" cy="88957"/>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6"/>
            <p:cNvSpPr/>
            <p:nvPr/>
          </p:nvSpPr>
          <p:spPr>
            <a:xfrm>
              <a:off x="5580022" y="4852990"/>
              <a:ext cx="97250" cy="37993"/>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6"/>
            <p:cNvSpPr/>
            <p:nvPr/>
          </p:nvSpPr>
          <p:spPr>
            <a:xfrm>
              <a:off x="5588990" y="4847059"/>
              <a:ext cx="83605" cy="52120"/>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6"/>
            <p:cNvSpPr/>
            <p:nvPr/>
          </p:nvSpPr>
          <p:spPr>
            <a:xfrm>
              <a:off x="5605817" y="4825749"/>
              <a:ext cx="53904" cy="87462"/>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1" name="Google Shape;231;p6"/>
          <p:cNvGrpSpPr/>
          <p:nvPr/>
        </p:nvGrpSpPr>
        <p:grpSpPr>
          <a:xfrm rot="-7204672" flipH="1">
            <a:off x="11267377" y="380868"/>
            <a:ext cx="717135" cy="364061"/>
            <a:chOff x="5294267" y="4825749"/>
            <a:chExt cx="383004" cy="194455"/>
          </a:xfrm>
        </p:grpSpPr>
        <p:sp>
          <p:nvSpPr>
            <p:cNvPr id="232" name="Google Shape;232;p6"/>
            <p:cNvSpPr/>
            <p:nvPr/>
          </p:nvSpPr>
          <p:spPr>
            <a:xfrm>
              <a:off x="5358550" y="4859712"/>
              <a:ext cx="58369" cy="160492"/>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6"/>
            <p:cNvSpPr/>
            <p:nvPr/>
          </p:nvSpPr>
          <p:spPr>
            <a:xfrm>
              <a:off x="5294267" y="4894594"/>
              <a:ext cx="175454" cy="68546"/>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6"/>
            <p:cNvSpPr/>
            <p:nvPr/>
          </p:nvSpPr>
          <p:spPr>
            <a:xfrm>
              <a:off x="5310447" y="4883895"/>
              <a:ext cx="150836" cy="94033"/>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6"/>
            <p:cNvSpPr/>
            <p:nvPr/>
          </p:nvSpPr>
          <p:spPr>
            <a:xfrm>
              <a:off x="5340805" y="4845446"/>
              <a:ext cx="97252" cy="157795"/>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6"/>
            <p:cNvSpPr/>
            <p:nvPr/>
          </p:nvSpPr>
          <p:spPr>
            <a:xfrm>
              <a:off x="5615653" y="4833656"/>
              <a:ext cx="32352" cy="88957"/>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6"/>
            <p:cNvSpPr/>
            <p:nvPr/>
          </p:nvSpPr>
          <p:spPr>
            <a:xfrm>
              <a:off x="5580022" y="4852990"/>
              <a:ext cx="97250" cy="37993"/>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6"/>
            <p:cNvSpPr/>
            <p:nvPr/>
          </p:nvSpPr>
          <p:spPr>
            <a:xfrm>
              <a:off x="5588990" y="4847059"/>
              <a:ext cx="83605" cy="52120"/>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6"/>
            <p:cNvSpPr/>
            <p:nvPr/>
          </p:nvSpPr>
          <p:spPr>
            <a:xfrm>
              <a:off x="5605817" y="4825749"/>
              <a:ext cx="53904" cy="87462"/>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890203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240"/>
        <p:cNvGrpSpPr/>
        <p:nvPr/>
      </p:nvGrpSpPr>
      <p:grpSpPr>
        <a:xfrm>
          <a:off x="0" y="0"/>
          <a:ext cx="0" cy="0"/>
          <a:chOff x="0" y="0"/>
          <a:chExt cx="0" cy="0"/>
        </a:xfrm>
      </p:grpSpPr>
      <p:sp>
        <p:nvSpPr>
          <p:cNvPr id="241" name="Google Shape;241;p7"/>
          <p:cNvSpPr txBox="1">
            <a:spLocks noGrp="1"/>
          </p:cNvSpPr>
          <p:nvPr>
            <p:ph type="title"/>
          </p:nvPr>
        </p:nvSpPr>
        <p:spPr>
          <a:xfrm>
            <a:off x="1166933" y="2404267"/>
            <a:ext cx="4188800" cy="6808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2200"/>
              <a:buNone/>
              <a:defRPr i="0"/>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242" name="Google Shape;242;p7"/>
          <p:cNvSpPr txBox="1">
            <a:spLocks noGrp="1"/>
          </p:cNvSpPr>
          <p:nvPr>
            <p:ph type="subTitle" idx="1"/>
          </p:nvPr>
        </p:nvSpPr>
        <p:spPr>
          <a:xfrm>
            <a:off x="1166933" y="3168067"/>
            <a:ext cx="4259200" cy="1768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400">
                <a:solidFill>
                  <a:schemeClr val="dk1"/>
                </a:solidFill>
                <a:latin typeface="Comfortaa"/>
                <a:ea typeface="Comfortaa"/>
                <a:cs typeface="Comfortaa"/>
                <a:sym typeface="Comfortaa"/>
              </a:defRPr>
            </a:lvl1pPr>
            <a:lvl2pPr lvl="1" rtl="0">
              <a:spcBef>
                <a:spcPts val="0"/>
              </a:spcBef>
              <a:spcAft>
                <a:spcPts val="0"/>
              </a:spcAft>
              <a:buNone/>
              <a:defRPr sz="2400">
                <a:solidFill>
                  <a:schemeClr val="dk1"/>
                </a:solidFill>
                <a:latin typeface="Comfortaa"/>
                <a:ea typeface="Comfortaa"/>
                <a:cs typeface="Comfortaa"/>
                <a:sym typeface="Comfortaa"/>
              </a:defRPr>
            </a:lvl2pPr>
            <a:lvl3pPr lvl="2" rtl="0">
              <a:spcBef>
                <a:spcPts val="0"/>
              </a:spcBef>
              <a:spcAft>
                <a:spcPts val="0"/>
              </a:spcAft>
              <a:buNone/>
              <a:defRPr sz="2400">
                <a:solidFill>
                  <a:schemeClr val="dk1"/>
                </a:solidFill>
                <a:latin typeface="Comfortaa"/>
                <a:ea typeface="Comfortaa"/>
                <a:cs typeface="Comfortaa"/>
                <a:sym typeface="Comfortaa"/>
              </a:defRPr>
            </a:lvl3pPr>
            <a:lvl4pPr lvl="3" rtl="0">
              <a:spcBef>
                <a:spcPts val="0"/>
              </a:spcBef>
              <a:spcAft>
                <a:spcPts val="0"/>
              </a:spcAft>
              <a:buNone/>
              <a:defRPr sz="2400">
                <a:solidFill>
                  <a:schemeClr val="dk1"/>
                </a:solidFill>
                <a:latin typeface="Comfortaa"/>
                <a:ea typeface="Comfortaa"/>
                <a:cs typeface="Comfortaa"/>
                <a:sym typeface="Comfortaa"/>
              </a:defRPr>
            </a:lvl4pPr>
            <a:lvl5pPr lvl="4" rtl="0">
              <a:spcBef>
                <a:spcPts val="0"/>
              </a:spcBef>
              <a:spcAft>
                <a:spcPts val="0"/>
              </a:spcAft>
              <a:buNone/>
              <a:defRPr sz="2400">
                <a:solidFill>
                  <a:schemeClr val="dk1"/>
                </a:solidFill>
                <a:latin typeface="Comfortaa"/>
                <a:ea typeface="Comfortaa"/>
                <a:cs typeface="Comfortaa"/>
                <a:sym typeface="Comfortaa"/>
              </a:defRPr>
            </a:lvl5pPr>
            <a:lvl6pPr lvl="5" rtl="0">
              <a:spcBef>
                <a:spcPts val="0"/>
              </a:spcBef>
              <a:spcAft>
                <a:spcPts val="0"/>
              </a:spcAft>
              <a:buNone/>
              <a:defRPr sz="2400">
                <a:solidFill>
                  <a:schemeClr val="dk1"/>
                </a:solidFill>
                <a:latin typeface="Comfortaa"/>
                <a:ea typeface="Comfortaa"/>
                <a:cs typeface="Comfortaa"/>
                <a:sym typeface="Comfortaa"/>
              </a:defRPr>
            </a:lvl6pPr>
            <a:lvl7pPr lvl="6" rtl="0">
              <a:spcBef>
                <a:spcPts val="0"/>
              </a:spcBef>
              <a:spcAft>
                <a:spcPts val="0"/>
              </a:spcAft>
              <a:buNone/>
              <a:defRPr sz="2400">
                <a:solidFill>
                  <a:schemeClr val="dk1"/>
                </a:solidFill>
                <a:latin typeface="Comfortaa"/>
                <a:ea typeface="Comfortaa"/>
                <a:cs typeface="Comfortaa"/>
                <a:sym typeface="Comfortaa"/>
              </a:defRPr>
            </a:lvl7pPr>
            <a:lvl8pPr lvl="7" rtl="0">
              <a:spcBef>
                <a:spcPts val="0"/>
              </a:spcBef>
              <a:spcAft>
                <a:spcPts val="0"/>
              </a:spcAft>
              <a:buNone/>
              <a:defRPr sz="2400">
                <a:solidFill>
                  <a:schemeClr val="dk1"/>
                </a:solidFill>
                <a:latin typeface="Comfortaa"/>
                <a:ea typeface="Comfortaa"/>
                <a:cs typeface="Comfortaa"/>
                <a:sym typeface="Comfortaa"/>
              </a:defRPr>
            </a:lvl8pPr>
            <a:lvl9pPr lvl="8" rtl="0">
              <a:spcBef>
                <a:spcPts val="0"/>
              </a:spcBef>
              <a:spcAft>
                <a:spcPts val="0"/>
              </a:spcAft>
              <a:buNone/>
              <a:defRPr sz="2400">
                <a:solidFill>
                  <a:schemeClr val="dk1"/>
                </a:solidFill>
                <a:latin typeface="Comfortaa"/>
                <a:ea typeface="Comfortaa"/>
                <a:cs typeface="Comfortaa"/>
                <a:sym typeface="Comfortaa"/>
              </a:defRPr>
            </a:lvl9pPr>
          </a:lstStyle>
          <a:p>
            <a:endParaRPr/>
          </a:p>
        </p:txBody>
      </p:sp>
      <p:grpSp>
        <p:nvGrpSpPr>
          <p:cNvPr id="243" name="Google Shape;243;p7"/>
          <p:cNvGrpSpPr/>
          <p:nvPr/>
        </p:nvGrpSpPr>
        <p:grpSpPr>
          <a:xfrm rot="-1253449" flipH="1">
            <a:off x="10553803" y="5089036"/>
            <a:ext cx="1366188" cy="1777425"/>
            <a:chOff x="4318023" y="4113296"/>
            <a:chExt cx="716422" cy="932073"/>
          </a:xfrm>
        </p:grpSpPr>
        <p:sp>
          <p:nvSpPr>
            <p:cNvPr id="244" name="Google Shape;244;p7"/>
            <p:cNvSpPr/>
            <p:nvPr/>
          </p:nvSpPr>
          <p:spPr>
            <a:xfrm>
              <a:off x="4842115" y="4245779"/>
              <a:ext cx="192329" cy="205812"/>
            </a:xfrm>
            <a:custGeom>
              <a:avLst/>
              <a:gdLst/>
              <a:ahLst/>
              <a:cxnLst/>
              <a:rect l="l" t="t" r="r" b="b"/>
              <a:pathLst>
                <a:path w="2211" h="2366" extrusionOk="0">
                  <a:moveTo>
                    <a:pt x="1579" y="179"/>
                  </a:moveTo>
                  <a:cubicBezTo>
                    <a:pt x="1798" y="179"/>
                    <a:pt x="1943" y="252"/>
                    <a:pt x="1992" y="422"/>
                  </a:cubicBezTo>
                  <a:cubicBezTo>
                    <a:pt x="2041" y="519"/>
                    <a:pt x="2016" y="616"/>
                    <a:pt x="1968" y="689"/>
                  </a:cubicBezTo>
                  <a:cubicBezTo>
                    <a:pt x="1798" y="908"/>
                    <a:pt x="1239" y="1005"/>
                    <a:pt x="802" y="1005"/>
                  </a:cubicBezTo>
                  <a:lnTo>
                    <a:pt x="777" y="1005"/>
                  </a:lnTo>
                  <a:cubicBezTo>
                    <a:pt x="705" y="1005"/>
                    <a:pt x="680" y="1054"/>
                    <a:pt x="705" y="1127"/>
                  </a:cubicBezTo>
                  <a:cubicBezTo>
                    <a:pt x="802" y="1321"/>
                    <a:pt x="1045" y="1904"/>
                    <a:pt x="826" y="2171"/>
                  </a:cubicBezTo>
                  <a:cubicBezTo>
                    <a:pt x="802" y="2195"/>
                    <a:pt x="777" y="2195"/>
                    <a:pt x="777" y="2195"/>
                  </a:cubicBezTo>
                  <a:cubicBezTo>
                    <a:pt x="632" y="2195"/>
                    <a:pt x="364" y="1782"/>
                    <a:pt x="170" y="1369"/>
                  </a:cubicBezTo>
                  <a:lnTo>
                    <a:pt x="486" y="495"/>
                  </a:lnTo>
                  <a:cubicBezTo>
                    <a:pt x="826" y="325"/>
                    <a:pt x="1190" y="203"/>
                    <a:pt x="1579" y="179"/>
                  </a:cubicBezTo>
                  <a:close/>
                  <a:moveTo>
                    <a:pt x="1663" y="1"/>
                  </a:moveTo>
                  <a:cubicBezTo>
                    <a:pt x="1635" y="1"/>
                    <a:pt x="1607" y="4"/>
                    <a:pt x="1579" y="9"/>
                  </a:cubicBezTo>
                  <a:cubicBezTo>
                    <a:pt x="1142" y="33"/>
                    <a:pt x="753" y="155"/>
                    <a:pt x="389" y="349"/>
                  </a:cubicBezTo>
                  <a:cubicBezTo>
                    <a:pt x="364" y="374"/>
                    <a:pt x="340" y="374"/>
                    <a:pt x="340" y="398"/>
                  </a:cubicBezTo>
                  <a:lnTo>
                    <a:pt x="0" y="1345"/>
                  </a:lnTo>
                  <a:cubicBezTo>
                    <a:pt x="0" y="1345"/>
                    <a:pt x="0" y="1369"/>
                    <a:pt x="0" y="1394"/>
                  </a:cubicBezTo>
                  <a:cubicBezTo>
                    <a:pt x="73" y="1564"/>
                    <a:pt x="437" y="2365"/>
                    <a:pt x="777" y="2365"/>
                  </a:cubicBezTo>
                  <a:cubicBezTo>
                    <a:pt x="850" y="2365"/>
                    <a:pt x="923" y="2341"/>
                    <a:pt x="972" y="2268"/>
                  </a:cubicBezTo>
                  <a:cubicBezTo>
                    <a:pt x="1215" y="1953"/>
                    <a:pt x="1020" y="1394"/>
                    <a:pt x="899" y="1151"/>
                  </a:cubicBezTo>
                  <a:cubicBezTo>
                    <a:pt x="1215" y="1151"/>
                    <a:pt x="1871" y="1102"/>
                    <a:pt x="2089" y="786"/>
                  </a:cubicBezTo>
                  <a:cubicBezTo>
                    <a:pt x="2186" y="665"/>
                    <a:pt x="2211" y="519"/>
                    <a:pt x="2162" y="374"/>
                  </a:cubicBezTo>
                  <a:cubicBezTo>
                    <a:pt x="2076" y="159"/>
                    <a:pt x="187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7"/>
            <p:cNvSpPr/>
            <p:nvPr/>
          </p:nvSpPr>
          <p:spPr>
            <a:xfrm>
              <a:off x="4730077" y="4175144"/>
              <a:ext cx="156491" cy="223645"/>
            </a:xfrm>
            <a:custGeom>
              <a:avLst/>
              <a:gdLst/>
              <a:ahLst/>
              <a:cxnLst/>
              <a:rect l="l" t="t" r="r" b="b"/>
              <a:pathLst>
                <a:path w="1799" h="2571" extrusionOk="0">
                  <a:moveTo>
                    <a:pt x="649" y="0"/>
                  </a:moveTo>
                  <a:cubicBezTo>
                    <a:pt x="597" y="0"/>
                    <a:pt x="542" y="6"/>
                    <a:pt x="486" y="19"/>
                  </a:cubicBezTo>
                  <a:cubicBezTo>
                    <a:pt x="365" y="44"/>
                    <a:pt x="244" y="141"/>
                    <a:pt x="195" y="262"/>
                  </a:cubicBezTo>
                  <a:cubicBezTo>
                    <a:pt x="98" y="602"/>
                    <a:pt x="511" y="1113"/>
                    <a:pt x="827" y="1501"/>
                  </a:cubicBezTo>
                  <a:cubicBezTo>
                    <a:pt x="632" y="1574"/>
                    <a:pt x="462" y="1671"/>
                    <a:pt x="292" y="1793"/>
                  </a:cubicBezTo>
                  <a:cubicBezTo>
                    <a:pt x="122" y="1890"/>
                    <a:pt x="1" y="2109"/>
                    <a:pt x="49" y="2327"/>
                  </a:cubicBezTo>
                  <a:cubicBezTo>
                    <a:pt x="49" y="2400"/>
                    <a:pt x="122" y="2497"/>
                    <a:pt x="195" y="2522"/>
                  </a:cubicBezTo>
                  <a:cubicBezTo>
                    <a:pt x="268" y="2546"/>
                    <a:pt x="341" y="2570"/>
                    <a:pt x="414" y="2570"/>
                  </a:cubicBezTo>
                  <a:cubicBezTo>
                    <a:pt x="754" y="2522"/>
                    <a:pt x="1094" y="2424"/>
                    <a:pt x="1410" y="2254"/>
                  </a:cubicBezTo>
                  <a:cubicBezTo>
                    <a:pt x="1458" y="2230"/>
                    <a:pt x="1458" y="2181"/>
                    <a:pt x="1434" y="2133"/>
                  </a:cubicBezTo>
                  <a:cubicBezTo>
                    <a:pt x="1434" y="2116"/>
                    <a:pt x="1397" y="2099"/>
                    <a:pt x="1367" y="2099"/>
                  </a:cubicBezTo>
                  <a:cubicBezTo>
                    <a:pt x="1355" y="2099"/>
                    <a:pt x="1344" y="2101"/>
                    <a:pt x="1337" y="2109"/>
                  </a:cubicBezTo>
                  <a:cubicBezTo>
                    <a:pt x="1075" y="2229"/>
                    <a:pt x="664" y="2400"/>
                    <a:pt x="406" y="2400"/>
                  </a:cubicBezTo>
                  <a:cubicBezTo>
                    <a:pt x="352" y="2400"/>
                    <a:pt x="305" y="2393"/>
                    <a:pt x="268" y="2376"/>
                  </a:cubicBezTo>
                  <a:cubicBezTo>
                    <a:pt x="244" y="2352"/>
                    <a:pt x="219" y="2327"/>
                    <a:pt x="195" y="2279"/>
                  </a:cubicBezTo>
                  <a:cubicBezTo>
                    <a:pt x="195" y="2206"/>
                    <a:pt x="219" y="2109"/>
                    <a:pt x="268" y="2036"/>
                  </a:cubicBezTo>
                  <a:cubicBezTo>
                    <a:pt x="462" y="1841"/>
                    <a:pt x="705" y="1696"/>
                    <a:pt x="972" y="1647"/>
                  </a:cubicBezTo>
                  <a:cubicBezTo>
                    <a:pt x="997" y="1647"/>
                    <a:pt x="1021" y="1623"/>
                    <a:pt x="1045" y="1598"/>
                  </a:cubicBezTo>
                  <a:cubicBezTo>
                    <a:pt x="1094" y="1550"/>
                    <a:pt x="1069" y="1526"/>
                    <a:pt x="997" y="1428"/>
                  </a:cubicBezTo>
                  <a:cubicBezTo>
                    <a:pt x="389" y="724"/>
                    <a:pt x="316" y="432"/>
                    <a:pt x="365" y="311"/>
                  </a:cubicBezTo>
                  <a:cubicBezTo>
                    <a:pt x="365" y="287"/>
                    <a:pt x="389" y="214"/>
                    <a:pt x="511" y="190"/>
                  </a:cubicBezTo>
                  <a:cubicBezTo>
                    <a:pt x="554" y="179"/>
                    <a:pt x="596" y="174"/>
                    <a:pt x="636" y="174"/>
                  </a:cubicBezTo>
                  <a:cubicBezTo>
                    <a:pt x="1244" y="174"/>
                    <a:pt x="1628" y="1283"/>
                    <a:pt x="1628" y="1283"/>
                  </a:cubicBezTo>
                  <a:cubicBezTo>
                    <a:pt x="1652" y="1307"/>
                    <a:pt x="1701" y="1331"/>
                    <a:pt x="1725" y="1331"/>
                  </a:cubicBezTo>
                  <a:cubicBezTo>
                    <a:pt x="1774" y="1307"/>
                    <a:pt x="1798" y="1258"/>
                    <a:pt x="1798" y="1210"/>
                  </a:cubicBezTo>
                  <a:cubicBezTo>
                    <a:pt x="1776" y="1165"/>
                    <a:pt x="1373"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7"/>
            <p:cNvSpPr/>
            <p:nvPr/>
          </p:nvSpPr>
          <p:spPr>
            <a:xfrm>
              <a:off x="4828807" y="4113296"/>
              <a:ext cx="167625" cy="150227"/>
            </a:xfrm>
            <a:custGeom>
              <a:avLst/>
              <a:gdLst/>
              <a:ahLst/>
              <a:cxnLst/>
              <a:rect l="l" t="t" r="r" b="b"/>
              <a:pathLst>
                <a:path w="1927" h="1727" extrusionOk="0">
                  <a:moveTo>
                    <a:pt x="119" y="1"/>
                  </a:moveTo>
                  <a:cubicBezTo>
                    <a:pt x="57" y="1"/>
                    <a:pt x="1" y="74"/>
                    <a:pt x="56" y="147"/>
                  </a:cubicBezTo>
                  <a:cubicBezTo>
                    <a:pt x="347" y="463"/>
                    <a:pt x="566" y="828"/>
                    <a:pt x="712" y="1241"/>
                  </a:cubicBezTo>
                  <a:cubicBezTo>
                    <a:pt x="663" y="1386"/>
                    <a:pt x="639" y="1532"/>
                    <a:pt x="663" y="1654"/>
                  </a:cubicBezTo>
                  <a:cubicBezTo>
                    <a:pt x="663" y="1702"/>
                    <a:pt x="712" y="1726"/>
                    <a:pt x="736" y="1726"/>
                  </a:cubicBezTo>
                  <a:cubicBezTo>
                    <a:pt x="785" y="1726"/>
                    <a:pt x="809" y="1702"/>
                    <a:pt x="833" y="1678"/>
                  </a:cubicBezTo>
                  <a:cubicBezTo>
                    <a:pt x="882" y="1532"/>
                    <a:pt x="882" y="1411"/>
                    <a:pt x="858" y="1265"/>
                  </a:cubicBezTo>
                  <a:cubicBezTo>
                    <a:pt x="882" y="1241"/>
                    <a:pt x="906" y="1216"/>
                    <a:pt x="906" y="1192"/>
                  </a:cubicBezTo>
                  <a:cubicBezTo>
                    <a:pt x="1149" y="876"/>
                    <a:pt x="1489" y="706"/>
                    <a:pt x="1854" y="658"/>
                  </a:cubicBezTo>
                  <a:cubicBezTo>
                    <a:pt x="1902" y="633"/>
                    <a:pt x="1926" y="609"/>
                    <a:pt x="1926" y="560"/>
                  </a:cubicBezTo>
                  <a:cubicBezTo>
                    <a:pt x="1902" y="512"/>
                    <a:pt x="1854" y="488"/>
                    <a:pt x="1829" y="488"/>
                  </a:cubicBezTo>
                  <a:cubicBezTo>
                    <a:pt x="1441" y="536"/>
                    <a:pt x="1076" y="730"/>
                    <a:pt x="809" y="1046"/>
                  </a:cubicBezTo>
                  <a:cubicBezTo>
                    <a:pt x="663" y="658"/>
                    <a:pt x="445" y="318"/>
                    <a:pt x="177" y="26"/>
                  </a:cubicBezTo>
                  <a:cubicBezTo>
                    <a:pt x="160" y="8"/>
                    <a:pt x="139"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7"/>
            <p:cNvSpPr/>
            <p:nvPr/>
          </p:nvSpPr>
          <p:spPr>
            <a:xfrm>
              <a:off x="4318023" y="4482647"/>
              <a:ext cx="515662" cy="562722"/>
            </a:xfrm>
            <a:custGeom>
              <a:avLst/>
              <a:gdLst/>
              <a:ahLst/>
              <a:cxnLst/>
              <a:rect l="l" t="t" r="r" b="b"/>
              <a:pathLst>
                <a:path w="5928" h="6469" extrusionOk="0">
                  <a:moveTo>
                    <a:pt x="5857" y="0"/>
                  </a:moveTo>
                  <a:cubicBezTo>
                    <a:pt x="5849" y="0"/>
                    <a:pt x="5840" y="2"/>
                    <a:pt x="5831" y="7"/>
                  </a:cubicBezTo>
                  <a:cubicBezTo>
                    <a:pt x="5782" y="7"/>
                    <a:pt x="5758" y="31"/>
                    <a:pt x="5758" y="80"/>
                  </a:cubicBezTo>
                  <a:cubicBezTo>
                    <a:pt x="5758" y="250"/>
                    <a:pt x="5734" y="396"/>
                    <a:pt x="5734" y="566"/>
                  </a:cubicBezTo>
                  <a:cubicBezTo>
                    <a:pt x="5709" y="590"/>
                    <a:pt x="5734" y="638"/>
                    <a:pt x="5782" y="638"/>
                  </a:cubicBezTo>
                  <a:lnTo>
                    <a:pt x="5782" y="614"/>
                  </a:lnTo>
                  <a:cubicBezTo>
                    <a:pt x="5791" y="619"/>
                    <a:pt x="5801" y="621"/>
                    <a:pt x="5810" y="621"/>
                  </a:cubicBezTo>
                  <a:cubicBezTo>
                    <a:pt x="5848" y="621"/>
                    <a:pt x="5879" y="585"/>
                    <a:pt x="5879" y="566"/>
                  </a:cubicBezTo>
                  <a:cubicBezTo>
                    <a:pt x="5904" y="396"/>
                    <a:pt x="5928" y="225"/>
                    <a:pt x="5928" y="80"/>
                  </a:cubicBezTo>
                  <a:cubicBezTo>
                    <a:pt x="5928" y="40"/>
                    <a:pt x="5896" y="0"/>
                    <a:pt x="5857" y="0"/>
                  </a:cubicBezTo>
                  <a:close/>
                  <a:moveTo>
                    <a:pt x="5682" y="972"/>
                  </a:moveTo>
                  <a:cubicBezTo>
                    <a:pt x="5644" y="972"/>
                    <a:pt x="5612" y="1007"/>
                    <a:pt x="5612" y="1027"/>
                  </a:cubicBezTo>
                  <a:cubicBezTo>
                    <a:pt x="5564" y="1197"/>
                    <a:pt x="5515" y="1343"/>
                    <a:pt x="5442" y="1489"/>
                  </a:cubicBezTo>
                  <a:cubicBezTo>
                    <a:pt x="5418" y="1513"/>
                    <a:pt x="5442" y="1562"/>
                    <a:pt x="5491" y="1586"/>
                  </a:cubicBezTo>
                  <a:lnTo>
                    <a:pt x="5515" y="1586"/>
                  </a:lnTo>
                  <a:lnTo>
                    <a:pt x="5515" y="1562"/>
                  </a:lnTo>
                  <a:cubicBezTo>
                    <a:pt x="5523" y="1570"/>
                    <a:pt x="5531" y="1572"/>
                    <a:pt x="5539" y="1572"/>
                  </a:cubicBezTo>
                  <a:cubicBezTo>
                    <a:pt x="5555" y="1572"/>
                    <a:pt x="5572" y="1562"/>
                    <a:pt x="5588" y="1562"/>
                  </a:cubicBezTo>
                  <a:cubicBezTo>
                    <a:pt x="5661" y="1392"/>
                    <a:pt x="5734" y="1246"/>
                    <a:pt x="5782" y="1076"/>
                  </a:cubicBezTo>
                  <a:cubicBezTo>
                    <a:pt x="5782" y="1027"/>
                    <a:pt x="5758" y="1003"/>
                    <a:pt x="5709" y="979"/>
                  </a:cubicBezTo>
                  <a:cubicBezTo>
                    <a:pt x="5700" y="974"/>
                    <a:pt x="5691" y="972"/>
                    <a:pt x="5682" y="972"/>
                  </a:cubicBezTo>
                  <a:close/>
                  <a:moveTo>
                    <a:pt x="4303" y="1753"/>
                  </a:moveTo>
                  <a:cubicBezTo>
                    <a:pt x="4217" y="1753"/>
                    <a:pt x="4164" y="1879"/>
                    <a:pt x="4276" y="1902"/>
                  </a:cubicBezTo>
                  <a:cubicBezTo>
                    <a:pt x="4398" y="1975"/>
                    <a:pt x="4543" y="2047"/>
                    <a:pt x="4640" y="2169"/>
                  </a:cubicBezTo>
                  <a:cubicBezTo>
                    <a:pt x="4640" y="2193"/>
                    <a:pt x="4665" y="2193"/>
                    <a:pt x="4689" y="2193"/>
                  </a:cubicBezTo>
                  <a:cubicBezTo>
                    <a:pt x="4713" y="2193"/>
                    <a:pt x="4738" y="2193"/>
                    <a:pt x="4762" y="2169"/>
                  </a:cubicBezTo>
                  <a:cubicBezTo>
                    <a:pt x="4786" y="2145"/>
                    <a:pt x="4786" y="2096"/>
                    <a:pt x="4762" y="2072"/>
                  </a:cubicBezTo>
                  <a:cubicBezTo>
                    <a:pt x="4640" y="1926"/>
                    <a:pt x="4495" y="1829"/>
                    <a:pt x="4325" y="1756"/>
                  </a:cubicBezTo>
                  <a:cubicBezTo>
                    <a:pt x="4317" y="1754"/>
                    <a:pt x="4310" y="1753"/>
                    <a:pt x="4303" y="1753"/>
                  </a:cubicBezTo>
                  <a:close/>
                  <a:moveTo>
                    <a:pt x="3790" y="1732"/>
                  </a:moveTo>
                  <a:cubicBezTo>
                    <a:pt x="3596" y="1780"/>
                    <a:pt x="3474" y="1926"/>
                    <a:pt x="3474" y="2120"/>
                  </a:cubicBezTo>
                  <a:cubicBezTo>
                    <a:pt x="3450" y="2145"/>
                    <a:pt x="3450" y="2169"/>
                    <a:pt x="3474" y="2193"/>
                  </a:cubicBezTo>
                  <a:cubicBezTo>
                    <a:pt x="3474" y="2242"/>
                    <a:pt x="3499" y="2266"/>
                    <a:pt x="3547" y="2266"/>
                  </a:cubicBezTo>
                  <a:lnTo>
                    <a:pt x="3572" y="2266"/>
                  </a:lnTo>
                  <a:cubicBezTo>
                    <a:pt x="3620" y="2242"/>
                    <a:pt x="3644" y="2193"/>
                    <a:pt x="3620" y="2169"/>
                  </a:cubicBezTo>
                  <a:lnTo>
                    <a:pt x="3620" y="2120"/>
                  </a:lnTo>
                  <a:cubicBezTo>
                    <a:pt x="3644" y="1999"/>
                    <a:pt x="3717" y="1926"/>
                    <a:pt x="3839" y="1902"/>
                  </a:cubicBezTo>
                  <a:cubicBezTo>
                    <a:pt x="3887" y="1877"/>
                    <a:pt x="3912" y="1829"/>
                    <a:pt x="3887" y="1780"/>
                  </a:cubicBezTo>
                  <a:cubicBezTo>
                    <a:pt x="3887" y="1756"/>
                    <a:pt x="3839" y="1732"/>
                    <a:pt x="3790" y="1732"/>
                  </a:cubicBezTo>
                  <a:close/>
                  <a:moveTo>
                    <a:pt x="5248" y="1835"/>
                  </a:moveTo>
                  <a:cubicBezTo>
                    <a:pt x="5230" y="1835"/>
                    <a:pt x="5211" y="1841"/>
                    <a:pt x="5199" y="1853"/>
                  </a:cubicBezTo>
                  <a:cubicBezTo>
                    <a:pt x="5078" y="1975"/>
                    <a:pt x="4981" y="2072"/>
                    <a:pt x="4835" y="2169"/>
                  </a:cubicBezTo>
                  <a:cubicBezTo>
                    <a:pt x="4786" y="2169"/>
                    <a:pt x="4786" y="2217"/>
                    <a:pt x="4811" y="2266"/>
                  </a:cubicBezTo>
                  <a:cubicBezTo>
                    <a:pt x="4811" y="2290"/>
                    <a:pt x="4859" y="2315"/>
                    <a:pt x="4883" y="2315"/>
                  </a:cubicBezTo>
                  <a:lnTo>
                    <a:pt x="4883" y="2290"/>
                  </a:lnTo>
                  <a:cubicBezTo>
                    <a:pt x="4883" y="2290"/>
                    <a:pt x="4908" y="2290"/>
                    <a:pt x="4908" y="2315"/>
                  </a:cubicBezTo>
                  <a:cubicBezTo>
                    <a:pt x="5053" y="2217"/>
                    <a:pt x="5199" y="2096"/>
                    <a:pt x="5296" y="1975"/>
                  </a:cubicBezTo>
                  <a:cubicBezTo>
                    <a:pt x="5345" y="1926"/>
                    <a:pt x="5345" y="1877"/>
                    <a:pt x="5296" y="1853"/>
                  </a:cubicBezTo>
                  <a:cubicBezTo>
                    <a:pt x="5284" y="1841"/>
                    <a:pt x="5266" y="1835"/>
                    <a:pt x="5248" y="1835"/>
                  </a:cubicBezTo>
                  <a:close/>
                  <a:moveTo>
                    <a:pt x="4416" y="2312"/>
                  </a:moveTo>
                  <a:cubicBezTo>
                    <a:pt x="4410" y="2312"/>
                    <a:pt x="4404" y="2313"/>
                    <a:pt x="4398" y="2315"/>
                  </a:cubicBezTo>
                  <a:cubicBezTo>
                    <a:pt x="4276" y="2339"/>
                    <a:pt x="4179" y="2363"/>
                    <a:pt x="4057" y="2363"/>
                  </a:cubicBezTo>
                  <a:lnTo>
                    <a:pt x="3936" y="2363"/>
                  </a:lnTo>
                  <a:cubicBezTo>
                    <a:pt x="3930" y="2362"/>
                    <a:pt x="3925" y="2361"/>
                    <a:pt x="3920" y="2361"/>
                  </a:cubicBezTo>
                  <a:cubicBezTo>
                    <a:pt x="3836" y="2361"/>
                    <a:pt x="3820" y="2533"/>
                    <a:pt x="3912" y="2533"/>
                  </a:cubicBezTo>
                  <a:lnTo>
                    <a:pt x="4057" y="2533"/>
                  </a:lnTo>
                  <a:lnTo>
                    <a:pt x="4057" y="2509"/>
                  </a:lnTo>
                  <a:cubicBezTo>
                    <a:pt x="4179" y="2509"/>
                    <a:pt x="4300" y="2509"/>
                    <a:pt x="4422" y="2485"/>
                  </a:cubicBezTo>
                  <a:cubicBezTo>
                    <a:pt x="4535" y="2462"/>
                    <a:pt x="4500" y="2312"/>
                    <a:pt x="4416" y="2312"/>
                  </a:cubicBezTo>
                  <a:close/>
                  <a:moveTo>
                    <a:pt x="4946" y="2451"/>
                  </a:moveTo>
                  <a:cubicBezTo>
                    <a:pt x="4934" y="2451"/>
                    <a:pt x="4921" y="2454"/>
                    <a:pt x="4908" y="2460"/>
                  </a:cubicBezTo>
                  <a:cubicBezTo>
                    <a:pt x="4859" y="2485"/>
                    <a:pt x="4859" y="2533"/>
                    <a:pt x="4859" y="2582"/>
                  </a:cubicBezTo>
                  <a:cubicBezTo>
                    <a:pt x="4932" y="2728"/>
                    <a:pt x="4956" y="2873"/>
                    <a:pt x="4981" y="3019"/>
                  </a:cubicBezTo>
                  <a:cubicBezTo>
                    <a:pt x="4981" y="3068"/>
                    <a:pt x="5029" y="3092"/>
                    <a:pt x="5078" y="3092"/>
                  </a:cubicBezTo>
                  <a:cubicBezTo>
                    <a:pt x="5126" y="3092"/>
                    <a:pt x="5151" y="3043"/>
                    <a:pt x="5151" y="3019"/>
                  </a:cubicBezTo>
                  <a:cubicBezTo>
                    <a:pt x="5126" y="2825"/>
                    <a:pt x="5078" y="2679"/>
                    <a:pt x="5029" y="2509"/>
                  </a:cubicBezTo>
                  <a:cubicBezTo>
                    <a:pt x="5011" y="2473"/>
                    <a:pt x="4981" y="2451"/>
                    <a:pt x="4946" y="2451"/>
                  </a:cubicBezTo>
                  <a:close/>
                  <a:moveTo>
                    <a:pt x="5078" y="3432"/>
                  </a:moveTo>
                  <a:cubicBezTo>
                    <a:pt x="5029" y="3432"/>
                    <a:pt x="5005" y="3456"/>
                    <a:pt x="4981" y="3505"/>
                  </a:cubicBezTo>
                  <a:cubicBezTo>
                    <a:pt x="4956" y="3651"/>
                    <a:pt x="4932" y="3821"/>
                    <a:pt x="4883" y="3966"/>
                  </a:cubicBezTo>
                  <a:cubicBezTo>
                    <a:pt x="4859" y="3991"/>
                    <a:pt x="4883" y="4039"/>
                    <a:pt x="4908" y="4064"/>
                  </a:cubicBezTo>
                  <a:lnTo>
                    <a:pt x="4956" y="4064"/>
                  </a:lnTo>
                  <a:cubicBezTo>
                    <a:pt x="4981" y="4064"/>
                    <a:pt x="5005" y="4039"/>
                    <a:pt x="5029" y="4015"/>
                  </a:cubicBezTo>
                  <a:cubicBezTo>
                    <a:pt x="5078" y="3869"/>
                    <a:pt x="5126" y="3699"/>
                    <a:pt x="5151" y="3529"/>
                  </a:cubicBezTo>
                  <a:cubicBezTo>
                    <a:pt x="5151" y="3481"/>
                    <a:pt x="5126" y="3432"/>
                    <a:pt x="5078" y="3432"/>
                  </a:cubicBezTo>
                  <a:close/>
                  <a:moveTo>
                    <a:pt x="4703" y="4339"/>
                  </a:moveTo>
                  <a:cubicBezTo>
                    <a:pt x="4677" y="4339"/>
                    <a:pt x="4655" y="4351"/>
                    <a:pt x="4640" y="4379"/>
                  </a:cubicBezTo>
                  <a:cubicBezTo>
                    <a:pt x="4543" y="4501"/>
                    <a:pt x="4422" y="4622"/>
                    <a:pt x="4325" y="4720"/>
                  </a:cubicBezTo>
                  <a:cubicBezTo>
                    <a:pt x="4276" y="4744"/>
                    <a:pt x="4276" y="4792"/>
                    <a:pt x="4325" y="4841"/>
                  </a:cubicBezTo>
                  <a:cubicBezTo>
                    <a:pt x="4325" y="4841"/>
                    <a:pt x="4349" y="4865"/>
                    <a:pt x="4373" y="4865"/>
                  </a:cubicBezTo>
                  <a:lnTo>
                    <a:pt x="4373" y="4841"/>
                  </a:lnTo>
                  <a:lnTo>
                    <a:pt x="4422" y="4841"/>
                  </a:lnTo>
                  <a:cubicBezTo>
                    <a:pt x="4543" y="4720"/>
                    <a:pt x="4665" y="4598"/>
                    <a:pt x="4762" y="4477"/>
                  </a:cubicBezTo>
                  <a:cubicBezTo>
                    <a:pt x="4786" y="4428"/>
                    <a:pt x="4786" y="4379"/>
                    <a:pt x="4762" y="4355"/>
                  </a:cubicBezTo>
                  <a:cubicBezTo>
                    <a:pt x="4742" y="4345"/>
                    <a:pt x="4722" y="4339"/>
                    <a:pt x="4703" y="4339"/>
                  </a:cubicBezTo>
                  <a:close/>
                  <a:moveTo>
                    <a:pt x="3975" y="4971"/>
                  </a:moveTo>
                  <a:cubicBezTo>
                    <a:pt x="3960" y="4971"/>
                    <a:pt x="3946" y="4977"/>
                    <a:pt x="3936" y="4987"/>
                  </a:cubicBezTo>
                  <a:cubicBezTo>
                    <a:pt x="3790" y="5060"/>
                    <a:pt x="3644" y="5108"/>
                    <a:pt x="3474" y="5133"/>
                  </a:cubicBezTo>
                  <a:cubicBezTo>
                    <a:pt x="3450" y="5157"/>
                    <a:pt x="3402" y="5205"/>
                    <a:pt x="3426" y="5254"/>
                  </a:cubicBezTo>
                  <a:cubicBezTo>
                    <a:pt x="3426" y="5278"/>
                    <a:pt x="3474" y="5303"/>
                    <a:pt x="3499" y="5303"/>
                  </a:cubicBezTo>
                  <a:lnTo>
                    <a:pt x="3523" y="5303"/>
                  </a:lnTo>
                  <a:cubicBezTo>
                    <a:pt x="3693" y="5254"/>
                    <a:pt x="3839" y="5205"/>
                    <a:pt x="4009" y="5133"/>
                  </a:cubicBezTo>
                  <a:cubicBezTo>
                    <a:pt x="4033" y="5108"/>
                    <a:pt x="4057" y="5060"/>
                    <a:pt x="4033" y="5011"/>
                  </a:cubicBezTo>
                  <a:cubicBezTo>
                    <a:pt x="4019" y="4983"/>
                    <a:pt x="3996" y="4971"/>
                    <a:pt x="3975" y="4971"/>
                  </a:cubicBezTo>
                  <a:close/>
                  <a:moveTo>
                    <a:pt x="1531" y="5205"/>
                  </a:moveTo>
                  <a:cubicBezTo>
                    <a:pt x="1434" y="5205"/>
                    <a:pt x="1434" y="5375"/>
                    <a:pt x="1531" y="5375"/>
                  </a:cubicBezTo>
                  <a:lnTo>
                    <a:pt x="2041" y="5375"/>
                  </a:lnTo>
                  <a:cubicBezTo>
                    <a:pt x="2065" y="5375"/>
                    <a:pt x="2114" y="5327"/>
                    <a:pt x="2114" y="5303"/>
                  </a:cubicBezTo>
                  <a:cubicBezTo>
                    <a:pt x="2114" y="5254"/>
                    <a:pt x="2090" y="5205"/>
                    <a:pt x="2041" y="5205"/>
                  </a:cubicBezTo>
                  <a:close/>
                  <a:moveTo>
                    <a:pt x="2527" y="5205"/>
                  </a:moveTo>
                  <a:cubicBezTo>
                    <a:pt x="2478" y="5205"/>
                    <a:pt x="2454" y="5254"/>
                    <a:pt x="2454" y="5278"/>
                  </a:cubicBezTo>
                  <a:cubicBezTo>
                    <a:pt x="2430" y="5327"/>
                    <a:pt x="2478" y="5375"/>
                    <a:pt x="2527" y="5375"/>
                  </a:cubicBezTo>
                  <a:lnTo>
                    <a:pt x="3013" y="5375"/>
                  </a:lnTo>
                  <a:cubicBezTo>
                    <a:pt x="3061" y="5375"/>
                    <a:pt x="3110" y="5327"/>
                    <a:pt x="3110" y="5278"/>
                  </a:cubicBezTo>
                  <a:cubicBezTo>
                    <a:pt x="3086" y="5230"/>
                    <a:pt x="3061" y="5205"/>
                    <a:pt x="3013" y="5205"/>
                  </a:cubicBezTo>
                  <a:close/>
                  <a:moveTo>
                    <a:pt x="1044" y="5270"/>
                  </a:moveTo>
                  <a:cubicBezTo>
                    <a:pt x="1037" y="5270"/>
                    <a:pt x="1029" y="5273"/>
                    <a:pt x="1021" y="5278"/>
                  </a:cubicBezTo>
                  <a:cubicBezTo>
                    <a:pt x="851" y="5327"/>
                    <a:pt x="681" y="5400"/>
                    <a:pt x="559" y="5497"/>
                  </a:cubicBezTo>
                  <a:cubicBezTo>
                    <a:pt x="511" y="5545"/>
                    <a:pt x="511" y="5594"/>
                    <a:pt x="559" y="5618"/>
                  </a:cubicBezTo>
                  <a:cubicBezTo>
                    <a:pt x="559" y="5643"/>
                    <a:pt x="584" y="5643"/>
                    <a:pt x="608" y="5667"/>
                  </a:cubicBezTo>
                  <a:cubicBezTo>
                    <a:pt x="632" y="5643"/>
                    <a:pt x="632" y="5643"/>
                    <a:pt x="657" y="5643"/>
                  </a:cubicBezTo>
                  <a:cubicBezTo>
                    <a:pt x="778" y="5545"/>
                    <a:pt x="899" y="5473"/>
                    <a:pt x="1069" y="5424"/>
                  </a:cubicBezTo>
                  <a:cubicBezTo>
                    <a:pt x="1134" y="5424"/>
                    <a:pt x="1103" y="5270"/>
                    <a:pt x="1044" y="5270"/>
                  </a:cubicBezTo>
                  <a:close/>
                  <a:moveTo>
                    <a:pt x="295" y="5864"/>
                  </a:moveTo>
                  <a:cubicBezTo>
                    <a:pt x="265" y="5864"/>
                    <a:pt x="235" y="5877"/>
                    <a:pt x="219" y="5910"/>
                  </a:cubicBezTo>
                  <a:cubicBezTo>
                    <a:pt x="122" y="6056"/>
                    <a:pt x="74" y="6201"/>
                    <a:pt x="25" y="6371"/>
                  </a:cubicBezTo>
                  <a:cubicBezTo>
                    <a:pt x="1" y="6420"/>
                    <a:pt x="25" y="6469"/>
                    <a:pt x="74" y="6469"/>
                  </a:cubicBezTo>
                  <a:lnTo>
                    <a:pt x="98" y="6469"/>
                  </a:lnTo>
                  <a:cubicBezTo>
                    <a:pt x="122" y="6469"/>
                    <a:pt x="146" y="6444"/>
                    <a:pt x="171" y="6420"/>
                  </a:cubicBezTo>
                  <a:cubicBezTo>
                    <a:pt x="219" y="6274"/>
                    <a:pt x="292" y="6129"/>
                    <a:pt x="365" y="5983"/>
                  </a:cubicBezTo>
                  <a:cubicBezTo>
                    <a:pt x="414" y="5918"/>
                    <a:pt x="354" y="5864"/>
                    <a:pt x="295" y="58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7"/>
          <p:cNvGrpSpPr/>
          <p:nvPr/>
        </p:nvGrpSpPr>
        <p:grpSpPr>
          <a:xfrm>
            <a:off x="3304456" y="5092124"/>
            <a:ext cx="2085305" cy="1648435"/>
            <a:chOff x="855987" y="2204128"/>
            <a:chExt cx="1217483" cy="962421"/>
          </a:xfrm>
        </p:grpSpPr>
        <p:grpSp>
          <p:nvGrpSpPr>
            <p:cNvPr id="249" name="Google Shape;249;p7"/>
            <p:cNvGrpSpPr/>
            <p:nvPr/>
          </p:nvGrpSpPr>
          <p:grpSpPr>
            <a:xfrm>
              <a:off x="855987" y="2204128"/>
              <a:ext cx="1146639" cy="962421"/>
              <a:chOff x="958238" y="2157575"/>
              <a:chExt cx="1115191" cy="936025"/>
            </a:xfrm>
          </p:grpSpPr>
          <p:sp>
            <p:nvSpPr>
              <p:cNvPr id="250" name="Google Shape;250;p7"/>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7"/>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7"/>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7"/>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7"/>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7"/>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6" name="Google Shape;256;p7"/>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7" name="Google Shape;257;p7"/>
          <p:cNvGrpSpPr/>
          <p:nvPr/>
        </p:nvGrpSpPr>
        <p:grpSpPr>
          <a:xfrm>
            <a:off x="-756643" y="-157657"/>
            <a:ext cx="3367777" cy="2147740"/>
            <a:chOff x="7239867" y="1514545"/>
            <a:chExt cx="2525833" cy="1610805"/>
          </a:xfrm>
        </p:grpSpPr>
        <p:grpSp>
          <p:nvGrpSpPr>
            <p:cNvPr id="258" name="Google Shape;258;p7"/>
            <p:cNvGrpSpPr/>
            <p:nvPr/>
          </p:nvGrpSpPr>
          <p:grpSpPr>
            <a:xfrm>
              <a:off x="7346663" y="1514545"/>
              <a:ext cx="2419037" cy="1551678"/>
              <a:chOff x="7410211" y="1555302"/>
              <a:chExt cx="2355440" cy="1510884"/>
            </a:xfrm>
          </p:grpSpPr>
          <p:grpSp>
            <p:nvGrpSpPr>
              <p:cNvPr id="259" name="Google Shape;259;p7"/>
              <p:cNvGrpSpPr/>
              <p:nvPr/>
            </p:nvGrpSpPr>
            <p:grpSpPr>
              <a:xfrm>
                <a:off x="7410211" y="1555302"/>
                <a:ext cx="2355440" cy="1510884"/>
                <a:chOff x="761258" y="2062480"/>
                <a:chExt cx="1646470" cy="1056119"/>
              </a:xfrm>
            </p:grpSpPr>
            <p:sp>
              <p:nvSpPr>
                <p:cNvPr id="260" name="Google Shape;260;p7"/>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7"/>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7"/>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7"/>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7"/>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7"/>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6" name="Google Shape;266;p7"/>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7"/>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8" name="Google Shape;268;p7"/>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9" name="Google Shape;269;p7"/>
          <p:cNvGrpSpPr/>
          <p:nvPr/>
        </p:nvGrpSpPr>
        <p:grpSpPr>
          <a:xfrm>
            <a:off x="313025" y="5214949"/>
            <a:ext cx="932740" cy="1525628"/>
            <a:chOff x="6168935" y="2859502"/>
            <a:chExt cx="1408973" cy="2304574"/>
          </a:xfrm>
        </p:grpSpPr>
        <p:grpSp>
          <p:nvGrpSpPr>
            <p:cNvPr id="270" name="Google Shape;270;p7"/>
            <p:cNvGrpSpPr/>
            <p:nvPr/>
          </p:nvGrpSpPr>
          <p:grpSpPr>
            <a:xfrm>
              <a:off x="6168935" y="2859502"/>
              <a:ext cx="1408973" cy="2304574"/>
              <a:chOff x="-714598" y="3684851"/>
              <a:chExt cx="341453" cy="558441"/>
            </a:xfrm>
          </p:grpSpPr>
          <p:sp>
            <p:nvSpPr>
              <p:cNvPr id="271" name="Google Shape;271;p7"/>
              <p:cNvSpPr/>
              <p:nvPr/>
            </p:nvSpPr>
            <p:spPr>
              <a:xfrm>
                <a:off x="-636793" y="3777865"/>
                <a:ext cx="110261" cy="353121"/>
              </a:xfrm>
              <a:custGeom>
                <a:avLst/>
                <a:gdLst/>
                <a:ahLst/>
                <a:cxnLst/>
                <a:rect l="l" t="t" r="r" b="b"/>
                <a:pathLst>
                  <a:path w="1240" h="3971" extrusionOk="0">
                    <a:moveTo>
                      <a:pt x="70" y="1"/>
                    </a:moveTo>
                    <a:cubicBezTo>
                      <a:pt x="63" y="1"/>
                      <a:pt x="56" y="3"/>
                      <a:pt x="49" y="11"/>
                    </a:cubicBezTo>
                    <a:cubicBezTo>
                      <a:pt x="25" y="11"/>
                      <a:pt x="0" y="35"/>
                      <a:pt x="25" y="59"/>
                    </a:cubicBezTo>
                    <a:cubicBezTo>
                      <a:pt x="25" y="83"/>
                      <a:pt x="1142" y="2756"/>
                      <a:pt x="996" y="3897"/>
                    </a:cubicBezTo>
                    <a:cubicBezTo>
                      <a:pt x="996" y="3922"/>
                      <a:pt x="1021" y="3946"/>
                      <a:pt x="1045" y="3970"/>
                    </a:cubicBezTo>
                    <a:cubicBezTo>
                      <a:pt x="1069" y="3970"/>
                      <a:pt x="1094" y="3946"/>
                      <a:pt x="1094" y="3922"/>
                    </a:cubicBezTo>
                    <a:cubicBezTo>
                      <a:pt x="1239" y="2756"/>
                      <a:pt x="146" y="132"/>
                      <a:pt x="98" y="35"/>
                    </a:cubicBezTo>
                    <a:cubicBezTo>
                      <a:pt x="98" y="18"/>
                      <a:pt x="85" y="1"/>
                      <a:pt x="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7"/>
              <p:cNvSpPr/>
              <p:nvPr/>
            </p:nvSpPr>
            <p:spPr>
              <a:xfrm>
                <a:off x="-548228" y="3839221"/>
                <a:ext cx="92921" cy="328489"/>
              </a:xfrm>
              <a:custGeom>
                <a:avLst/>
                <a:gdLst/>
                <a:ahLst/>
                <a:cxnLst/>
                <a:rect l="l" t="t" r="r" b="b"/>
                <a:pathLst>
                  <a:path w="1045" h="3694" extrusionOk="0">
                    <a:moveTo>
                      <a:pt x="996" y="1"/>
                    </a:moveTo>
                    <a:cubicBezTo>
                      <a:pt x="972" y="1"/>
                      <a:pt x="948" y="1"/>
                      <a:pt x="948" y="25"/>
                    </a:cubicBezTo>
                    <a:cubicBezTo>
                      <a:pt x="899" y="147"/>
                      <a:pt x="0" y="2794"/>
                      <a:pt x="219" y="3645"/>
                    </a:cubicBezTo>
                    <a:cubicBezTo>
                      <a:pt x="243" y="3669"/>
                      <a:pt x="243" y="3693"/>
                      <a:pt x="268" y="3693"/>
                    </a:cubicBezTo>
                    <a:lnTo>
                      <a:pt x="292" y="3693"/>
                    </a:lnTo>
                    <a:cubicBezTo>
                      <a:pt x="316" y="3693"/>
                      <a:pt x="316" y="3669"/>
                      <a:pt x="316" y="3645"/>
                    </a:cubicBezTo>
                    <a:cubicBezTo>
                      <a:pt x="98" y="2794"/>
                      <a:pt x="1045" y="98"/>
                      <a:pt x="1045" y="49"/>
                    </a:cubicBezTo>
                    <a:cubicBezTo>
                      <a:pt x="1045" y="25"/>
                      <a:pt x="1021" y="1"/>
                      <a:pt x="9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7"/>
              <p:cNvSpPr/>
              <p:nvPr/>
            </p:nvSpPr>
            <p:spPr>
              <a:xfrm>
                <a:off x="-714598" y="3684851"/>
                <a:ext cx="166369" cy="171981"/>
              </a:xfrm>
              <a:custGeom>
                <a:avLst/>
                <a:gdLst/>
                <a:ahLst/>
                <a:cxnLst/>
                <a:rect l="l" t="t" r="r" b="b"/>
                <a:pathLst>
                  <a:path w="1871" h="1934" extrusionOk="0">
                    <a:moveTo>
                      <a:pt x="921" y="1"/>
                    </a:moveTo>
                    <a:cubicBezTo>
                      <a:pt x="906" y="1"/>
                      <a:pt x="891" y="4"/>
                      <a:pt x="875" y="12"/>
                    </a:cubicBezTo>
                    <a:cubicBezTo>
                      <a:pt x="681" y="133"/>
                      <a:pt x="608" y="619"/>
                      <a:pt x="608" y="619"/>
                    </a:cubicBezTo>
                    <a:cubicBezTo>
                      <a:pt x="608" y="619"/>
                      <a:pt x="368" y="227"/>
                      <a:pt x="198" y="227"/>
                    </a:cubicBezTo>
                    <a:cubicBezTo>
                      <a:pt x="189" y="227"/>
                      <a:pt x="180" y="228"/>
                      <a:pt x="171" y="231"/>
                    </a:cubicBezTo>
                    <a:cubicBezTo>
                      <a:pt x="1" y="304"/>
                      <a:pt x="98" y="838"/>
                      <a:pt x="98" y="838"/>
                    </a:cubicBezTo>
                    <a:cubicBezTo>
                      <a:pt x="98" y="838"/>
                      <a:pt x="292" y="1883"/>
                      <a:pt x="1070" y="1931"/>
                    </a:cubicBezTo>
                    <a:cubicBezTo>
                      <a:pt x="1086" y="1933"/>
                      <a:pt x="1103" y="1933"/>
                      <a:pt x="1119" y="1933"/>
                    </a:cubicBezTo>
                    <a:cubicBezTo>
                      <a:pt x="1870" y="1933"/>
                      <a:pt x="1840" y="298"/>
                      <a:pt x="1507" y="36"/>
                    </a:cubicBezTo>
                    <a:cubicBezTo>
                      <a:pt x="1493" y="24"/>
                      <a:pt x="1478" y="19"/>
                      <a:pt x="1464" y="19"/>
                    </a:cubicBezTo>
                    <a:cubicBezTo>
                      <a:pt x="1334" y="19"/>
                      <a:pt x="1215" y="474"/>
                      <a:pt x="1215" y="474"/>
                    </a:cubicBezTo>
                    <a:cubicBezTo>
                      <a:pt x="1215" y="474"/>
                      <a:pt x="1092" y="1"/>
                      <a:pt x="9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7"/>
              <p:cNvSpPr/>
              <p:nvPr/>
            </p:nvSpPr>
            <p:spPr>
              <a:xfrm>
                <a:off x="-561210" y="3750565"/>
                <a:ext cx="188066" cy="177850"/>
              </a:xfrm>
              <a:custGeom>
                <a:avLst/>
                <a:gdLst/>
                <a:ahLst/>
                <a:cxnLst/>
                <a:rect l="l" t="t" r="r" b="b"/>
                <a:pathLst>
                  <a:path w="2115" h="2000" extrusionOk="0">
                    <a:moveTo>
                      <a:pt x="645" y="1"/>
                    </a:moveTo>
                    <a:cubicBezTo>
                      <a:pt x="479" y="1"/>
                      <a:pt x="316" y="488"/>
                      <a:pt x="316" y="488"/>
                    </a:cubicBezTo>
                    <a:cubicBezTo>
                      <a:pt x="316" y="488"/>
                      <a:pt x="1" y="1508"/>
                      <a:pt x="656" y="1921"/>
                    </a:cubicBezTo>
                    <a:cubicBezTo>
                      <a:pt x="741" y="1975"/>
                      <a:pt x="828" y="2000"/>
                      <a:pt x="914" y="2000"/>
                    </a:cubicBezTo>
                    <a:cubicBezTo>
                      <a:pt x="1521" y="2000"/>
                      <a:pt x="2114" y="801"/>
                      <a:pt x="1944" y="439"/>
                    </a:cubicBezTo>
                    <a:cubicBezTo>
                      <a:pt x="1932" y="416"/>
                      <a:pt x="1912" y="406"/>
                      <a:pt x="1887" y="406"/>
                    </a:cubicBezTo>
                    <a:cubicBezTo>
                      <a:pt x="1751" y="406"/>
                      <a:pt x="1458" y="682"/>
                      <a:pt x="1458" y="682"/>
                    </a:cubicBezTo>
                    <a:cubicBezTo>
                      <a:pt x="1458" y="682"/>
                      <a:pt x="1621" y="147"/>
                      <a:pt x="1423" y="147"/>
                    </a:cubicBezTo>
                    <a:cubicBezTo>
                      <a:pt x="1419" y="147"/>
                      <a:pt x="1414" y="147"/>
                      <a:pt x="1410" y="148"/>
                    </a:cubicBezTo>
                    <a:cubicBezTo>
                      <a:pt x="1167" y="148"/>
                      <a:pt x="875" y="536"/>
                      <a:pt x="875" y="536"/>
                    </a:cubicBezTo>
                    <a:cubicBezTo>
                      <a:pt x="875" y="536"/>
                      <a:pt x="851" y="26"/>
                      <a:pt x="656" y="2"/>
                    </a:cubicBezTo>
                    <a:cubicBezTo>
                      <a:pt x="653" y="1"/>
                      <a:pt x="649" y="1"/>
                      <a:pt x="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7"/>
              <p:cNvSpPr/>
              <p:nvPr/>
            </p:nvSpPr>
            <p:spPr>
              <a:xfrm>
                <a:off x="-686499" y="3891063"/>
                <a:ext cx="121020" cy="108400"/>
              </a:xfrm>
              <a:custGeom>
                <a:avLst/>
                <a:gdLst/>
                <a:ahLst/>
                <a:cxnLst/>
                <a:rect l="l" t="t" r="r" b="b"/>
                <a:pathLst>
                  <a:path w="1361" h="1219" extrusionOk="0">
                    <a:moveTo>
                      <a:pt x="1" y="1"/>
                    </a:moveTo>
                    <a:lnTo>
                      <a:pt x="1" y="1"/>
                    </a:lnTo>
                    <a:cubicBezTo>
                      <a:pt x="1" y="1"/>
                      <a:pt x="155" y="1218"/>
                      <a:pt x="882" y="1218"/>
                    </a:cubicBezTo>
                    <a:cubicBezTo>
                      <a:pt x="1020" y="1218"/>
                      <a:pt x="1179" y="1174"/>
                      <a:pt x="1361" y="1070"/>
                    </a:cubicBezTo>
                    <a:cubicBezTo>
                      <a:pt x="1118" y="511"/>
                      <a:pt x="608" y="12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7"/>
              <p:cNvSpPr/>
              <p:nvPr/>
            </p:nvSpPr>
            <p:spPr>
              <a:xfrm>
                <a:off x="-505013" y="3906180"/>
                <a:ext cx="121020" cy="108400"/>
              </a:xfrm>
              <a:custGeom>
                <a:avLst/>
                <a:gdLst/>
                <a:ahLst/>
                <a:cxnLst/>
                <a:rect l="l" t="t" r="r" b="b"/>
                <a:pathLst>
                  <a:path w="1361" h="1219" extrusionOk="0">
                    <a:moveTo>
                      <a:pt x="1361" y="1"/>
                    </a:moveTo>
                    <a:cubicBezTo>
                      <a:pt x="753" y="122"/>
                      <a:pt x="267" y="511"/>
                      <a:pt x="0" y="1070"/>
                    </a:cubicBezTo>
                    <a:cubicBezTo>
                      <a:pt x="183" y="1174"/>
                      <a:pt x="341" y="1218"/>
                      <a:pt x="480" y="1218"/>
                    </a:cubicBezTo>
                    <a:cubicBezTo>
                      <a:pt x="1206" y="1218"/>
                      <a:pt x="1361" y="1"/>
                      <a:pt x="1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7"/>
              <p:cNvSpPr/>
              <p:nvPr/>
            </p:nvSpPr>
            <p:spPr>
              <a:xfrm>
                <a:off x="-643284" y="3930545"/>
                <a:ext cx="75671" cy="60024"/>
              </a:xfrm>
              <a:custGeom>
                <a:avLst/>
                <a:gdLst/>
                <a:ahLst/>
                <a:cxnLst/>
                <a:rect l="l" t="t" r="r" b="b"/>
                <a:pathLst>
                  <a:path w="851" h="675" extrusionOk="0">
                    <a:moveTo>
                      <a:pt x="61" y="0"/>
                    </a:moveTo>
                    <a:cubicBezTo>
                      <a:pt x="49" y="0"/>
                      <a:pt x="37" y="6"/>
                      <a:pt x="25" y="18"/>
                    </a:cubicBezTo>
                    <a:cubicBezTo>
                      <a:pt x="0" y="43"/>
                      <a:pt x="25" y="67"/>
                      <a:pt x="49" y="91"/>
                    </a:cubicBezTo>
                    <a:cubicBezTo>
                      <a:pt x="316" y="237"/>
                      <a:pt x="559" y="407"/>
                      <a:pt x="754" y="626"/>
                    </a:cubicBezTo>
                    <a:cubicBezTo>
                      <a:pt x="754" y="650"/>
                      <a:pt x="778" y="650"/>
                      <a:pt x="802" y="650"/>
                    </a:cubicBezTo>
                    <a:lnTo>
                      <a:pt x="826" y="674"/>
                    </a:lnTo>
                    <a:cubicBezTo>
                      <a:pt x="851" y="650"/>
                      <a:pt x="851" y="626"/>
                      <a:pt x="851" y="601"/>
                    </a:cubicBezTo>
                    <a:cubicBezTo>
                      <a:pt x="632" y="358"/>
                      <a:pt x="365" y="164"/>
                      <a:pt x="98" y="18"/>
                    </a:cubicBezTo>
                    <a:cubicBezTo>
                      <a:pt x="86" y="6"/>
                      <a:pt x="73" y="0"/>
                      <a:pt x="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7"/>
              <p:cNvSpPr/>
              <p:nvPr/>
            </p:nvSpPr>
            <p:spPr>
              <a:xfrm>
                <a:off x="-509370" y="3949397"/>
                <a:ext cx="80028" cy="56290"/>
              </a:xfrm>
              <a:custGeom>
                <a:avLst/>
                <a:gdLst/>
                <a:ahLst/>
                <a:cxnLst/>
                <a:rect l="l" t="t" r="r" b="b"/>
                <a:pathLst>
                  <a:path w="900" h="633" extrusionOk="0">
                    <a:moveTo>
                      <a:pt x="827" y="1"/>
                    </a:moveTo>
                    <a:cubicBezTo>
                      <a:pt x="705" y="74"/>
                      <a:pt x="73" y="389"/>
                      <a:pt x="1" y="559"/>
                    </a:cubicBezTo>
                    <a:cubicBezTo>
                      <a:pt x="1" y="584"/>
                      <a:pt x="1" y="608"/>
                      <a:pt x="25" y="632"/>
                    </a:cubicBezTo>
                    <a:lnTo>
                      <a:pt x="49" y="632"/>
                    </a:lnTo>
                    <a:cubicBezTo>
                      <a:pt x="73" y="632"/>
                      <a:pt x="73" y="608"/>
                      <a:pt x="98" y="608"/>
                    </a:cubicBezTo>
                    <a:cubicBezTo>
                      <a:pt x="316" y="389"/>
                      <a:pt x="584" y="219"/>
                      <a:pt x="875" y="98"/>
                    </a:cubicBezTo>
                    <a:cubicBezTo>
                      <a:pt x="875" y="74"/>
                      <a:pt x="899" y="49"/>
                      <a:pt x="875" y="25"/>
                    </a:cubicBezTo>
                    <a:cubicBezTo>
                      <a:pt x="875" y="1"/>
                      <a:pt x="851" y="1"/>
                      <a:pt x="8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7"/>
              <p:cNvSpPr/>
              <p:nvPr/>
            </p:nvSpPr>
            <p:spPr>
              <a:xfrm>
                <a:off x="-539603" y="3817613"/>
                <a:ext cx="118886" cy="75764"/>
              </a:xfrm>
              <a:custGeom>
                <a:avLst/>
                <a:gdLst/>
                <a:ahLst/>
                <a:cxnLst/>
                <a:rect l="l" t="t" r="r" b="b"/>
                <a:pathLst>
                  <a:path w="1337" h="852" extrusionOk="0">
                    <a:moveTo>
                      <a:pt x="584" y="171"/>
                    </a:moveTo>
                    <a:cubicBezTo>
                      <a:pt x="584" y="219"/>
                      <a:pt x="535" y="268"/>
                      <a:pt x="511" y="292"/>
                    </a:cubicBezTo>
                    <a:cubicBezTo>
                      <a:pt x="511" y="268"/>
                      <a:pt x="511" y="171"/>
                      <a:pt x="584" y="171"/>
                    </a:cubicBezTo>
                    <a:close/>
                    <a:moveTo>
                      <a:pt x="1142" y="414"/>
                    </a:moveTo>
                    <a:cubicBezTo>
                      <a:pt x="1142" y="438"/>
                      <a:pt x="1118" y="462"/>
                      <a:pt x="1118" y="487"/>
                    </a:cubicBezTo>
                    <a:cubicBezTo>
                      <a:pt x="1094" y="511"/>
                      <a:pt x="1094" y="511"/>
                      <a:pt x="1069" y="535"/>
                    </a:cubicBezTo>
                    <a:cubicBezTo>
                      <a:pt x="1094" y="462"/>
                      <a:pt x="1142" y="414"/>
                      <a:pt x="1142" y="414"/>
                    </a:cubicBezTo>
                    <a:close/>
                    <a:moveTo>
                      <a:pt x="98" y="1"/>
                    </a:moveTo>
                    <a:cubicBezTo>
                      <a:pt x="73" y="1"/>
                      <a:pt x="49" y="25"/>
                      <a:pt x="49" y="49"/>
                    </a:cubicBezTo>
                    <a:cubicBezTo>
                      <a:pt x="1" y="219"/>
                      <a:pt x="98" y="390"/>
                      <a:pt x="243" y="462"/>
                    </a:cubicBezTo>
                    <a:cubicBezTo>
                      <a:pt x="268" y="475"/>
                      <a:pt x="298" y="481"/>
                      <a:pt x="331" y="481"/>
                    </a:cubicBezTo>
                    <a:cubicBezTo>
                      <a:pt x="365" y="481"/>
                      <a:pt x="401" y="475"/>
                      <a:pt x="438" y="462"/>
                    </a:cubicBezTo>
                    <a:cubicBezTo>
                      <a:pt x="486" y="608"/>
                      <a:pt x="632" y="705"/>
                      <a:pt x="802" y="705"/>
                    </a:cubicBezTo>
                    <a:cubicBezTo>
                      <a:pt x="875" y="705"/>
                      <a:pt x="924" y="705"/>
                      <a:pt x="996" y="681"/>
                    </a:cubicBezTo>
                    <a:cubicBezTo>
                      <a:pt x="1045" y="778"/>
                      <a:pt x="1142" y="851"/>
                      <a:pt x="1264" y="851"/>
                    </a:cubicBezTo>
                    <a:lnTo>
                      <a:pt x="1288" y="851"/>
                    </a:lnTo>
                    <a:cubicBezTo>
                      <a:pt x="1337" y="851"/>
                      <a:pt x="1337" y="778"/>
                      <a:pt x="1288" y="754"/>
                    </a:cubicBezTo>
                    <a:cubicBezTo>
                      <a:pt x="1275" y="757"/>
                      <a:pt x="1262" y="759"/>
                      <a:pt x="1250" y="759"/>
                    </a:cubicBezTo>
                    <a:cubicBezTo>
                      <a:pt x="1172" y="759"/>
                      <a:pt x="1115" y="696"/>
                      <a:pt x="1094" y="632"/>
                    </a:cubicBezTo>
                    <a:cubicBezTo>
                      <a:pt x="1142" y="608"/>
                      <a:pt x="1167" y="584"/>
                      <a:pt x="1191" y="535"/>
                    </a:cubicBezTo>
                    <a:cubicBezTo>
                      <a:pt x="1239" y="487"/>
                      <a:pt x="1239" y="414"/>
                      <a:pt x="1215" y="365"/>
                    </a:cubicBezTo>
                    <a:cubicBezTo>
                      <a:pt x="1198" y="348"/>
                      <a:pt x="1181" y="331"/>
                      <a:pt x="1164" y="331"/>
                    </a:cubicBezTo>
                    <a:cubicBezTo>
                      <a:pt x="1156" y="331"/>
                      <a:pt x="1149" y="334"/>
                      <a:pt x="1142" y="341"/>
                    </a:cubicBezTo>
                    <a:cubicBezTo>
                      <a:pt x="1045" y="341"/>
                      <a:pt x="996" y="438"/>
                      <a:pt x="996" y="560"/>
                    </a:cubicBezTo>
                    <a:cubicBezTo>
                      <a:pt x="972" y="560"/>
                      <a:pt x="972" y="584"/>
                      <a:pt x="996" y="584"/>
                    </a:cubicBezTo>
                    <a:cubicBezTo>
                      <a:pt x="924" y="608"/>
                      <a:pt x="875" y="608"/>
                      <a:pt x="802" y="608"/>
                    </a:cubicBezTo>
                    <a:cubicBezTo>
                      <a:pt x="681" y="608"/>
                      <a:pt x="559" y="535"/>
                      <a:pt x="535" y="414"/>
                    </a:cubicBezTo>
                    <a:cubicBezTo>
                      <a:pt x="559" y="390"/>
                      <a:pt x="584" y="365"/>
                      <a:pt x="608" y="341"/>
                    </a:cubicBezTo>
                    <a:cubicBezTo>
                      <a:pt x="632" y="317"/>
                      <a:pt x="729" y="219"/>
                      <a:pt x="681" y="122"/>
                    </a:cubicBezTo>
                    <a:cubicBezTo>
                      <a:pt x="681" y="122"/>
                      <a:pt x="656" y="74"/>
                      <a:pt x="559" y="74"/>
                    </a:cubicBezTo>
                    <a:cubicBezTo>
                      <a:pt x="462" y="98"/>
                      <a:pt x="413" y="171"/>
                      <a:pt x="413" y="317"/>
                    </a:cubicBezTo>
                    <a:cubicBezTo>
                      <a:pt x="413" y="317"/>
                      <a:pt x="413" y="341"/>
                      <a:pt x="413" y="365"/>
                    </a:cubicBezTo>
                    <a:cubicBezTo>
                      <a:pt x="389" y="377"/>
                      <a:pt x="365" y="383"/>
                      <a:pt x="341" y="383"/>
                    </a:cubicBezTo>
                    <a:cubicBezTo>
                      <a:pt x="316" y="383"/>
                      <a:pt x="292" y="377"/>
                      <a:pt x="268" y="365"/>
                    </a:cubicBezTo>
                    <a:cubicBezTo>
                      <a:pt x="171" y="292"/>
                      <a:pt x="122" y="171"/>
                      <a:pt x="122" y="49"/>
                    </a:cubicBezTo>
                    <a:cubicBezTo>
                      <a:pt x="122" y="25"/>
                      <a:pt x="122" y="1"/>
                      <a:pt x="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7"/>
              <p:cNvSpPr/>
              <p:nvPr/>
            </p:nvSpPr>
            <p:spPr>
              <a:xfrm>
                <a:off x="-692990" y="3761503"/>
                <a:ext cx="131868" cy="58424"/>
              </a:xfrm>
              <a:custGeom>
                <a:avLst/>
                <a:gdLst/>
                <a:ahLst/>
                <a:cxnLst/>
                <a:rect l="l" t="t" r="r" b="b"/>
                <a:pathLst>
                  <a:path w="1483" h="657" extrusionOk="0">
                    <a:moveTo>
                      <a:pt x="1021" y="97"/>
                    </a:moveTo>
                    <a:cubicBezTo>
                      <a:pt x="1045" y="97"/>
                      <a:pt x="1045" y="97"/>
                      <a:pt x="1045" y="146"/>
                    </a:cubicBezTo>
                    <a:cubicBezTo>
                      <a:pt x="1045" y="195"/>
                      <a:pt x="1021" y="219"/>
                      <a:pt x="1021" y="243"/>
                    </a:cubicBezTo>
                    <a:cubicBezTo>
                      <a:pt x="997" y="195"/>
                      <a:pt x="997" y="146"/>
                      <a:pt x="1021" y="97"/>
                    </a:cubicBezTo>
                    <a:close/>
                    <a:moveTo>
                      <a:pt x="608" y="219"/>
                    </a:moveTo>
                    <a:cubicBezTo>
                      <a:pt x="632" y="267"/>
                      <a:pt x="657" y="340"/>
                      <a:pt x="632" y="413"/>
                    </a:cubicBezTo>
                    <a:cubicBezTo>
                      <a:pt x="608" y="389"/>
                      <a:pt x="584" y="365"/>
                      <a:pt x="559" y="316"/>
                    </a:cubicBezTo>
                    <a:cubicBezTo>
                      <a:pt x="559" y="292"/>
                      <a:pt x="584" y="243"/>
                      <a:pt x="608" y="219"/>
                    </a:cubicBezTo>
                    <a:close/>
                    <a:moveTo>
                      <a:pt x="1021" y="0"/>
                    </a:moveTo>
                    <a:cubicBezTo>
                      <a:pt x="972" y="0"/>
                      <a:pt x="924" y="25"/>
                      <a:pt x="924" y="73"/>
                    </a:cubicBezTo>
                    <a:cubicBezTo>
                      <a:pt x="875" y="146"/>
                      <a:pt x="900" y="267"/>
                      <a:pt x="924" y="340"/>
                    </a:cubicBezTo>
                    <a:cubicBezTo>
                      <a:pt x="875" y="389"/>
                      <a:pt x="827" y="413"/>
                      <a:pt x="754" y="438"/>
                    </a:cubicBezTo>
                    <a:lnTo>
                      <a:pt x="705" y="438"/>
                    </a:lnTo>
                    <a:cubicBezTo>
                      <a:pt x="730" y="340"/>
                      <a:pt x="730" y="243"/>
                      <a:pt x="681" y="170"/>
                    </a:cubicBezTo>
                    <a:cubicBezTo>
                      <a:pt x="664" y="153"/>
                      <a:pt x="634" y="136"/>
                      <a:pt x="602" y="136"/>
                    </a:cubicBezTo>
                    <a:cubicBezTo>
                      <a:pt x="588" y="136"/>
                      <a:pt x="574" y="139"/>
                      <a:pt x="559" y="146"/>
                    </a:cubicBezTo>
                    <a:cubicBezTo>
                      <a:pt x="487" y="170"/>
                      <a:pt x="438" y="267"/>
                      <a:pt x="462" y="340"/>
                    </a:cubicBezTo>
                    <a:cubicBezTo>
                      <a:pt x="487" y="413"/>
                      <a:pt x="511" y="462"/>
                      <a:pt x="584" y="486"/>
                    </a:cubicBezTo>
                    <a:cubicBezTo>
                      <a:pt x="547" y="541"/>
                      <a:pt x="497" y="568"/>
                      <a:pt x="444" y="568"/>
                    </a:cubicBezTo>
                    <a:cubicBezTo>
                      <a:pt x="426" y="568"/>
                      <a:pt x="408" y="565"/>
                      <a:pt x="389" y="559"/>
                    </a:cubicBezTo>
                    <a:cubicBezTo>
                      <a:pt x="98" y="535"/>
                      <a:pt x="98" y="389"/>
                      <a:pt x="98" y="389"/>
                    </a:cubicBezTo>
                    <a:cubicBezTo>
                      <a:pt x="98" y="365"/>
                      <a:pt x="74" y="340"/>
                      <a:pt x="49" y="340"/>
                    </a:cubicBezTo>
                    <a:cubicBezTo>
                      <a:pt x="25" y="340"/>
                      <a:pt x="1" y="365"/>
                      <a:pt x="1" y="389"/>
                    </a:cubicBezTo>
                    <a:cubicBezTo>
                      <a:pt x="1" y="413"/>
                      <a:pt x="1" y="608"/>
                      <a:pt x="389" y="656"/>
                    </a:cubicBezTo>
                    <a:lnTo>
                      <a:pt x="438" y="656"/>
                    </a:lnTo>
                    <a:cubicBezTo>
                      <a:pt x="535" y="656"/>
                      <a:pt x="632" y="608"/>
                      <a:pt x="681" y="510"/>
                    </a:cubicBezTo>
                    <a:lnTo>
                      <a:pt x="754" y="510"/>
                    </a:lnTo>
                    <a:cubicBezTo>
                      <a:pt x="851" y="486"/>
                      <a:pt x="924" y="462"/>
                      <a:pt x="972" y="413"/>
                    </a:cubicBezTo>
                    <a:cubicBezTo>
                      <a:pt x="997" y="438"/>
                      <a:pt x="1021" y="438"/>
                      <a:pt x="1045" y="462"/>
                    </a:cubicBezTo>
                    <a:cubicBezTo>
                      <a:pt x="1071" y="487"/>
                      <a:pt x="1123" y="520"/>
                      <a:pt x="1203" y="520"/>
                    </a:cubicBezTo>
                    <a:cubicBezTo>
                      <a:pt x="1274" y="520"/>
                      <a:pt x="1368" y="494"/>
                      <a:pt x="1483" y="413"/>
                    </a:cubicBezTo>
                    <a:cubicBezTo>
                      <a:pt x="1483" y="413"/>
                      <a:pt x="1483" y="365"/>
                      <a:pt x="1483" y="365"/>
                    </a:cubicBezTo>
                    <a:cubicBezTo>
                      <a:pt x="1470" y="352"/>
                      <a:pt x="1458" y="346"/>
                      <a:pt x="1446" y="346"/>
                    </a:cubicBezTo>
                    <a:cubicBezTo>
                      <a:pt x="1434" y="346"/>
                      <a:pt x="1422" y="352"/>
                      <a:pt x="1410" y="365"/>
                    </a:cubicBezTo>
                    <a:cubicBezTo>
                      <a:pt x="1355" y="405"/>
                      <a:pt x="1278" y="439"/>
                      <a:pt x="1204" y="439"/>
                    </a:cubicBezTo>
                    <a:cubicBezTo>
                      <a:pt x="1145" y="439"/>
                      <a:pt x="1088" y="418"/>
                      <a:pt x="1045" y="365"/>
                    </a:cubicBezTo>
                    <a:cubicBezTo>
                      <a:pt x="1094" y="292"/>
                      <a:pt x="1118" y="243"/>
                      <a:pt x="1118" y="170"/>
                    </a:cubicBezTo>
                    <a:cubicBezTo>
                      <a:pt x="1142" y="97"/>
                      <a:pt x="1094" y="25"/>
                      <a:pt x="10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7"/>
              <p:cNvSpPr/>
              <p:nvPr/>
            </p:nvSpPr>
            <p:spPr>
              <a:xfrm>
                <a:off x="-664891" y="4027204"/>
                <a:ext cx="267916" cy="216088"/>
              </a:xfrm>
              <a:custGeom>
                <a:avLst/>
                <a:gdLst/>
                <a:ahLst/>
                <a:cxnLst/>
                <a:rect l="l" t="t" r="r" b="b"/>
                <a:pathLst>
                  <a:path w="3013" h="2430" extrusionOk="0">
                    <a:moveTo>
                      <a:pt x="1" y="0"/>
                    </a:moveTo>
                    <a:lnTo>
                      <a:pt x="316" y="2381"/>
                    </a:lnTo>
                    <a:lnTo>
                      <a:pt x="2746" y="2429"/>
                    </a:lnTo>
                    <a:lnTo>
                      <a:pt x="30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2" name="Google Shape;282;p7"/>
            <p:cNvSpPr/>
            <p:nvPr/>
          </p:nvSpPr>
          <p:spPr>
            <a:xfrm>
              <a:off x="6350500" y="4521609"/>
              <a:ext cx="1179950" cy="287650"/>
            </a:xfrm>
            <a:custGeom>
              <a:avLst/>
              <a:gdLst/>
              <a:ahLst/>
              <a:cxnLst/>
              <a:rect l="l" t="t" r="r" b="b"/>
              <a:pathLst>
                <a:path w="47198" h="11506" extrusionOk="0">
                  <a:moveTo>
                    <a:pt x="0" y="11475"/>
                  </a:moveTo>
                  <a:cubicBezTo>
                    <a:pt x="3687" y="11722"/>
                    <a:pt x="7906" y="9164"/>
                    <a:pt x="9558" y="5859"/>
                  </a:cubicBezTo>
                  <a:cubicBezTo>
                    <a:pt x="10235" y="4505"/>
                    <a:pt x="10709" y="880"/>
                    <a:pt x="9262" y="1326"/>
                  </a:cubicBezTo>
                  <a:cubicBezTo>
                    <a:pt x="6671" y="2125"/>
                    <a:pt x="4685" y="7095"/>
                    <a:pt x="6602" y="9012"/>
                  </a:cubicBezTo>
                  <a:cubicBezTo>
                    <a:pt x="11006" y="13416"/>
                    <a:pt x="27053" y="5473"/>
                    <a:pt x="23254" y="538"/>
                  </a:cubicBezTo>
                  <a:cubicBezTo>
                    <a:pt x="21191" y="-2143"/>
                    <a:pt x="15077" y="6118"/>
                    <a:pt x="17244" y="8716"/>
                  </a:cubicBezTo>
                  <a:cubicBezTo>
                    <a:pt x="20758" y="12929"/>
                    <a:pt x="29582" y="8272"/>
                    <a:pt x="33009" y="3987"/>
                  </a:cubicBezTo>
                  <a:cubicBezTo>
                    <a:pt x="33816" y="2978"/>
                    <a:pt x="33765" y="-185"/>
                    <a:pt x="32516" y="144"/>
                  </a:cubicBezTo>
                  <a:cubicBezTo>
                    <a:pt x="29513" y="935"/>
                    <a:pt x="27980" y="6399"/>
                    <a:pt x="29659" y="9012"/>
                  </a:cubicBezTo>
                  <a:cubicBezTo>
                    <a:pt x="32449" y="13352"/>
                    <a:pt x="45289" y="5485"/>
                    <a:pt x="42862" y="932"/>
                  </a:cubicBezTo>
                  <a:cubicBezTo>
                    <a:pt x="42417" y="98"/>
                    <a:pt x="40902" y="1282"/>
                    <a:pt x="40202" y="1918"/>
                  </a:cubicBezTo>
                  <a:cubicBezTo>
                    <a:pt x="38237" y="3706"/>
                    <a:pt x="39117" y="8414"/>
                    <a:pt x="41384" y="9800"/>
                  </a:cubicBezTo>
                  <a:cubicBezTo>
                    <a:pt x="43191" y="10905"/>
                    <a:pt x="46739" y="9305"/>
                    <a:pt x="47198" y="7238"/>
                  </a:cubicBezTo>
                </a:path>
              </a:pathLst>
            </a:custGeom>
            <a:noFill/>
            <a:ln w="28575" cap="flat" cmpd="sng">
              <a:solidFill>
                <a:schemeClr val="dk1"/>
              </a:solidFill>
              <a:prstDash val="solid"/>
              <a:round/>
              <a:headEnd type="none" w="med" len="med"/>
              <a:tailEnd type="none" w="med" len="med"/>
            </a:ln>
          </p:spPr>
        </p:sp>
      </p:grpSp>
      <p:grpSp>
        <p:nvGrpSpPr>
          <p:cNvPr id="283" name="Google Shape;283;p7"/>
          <p:cNvGrpSpPr/>
          <p:nvPr/>
        </p:nvGrpSpPr>
        <p:grpSpPr>
          <a:xfrm>
            <a:off x="10281791" y="195203"/>
            <a:ext cx="2767303" cy="1441992"/>
            <a:chOff x="7239867" y="1514545"/>
            <a:chExt cx="2525833" cy="1610805"/>
          </a:xfrm>
        </p:grpSpPr>
        <p:grpSp>
          <p:nvGrpSpPr>
            <p:cNvPr id="284" name="Google Shape;284;p7"/>
            <p:cNvGrpSpPr/>
            <p:nvPr/>
          </p:nvGrpSpPr>
          <p:grpSpPr>
            <a:xfrm>
              <a:off x="7346663" y="1514545"/>
              <a:ext cx="2419037" cy="1551678"/>
              <a:chOff x="7410211" y="1555302"/>
              <a:chExt cx="2355440" cy="1510884"/>
            </a:xfrm>
          </p:grpSpPr>
          <p:grpSp>
            <p:nvGrpSpPr>
              <p:cNvPr id="285" name="Google Shape;285;p7"/>
              <p:cNvGrpSpPr/>
              <p:nvPr/>
            </p:nvGrpSpPr>
            <p:grpSpPr>
              <a:xfrm>
                <a:off x="7410211" y="1555302"/>
                <a:ext cx="2355440" cy="1510884"/>
                <a:chOff x="761258" y="2062480"/>
                <a:chExt cx="1646470" cy="1056119"/>
              </a:xfrm>
            </p:grpSpPr>
            <p:sp>
              <p:nvSpPr>
                <p:cNvPr id="286" name="Google Shape;286;p7"/>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7"/>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7"/>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7"/>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7"/>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7"/>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2" name="Google Shape;292;p7"/>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7"/>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4" name="Google Shape;294;p7"/>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92520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1DA8E-4070-4B41-A03A-8FDCC2DB35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EF8894-10C9-46B6-BBF4-38735201F5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BA8A28-A8F0-4DAF-8A9C-D6E5649F47A4}"/>
              </a:ext>
            </a:extLst>
          </p:cNvPr>
          <p:cNvSpPr>
            <a:spLocks noGrp="1"/>
          </p:cNvSpPr>
          <p:nvPr>
            <p:ph type="dt" sz="half" idx="10"/>
          </p:nvPr>
        </p:nvSpPr>
        <p:spPr/>
        <p:txBody>
          <a:bodyPr/>
          <a:lstStyle/>
          <a:p>
            <a:fld id="{C62CC340-7A04-47BC-8C5D-F3EDB73A65A2}" type="datetimeFigureOut">
              <a:rPr lang="en-US" smtClean="0"/>
              <a:t>7/28/2022</a:t>
            </a:fld>
            <a:endParaRPr lang="en-US"/>
          </a:p>
        </p:txBody>
      </p:sp>
      <p:sp>
        <p:nvSpPr>
          <p:cNvPr id="5" name="Footer Placeholder 4">
            <a:extLst>
              <a:ext uri="{FF2B5EF4-FFF2-40B4-BE49-F238E27FC236}">
                <a16:creationId xmlns:a16="http://schemas.microsoft.com/office/drawing/2014/main" id="{C4D8F86C-F90D-46B8-9FC0-DD5A38E171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80C75E-3209-4A7C-9592-DDA040C44860}"/>
              </a:ext>
            </a:extLst>
          </p:cNvPr>
          <p:cNvSpPr>
            <a:spLocks noGrp="1"/>
          </p:cNvSpPr>
          <p:nvPr>
            <p:ph type="sldNum" sz="quarter" idx="12"/>
          </p:nvPr>
        </p:nvSpPr>
        <p:spPr/>
        <p:txBody>
          <a:bodyPr/>
          <a:lstStyle/>
          <a:p>
            <a:fld id="{A8D3FC3F-1E74-4A10-A9D6-2160F7355639}" type="slidenum">
              <a:rPr lang="en-US" smtClean="0"/>
              <a:t>‹#›</a:t>
            </a:fld>
            <a:endParaRPr lang="en-US"/>
          </a:p>
        </p:txBody>
      </p:sp>
    </p:spTree>
    <p:extLst>
      <p:ext uri="{BB962C8B-B14F-4D97-AF65-F5344CB8AC3E}">
        <p14:creationId xmlns:p14="http://schemas.microsoft.com/office/powerpoint/2010/main" val="21903934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295"/>
        <p:cNvGrpSpPr/>
        <p:nvPr/>
      </p:nvGrpSpPr>
      <p:grpSpPr>
        <a:xfrm>
          <a:off x="0" y="0"/>
          <a:ext cx="0" cy="0"/>
          <a:chOff x="0" y="0"/>
          <a:chExt cx="0" cy="0"/>
        </a:xfrm>
      </p:grpSpPr>
      <p:sp>
        <p:nvSpPr>
          <p:cNvPr id="296" name="Google Shape;296;p8"/>
          <p:cNvSpPr txBox="1">
            <a:spLocks noGrp="1"/>
          </p:cNvSpPr>
          <p:nvPr>
            <p:ph type="title"/>
          </p:nvPr>
        </p:nvSpPr>
        <p:spPr>
          <a:xfrm>
            <a:off x="2372200" y="1390433"/>
            <a:ext cx="7447600" cy="42404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13333"/>
            </a:lvl1pPr>
            <a:lvl2pPr lvl="1" rtl="0">
              <a:spcBef>
                <a:spcPts val="0"/>
              </a:spcBef>
              <a:spcAft>
                <a:spcPts val="0"/>
              </a:spcAft>
              <a:buSzPts val="4800"/>
              <a:buNone/>
              <a:defRPr sz="6400" b="0"/>
            </a:lvl2pPr>
            <a:lvl3pPr lvl="2" rtl="0">
              <a:spcBef>
                <a:spcPts val="0"/>
              </a:spcBef>
              <a:spcAft>
                <a:spcPts val="0"/>
              </a:spcAft>
              <a:buSzPts val="4800"/>
              <a:buNone/>
              <a:defRPr sz="6400" b="0"/>
            </a:lvl3pPr>
            <a:lvl4pPr lvl="3" rtl="0">
              <a:spcBef>
                <a:spcPts val="0"/>
              </a:spcBef>
              <a:spcAft>
                <a:spcPts val="0"/>
              </a:spcAft>
              <a:buSzPts val="4800"/>
              <a:buNone/>
              <a:defRPr sz="6400" b="0"/>
            </a:lvl4pPr>
            <a:lvl5pPr lvl="4" rtl="0">
              <a:spcBef>
                <a:spcPts val="0"/>
              </a:spcBef>
              <a:spcAft>
                <a:spcPts val="0"/>
              </a:spcAft>
              <a:buSzPts val="4800"/>
              <a:buNone/>
              <a:defRPr sz="6400" b="0"/>
            </a:lvl5pPr>
            <a:lvl6pPr lvl="5" rtl="0">
              <a:spcBef>
                <a:spcPts val="0"/>
              </a:spcBef>
              <a:spcAft>
                <a:spcPts val="0"/>
              </a:spcAft>
              <a:buSzPts val="4800"/>
              <a:buNone/>
              <a:defRPr sz="6400" b="0"/>
            </a:lvl6pPr>
            <a:lvl7pPr lvl="6" rtl="0">
              <a:spcBef>
                <a:spcPts val="0"/>
              </a:spcBef>
              <a:spcAft>
                <a:spcPts val="0"/>
              </a:spcAft>
              <a:buSzPts val="4800"/>
              <a:buNone/>
              <a:defRPr sz="6400" b="0"/>
            </a:lvl7pPr>
            <a:lvl8pPr lvl="7" rtl="0">
              <a:spcBef>
                <a:spcPts val="0"/>
              </a:spcBef>
              <a:spcAft>
                <a:spcPts val="0"/>
              </a:spcAft>
              <a:buSzPts val="4800"/>
              <a:buNone/>
              <a:defRPr sz="6400" b="0"/>
            </a:lvl8pPr>
            <a:lvl9pPr lvl="8" rtl="0">
              <a:spcBef>
                <a:spcPts val="0"/>
              </a:spcBef>
              <a:spcAft>
                <a:spcPts val="0"/>
              </a:spcAft>
              <a:buSzPts val="4800"/>
              <a:buNone/>
              <a:defRPr sz="6400" b="0"/>
            </a:lvl9pPr>
          </a:lstStyle>
          <a:p>
            <a:endParaRPr/>
          </a:p>
        </p:txBody>
      </p:sp>
      <p:grpSp>
        <p:nvGrpSpPr>
          <p:cNvPr id="297" name="Google Shape;297;p8"/>
          <p:cNvGrpSpPr/>
          <p:nvPr/>
        </p:nvGrpSpPr>
        <p:grpSpPr>
          <a:xfrm>
            <a:off x="-249464" y="3053047"/>
            <a:ext cx="2716935" cy="2147739"/>
            <a:chOff x="855987" y="2204128"/>
            <a:chExt cx="1217483" cy="962421"/>
          </a:xfrm>
        </p:grpSpPr>
        <p:grpSp>
          <p:nvGrpSpPr>
            <p:cNvPr id="298" name="Google Shape;298;p8"/>
            <p:cNvGrpSpPr/>
            <p:nvPr/>
          </p:nvGrpSpPr>
          <p:grpSpPr>
            <a:xfrm>
              <a:off x="855987" y="2204128"/>
              <a:ext cx="1146639" cy="962421"/>
              <a:chOff x="958238" y="2157575"/>
              <a:chExt cx="1115191" cy="936025"/>
            </a:xfrm>
          </p:grpSpPr>
          <p:sp>
            <p:nvSpPr>
              <p:cNvPr id="299" name="Google Shape;299;p8"/>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8"/>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8"/>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8"/>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8"/>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8"/>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5" name="Google Shape;305;p8"/>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 name="Google Shape;306;p8"/>
          <p:cNvGrpSpPr/>
          <p:nvPr/>
        </p:nvGrpSpPr>
        <p:grpSpPr>
          <a:xfrm>
            <a:off x="7360838" y="208364"/>
            <a:ext cx="2202244" cy="959963"/>
            <a:chOff x="3965010" y="571479"/>
            <a:chExt cx="1651683" cy="719972"/>
          </a:xfrm>
        </p:grpSpPr>
        <p:grpSp>
          <p:nvGrpSpPr>
            <p:cNvPr id="307" name="Google Shape;307;p8"/>
            <p:cNvGrpSpPr/>
            <p:nvPr/>
          </p:nvGrpSpPr>
          <p:grpSpPr>
            <a:xfrm>
              <a:off x="3965010" y="571479"/>
              <a:ext cx="1446820" cy="719972"/>
              <a:chOff x="3953250" y="571500"/>
              <a:chExt cx="1383325" cy="766825"/>
            </a:xfrm>
          </p:grpSpPr>
          <p:grpSp>
            <p:nvGrpSpPr>
              <p:cNvPr id="308" name="Google Shape;308;p8"/>
              <p:cNvGrpSpPr/>
              <p:nvPr/>
            </p:nvGrpSpPr>
            <p:grpSpPr>
              <a:xfrm>
                <a:off x="3953250" y="571500"/>
                <a:ext cx="1383166" cy="669650"/>
                <a:chOff x="897088" y="2374675"/>
                <a:chExt cx="1383166" cy="669650"/>
              </a:xfrm>
            </p:grpSpPr>
            <p:sp>
              <p:nvSpPr>
                <p:cNvPr id="309" name="Google Shape;309;p8"/>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8"/>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8"/>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8"/>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3" name="Google Shape;313;p8"/>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4" name="Google Shape;314;p8"/>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5" name="Google Shape;315;p8"/>
          <p:cNvGrpSpPr/>
          <p:nvPr/>
        </p:nvGrpSpPr>
        <p:grpSpPr>
          <a:xfrm rot="8903269">
            <a:off x="-83157" y="163265"/>
            <a:ext cx="1467960" cy="1050163"/>
            <a:chOff x="1202177" y="4613417"/>
            <a:chExt cx="528376" cy="377938"/>
          </a:xfrm>
        </p:grpSpPr>
        <p:sp>
          <p:nvSpPr>
            <p:cNvPr id="316" name="Google Shape;316;p8"/>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8"/>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8"/>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8"/>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8"/>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8"/>
            <p:cNvSpPr/>
            <p:nvPr/>
          </p:nvSpPr>
          <p:spPr>
            <a:xfrm>
              <a:off x="1419143" y="4894566"/>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2" name="Google Shape;322;p8"/>
          <p:cNvGrpSpPr/>
          <p:nvPr/>
        </p:nvGrpSpPr>
        <p:grpSpPr>
          <a:xfrm>
            <a:off x="9632090" y="2894827"/>
            <a:ext cx="3367777" cy="2147740"/>
            <a:chOff x="7239867" y="1514545"/>
            <a:chExt cx="2525833" cy="1610805"/>
          </a:xfrm>
        </p:grpSpPr>
        <p:grpSp>
          <p:nvGrpSpPr>
            <p:cNvPr id="323" name="Google Shape;323;p8"/>
            <p:cNvGrpSpPr/>
            <p:nvPr/>
          </p:nvGrpSpPr>
          <p:grpSpPr>
            <a:xfrm>
              <a:off x="7346663" y="1514545"/>
              <a:ext cx="2419037" cy="1551678"/>
              <a:chOff x="7410211" y="1555302"/>
              <a:chExt cx="2355440" cy="1510884"/>
            </a:xfrm>
          </p:grpSpPr>
          <p:grpSp>
            <p:nvGrpSpPr>
              <p:cNvPr id="324" name="Google Shape;324;p8"/>
              <p:cNvGrpSpPr/>
              <p:nvPr/>
            </p:nvGrpSpPr>
            <p:grpSpPr>
              <a:xfrm>
                <a:off x="7410211" y="1555302"/>
                <a:ext cx="2355440" cy="1510884"/>
                <a:chOff x="761258" y="2062480"/>
                <a:chExt cx="1646470" cy="1056119"/>
              </a:xfrm>
            </p:grpSpPr>
            <p:sp>
              <p:nvSpPr>
                <p:cNvPr id="325" name="Google Shape;325;p8"/>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8"/>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8"/>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8"/>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8"/>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8"/>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1" name="Google Shape;331;p8"/>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8"/>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3" name="Google Shape;333;p8"/>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4" name="Google Shape;334;p8"/>
          <p:cNvSpPr/>
          <p:nvPr/>
        </p:nvSpPr>
        <p:spPr>
          <a:xfrm>
            <a:off x="-65700" y="6431401"/>
            <a:ext cx="2138592" cy="492032"/>
          </a:xfrm>
          <a:custGeom>
            <a:avLst/>
            <a:gdLst/>
            <a:ahLst/>
            <a:cxnLst/>
            <a:rect l="l" t="t" r="r" b="b"/>
            <a:pathLst>
              <a:path w="7289" h="1677" extrusionOk="0">
                <a:moveTo>
                  <a:pt x="2819" y="1"/>
                </a:moveTo>
                <a:lnTo>
                  <a:pt x="2114" y="1191"/>
                </a:lnTo>
                <a:lnTo>
                  <a:pt x="1604" y="268"/>
                </a:lnTo>
                <a:lnTo>
                  <a:pt x="1118" y="1361"/>
                </a:lnTo>
                <a:lnTo>
                  <a:pt x="584" y="754"/>
                </a:lnTo>
                <a:lnTo>
                  <a:pt x="1" y="1677"/>
                </a:lnTo>
                <a:lnTo>
                  <a:pt x="7289" y="1677"/>
                </a:lnTo>
                <a:lnTo>
                  <a:pt x="6657" y="559"/>
                </a:lnTo>
                <a:lnTo>
                  <a:pt x="6001" y="1191"/>
                </a:lnTo>
                <a:lnTo>
                  <a:pt x="5394" y="268"/>
                </a:lnTo>
                <a:lnTo>
                  <a:pt x="4738" y="1191"/>
                </a:lnTo>
                <a:lnTo>
                  <a:pt x="4252" y="1"/>
                </a:lnTo>
                <a:lnTo>
                  <a:pt x="3353" y="1118"/>
                </a:lnTo>
                <a:lnTo>
                  <a:pt x="2819"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8"/>
          <p:cNvSpPr/>
          <p:nvPr/>
        </p:nvSpPr>
        <p:spPr>
          <a:xfrm>
            <a:off x="2008236" y="6614303"/>
            <a:ext cx="1421248" cy="309132"/>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8"/>
          <p:cNvSpPr/>
          <p:nvPr/>
        </p:nvSpPr>
        <p:spPr>
          <a:xfrm>
            <a:off x="8005239" y="6458275"/>
            <a:ext cx="2138603" cy="46516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8"/>
          <p:cNvSpPr/>
          <p:nvPr/>
        </p:nvSpPr>
        <p:spPr>
          <a:xfrm>
            <a:off x="10043135" y="6431401"/>
            <a:ext cx="2262260" cy="492033"/>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8"/>
          <p:cNvSpPr/>
          <p:nvPr/>
        </p:nvSpPr>
        <p:spPr>
          <a:xfrm>
            <a:off x="4194215" y="6458275"/>
            <a:ext cx="2138603" cy="46516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8"/>
          <p:cNvSpPr/>
          <p:nvPr/>
        </p:nvSpPr>
        <p:spPr>
          <a:xfrm>
            <a:off x="6226152" y="6515214"/>
            <a:ext cx="1876864" cy="408217"/>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8"/>
          <p:cNvSpPr/>
          <p:nvPr/>
        </p:nvSpPr>
        <p:spPr>
          <a:xfrm>
            <a:off x="3157673" y="6614303"/>
            <a:ext cx="1421248" cy="309132"/>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1" name="Google Shape;341;p8"/>
          <p:cNvGrpSpPr/>
          <p:nvPr/>
        </p:nvGrpSpPr>
        <p:grpSpPr>
          <a:xfrm rot="615299" flipH="1">
            <a:off x="1544957" y="378855"/>
            <a:ext cx="2202201" cy="1999527"/>
            <a:chOff x="7844079" y="226728"/>
            <a:chExt cx="1373387" cy="1246991"/>
          </a:xfrm>
        </p:grpSpPr>
        <p:sp>
          <p:nvSpPr>
            <p:cNvPr id="342" name="Google Shape;342;p8"/>
            <p:cNvSpPr/>
            <p:nvPr/>
          </p:nvSpPr>
          <p:spPr>
            <a:xfrm rot="-1688081">
              <a:off x="8295818" y="1015024"/>
              <a:ext cx="222185" cy="222398"/>
            </a:xfrm>
            <a:custGeom>
              <a:avLst/>
              <a:gdLst/>
              <a:ahLst/>
              <a:cxnLst/>
              <a:rect l="l" t="t" r="r" b="b"/>
              <a:pathLst>
                <a:path w="1118" h="1119" extrusionOk="0">
                  <a:moveTo>
                    <a:pt x="607" y="98"/>
                  </a:moveTo>
                  <a:cubicBezTo>
                    <a:pt x="607" y="147"/>
                    <a:pt x="632" y="219"/>
                    <a:pt x="632" y="268"/>
                  </a:cubicBezTo>
                  <a:cubicBezTo>
                    <a:pt x="656" y="317"/>
                    <a:pt x="656" y="389"/>
                    <a:pt x="680" y="438"/>
                  </a:cubicBezTo>
                  <a:cubicBezTo>
                    <a:pt x="705" y="438"/>
                    <a:pt x="729" y="462"/>
                    <a:pt x="826" y="487"/>
                  </a:cubicBezTo>
                  <a:lnTo>
                    <a:pt x="972" y="560"/>
                  </a:lnTo>
                  <a:cubicBezTo>
                    <a:pt x="899" y="584"/>
                    <a:pt x="802" y="632"/>
                    <a:pt x="705" y="657"/>
                  </a:cubicBezTo>
                  <a:cubicBezTo>
                    <a:pt x="705" y="657"/>
                    <a:pt x="705" y="657"/>
                    <a:pt x="680" y="681"/>
                  </a:cubicBezTo>
                  <a:cubicBezTo>
                    <a:pt x="656" y="802"/>
                    <a:pt x="583" y="924"/>
                    <a:pt x="559" y="972"/>
                  </a:cubicBezTo>
                  <a:cubicBezTo>
                    <a:pt x="535" y="924"/>
                    <a:pt x="486" y="802"/>
                    <a:pt x="462" y="681"/>
                  </a:cubicBezTo>
                  <a:cubicBezTo>
                    <a:pt x="462" y="657"/>
                    <a:pt x="437" y="657"/>
                    <a:pt x="413" y="632"/>
                  </a:cubicBezTo>
                  <a:cubicBezTo>
                    <a:pt x="316" y="632"/>
                    <a:pt x="194" y="584"/>
                    <a:pt x="122" y="584"/>
                  </a:cubicBezTo>
                  <a:cubicBezTo>
                    <a:pt x="219" y="511"/>
                    <a:pt x="340" y="462"/>
                    <a:pt x="462" y="414"/>
                  </a:cubicBezTo>
                  <a:cubicBezTo>
                    <a:pt x="462" y="414"/>
                    <a:pt x="462" y="389"/>
                    <a:pt x="486" y="389"/>
                  </a:cubicBezTo>
                  <a:cubicBezTo>
                    <a:pt x="510" y="292"/>
                    <a:pt x="559" y="195"/>
                    <a:pt x="607" y="98"/>
                  </a:cubicBezTo>
                  <a:close/>
                  <a:moveTo>
                    <a:pt x="607" y="1"/>
                  </a:moveTo>
                  <a:cubicBezTo>
                    <a:pt x="583" y="1"/>
                    <a:pt x="535" y="1"/>
                    <a:pt x="389" y="341"/>
                  </a:cubicBezTo>
                  <a:cubicBezTo>
                    <a:pt x="24" y="487"/>
                    <a:pt x="0" y="560"/>
                    <a:pt x="0" y="560"/>
                  </a:cubicBezTo>
                  <a:cubicBezTo>
                    <a:pt x="0" y="584"/>
                    <a:pt x="0" y="608"/>
                    <a:pt x="0" y="608"/>
                  </a:cubicBezTo>
                  <a:cubicBezTo>
                    <a:pt x="0" y="632"/>
                    <a:pt x="49" y="657"/>
                    <a:pt x="364" y="730"/>
                  </a:cubicBezTo>
                  <a:cubicBezTo>
                    <a:pt x="462" y="1118"/>
                    <a:pt x="510" y="1118"/>
                    <a:pt x="535" y="1118"/>
                  </a:cubicBezTo>
                  <a:lnTo>
                    <a:pt x="559" y="1118"/>
                  </a:lnTo>
                  <a:cubicBezTo>
                    <a:pt x="583" y="1118"/>
                    <a:pt x="607" y="1118"/>
                    <a:pt x="777" y="754"/>
                  </a:cubicBezTo>
                  <a:cubicBezTo>
                    <a:pt x="875" y="705"/>
                    <a:pt x="996" y="681"/>
                    <a:pt x="1093" y="608"/>
                  </a:cubicBezTo>
                  <a:cubicBezTo>
                    <a:pt x="1118" y="608"/>
                    <a:pt x="1118" y="584"/>
                    <a:pt x="1118" y="560"/>
                  </a:cubicBezTo>
                  <a:cubicBezTo>
                    <a:pt x="1118" y="511"/>
                    <a:pt x="1045" y="487"/>
                    <a:pt x="875" y="414"/>
                  </a:cubicBezTo>
                  <a:lnTo>
                    <a:pt x="753" y="389"/>
                  </a:lnTo>
                  <a:cubicBezTo>
                    <a:pt x="753" y="341"/>
                    <a:pt x="729" y="317"/>
                    <a:pt x="729" y="268"/>
                  </a:cubicBezTo>
                  <a:cubicBezTo>
                    <a:pt x="729" y="171"/>
                    <a:pt x="680" y="98"/>
                    <a:pt x="656" y="25"/>
                  </a:cubicBezTo>
                  <a:cubicBezTo>
                    <a:pt x="632" y="1"/>
                    <a:pt x="632" y="1"/>
                    <a:pt x="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8"/>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8"/>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8"/>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8"/>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8"/>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8"/>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8"/>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8"/>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8"/>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8"/>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8"/>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8"/>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8"/>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623976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356"/>
        <p:cNvGrpSpPr/>
        <p:nvPr/>
      </p:nvGrpSpPr>
      <p:grpSpPr>
        <a:xfrm>
          <a:off x="0" y="0"/>
          <a:ext cx="0" cy="0"/>
          <a:chOff x="0" y="0"/>
          <a:chExt cx="0" cy="0"/>
        </a:xfrm>
      </p:grpSpPr>
      <p:sp>
        <p:nvSpPr>
          <p:cNvPr id="357" name="Google Shape;357;p9"/>
          <p:cNvSpPr txBox="1">
            <a:spLocks noGrp="1"/>
          </p:cNvSpPr>
          <p:nvPr>
            <p:ph type="subTitle" idx="1"/>
          </p:nvPr>
        </p:nvSpPr>
        <p:spPr>
          <a:xfrm>
            <a:off x="5890133" y="2891667"/>
            <a:ext cx="4630000" cy="2919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400">
                <a:solidFill>
                  <a:schemeClr val="dk1"/>
                </a:solidFill>
                <a:latin typeface="Comfortaa"/>
                <a:ea typeface="Comfortaa"/>
                <a:cs typeface="Comfortaa"/>
                <a:sym typeface="Comfortaa"/>
              </a:defRPr>
            </a:lvl1pPr>
            <a:lvl2pPr lvl="1" rtl="0">
              <a:spcBef>
                <a:spcPts val="2133"/>
              </a:spcBef>
              <a:spcAft>
                <a:spcPts val="0"/>
              </a:spcAft>
              <a:buNone/>
              <a:defRPr sz="2400">
                <a:solidFill>
                  <a:schemeClr val="dk1"/>
                </a:solidFill>
                <a:latin typeface="Comfortaa"/>
                <a:ea typeface="Comfortaa"/>
                <a:cs typeface="Comfortaa"/>
                <a:sym typeface="Comfortaa"/>
              </a:defRPr>
            </a:lvl2pPr>
            <a:lvl3pPr lvl="2" rtl="0">
              <a:spcBef>
                <a:spcPts val="2133"/>
              </a:spcBef>
              <a:spcAft>
                <a:spcPts val="0"/>
              </a:spcAft>
              <a:buNone/>
              <a:defRPr sz="2400">
                <a:solidFill>
                  <a:schemeClr val="dk1"/>
                </a:solidFill>
                <a:latin typeface="Comfortaa"/>
                <a:ea typeface="Comfortaa"/>
                <a:cs typeface="Comfortaa"/>
                <a:sym typeface="Comfortaa"/>
              </a:defRPr>
            </a:lvl3pPr>
            <a:lvl4pPr lvl="3" rtl="0">
              <a:spcBef>
                <a:spcPts val="2133"/>
              </a:spcBef>
              <a:spcAft>
                <a:spcPts val="0"/>
              </a:spcAft>
              <a:buNone/>
              <a:defRPr sz="2400">
                <a:solidFill>
                  <a:schemeClr val="dk1"/>
                </a:solidFill>
                <a:latin typeface="Comfortaa"/>
                <a:ea typeface="Comfortaa"/>
                <a:cs typeface="Comfortaa"/>
                <a:sym typeface="Comfortaa"/>
              </a:defRPr>
            </a:lvl4pPr>
            <a:lvl5pPr lvl="4" rtl="0">
              <a:spcBef>
                <a:spcPts val="2133"/>
              </a:spcBef>
              <a:spcAft>
                <a:spcPts val="0"/>
              </a:spcAft>
              <a:buNone/>
              <a:defRPr sz="2400">
                <a:solidFill>
                  <a:schemeClr val="dk1"/>
                </a:solidFill>
                <a:latin typeface="Comfortaa"/>
                <a:ea typeface="Comfortaa"/>
                <a:cs typeface="Comfortaa"/>
                <a:sym typeface="Comfortaa"/>
              </a:defRPr>
            </a:lvl5pPr>
            <a:lvl6pPr lvl="5" rtl="0">
              <a:spcBef>
                <a:spcPts val="2133"/>
              </a:spcBef>
              <a:spcAft>
                <a:spcPts val="0"/>
              </a:spcAft>
              <a:buNone/>
              <a:defRPr sz="2400">
                <a:solidFill>
                  <a:schemeClr val="dk1"/>
                </a:solidFill>
                <a:latin typeface="Comfortaa"/>
                <a:ea typeface="Comfortaa"/>
                <a:cs typeface="Comfortaa"/>
                <a:sym typeface="Comfortaa"/>
              </a:defRPr>
            </a:lvl6pPr>
            <a:lvl7pPr lvl="6" rtl="0">
              <a:spcBef>
                <a:spcPts val="2133"/>
              </a:spcBef>
              <a:spcAft>
                <a:spcPts val="0"/>
              </a:spcAft>
              <a:buNone/>
              <a:defRPr sz="2400">
                <a:solidFill>
                  <a:schemeClr val="dk1"/>
                </a:solidFill>
                <a:latin typeface="Comfortaa"/>
                <a:ea typeface="Comfortaa"/>
                <a:cs typeface="Comfortaa"/>
                <a:sym typeface="Comfortaa"/>
              </a:defRPr>
            </a:lvl7pPr>
            <a:lvl8pPr lvl="7" rtl="0">
              <a:spcBef>
                <a:spcPts val="2133"/>
              </a:spcBef>
              <a:spcAft>
                <a:spcPts val="0"/>
              </a:spcAft>
              <a:buNone/>
              <a:defRPr sz="2400">
                <a:solidFill>
                  <a:schemeClr val="dk1"/>
                </a:solidFill>
                <a:latin typeface="Comfortaa"/>
                <a:ea typeface="Comfortaa"/>
                <a:cs typeface="Comfortaa"/>
                <a:sym typeface="Comfortaa"/>
              </a:defRPr>
            </a:lvl8pPr>
            <a:lvl9pPr lvl="8" rtl="0">
              <a:spcBef>
                <a:spcPts val="2133"/>
              </a:spcBef>
              <a:spcAft>
                <a:spcPts val="2133"/>
              </a:spcAft>
              <a:buNone/>
              <a:defRPr sz="2400">
                <a:solidFill>
                  <a:schemeClr val="dk1"/>
                </a:solidFill>
                <a:latin typeface="Comfortaa"/>
                <a:ea typeface="Comfortaa"/>
                <a:cs typeface="Comfortaa"/>
                <a:sym typeface="Comfortaa"/>
              </a:defRPr>
            </a:lvl9pPr>
          </a:lstStyle>
          <a:p>
            <a:endParaRPr/>
          </a:p>
        </p:txBody>
      </p:sp>
      <p:sp>
        <p:nvSpPr>
          <p:cNvPr id="358" name="Google Shape;358;p9"/>
          <p:cNvSpPr txBox="1">
            <a:spLocks noGrp="1"/>
          </p:cNvSpPr>
          <p:nvPr>
            <p:ph type="title"/>
          </p:nvPr>
        </p:nvSpPr>
        <p:spPr>
          <a:xfrm>
            <a:off x="5890133" y="1272133"/>
            <a:ext cx="4844400" cy="14452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dk1"/>
              </a:buClr>
              <a:buSzPts val="3500"/>
              <a:buNone/>
              <a:defRPr b="0"/>
            </a:lvl1pPr>
            <a:lvl2pPr lvl="1" rtl="0">
              <a:spcBef>
                <a:spcPts val="0"/>
              </a:spcBef>
              <a:spcAft>
                <a:spcPts val="0"/>
              </a:spcAft>
              <a:buClr>
                <a:schemeClr val="dk1"/>
              </a:buClr>
              <a:buSzPts val="3500"/>
              <a:buNone/>
              <a:defRPr>
                <a:solidFill>
                  <a:schemeClr val="dk1"/>
                </a:solidFill>
              </a:defRPr>
            </a:lvl2pPr>
            <a:lvl3pPr lvl="2" rtl="0">
              <a:spcBef>
                <a:spcPts val="0"/>
              </a:spcBef>
              <a:spcAft>
                <a:spcPts val="0"/>
              </a:spcAft>
              <a:buClr>
                <a:schemeClr val="dk1"/>
              </a:buClr>
              <a:buSzPts val="3500"/>
              <a:buNone/>
              <a:defRPr>
                <a:solidFill>
                  <a:schemeClr val="dk1"/>
                </a:solidFill>
              </a:defRPr>
            </a:lvl3pPr>
            <a:lvl4pPr lvl="3" rtl="0">
              <a:spcBef>
                <a:spcPts val="0"/>
              </a:spcBef>
              <a:spcAft>
                <a:spcPts val="0"/>
              </a:spcAft>
              <a:buClr>
                <a:schemeClr val="dk1"/>
              </a:buClr>
              <a:buSzPts val="3500"/>
              <a:buNone/>
              <a:defRPr>
                <a:solidFill>
                  <a:schemeClr val="dk1"/>
                </a:solidFill>
              </a:defRPr>
            </a:lvl4pPr>
            <a:lvl5pPr lvl="4" rtl="0">
              <a:spcBef>
                <a:spcPts val="0"/>
              </a:spcBef>
              <a:spcAft>
                <a:spcPts val="0"/>
              </a:spcAft>
              <a:buClr>
                <a:schemeClr val="dk1"/>
              </a:buClr>
              <a:buSzPts val="3500"/>
              <a:buNone/>
              <a:defRPr>
                <a:solidFill>
                  <a:schemeClr val="dk1"/>
                </a:solidFill>
              </a:defRPr>
            </a:lvl5pPr>
            <a:lvl6pPr lvl="5" rtl="0">
              <a:spcBef>
                <a:spcPts val="0"/>
              </a:spcBef>
              <a:spcAft>
                <a:spcPts val="0"/>
              </a:spcAft>
              <a:buClr>
                <a:schemeClr val="dk1"/>
              </a:buClr>
              <a:buSzPts val="3500"/>
              <a:buNone/>
              <a:defRPr>
                <a:solidFill>
                  <a:schemeClr val="dk1"/>
                </a:solidFill>
              </a:defRPr>
            </a:lvl6pPr>
            <a:lvl7pPr lvl="6" rtl="0">
              <a:spcBef>
                <a:spcPts val="0"/>
              </a:spcBef>
              <a:spcAft>
                <a:spcPts val="0"/>
              </a:spcAft>
              <a:buClr>
                <a:schemeClr val="dk1"/>
              </a:buClr>
              <a:buSzPts val="3500"/>
              <a:buNone/>
              <a:defRPr>
                <a:solidFill>
                  <a:schemeClr val="dk1"/>
                </a:solidFill>
              </a:defRPr>
            </a:lvl7pPr>
            <a:lvl8pPr lvl="7" rtl="0">
              <a:spcBef>
                <a:spcPts val="0"/>
              </a:spcBef>
              <a:spcAft>
                <a:spcPts val="0"/>
              </a:spcAft>
              <a:buClr>
                <a:schemeClr val="dk1"/>
              </a:buClr>
              <a:buSzPts val="3500"/>
              <a:buNone/>
              <a:defRPr>
                <a:solidFill>
                  <a:schemeClr val="dk1"/>
                </a:solidFill>
              </a:defRPr>
            </a:lvl8pPr>
            <a:lvl9pPr lvl="8" rtl="0">
              <a:spcBef>
                <a:spcPts val="0"/>
              </a:spcBef>
              <a:spcAft>
                <a:spcPts val="0"/>
              </a:spcAft>
              <a:buClr>
                <a:schemeClr val="dk1"/>
              </a:buClr>
              <a:buSzPts val="3500"/>
              <a:buNone/>
              <a:defRPr>
                <a:solidFill>
                  <a:schemeClr val="dk1"/>
                </a:solidFill>
              </a:defRPr>
            </a:lvl9pPr>
          </a:lstStyle>
          <a:p>
            <a:endParaRPr/>
          </a:p>
        </p:txBody>
      </p:sp>
      <p:grpSp>
        <p:nvGrpSpPr>
          <p:cNvPr id="359" name="Google Shape;359;p9"/>
          <p:cNvGrpSpPr/>
          <p:nvPr/>
        </p:nvGrpSpPr>
        <p:grpSpPr>
          <a:xfrm>
            <a:off x="-483433" y="143839"/>
            <a:ext cx="2680077" cy="1709172"/>
            <a:chOff x="7239867" y="1514545"/>
            <a:chExt cx="2525833" cy="1610805"/>
          </a:xfrm>
        </p:grpSpPr>
        <p:grpSp>
          <p:nvGrpSpPr>
            <p:cNvPr id="360" name="Google Shape;360;p9"/>
            <p:cNvGrpSpPr/>
            <p:nvPr/>
          </p:nvGrpSpPr>
          <p:grpSpPr>
            <a:xfrm>
              <a:off x="7346663" y="1514545"/>
              <a:ext cx="2419037" cy="1551678"/>
              <a:chOff x="7410211" y="1555302"/>
              <a:chExt cx="2355440" cy="1510884"/>
            </a:xfrm>
          </p:grpSpPr>
          <p:grpSp>
            <p:nvGrpSpPr>
              <p:cNvPr id="361" name="Google Shape;361;p9"/>
              <p:cNvGrpSpPr/>
              <p:nvPr/>
            </p:nvGrpSpPr>
            <p:grpSpPr>
              <a:xfrm>
                <a:off x="7410211" y="1555302"/>
                <a:ext cx="2355440" cy="1510884"/>
                <a:chOff x="761258" y="2062480"/>
                <a:chExt cx="1646470" cy="1056119"/>
              </a:xfrm>
            </p:grpSpPr>
            <p:sp>
              <p:nvSpPr>
                <p:cNvPr id="362" name="Google Shape;362;p9"/>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9"/>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9"/>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9"/>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9"/>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9"/>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8" name="Google Shape;368;p9"/>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9"/>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0" name="Google Shape;370;p9"/>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1" name="Google Shape;371;p9"/>
          <p:cNvGrpSpPr/>
          <p:nvPr/>
        </p:nvGrpSpPr>
        <p:grpSpPr>
          <a:xfrm rot="-2398771" flipH="1">
            <a:off x="10789205" y="5835455"/>
            <a:ext cx="1354807" cy="809632"/>
            <a:chOff x="1202177" y="4613417"/>
            <a:chExt cx="528376" cy="315757"/>
          </a:xfrm>
        </p:grpSpPr>
        <p:sp>
          <p:nvSpPr>
            <p:cNvPr id="372" name="Google Shape;372;p9"/>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9"/>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9"/>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9"/>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9"/>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9"/>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8" name="Google Shape;378;p9"/>
          <p:cNvGrpSpPr/>
          <p:nvPr/>
        </p:nvGrpSpPr>
        <p:grpSpPr>
          <a:xfrm>
            <a:off x="11246436" y="250674"/>
            <a:ext cx="660725" cy="625684"/>
            <a:chOff x="2736573" y="4286656"/>
            <a:chExt cx="316076" cy="299294"/>
          </a:xfrm>
        </p:grpSpPr>
        <p:sp>
          <p:nvSpPr>
            <p:cNvPr id="379" name="Google Shape;379;p9"/>
            <p:cNvSpPr/>
            <p:nvPr/>
          </p:nvSpPr>
          <p:spPr>
            <a:xfrm>
              <a:off x="2867907" y="4291145"/>
              <a:ext cx="173578" cy="177388"/>
            </a:xfrm>
            <a:custGeom>
              <a:avLst/>
              <a:gdLst/>
              <a:ahLst/>
              <a:cxnLst/>
              <a:rect l="l" t="t" r="r" b="b"/>
              <a:pathLst>
                <a:path w="1508" h="1541" extrusionOk="0">
                  <a:moveTo>
                    <a:pt x="900" y="132"/>
                  </a:moveTo>
                  <a:lnTo>
                    <a:pt x="900" y="132"/>
                  </a:lnTo>
                  <a:cubicBezTo>
                    <a:pt x="778" y="472"/>
                    <a:pt x="608" y="812"/>
                    <a:pt x="390" y="1103"/>
                  </a:cubicBezTo>
                  <a:cubicBezTo>
                    <a:pt x="365" y="1128"/>
                    <a:pt x="365" y="1152"/>
                    <a:pt x="390" y="1176"/>
                  </a:cubicBezTo>
                  <a:cubicBezTo>
                    <a:pt x="402" y="1188"/>
                    <a:pt x="420" y="1194"/>
                    <a:pt x="435" y="1194"/>
                  </a:cubicBezTo>
                  <a:cubicBezTo>
                    <a:pt x="450" y="1194"/>
                    <a:pt x="463" y="1188"/>
                    <a:pt x="463" y="1176"/>
                  </a:cubicBezTo>
                  <a:cubicBezTo>
                    <a:pt x="705" y="1006"/>
                    <a:pt x="973" y="885"/>
                    <a:pt x="1264" y="812"/>
                  </a:cubicBezTo>
                  <a:cubicBezTo>
                    <a:pt x="1337" y="812"/>
                    <a:pt x="1361" y="860"/>
                    <a:pt x="1361" y="860"/>
                  </a:cubicBezTo>
                  <a:cubicBezTo>
                    <a:pt x="1361" y="860"/>
                    <a:pt x="1361" y="885"/>
                    <a:pt x="1361" y="885"/>
                  </a:cubicBezTo>
                  <a:cubicBezTo>
                    <a:pt x="1313" y="1030"/>
                    <a:pt x="875" y="1273"/>
                    <a:pt x="584" y="1395"/>
                  </a:cubicBezTo>
                  <a:lnTo>
                    <a:pt x="147" y="1055"/>
                  </a:lnTo>
                  <a:cubicBezTo>
                    <a:pt x="365" y="666"/>
                    <a:pt x="730" y="156"/>
                    <a:pt x="900" y="132"/>
                  </a:cubicBezTo>
                  <a:close/>
                  <a:moveTo>
                    <a:pt x="958" y="1"/>
                  </a:moveTo>
                  <a:cubicBezTo>
                    <a:pt x="948" y="1"/>
                    <a:pt x="937" y="4"/>
                    <a:pt x="924" y="10"/>
                  </a:cubicBezTo>
                  <a:cubicBezTo>
                    <a:pt x="608" y="10"/>
                    <a:pt x="122" y="860"/>
                    <a:pt x="25" y="1055"/>
                  </a:cubicBezTo>
                  <a:cubicBezTo>
                    <a:pt x="1" y="1079"/>
                    <a:pt x="1" y="1103"/>
                    <a:pt x="25" y="1128"/>
                  </a:cubicBezTo>
                  <a:lnTo>
                    <a:pt x="511" y="1516"/>
                  </a:lnTo>
                  <a:cubicBezTo>
                    <a:pt x="535" y="1516"/>
                    <a:pt x="535" y="1516"/>
                    <a:pt x="560" y="1540"/>
                  </a:cubicBezTo>
                  <a:lnTo>
                    <a:pt x="608" y="1540"/>
                  </a:lnTo>
                  <a:cubicBezTo>
                    <a:pt x="730" y="1468"/>
                    <a:pt x="1410" y="1200"/>
                    <a:pt x="1483" y="933"/>
                  </a:cubicBezTo>
                  <a:cubicBezTo>
                    <a:pt x="1507" y="885"/>
                    <a:pt x="1507" y="836"/>
                    <a:pt x="1483" y="787"/>
                  </a:cubicBezTo>
                  <a:cubicBezTo>
                    <a:pt x="1434" y="715"/>
                    <a:pt x="1361" y="690"/>
                    <a:pt x="1264" y="690"/>
                  </a:cubicBezTo>
                  <a:cubicBezTo>
                    <a:pt x="1046" y="715"/>
                    <a:pt x="851" y="787"/>
                    <a:pt x="657" y="909"/>
                  </a:cubicBezTo>
                  <a:cubicBezTo>
                    <a:pt x="851" y="617"/>
                    <a:pt x="1094" y="204"/>
                    <a:pt x="1021" y="59"/>
                  </a:cubicBezTo>
                  <a:cubicBezTo>
                    <a:pt x="1003" y="23"/>
                    <a:pt x="986" y="1"/>
                    <a:pt x="9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9"/>
            <p:cNvSpPr/>
            <p:nvPr/>
          </p:nvSpPr>
          <p:spPr>
            <a:xfrm>
              <a:off x="2775708" y="4407871"/>
              <a:ext cx="166672" cy="178079"/>
            </a:xfrm>
            <a:custGeom>
              <a:avLst/>
              <a:gdLst/>
              <a:ahLst/>
              <a:cxnLst/>
              <a:rect l="l" t="t" r="r" b="b"/>
              <a:pathLst>
                <a:path w="1448" h="1547" extrusionOk="0">
                  <a:moveTo>
                    <a:pt x="876" y="0"/>
                  </a:moveTo>
                  <a:cubicBezTo>
                    <a:pt x="862" y="0"/>
                    <a:pt x="846" y="6"/>
                    <a:pt x="826" y="16"/>
                  </a:cubicBezTo>
                  <a:cubicBezTo>
                    <a:pt x="802" y="41"/>
                    <a:pt x="73" y="551"/>
                    <a:pt x="25" y="1061"/>
                  </a:cubicBezTo>
                  <a:cubicBezTo>
                    <a:pt x="0" y="1207"/>
                    <a:pt x="73" y="1255"/>
                    <a:pt x="97" y="1255"/>
                  </a:cubicBezTo>
                  <a:cubicBezTo>
                    <a:pt x="104" y="1256"/>
                    <a:pt x="111" y="1257"/>
                    <a:pt x="118" y="1257"/>
                  </a:cubicBezTo>
                  <a:cubicBezTo>
                    <a:pt x="292" y="1257"/>
                    <a:pt x="593" y="978"/>
                    <a:pt x="826" y="745"/>
                  </a:cubicBezTo>
                  <a:lnTo>
                    <a:pt x="826" y="745"/>
                  </a:lnTo>
                  <a:cubicBezTo>
                    <a:pt x="705" y="964"/>
                    <a:pt x="681" y="1207"/>
                    <a:pt x="681" y="1450"/>
                  </a:cubicBezTo>
                  <a:cubicBezTo>
                    <a:pt x="705" y="1498"/>
                    <a:pt x="753" y="1547"/>
                    <a:pt x="826" y="1547"/>
                  </a:cubicBezTo>
                  <a:lnTo>
                    <a:pt x="851" y="1547"/>
                  </a:lnTo>
                  <a:cubicBezTo>
                    <a:pt x="1191" y="1547"/>
                    <a:pt x="1385" y="648"/>
                    <a:pt x="1434" y="478"/>
                  </a:cubicBezTo>
                  <a:cubicBezTo>
                    <a:pt x="1447" y="423"/>
                    <a:pt x="1415" y="392"/>
                    <a:pt x="1380" y="392"/>
                  </a:cubicBezTo>
                  <a:cubicBezTo>
                    <a:pt x="1352" y="392"/>
                    <a:pt x="1323" y="411"/>
                    <a:pt x="1312" y="454"/>
                  </a:cubicBezTo>
                  <a:cubicBezTo>
                    <a:pt x="1215" y="939"/>
                    <a:pt x="996" y="1425"/>
                    <a:pt x="851" y="1425"/>
                  </a:cubicBezTo>
                  <a:lnTo>
                    <a:pt x="826" y="1425"/>
                  </a:lnTo>
                  <a:cubicBezTo>
                    <a:pt x="753" y="1255"/>
                    <a:pt x="1069" y="551"/>
                    <a:pt x="1093" y="478"/>
                  </a:cubicBezTo>
                  <a:lnTo>
                    <a:pt x="1093" y="454"/>
                  </a:lnTo>
                  <a:cubicBezTo>
                    <a:pt x="1118" y="429"/>
                    <a:pt x="1093" y="405"/>
                    <a:pt x="1069" y="381"/>
                  </a:cubicBezTo>
                  <a:cubicBezTo>
                    <a:pt x="1057" y="369"/>
                    <a:pt x="1045" y="363"/>
                    <a:pt x="1033" y="363"/>
                  </a:cubicBezTo>
                  <a:cubicBezTo>
                    <a:pt x="1021" y="363"/>
                    <a:pt x="1008" y="369"/>
                    <a:pt x="996" y="381"/>
                  </a:cubicBezTo>
                  <a:cubicBezTo>
                    <a:pt x="759" y="642"/>
                    <a:pt x="267" y="1135"/>
                    <a:pt x="153" y="1135"/>
                  </a:cubicBezTo>
                  <a:cubicBezTo>
                    <a:pt x="151" y="1135"/>
                    <a:pt x="148" y="1134"/>
                    <a:pt x="146" y="1134"/>
                  </a:cubicBezTo>
                  <a:lnTo>
                    <a:pt x="146" y="1061"/>
                  </a:lnTo>
                  <a:cubicBezTo>
                    <a:pt x="195" y="624"/>
                    <a:pt x="899" y="114"/>
                    <a:pt x="899" y="114"/>
                  </a:cubicBezTo>
                  <a:cubicBezTo>
                    <a:pt x="948" y="89"/>
                    <a:pt x="948" y="65"/>
                    <a:pt x="923" y="41"/>
                  </a:cubicBezTo>
                  <a:cubicBezTo>
                    <a:pt x="909" y="12"/>
                    <a:pt x="895" y="0"/>
                    <a:pt x="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9"/>
            <p:cNvSpPr/>
            <p:nvPr/>
          </p:nvSpPr>
          <p:spPr>
            <a:xfrm>
              <a:off x="2736573" y="4286656"/>
              <a:ext cx="137090" cy="122480"/>
            </a:xfrm>
            <a:custGeom>
              <a:avLst/>
              <a:gdLst/>
              <a:ahLst/>
              <a:cxnLst/>
              <a:rect l="l" t="t" r="r" b="b"/>
              <a:pathLst>
                <a:path w="1191" h="1064" extrusionOk="0">
                  <a:moveTo>
                    <a:pt x="923" y="0"/>
                  </a:moveTo>
                  <a:cubicBezTo>
                    <a:pt x="875" y="0"/>
                    <a:pt x="850" y="25"/>
                    <a:pt x="826" y="49"/>
                  </a:cubicBezTo>
                  <a:cubicBezTo>
                    <a:pt x="729" y="268"/>
                    <a:pt x="729" y="511"/>
                    <a:pt x="802" y="754"/>
                  </a:cubicBezTo>
                  <a:cubicBezTo>
                    <a:pt x="691" y="743"/>
                    <a:pt x="585" y="738"/>
                    <a:pt x="481" y="738"/>
                  </a:cubicBezTo>
                  <a:cubicBezTo>
                    <a:pt x="333" y="738"/>
                    <a:pt x="191" y="749"/>
                    <a:pt x="49" y="778"/>
                  </a:cubicBezTo>
                  <a:cubicBezTo>
                    <a:pt x="25" y="778"/>
                    <a:pt x="0" y="826"/>
                    <a:pt x="0" y="851"/>
                  </a:cubicBezTo>
                  <a:cubicBezTo>
                    <a:pt x="25" y="875"/>
                    <a:pt x="49" y="899"/>
                    <a:pt x="97" y="899"/>
                  </a:cubicBezTo>
                  <a:cubicBezTo>
                    <a:pt x="219" y="863"/>
                    <a:pt x="346" y="845"/>
                    <a:pt x="477" y="845"/>
                  </a:cubicBezTo>
                  <a:cubicBezTo>
                    <a:pt x="608" y="845"/>
                    <a:pt x="741" y="863"/>
                    <a:pt x="875" y="899"/>
                  </a:cubicBezTo>
                  <a:cubicBezTo>
                    <a:pt x="923" y="972"/>
                    <a:pt x="1021" y="1021"/>
                    <a:pt x="1093" y="1045"/>
                  </a:cubicBezTo>
                  <a:cubicBezTo>
                    <a:pt x="1106" y="1057"/>
                    <a:pt x="1118" y="1063"/>
                    <a:pt x="1130" y="1063"/>
                  </a:cubicBezTo>
                  <a:cubicBezTo>
                    <a:pt x="1142" y="1063"/>
                    <a:pt x="1154" y="1057"/>
                    <a:pt x="1166" y="1045"/>
                  </a:cubicBezTo>
                  <a:cubicBezTo>
                    <a:pt x="1191" y="1021"/>
                    <a:pt x="1191" y="996"/>
                    <a:pt x="1166" y="972"/>
                  </a:cubicBezTo>
                  <a:cubicBezTo>
                    <a:pt x="1118" y="899"/>
                    <a:pt x="1045" y="851"/>
                    <a:pt x="972" y="802"/>
                  </a:cubicBezTo>
                  <a:cubicBezTo>
                    <a:pt x="948" y="802"/>
                    <a:pt x="948" y="778"/>
                    <a:pt x="923" y="754"/>
                  </a:cubicBezTo>
                  <a:cubicBezTo>
                    <a:pt x="850" y="535"/>
                    <a:pt x="850" y="292"/>
                    <a:pt x="948" y="98"/>
                  </a:cubicBezTo>
                  <a:cubicBezTo>
                    <a:pt x="972" y="49"/>
                    <a:pt x="948" y="25"/>
                    <a:pt x="9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9"/>
            <p:cNvSpPr/>
            <p:nvPr/>
          </p:nvSpPr>
          <p:spPr>
            <a:xfrm>
              <a:off x="2921890" y="4453916"/>
              <a:ext cx="130759" cy="109702"/>
            </a:xfrm>
            <a:custGeom>
              <a:avLst/>
              <a:gdLst/>
              <a:ahLst/>
              <a:cxnLst/>
              <a:rect l="l" t="t" r="r" b="b"/>
              <a:pathLst>
                <a:path w="1136" h="953" extrusionOk="0">
                  <a:moveTo>
                    <a:pt x="110" y="0"/>
                  </a:moveTo>
                  <a:cubicBezTo>
                    <a:pt x="49" y="0"/>
                    <a:pt x="0" y="63"/>
                    <a:pt x="42" y="126"/>
                  </a:cubicBezTo>
                  <a:lnTo>
                    <a:pt x="1038" y="928"/>
                  </a:lnTo>
                  <a:cubicBezTo>
                    <a:pt x="1038" y="952"/>
                    <a:pt x="1062" y="952"/>
                    <a:pt x="1062" y="952"/>
                  </a:cubicBezTo>
                  <a:cubicBezTo>
                    <a:pt x="1087" y="952"/>
                    <a:pt x="1111" y="952"/>
                    <a:pt x="1111" y="928"/>
                  </a:cubicBezTo>
                  <a:cubicBezTo>
                    <a:pt x="1135" y="904"/>
                    <a:pt x="1135" y="855"/>
                    <a:pt x="1111" y="831"/>
                  </a:cubicBezTo>
                  <a:lnTo>
                    <a:pt x="139" y="5"/>
                  </a:lnTo>
                  <a:cubicBezTo>
                    <a:pt x="130" y="2"/>
                    <a:pt x="120"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743026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bg>
      <p:bgPr>
        <a:blipFill>
          <a:blip r:embed="rId2">
            <a:alphaModFix/>
          </a:blip>
          <a:stretch>
            <a:fillRect/>
          </a:stretch>
        </a:blipFill>
        <a:effectLst/>
      </p:bgPr>
    </p:bg>
    <p:spTree>
      <p:nvGrpSpPr>
        <p:cNvPr id="1" name="Shape 383"/>
        <p:cNvGrpSpPr/>
        <p:nvPr/>
      </p:nvGrpSpPr>
      <p:grpSpPr>
        <a:xfrm>
          <a:off x="0" y="0"/>
          <a:ext cx="0" cy="0"/>
          <a:chOff x="0" y="0"/>
          <a:chExt cx="0" cy="0"/>
        </a:xfrm>
      </p:grpSpPr>
      <p:sp>
        <p:nvSpPr>
          <p:cNvPr id="384" name="Google Shape;384;p10"/>
          <p:cNvSpPr txBox="1">
            <a:spLocks noGrp="1"/>
          </p:cNvSpPr>
          <p:nvPr>
            <p:ph type="body" idx="1"/>
          </p:nvPr>
        </p:nvSpPr>
        <p:spPr>
          <a:xfrm>
            <a:off x="6806967" y="1219200"/>
            <a:ext cx="4216000" cy="1604000"/>
          </a:xfrm>
          <a:prstGeom prst="rect">
            <a:avLst/>
          </a:prstGeom>
          <a:noFill/>
          <a:ln>
            <a:noFill/>
          </a:ln>
        </p:spPr>
        <p:txBody>
          <a:bodyPr spcFirstLastPara="1" wrap="square" lIns="91425" tIns="91425" rIns="91425" bIns="91425" anchor="t" anchorCtr="0">
            <a:noAutofit/>
          </a:bodyPr>
          <a:lstStyle>
            <a:lvl1pPr marL="609585" lvl="0" indent="-304792">
              <a:lnSpc>
                <a:spcPct val="100000"/>
              </a:lnSpc>
              <a:spcBef>
                <a:spcPts val="0"/>
              </a:spcBef>
              <a:spcAft>
                <a:spcPts val="0"/>
              </a:spcAft>
              <a:buClr>
                <a:schemeClr val="dk1"/>
              </a:buClr>
              <a:buSzPts val="1400"/>
              <a:buNone/>
              <a:defRPr sz="4667">
                <a:solidFill>
                  <a:schemeClr val="lt1"/>
                </a:solidFill>
                <a:latin typeface="Vibur"/>
                <a:ea typeface="Vibur"/>
                <a:cs typeface="Vibur"/>
                <a:sym typeface="Vibur"/>
              </a:defRPr>
            </a:lvl1pPr>
          </a:lstStyle>
          <a:p>
            <a:endParaRPr/>
          </a:p>
        </p:txBody>
      </p:sp>
      <p:grpSp>
        <p:nvGrpSpPr>
          <p:cNvPr id="385" name="Google Shape;385;p10"/>
          <p:cNvGrpSpPr/>
          <p:nvPr/>
        </p:nvGrpSpPr>
        <p:grpSpPr>
          <a:xfrm rot="392454">
            <a:off x="3593367" y="3753636"/>
            <a:ext cx="2562652" cy="3334053"/>
            <a:chOff x="4318023" y="4113296"/>
            <a:chExt cx="716422" cy="932073"/>
          </a:xfrm>
        </p:grpSpPr>
        <p:sp>
          <p:nvSpPr>
            <p:cNvPr id="386" name="Google Shape;386;p10"/>
            <p:cNvSpPr/>
            <p:nvPr/>
          </p:nvSpPr>
          <p:spPr>
            <a:xfrm>
              <a:off x="4842115" y="4245779"/>
              <a:ext cx="192329" cy="205812"/>
            </a:xfrm>
            <a:custGeom>
              <a:avLst/>
              <a:gdLst/>
              <a:ahLst/>
              <a:cxnLst/>
              <a:rect l="l" t="t" r="r" b="b"/>
              <a:pathLst>
                <a:path w="2211" h="2366" extrusionOk="0">
                  <a:moveTo>
                    <a:pt x="1579" y="179"/>
                  </a:moveTo>
                  <a:cubicBezTo>
                    <a:pt x="1798" y="179"/>
                    <a:pt x="1943" y="252"/>
                    <a:pt x="1992" y="422"/>
                  </a:cubicBezTo>
                  <a:cubicBezTo>
                    <a:pt x="2041" y="519"/>
                    <a:pt x="2016" y="616"/>
                    <a:pt x="1968" y="689"/>
                  </a:cubicBezTo>
                  <a:cubicBezTo>
                    <a:pt x="1798" y="908"/>
                    <a:pt x="1239" y="1005"/>
                    <a:pt x="802" y="1005"/>
                  </a:cubicBezTo>
                  <a:lnTo>
                    <a:pt x="777" y="1005"/>
                  </a:lnTo>
                  <a:cubicBezTo>
                    <a:pt x="705" y="1005"/>
                    <a:pt x="680" y="1054"/>
                    <a:pt x="705" y="1127"/>
                  </a:cubicBezTo>
                  <a:cubicBezTo>
                    <a:pt x="802" y="1321"/>
                    <a:pt x="1045" y="1904"/>
                    <a:pt x="826" y="2171"/>
                  </a:cubicBezTo>
                  <a:cubicBezTo>
                    <a:pt x="802" y="2195"/>
                    <a:pt x="777" y="2195"/>
                    <a:pt x="777" y="2195"/>
                  </a:cubicBezTo>
                  <a:cubicBezTo>
                    <a:pt x="632" y="2195"/>
                    <a:pt x="364" y="1782"/>
                    <a:pt x="170" y="1369"/>
                  </a:cubicBezTo>
                  <a:lnTo>
                    <a:pt x="486" y="495"/>
                  </a:lnTo>
                  <a:cubicBezTo>
                    <a:pt x="826" y="325"/>
                    <a:pt x="1190" y="203"/>
                    <a:pt x="1579" y="179"/>
                  </a:cubicBezTo>
                  <a:close/>
                  <a:moveTo>
                    <a:pt x="1663" y="1"/>
                  </a:moveTo>
                  <a:cubicBezTo>
                    <a:pt x="1635" y="1"/>
                    <a:pt x="1607" y="4"/>
                    <a:pt x="1579" y="9"/>
                  </a:cubicBezTo>
                  <a:cubicBezTo>
                    <a:pt x="1142" y="33"/>
                    <a:pt x="753" y="155"/>
                    <a:pt x="389" y="349"/>
                  </a:cubicBezTo>
                  <a:cubicBezTo>
                    <a:pt x="364" y="374"/>
                    <a:pt x="340" y="374"/>
                    <a:pt x="340" y="398"/>
                  </a:cubicBezTo>
                  <a:lnTo>
                    <a:pt x="0" y="1345"/>
                  </a:lnTo>
                  <a:cubicBezTo>
                    <a:pt x="0" y="1345"/>
                    <a:pt x="0" y="1369"/>
                    <a:pt x="0" y="1394"/>
                  </a:cubicBezTo>
                  <a:cubicBezTo>
                    <a:pt x="73" y="1564"/>
                    <a:pt x="437" y="2365"/>
                    <a:pt x="777" y="2365"/>
                  </a:cubicBezTo>
                  <a:cubicBezTo>
                    <a:pt x="850" y="2365"/>
                    <a:pt x="923" y="2341"/>
                    <a:pt x="972" y="2268"/>
                  </a:cubicBezTo>
                  <a:cubicBezTo>
                    <a:pt x="1215" y="1953"/>
                    <a:pt x="1020" y="1394"/>
                    <a:pt x="899" y="1151"/>
                  </a:cubicBezTo>
                  <a:cubicBezTo>
                    <a:pt x="1215" y="1151"/>
                    <a:pt x="1871" y="1102"/>
                    <a:pt x="2089" y="786"/>
                  </a:cubicBezTo>
                  <a:cubicBezTo>
                    <a:pt x="2186" y="665"/>
                    <a:pt x="2211" y="519"/>
                    <a:pt x="2162" y="374"/>
                  </a:cubicBezTo>
                  <a:cubicBezTo>
                    <a:pt x="2076" y="159"/>
                    <a:pt x="187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0"/>
            <p:cNvSpPr/>
            <p:nvPr/>
          </p:nvSpPr>
          <p:spPr>
            <a:xfrm>
              <a:off x="4730077" y="4175144"/>
              <a:ext cx="156491" cy="223645"/>
            </a:xfrm>
            <a:custGeom>
              <a:avLst/>
              <a:gdLst/>
              <a:ahLst/>
              <a:cxnLst/>
              <a:rect l="l" t="t" r="r" b="b"/>
              <a:pathLst>
                <a:path w="1799" h="2571" extrusionOk="0">
                  <a:moveTo>
                    <a:pt x="649" y="0"/>
                  </a:moveTo>
                  <a:cubicBezTo>
                    <a:pt x="597" y="0"/>
                    <a:pt x="542" y="6"/>
                    <a:pt x="486" y="19"/>
                  </a:cubicBezTo>
                  <a:cubicBezTo>
                    <a:pt x="365" y="44"/>
                    <a:pt x="244" y="141"/>
                    <a:pt x="195" y="262"/>
                  </a:cubicBezTo>
                  <a:cubicBezTo>
                    <a:pt x="98" y="602"/>
                    <a:pt x="511" y="1113"/>
                    <a:pt x="827" y="1501"/>
                  </a:cubicBezTo>
                  <a:cubicBezTo>
                    <a:pt x="632" y="1574"/>
                    <a:pt x="462" y="1671"/>
                    <a:pt x="292" y="1793"/>
                  </a:cubicBezTo>
                  <a:cubicBezTo>
                    <a:pt x="122" y="1890"/>
                    <a:pt x="1" y="2109"/>
                    <a:pt x="49" y="2327"/>
                  </a:cubicBezTo>
                  <a:cubicBezTo>
                    <a:pt x="49" y="2400"/>
                    <a:pt x="122" y="2497"/>
                    <a:pt x="195" y="2522"/>
                  </a:cubicBezTo>
                  <a:cubicBezTo>
                    <a:pt x="268" y="2546"/>
                    <a:pt x="341" y="2570"/>
                    <a:pt x="414" y="2570"/>
                  </a:cubicBezTo>
                  <a:cubicBezTo>
                    <a:pt x="754" y="2522"/>
                    <a:pt x="1094" y="2424"/>
                    <a:pt x="1410" y="2254"/>
                  </a:cubicBezTo>
                  <a:cubicBezTo>
                    <a:pt x="1458" y="2230"/>
                    <a:pt x="1458" y="2181"/>
                    <a:pt x="1434" y="2133"/>
                  </a:cubicBezTo>
                  <a:cubicBezTo>
                    <a:pt x="1434" y="2116"/>
                    <a:pt x="1397" y="2099"/>
                    <a:pt x="1367" y="2099"/>
                  </a:cubicBezTo>
                  <a:cubicBezTo>
                    <a:pt x="1355" y="2099"/>
                    <a:pt x="1344" y="2101"/>
                    <a:pt x="1337" y="2109"/>
                  </a:cubicBezTo>
                  <a:cubicBezTo>
                    <a:pt x="1075" y="2229"/>
                    <a:pt x="664" y="2400"/>
                    <a:pt x="406" y="2400"/>
                  </a:cubicBezTo>
                  <a:cubicBezTo>
                    <a:pt x="352" y="2400"/>
                    <a:pt x="305" y="2393"/>
                    <a:pt x="268" y="2376"/>
                  </a:cubicBezTo>
                  <a:cubicBezTo>
                    <a:pt x="244" y="2352"/>
                    <a:pt x="219" y="2327"/>
                    <a:pt x="195" y="2279"/>
                  </a:cubicBezTo>
                  <a:cubicBezTo>
                    <a:pt x="195" y="2206"/>
                    <a:pt x="219" y="2109"/>
                    <a:pt x="268" y="2036"/>
                  </a:cubicBezTo>
                  <a:cubicBezTo>
                    <a:pt x="462" y="1841"/>
                    <a:pt x="705" y="1696"/>
                    <a:pt x="972" y="1647"/>
                  </a:cubicBezTo>
                  <a:cubicBezTo>
                    <a:pt x="997" y="1647"/>
                    <a:pt x="1021" y="1623"/>
                    <a:pt x="1045" y="1598"/>
                  </a:cubicBezTo>
                  <a:cubicBezTo>
                    <a:pt x="1094" y="1550"/>
                    <a:pt x="1069" y="1526"/>
                    <a:pt x="997" y="1428"/>
                  </a:cubicBezTo>
                  <a:cubicBezTo>
                    <a:pt x="389" y="724"/>
                    <a:pt x="316" y="432"/>
                    <a:pt x="365" y="311"/>
                  </a:cubicBezTo>
                  <a:cubicBezTo>
                    <a:pt x="365" y="287"/>
                    <a:pt x="389" y="214"/>
                    <a:pt x="511" y="190"/>
                  </a:cubicBezTo>
                  <a:cubicBezTo>
                    <a:pt x="554" y="179"/>
                    <a:pt x="596" y="174"/>
                    <a:pt x="636" y="174"/>
                  </a:cubicBezTo>
                  <a:cubicBezTo>
                    <a:pt x="1244" y="174"/>
                    <a:pt x="1628" y="1283"/>
                    <a:pt x="1628" y="1283"/>
                  </a:cubicBezTo>
                  <a:cubicBezTo>
                    <a:pt x="1652" y="1307"/>
                    <a:pt x="1701" y="1331"/>
                    <a:pt x="1725" y="1331"/>
                  </a:cubicBezTo>
                  <a:cubicBezTo>
                    <a:pt x="1774" y="1307"/>
                    <a:pt x="1798" y="1258"/>
                    <a:pt x="1798" y="1210"/>
                  </a:cubicBezTo>
                  <a:cubicBezTo>
                    <a:pt x="1776" y="1165"/>
                    <a:pt x="1373"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0"/>
            <p:cNvSpPr/>
            <p:nvPr/>
          </p:nvSpPr>
          <p:spPr>
            <a:xfrm>
              <a:off x="4828807" y="4113296"/>
              <a:ext cx="167625" cy="150227"/>
            </a:xfrm>
            <a:custGeom>
              <a:avLst/>
              <a:gdLst/>
              <a:ahLst/>
              <a:cxnLst/>
              <a:rect l="l" t="t" r="r" b="b"/>
              <a:pathLst>
                <a:path w="1927" h="1727" extrusionOk="0">
                  <a:moveTo>
                    <a:pt x="119" y="1"/>
                  </a:moveTo>
                  <a:cubicBezTo>
                    <a:pt x="57" y="1"/>
                    <a:pt x="1" y="74"/>
                    <a:pt x="56" y="147"/>
                  </a:cubicBezTo>
                  <a:cubicBezTo>
                    <a:pt x="347" y="463"/>
                    <a:pt x="566" y="828"/>
                    <a:pt x="712" y="1241"/>
                  </a:cubicBezTo>
                  <a:cubicBezTo>
                    <a:pt x="663" y="1386"/>
                    <a:pt x="639" y="1532"/>
                    <a:pt x="663" y="1654"/>
                  </a:cubicBezTo>
                  <a:cubicBezTo>
                    <a:pt x="663" y="1702"/>
                    <a:pt x="712" y="1726"/>
                    <a:pt x="736" y="1726"/>
                  </a:cubicBezTo>
                  <a:cubicBezTo>
                    <a:pt x="785" y="1726"/>
                    <a:pt x="809" y="1702"/>
                    <a:pt x="833" y="1678"/>
                  </a:cubicBezTo>
                  <a:cubicBezTo>
                    <a:pt x="882" y="1532"/>
                    <a:pt x="882" y="1411"/>
                    <a:pt x="858" y="1265"/>
                  </a:cubicBezTo>
                  <a:cubicBezTo>
                    <a:pt x="882" y="1241"/>
                    <a:pt x="906" y="1216"/>
                    <a:pt x="906" y="1192"/>
                  </a:cubicBezTo>
                  <a:cubicBezTo>
                    <a:pt x="1149" y="876"/>
                    <a:pt x="1489" y="706"/>
                    <a:pt x="1854" y="658"/>
                  </a:cubicBezTo>
                  <a:cubicBezTo>
                    <a:pt x="1902" y="633"/>
                    <a:pt x="1926" y="609"/>
                    <a:pt x="1926" y="560"/>
                  </a:cubicBezTo>
                  <a:cubicBezTo>
                    <a:pt x="1902" y="512"/>
                    <a:pt x="1854" y="488"/>
                    <a:pt x="1829" y="488"/>
                  </a:cubicBezTo>
                  <a:cubicBezTo>
                    <a:pt x="1441" y="536"/>
                    <a:pt x="1076" y="730"/>
                    <a:pt x="809" y="1046"/>
                  </a:cubicBezTo>
                  <a:cubicBezTo>
                    <a:pt x="663" y="658"/>
                    <a:pt x="445" y="318"/>
                    <a:pt x="177" y="26"/>
                  </a:cubicBezTo>
                  <a:cubicBezTo>
                    <a:pt x="160" y="8"/>
                    <a:pt x="139"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0"/>
            <p:cNvSpPr/>
            <p:nvPr/>
          </p:nvSpPr>
          <p:spPr>
            <a:xfrm>
              <a:off x="4318023" y="4482647"/>
              <a:ext cx="515662" cy="562722"/>
            </a:xfrm>
            <a:custGeom>
              <a:avLst/>
              <a:gdLst/>
              <a:ahLst/>
              <a:cxnLst/>
              <a:rect l="l" t="t" r="r" b="b"/>
              <a:pathLst>
                <a:path w="5928" h="6469" extrusionOk="0">
                  <a:moveTo>
                    <a:pt x="5857" y="0"/>
                  </a:moveTo>
                  <a:cubicBezTo>
                    <a:pt x="5849" y="0"/>
                    <a:pt x="5840" y="2"/>
                    <a:pt x="5831" y="7"/>
                  </a:cubicBezTo>
                  <a:cubicBezTo>
                    <a:pt x="5782" y="7"/>
                    <a:pt x="5758" y="31"/>
                    <a:pt x="5758" y="80"/>
                  </a:cubicBezTo>
                  <a:cubicBezTo>
                    <a:pt x="5758" y="250"/>
                    <a:pt x="5734" y="396"/>
                    <a:pt x="5734" y="566"/>
                  </a:cubicBezTo>
                  <a:cubicBezTo>
                    <a:pt x="5709" y="590"/>
                    <a:pt x="5734" y="638"/>
                    <a:pt x="5782" y="638"/>
                  </a:cubicBezTo>
                  <a:lnTo>
                    <a:pt x="5782" y="614"/>
                  </a:lnTo>
                  <a:cubicBezTo>
                    <a:pt x="5791" y="619"/>
                    <a:pt x="5801" y="621"/>
                    <a:pt x="5810" y="621"/>
                  </a:cubicBezTo>
                  <a:cubicBezTo>
                    <a:pt x="5848" y="621"/>
                    <a:pt x="5879" y="585"/>
                    <a:pt x="5879" y="566"/>
                  </a:cubicBezTo>
                  <a:cubicBezTo>
                    <a:pt x="5904" y="396"/>
                    <a:pt x="5928" y="225"/>
                    <a:pt x="5928" y="80"/>
                  </a:cubicBezTo>
                  <a:cubicBezTo>
                    <a:pt x="5928" y="40"/>
                    <a:pt x="5896" y="0"/>
                    <a:pt x="5857" y="0"/>
                  </a:cubicBezTo>
                  <a:close/>
                  <a:moveTo>
                    <a:pt x="5682" y="972"/>
                  </a:moveTo>
                  <a:cubicBezTo>
                    <a:pt x="5644" y="972"/>
                    <a:pt x="5612" y="1007"/>
                    <a:pt x="5612" y="1027"/>
                  </a:cubicBezTo>
                  <a:cubicBezTo>
                    <a:pt x="5564" y="1197"/>
                    <a:pt x="5515" y="1343"/>
                    <a:pt x="5442" y="1489"/>
                  </a:cubicBezTo>
                  <a:cubicBezTo>
                    <a:pt x="5418" y="1513"/>
                    <a:pt x="5442" y="1562"/>
                    <a:pt x="5491" y="1586"/>
                  </a:cubicBezTo>
                  <a:lnTo>
                    <a:pt x="5515" y="1586"/>
                  </a:lnTo>
                  <a:lnTo>
                    <a:pt x="5515" y="1562"/>
                  </a:lnTo>
                  <a:cubicBezTo>
                    <a:pt x="5523" y="1570"/>
                    <a:pt x="5531" y="1572"/>
                    <a:pt x="5539" y="1572"/>
                  </a:cubicBezTo>
                  <a:cubicBezTo>
                    <a:pt x="5555" y="1572"/>
                    <a:pt x="5572" y="1562"/>
                    <a:pt x="5588" y="1562"/>
                  </a:cubicBezTo>
                  <a:cubicBezTo>
                    <a:pt x="5661" y="1392"/>
                    <a:pt x="5734" y="1246"/>
                    <a:pt x="5782" y="1076"/>
                  </a:cubicBezTo>
                  <a:cubicBezTo>
                    <a:pt x="5782" y="1027"/>
                    <a:pt x="5758" y="1003"/>
                    <a:pt x="5709" y="979"/>
                  </a:cubicBezTo>
                  <a:cubicBezTo>
                    <a:pt x="5700" y="974"/>
                    <a:pt x="5691" y="972"/>
                    <a:pt x="5682" y="972"/>
                  </a:cubicBezTo>
                  <a:close/>
                  <a:moveTo>
                    <a:pt x="4303" y="1753"/>
                  </a:moveTo>
                  <a:cubicBezTo>
                    <a:pt x="4217" y="1753"/>
                    <a:pt x="4164" y="1879"/>
                    <a:pt x="4276" y="1902"/>
                  </a:cubicBezTo>
                  <a:cubicBezTo>
                    <a:pt x="4398" y="1975"/>
                    <a:pt x="4543" y="2047"/>
                    <a:pt x="4640" y="2169"/>
                  </a:cubicBezTo>
                  <a:cubicBezTo>
                    <a:pt x="4640" y="2193"/>
                    <a:pt x="4665" y="2193"/>
                    <a:pt x="4689" y="2193"/>
                  </a:cubicBezTo>
                  <a:cubicBezTo>
                    <a:pt x="4713" y="2193"/>
                    <a:pt x="4738" y="2193"/>
                    <a:pt x="4762" y="2169"/>
                  </a:cubicBezTo>
                  <a:cubicBezTo>
                    <a:pt x="4786" y="2145"/>
                    <a:pt x="4786" y="2096"/>
                    <a:pt x="4762" y="2072"/>
                  </a:cubicBezTo>
                  <a:cubicBezTo>
                    <a:pt x="4640" y="1926"/>
                    <a:pt x="4495" y="1829"/>
                    <a:pt x="4325" y="1756"/>
                  </a:cubicBezTo>
                  <a:cubicBezTo>
                    <a:pt x="4317" y="1754"/>
                    <a:pt x="4310" y="1753"/>
                    <a:pt x="4303" y="1753"/>
                  </a:cubicBezTo>
                  <a:close/>
                  <a:moveTo>
                    <a:pt x="3790" y="1732"/>
                  </a:moveTo>
                  <a:cubicBezTo>
                    <a:pt x="3596" y="1780"/>
                    <a:pt x="3474" y="1926"/>
                    <a:pt x="3474" y="2120"/>
                  </a:cubicBezTo>
                  <a:cubicBezTo>
                    <a:pt x="3450" y="2145"/>
                    <a:pt x="3450" y="2169"/>
                    <a:pt x="3474" y="2193"/>
                  </a:cubicBezTo>
                  <a:cubicBezTo>
                    <a:pt x="3474" y="2242"/>
                    <a:pt x="3499" y="2266"/>
                    <a:pt x="3547" y="2266"/>
                  </a:cubicBezTo>
                  <a:lnTo>
                    <a:pt x="3572" y="2266"/>
                  </a:lnTo>
                  <a:cubicBezTo>
                    <a:pt x="3620" y="2242"/>
                    <a:pt x="3644" y="2193"/>
                    <a:pt x="3620" y="2169"/>
                  </a:cubicBezTo>
                  <a:lnTo>
                    <a:pt x="3620" y="2120"/>
                  </a:lnTo>
                  <a:cubicBezTo>
                    <a:pt x="3644" y="1999"/>
                    <a:pt x="3717" y="1926"/>
                    <a:pt x="3839" y="1902"/>
                  </a:cubicBezTo>
                  <a:cubicBezTo>
                    <a:pt x="3887" y="1877"/>
                    <a:pt x="3912" y="1829"/>
                    <a:pt x="3887" y="1780"/>
                  </a:cubicBezTo>
                  <a:cubicBezTo>
                    <a:pt x="3887" y="1756"/>
                    <a:pt x="3839" y="1732"/>
                    <a:pt x="3790" y="1732"/>
                  </a:cubicBezTo>
                  <a:close/>
                  <a:moveTo>
                    <a:pt x="5248" y="1835"/>
                  </a:moveTo>
                  <a:cubicBezTo>
                    <a:pt x="5230" y="1835"/>
                    <a:pt x="5211" y="1841"/>
                    <a:pt x="5199" y="1853"/>
                  </a:cubicBezTo>
                  <a:cubicBezTo>
                    <a:pt x="5078" y="1975"/>
                    <a:pt x="4981" y="2072"/>
                    <a:pt x="4835" y="2169"/>
                  </a:cubicBezTo>
                  <a:cubicBezTo>
                    <a:pt x="4786" y="2169"/>
                    <a:pt x="4786" y="2217"/>
                    <a:pt x="4811" y="2266"/>
                  </a:cubicBezTo>
                  <a:cubicBezTo>
                    <a:pt x="4811" y="2290"/>
                    <a:pt x="4859" y="2315"/>
                    <a:pt x="4883" y="2315"/>
                  </a:cubicBezTo>
                  <a:lnTo>
                    <a:pt x="4883" y="2290"/>
                  </a:lnTo>
                  <a:cubicBezTo>
                    <a:pt x="4883" y="2290"/>
                    <a:pt x="4908" y="2290"/>
                    <a:pt x="4908" y="2315"/>
                  </a:cubicBezTo>
                  <a:cubicBezTo>
                    <a:pt x="5053" y="2217"/>
                    <a:pt x="5199" y="2096"/>
                    <a:pt x="5296" y="1975"/>
                  </a:cubicBezTo>
                  <a:cubicBezTo>
                    <a:pt x="5345" y="1926"/>
                    <a:pt x="5345" y="1877"/>
                    <a:pt x="5296" y="1853"/>
                  </a:cubicBezTo>
                  <a:cubicBezTo>
                    <a:pt x="5284" y="1841"/>
                    <a:pt x="5266" y="1835"/>
                    <a:pt x="5248" y="1835"/>
                  </a:cubicBezTo>
                  <a:close/>
                  <a:moveTo>
                    <a:pt x="4416" y="2312"/>
                  </a:moveTo>
                  <a:cubicBezTo>
                    <a:pt x="4410" y="2312"/>
                    <a:pt x="4404" y="2313"/>
                    <a:pt x="4398" y="2315"/>
                  </a:cubicBezTo>
                  <a:cubicBezTo>
                    <a:pt x="4276" y="2339"/>
                    <a:pt x="4179" y="2363"/>
                    <a:pt x="4057" y="2363"/>
                  </a:cubicBezTo>
                  <a:lnTo>
                    <a:pt x="3936" y="2363"/>
                  </a:lnTo>
                  <a:cubicBezTo>
                    <a:pt x="3930" y="2362"/>
                    <a:pt x="3925" y="2361"/>
                    <a:pt x="3920" y="2361"/>
                  </a:cubicBezTo>
                  <a:cubicBezTo>
                    <a:pt x="3836" y="2361"/>
                    <a:pt x="3820" y="2533"/>
                    <a:pt x="3912" y="2533"/>
                  </a:cubicBezTo>
                  <a:lnTo>
                    <a:pt x="4057" y="2533"/>
                  </a:lnTo>
                  <a:lnTo>
                    <a:pt x="4057" y="2509"/>
                  </a:lnTo>
                  <a:cubicBezTo>
                    <a:pt x="4179" y="2509"/>
                    <a:pt x="4300" y="2509"/>
                    <a:pt x="4422" y="2485"/>
                  </a:cubicBezTo>
                  <a:cubicBezTo>
                    <a:pt x="4535" y="2462"/>
                    <a:pt x="4500" y="2312"/>
                    <a:pt x="4416" y="2312"/>
                  </a:cubicBezTo>
                  <a:close/>
                  <a:moveTo>
                    <a:pt x="4946" y="2451"/>
                  </a:moveTo>
                  <a:cubicBezTo>
                    <a:pt x="4934" y="2451"/>
                    <a:pt x="4921" y="2454"/>
                    <a:pt x="4908" y="2460"/>
                  </a:cubicBezTo>
                  <a:cubicBezTo>
                    <a:pt x="4859" y="2485"/>
                    <a:pt x="4859" y="2533"/>
                    <a:pt x="4859" y="2582"/>
                  </a:cubicBezTo>
                  <a:cubicBezTo>
                    <a:pt x="4932" y="2728"/>
                    <a:pt x="4956" y="2873"/>
                    <a:pt x="4981" y="3019"/>
                  </a:cubicBezTo>
                  <a:cubicBezTo>
                    <a:pt x="4981" y="3068"/>
                    <a:pt x="5029" y="3092"/>
                    <a:pt x="5078" y="3092"/>
                  </a:cubicBezTo>
                  <a:cubicBezTo>
                    <a:pt x="5126" y="3092"/>
                    <a:pt x="5151" y="3043"/>
                    <a:pt x="5151" y="3019"/>
                  </a:cubicBezTo>
                  <a:cubicBezTo>
                    <a:pt x="5126" y="2825"/>
                    <a:pt x="5078" y="2679"/>
                    <a:pt x="5029" y="2509"/>
                  </a:cubicBezTo>
                  <a:cubicBezTo>
                    <a:pt x="5011" y="2473"/>
                    <a:pt x="4981" y="2451"/>
                    <a:pt x="4946" y="2451"/>
                  </a:cubicBezTo>
                  <a:close/>
                  <a:moveTo>
                    <a:pt x="5078" y="3432"/>
                  </a:moveTo>
                  <a:cubicBezTo>
                    <a:pt x="5029" y="3432"/>
                    <a:pt x="5005" y="3456"/>
                    <a:pt x="4981" y="3505"/>
                  </a:cubicBezTo>
                  <a:cubicBezTo>
                    <a:pt x="4956" y="3651"/>
                    <a:pt x="4932" y="3821"/>
                    <a:pt x="4883" y="3966"/>
                  </a:cubicBezTo>
                  <a:cubicBezTo>
                    <a:pt x="4859" y="3991"/>
                    <a:pt x="4883" y="4039"/>
                    <a:pt x="4908" y="4064"/>
                  </a:cubicBezTo>
                  <a:lnTo>
                    <a:pt x="4956" y="4064"/>
                  </a:lnTo>
                  <a:cubicBezTo>
                    <a:pt x="4981" y="4064"/>
                    <a:pt x="5005" y="4039"/>
                    <a:pt x="5029" y="4015"/>
                  </a:cubicBezTo>
                  <a:cubicBezTo>
                    <a:pt x="5078" y="3869"/>
                    <a:pt x="5126" y="3699"/>
                    <a:pt x="5151" y="3529"/>
                  </a:cubicBezTo>
                  <a:cubicBezTo>
                    <a:pt x="5151" y="3481"/>
                    <a:pt x="5126" y="3432"/>
                    <a:pt x="5078" y="3432"/>
                  </a:cubicBezTo>
                  <a:close/>
                  <a:moveTo>
                    <a:pt x="4703" y="4339"/>
                  </a:moveTo>
                  <a:cubicBezTo>
                    <a:pt x="4677" y="4339"/>
                    <a:pt x="4655" y="4351"/>
                    <a:pt x="4640" y="4379"/>
                  </a:cubicBezTo>
                  <a:cubicBezTo>
                    <a:pt x="4543" y="4501"/>
                    <a:pt x="4422" y="4622"/>
                    <a:pt x="4325" y="4720"/>
                  </a:cubicBezTo>
                  <a:cubicBezTo>
                    <a:pt x="4276" y="4744"/>
                    <a:pt x="4276" y="4792"/>
                    <a:pt x="4325" y="4841"/>
                  </a:cubicBezTo>
                  <a:cubicBezTo>
                    <a:pt x="4325" y="4841"/>
                    <a:pt x="4349" y="4865"/>
                    <a:pt x="4373" y="4865"/>
                  </a:cubicBezTo>
                  <a:lnTo>
                    <a:pt x="4373" y="4841"/>
                  </a:lnTo>
                  <a:lnTo>
                    <a:pt x="4422" y="4841"/>
                  </a:lnTo>
                  <a:cubicBezTo>
                    <a:pt x="4543" y="4720"/>
                    <a:pt x="4665" y="4598"/>
                    <a:pt x="4762" y="4477"/>
                  </a:cubicBezTo>
                  <a:cubicBezTo>
                    <a:pt x="4786" y="4428"/>
                    <a:pt x="4786" y="4379"/>
                    <a:pt x="4762" y="4355"/>
                  </a:cubicBezTo>
                  <a:cubicBezTo>
                    <a:pt x="4742" y="4345"/>
                    <a:pt x="4722" y="4339"/>
                    <a:pt x="4703" y="4339"/>
                  </a:cubicBezTo>
                  <a:close/>
                  <a:moveTo>
                    <a:pt x="3975" y="4971"/>
                  </a:moveTo>
                  <a:cubicBezTo>
                    <a:pt x="3960" y="4971"/>
                    <a:pt x="3946" y="4977"/>
                    <a:pt x="3936" y="4987"/>
                  </a:cubicBezTo>
                  <a:cubicBezTo>
                    <a:pt x="3790" y="5060"/>
                    <a:pt x="3644" y="5108"/>
                    <a:pt x="3474" y="5133"/>
                  </a:cubicBezTo>
                  <a:cubicBezTo>
                    <a:pt x="3450" y="5157"/>
                    <a:pt x="3402" y="5205"/>
                    <a:pt x="3426" y="5254"/>
                  </a:cubicBezTo>
                  <a:cubicBezTo>
                    <a:pt x="3426" y="5278"/>
                    <a:pt x="3474" y="5303"/>
                    <a:pt x="3499" y="5303"/>
                  </a:cubicBezTo>
                  <a:lnTo>
                    <a:pt x="3523" y="5303"/>
                  </a:lnTo>
                  <a:cubicBezTo>
                    <a:pt x="3693" y="5254"/>
                    <a:pt x="3839" y="5205"/>
                    <a:pt x="4009" y="5133"/>
                  </a:cubicBezTo>
                  <a:cubicBezTo>
                    <a:pt x="4033" y="5108"/>
                    <a:pt x="4057" y="5060"/>
                    <a:pt x="4033" y="5011"/>
                  </a:cubicBezTo>
                  <a:cubicBezTo>
                    <a:pt x="4019" y="4983"/>
                    <a:pt x="3996" y="4971"/>
                    <a:pt x="3975" y="4971"/>
                  </a:cubicBezTo>
                  <a:close/>
                  <a:moveTo>
                    <a:pt x="1531" y="5205"/>
                  </a:moveTo>
                  <a:cubicBezTo>
                    <a:pt x="1434" y="5205"/>
                    <a:pt x="1434" y="5375"/>
                    <a:pt x="1531" y="5375"/>
                  </a:cubicBezTo>
                  <a:lnTo>
                    <a:pt x="2041" y="5375"/>
                  </a:lnTo>
                  <a:cubicBezTo>
                    <a:pt x="2065" y="5375"/>
                    <a:pt x="2114" y="5327"/>
                    <a:pt x="2114" y="5303"/>
                  </a:cubicBezTo>
                  <a:cubicBezTo>
                    <a:pt x="2114" y="5254"/>
                    <a:pt x="2090" y="5205"/>
                    <a:pt x="2041" y="5205"/>
                  </a:cubicBezTo>
                  <a:close/>
                  <a:moveTo>
                    <a:pt x="2527" y="5205"/>
                  </a:moveTo>
                  <a:cubicBezTo>
                    <a:pt x="2478" y="5205"/>
                    <a:pt x="2454" y="5254"/>
                    <a:pt x="2454" y="5278"/>
                  </a:cubicBezTo>
                  <a:cubicBezTo>
                    <a:pt x="2430" y="5327"/>
                    <a:pt x="2478" y="5375"/>
                    <a:pt x="2527" y="5375"/>
                  </a:cubicBezTo>
                  <a:lnTo>
                    <a:pt x="3013" y="5375"/>
                  </a:lnTo>
                  <a:cubicBezTo>
                    <a:pt x="3061" y="5375"/>
                    <a:pt x="3110" y="5327"/>
                    <a:pt x="3110" y="5278"/>
                  </a:cubicBezTo>
                  <a:cubicBezTo>
                    <a:pt x="3086" y="5230"/>
                    <a:pt x="3061" y="5205"/>
                    <a:pt x="3013" y="5205"/>
                  </a:cubicBezTo>
                  <a:close/>
                  <a:moveTo>
                    <a:pt x="1044" y="5270"/>
                  </a:moveTo>
                  <a:cubicBezTo>
                    <a:pt x="1037" y="5270"/>
                    <a:pt x="1029" y="5273"/>
                    <a:pt x="1021" y="5278"/>
                  </a:cubicBezTo>
                  <a:cubicBezTo>
                    <a:pt x="851" y="5327"/>
                    <a:pt x="681" y="5400"/>
                    <a:pt x="559" y="5497"/>
                  </a:cubicBezTo>
                  <a:cubicBezTo>
                    <a:pt x="511" y="5545"/>
                    <a:pt x="511" y="5594"/>
                    <a:pt x="559" y="5618"/>
                  </a:cubicBezTo>
                  <a:cubicBezTo>
                    <a:pt x="559" y="5643"/>
                    <a:pt x="584" y="5643"/>
                    <a:pt x="608" y="5667"/>
                  </a:cubicBezTo>
                  <a:cubicBezTo>
                    <a:pt x="632" y="5643"/>
                    <a:pt x="632" y="5643"/>
                    <a:pt x="657" y="5643"/>
                  </a:cubicBezTo>
                  <a:cubicBezTo>
                    <a:pt x="778" y="5545"/>
                    <a:pt x="899" y="5473"/>
                    <a:pt x="1069" y="5424"/>
                  </a:cubicBezTo>
                  <a:cubicBezTo>
                    <a:pt x="1134" y="5424"/>
                    <a:pt x="1103" y="5270"/>
                    <a:pt x="1044" y="5270"/>
                  </a:cubicBezTo>
                  <a:close/>
                  <a:moveTo>
                    <a:pt x="295" y="5864"/>
                  </a:moveTo>
                  <a:cubicBezTo>
                    <a:pt x="265" y="5864"/>
                    <a:pt x="235" y="5877"/>
                    <a:pt x="219" y="5910"/>
                  </a:cubicBezTo>
                  <a:cubicBezTo>
                    <a:pt x="122" y="6056"/>
                    <a:pt x="74" y="6201"/>
                    <a:pt x="25" y="6371"/>
                  </a:cubicBezTo>
                  <a:cubicBezTo>
                    <a:pt x="1" y="6420"/>
                    <a:pt x="25" y="6469"/>
                    <a:pt x="74" y="6469"/>
                  </a:cubicBezTo>
                  <a:lnTo>
                    <a:pt x="98" y="6469"/>
                  </a:lnTo>
                  <a:cubicBezTo>
                    <a:pt x="122" y="6469"/>
                    <a:pt x="146" y="6444"/>
                    <a:pt x="171" y="6420"/>
                  </a:cubicBezTo>
                  <a:cubicBezTo>
                    <a:pt x="219" y="6274"/>
                    <a:pt x="292" y="6129"/>
                    <a:pt x="365" y="5983"/>
                  </a:cubicBezTo>
                  <a:cubicBezTo>
                    <a:pt x="414" y="5918"/>
                    <a:pt x="354" y="5864"/>
                    <a:pt x="295" y="58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10"/>
          <p:cNvGrpSpPr/>
          <p:nvPr/>
        </p:nvGrpSpPr>
        <p:grpSpPr>
          <a:xfrm>
            <a:off x="-997532" y="2823209"/>
            <a:ext cx="2716935" cy="2147739"/>
            <a:chOff x="855987" y="2204128"/>
            <a:chExt cx="1217483" cy="962421"/>
          </a:xfrm>
        </p:grpSpPr>
        <p:grpSp>
          <p:nvGrpSpPr>
            <p:cNvPr id="391" name="Google Shape;391;p10"/>
            <p:cNvGrpSpPr/>
            <p:nvPr/>
          </p:nvGrpSpPr>
          <p:grpSpPr>
            <a:xfrm>
              <a:off x="855987" y="2204128"/>
              <a:ext cx="1146639" cy="962421"/>
              <a:chOff x="958238" y="2157575"/>
              <a:chExt cx="1115191" cy="936025"/>
            </a:xfrm>
          </p:grpSpPr>
          <p:sp>
            <p:nvSpPr>
              <p:cNvPr id="392" name="Google Shape;392;p10"/>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0"/>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0"/>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0"/>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0"/>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0"/>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8" name="Google Shape;398;p10"/>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10"/>
          <p:cNvGrpSpPr/>
          <p:nvPr/>
        </p:nvGrpSpPr>
        <p:grpSpPr>
          <a:xfrm>
            <a:off x="9718157" y="3618543"/>
            <a:ext cx="3367777" cy="2147740"/>
            <a:chOff x="7239867" y="1514545"/>
            <a:chExt cx="2525833" cy="1610805"/>
          </a:xfrm>
        </p:grpSpPr>
        <p:grpSp>
          <p:nvGrpSpPr>
            <p:cNvPr id="400" name="Google Shape;400;p10"/>
            <p:cNvGrpSpPr/>
            <p:nvPr/>
          </p:nvGrpSpPr>
          <p:grpSpPr>
            <a:xfrm>
              <a:off x="7346663" y="1514545"/>
              <a:ext cx="2419037" cy="1551678"/>
              <a:chOff x="7410211" y="1555302"/>
              <a:chExt cx="2355440" cy="1510884"/>
            </a:xfrm>
          </p:grpSpPr>
          <p:grpSp>
            <p:nvGrpSpPr>
              <p:cNvPr id="401" name="Google Shape;401;p10"/>
              <p:cNvGrpSpPr/>
              <p:nvPr/>
            </p:nvGrpSpPr>
            <p:grpSpPr>
              <a:xfrm>
                <a:off x="7410211" y="1555302"/>
                <a:ext cx="2355440" cy="1510884"/>
                <a:chOff x="761258" y="2062480"/>
                <a:chExt cx="1646470" cy="1056119"/>
              </a:xfrm>
            </p:grpSpPr>
            <p:sp>
              <p:nvSpPr>
                <p:cNvPr id="402" name="Google Shape;402;p10"/>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0"/>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0"/>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0"/>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0"/>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0"/>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8" name="Google Shape;408;p10"/>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0"/>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0" name="Google Shape;410;p10"/>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1" name="Google Shape;411;p10"/>
          <p:cNvGrpSpPr/>
          <p:nvPr/>
        </p:nvGrpSpPr>
        <p:grpSpPr>
          <a:xfrm>
            <a:off x="3693490" y="-985323"/>
            <a:ext cx="3367777" cy="2147740"/>
            <a:chOff x="7239867" y="1514545"/>
            <a:chExt cx="2525833" cy="1610805"/>
          </a:xfrm>
        </p:grpSpPr>
        <p:grpSp>
          <p:nvGrpSpPr>
            <p:cNvPr id="412" name="Google Shape;412;p10"/>
            <p:cNvGrpSpPr/>
            <p:nvPr/>
          </p:nvGrpSpPr>
          <p:grpSpPr>
            <a:xfrm>
              <a:off x="7346663" y="1514545"/>
              <a:ext cx="2419037" cy="1551678"/>
              <a:chOff x="7410211" y="1555302"/>
              <a:chExt cx="2355440" cy="1510884"/>
            </a:xfrm>
          </p:grpSpPr>
          <p:grpSp>
            <p:nvGrpSpPr>
              <p:cNvPr id="413" name="Google Shape;413;p10"/>
              <p:cNvGrpSpPr/>
              <p:nvPr/>
            </p:nvGrpSpPr>
            <p:grpSpPr>
              <a:xfrm>
                <a:off x="7410211" y="1555302"/>
                <a:ext cx="2355440" cy="1510884"/>
                <a:chOff x="761258" y="2062480"/>
                <a:chExt cx="1646470" cy="1056119"/>
              </a:xfrm>
            </p:grpSpPr>
            <p:sp>
              <p:nvSpPr>
                <p:cNvPr id="414" name="Google Shape;414;p10"/>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0"/>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0"/>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0"/>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0"/>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0"/>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0" name="Google Shape;420;p10"/>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0"/>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 name="Google Shape;422;p10"/>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043701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423"/>
        <p:cNvGrpSpPr/>
        <p:nvPr/>
      </p:nvGrpSpPr>
      <p:grpSpPr>
        <a:xfrm>
          <a:off x="0" y="0"/>
          <a:ext cx="0" cy="0"/>
          <a:chOff x="0" y="0"/>
          <a:chExt cx="0" cy="0"/>
        </a:xfrm>
      </p:grpSpPr>
      <p:grpSp>
        <p:nvGrpSpPr>
          <p:cNvPr id="424" name="Google Shape;424;p11"/>
          <p:cNvGrpSpPr/>
          <p:nvPr/>
        </p:nvGrpSpPr>
        <p:grpSpPr>
          <a:xfrm flipH="1">
            <a:off x="10043142" y="4855413"/>
            <a:ext cx="1179572" cy="2002585"/>
            <a:chOff x="-1056319" y="1385262"/>
            <a:chExt cx="212940" cy="361495"/>
          </a:xfrm>
        </p:grpSpPr>
        <p:sp>
          <p:nvSpPr>
            <p:cNvPr id="425" name="Google Shape;425;p11"/>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1" name="Google Shape;431;p11"/>
          <p:cNvSpPr txBox="1">
            <a:spLocks noGrp="1"/>
          </p:cNvSpPr>
          <p:nvPr>
            <p:ph type="title" hasCustomPrompt="1"/>
          </p:nvPr>
        </p:nvSpPr>
        <p:spPr>
          <a:xfrm>
            <a:off x="2333000" y="2446367"/>
            <a:ext cx="7526000" cy="1761600"/>
          </a:xfrm>
          <a:prstGeom prst="rect">
            <a:avLst/>
          </a:prstGeom>
        </p:spPr>
        <p:txBody>
          <a:bodyPr spcFirstLastPara="1" wrap="square" lIns="91425" tIns="91425" rIns="91425" bIns="91425" anchor="t" anchorCtr="0">
            <a:noAutofit/>
          </a:bodyPr>
          <a:lstStyle>
            <a:lvl1pPr lvl="0" rtl="0">
              <a:spcBef>
                <a:spcPts val="0"/>
              </a:spcBef>
              <a:spcAft>
                <a:spcPts val="0"/>
              </a:spcAft>
              <a:buSzPts val="12000"/>
              <a:buNone/>
              <a:defRPr sz="10800"/>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432" name="Google Shape;432;p11"/>
          <p:cNvSpPr txBox="1">
            <a:spLocks noGrp="1"/>
          </p:cNvSpPr>
          <p:nvPr>
            <p:ph type="body" idx="1"/>
          </p:nvPr>
        </p:nvSpPr>
        <p:spPr>
          <a:xfrm>
            <a:off x="2057000" y="4282167"/>
            <a:ext cx="8078000" cy="707600"/>
          </a:xfrm>
          <a:prstGeom prst="rect">
            <a:avLst/>
          </a:prstGeom>
          <a:noFill/>
          <a:ln>
            <a:noFill/>
          </a:ln>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133">
                <a:solidFill>
                  <a:schemeClr val="dk1"/>
                </a:solidFill>
                <a:latin typeface="Comfortaa"/>
                <a:ea typeface="Comfortaa"/>
                <a:cs typeface="Comfortaa"/>
                <a:sym typeface="Comfortaa"/>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grpSp>
        <p:nvGrpSpPr>
          <p:cNvPr id="433" name="Google Shape;433;p11"/>
          <p:cNvGrpSpPr/>
          <p:nvPr/>
        </p:nvGrpSpPr>
        <p:grpSpPr>
          <a:xfrm flipH="1">
            <a:off x="10300589" y="1443976"/>
            <a:ext cx="2716935" cy="2147739"/>
            <a:chOff x="855987" y="2204128"/>
            <a:chExt cx="1217483" cy="962421"/>
          </a:xfrm>
        </p:grpSpPr>
        <p:grpSp>
          <p:nvGrpSpPr>
            <p:cNvPr id="434" name="Google Shape;434;p11"/>
            <p:cNvGrpSpPr/>
            <p:nvPr/>
          </p:nvGrpSpPr>
          <p:grpSpPr>
            <a:xfrm>
              <a:off x="855987" y="2204128"/>
              <a:ext cx="1146639" cy="962421"/>
              <a:chOff x="958238" y="2157575"/>
              <a:chExt cx="1115191" cy="936025"/>
            </a:xfrm>
          </p:grpSpPr>
          <p:sp>
            <p:nvSpPr>
              <p:cNvPr id="435" name="Google Shape;435;p11"/>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11"/>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1" name="Google Shape;441;p11"/>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 name="Google Shape;442;p11"/>
          <p:cNvGrpSpPr/>
          <p:nvPr/>
        </p:nvGrpSpPr>
        <p:grpSpPr>
          <a:xfrm flipH="1">
            <a:off x="3864676" y="-915657"/>
            <a:ext cx="3367777" cy="2147740"/>
            <a:chOff x="7239867" y="1514545"/>
            <a:chExt cx="2525833" cy="1610805"/>
          </a:xfrm>
        </p:grpSpPr>
        <p:grpSp>
          <p:nvGrpSpPr>
            <p:cNvPr id="443" name="Google Shape;443;p11"/>
            <p:cNvGrpSpPr/>
            <p:nvPr/>
          </p:nvGrpSpPr>
          <p:grpSpPr>
            <a:xfrm>
              <a:off x="7346663" y="1514545"/>
              <a:ext cx="2419037" cy="1551678"/>
              <a:chOff x="7410211" y="1555302"/>
              <a:chExt cx="2355440" cy="1510884"/>
            </a:xfrm>
          </p:grpSpPr>
          <p:grpSp>
            <p:nvGrpSpPr>
              <p:cNvPr id="444" name="Google Shape;444;p11"/>
              <p:cNvGrpSpPr/>
              <p:nvPr/>
            </p:nvGrpSpPr>
            <p:grpSpPr>
              <a:xfrm>
                <a:off x="7410211" y="1555302"/>
                <a:ext cx="2355440" cy="1510884"/>
                <a:chOff x="761258" y="2062480"/>
                <a:chExt cx="1646470" cy="1056119"/>
              </a:xfrm>
            </p:grpSpPr>
            <p:sp>
              <p:nvSpPr>
                <p:cNvPr id="445" name="Google Shape;445;p11"/>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11"/>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11"/>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11"/>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11"/>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11"/>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1" name="Google Shape;451;p11"/>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11"/>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3" name="Google Shape;453;p11"/>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4" name="Google Shape;454;p11"/>
          <p:cNvGrpSpPr/>
          <p:nvPr/>
        </p:nvGrpSpPr>
        <p:grpSpPr>
          <a:xfrm rot="615299" flipH="1">
            <a:off x="372557" y="1412122"/>
            <a:ext cx="2202201" cy="1999527"/>
            <a:chOff x="7844079" y="226728"/>
            <a:chExt cx="1373387" cy="1246991"/>
          </a:xfrm>
        </p:grpSpPr>
        <p:sp>
          <p:nvSpPr>
            <p:cNvPr id="455" name="Google Shape;455;p11"/>
            <p:cNvSpPr/>
            <p:nvPr/>
          </p:nvSpPr>
          <p:spPr>
            <a:xfrm rot="-1688081">
              <a:off x="8295818" y="1015024"/>
              <a:ext cx="222185" cy="222398"/>
            </a:xfrm>
            <a:custGeom>
              <a:avLst/>
              <a:gdLst/>
              <a:ahLst/>
              <a:cxnLst/>
              <a:rect l="l" t="t" r="r" b="b"/>
              <a:pathLst>
                <a:path w="1118" h="1119" extrusionOk="0">
                  <a:moveTo>
                    <a:pt x="607" y="98"/>
                  </a:moveTo>
                  <a:cubicBezTo>
                    <a:pt x="607" y="147"/>
                    <a:pt x="632" y="219"/>
                    <a:pt x="632" y="268"/>
                  </a:cubicBezTo>
                  <a:cubicBezTo>
                    <a:pt x="656" y="317"/>
                    <a:pt x="656" y="389"/>
                    <a:pt x="680" y="438"/>
                  </a:cubicBezTo>
                  <a:cubicBezTo>
                    <a:pt x="705" y="438"/>
                    <a:pt x="729" y="462"/>
                    <a:pt x="826" y="487"/>
                  </a:cubicBezTo>
                  <a:lnTo>
                    <a:pt x="972" y="560"/>
                  </a:lnTo>
                  <a:cubicBezTo>
                    <a:pt x="899" y="584"/>
                    <a:pt x="802" y="632"/>
                    <a:pt x="705" y="657"/>
                  </a:cubicBezTo>
                  <a:cubicBezTo>
                    <a:pt x="705" y="657"/>
                    <a:pt x="705" y="657"/>
                    <a:pt x="680" y="681"/>
                  </a:cubicBezTo>
                  <a:cubicBezTo>
                    <a:pt x="656" y="802"/>
                    <a:pt x="583" y="924"/>
                    <a:pt x="559" y="972"/>
                  </a:cubicBezTo>
                  <a:cubicBezTo>
                    <a:pt x="535" y="924"/>
                    <a:pt x="486" y="802"/>
                    <a:pt x="462" y="681"/>
                  </a:cubicBezTo>
                  <a:cubicBezTo>
                    <a:pt x="462" y="657"/>
                    <a:pt x="437" y="657"/>
                    <a:pt x="413" y="632"/>
                  </a:cubicBezTo>
                  <a:cubicBezTo>
                    <a:pt x="316" y="632"/>
                    <a:pt x="194" y="584"/>
                    <a:pt x="122" y="584"/>
                  </a:cubicBezTo>
                  <a:cubicBezTo>
                    <a:pt x="219" y="511"/>
                    <a:pt x="340" y="462"/>
                    <a:pt x="462" y="414"/>
                  </a:cubicBezTo>
                  <a:cubicBezTo>
                    <a:pt x="462" y="414"/>
                    <a:pt x="462" y="389"/>
                    <a:pt x="486" y="389"/>
                  </a:cubicBezTo>
                  <a:cubicBezTo>
                    <a:pt x="510" y="292"/>
                    <a:pt x="559" y="195"/>
                    <a:pt x="607" y="98"/>
                  </a:cubicBezTo>
                  <a:close/>
                  <a:moveTo>
                    <a:pt x="607" y="1"/>
                  </a:moveTo>
                  <a:cubicBezTo>
                    <a:pt x="583" y="1"/>
                    <a:pt x="535" y="1"/>
                    <a:pt x="389" y="341"/>
                  </a:cubicBezTo>
                  <a:cubicBezTo>
                    <a:pt x="24" y="487"/>
                    <a:pt x="0" y="560"/>
                    <a:pt x="0" y="560"/>
                  </a:cubicBezTo>
                  <a:cubicBezTo>
                    <a:pt x="0" y="584"/>
                    <a:pt x="0" y="608"/>
                    <a:pt x="0" y="608"/>
                  </a:cubicBezTo>
                  <a:cubicBezTo>
                    <a:pt x="0" y="632"/>
                    <a:pt x="49" y="657"/>
                    <a:pt x="364" y="730"/>
                  </a:cubicBezTo>
                  <a:cubicBezTo>
                    <a:pt x="462" y="1118"/>
                    <a:pt x="510" y="1118"/>
                    <a:pt x="535" y="1118"/>
                  </a:cubicBezTo>
                  <a:lnTo>
                    <a:pt x="559" y="1118"/>
                  </a:lnTo>
                  <a:cubicBezTo>
                    <a:pt x="583" y="1118"/>
                    <a:pt x="607" y="1118"/>
                    <a:pt x="777" y="754"/>
                  </a:cubicBezTo>
                  <a:cubicBezTo>
                    <a:pt x="875" y="705"/>
                    <a:pt x="996" y="681"/>
                    <a:pt x="1093" y="608"/>
                  </a:cubicBezTo>
                  <a:cubicBezTo>
                    <a:pt x="1118" y="608"/>
                    <a:pt x="1118" y="584"/>
                    <a:pt x="1118" y="560"/>
                  </a:cubicBezTo>
                  <a:cubicBezTo>
                    <a:pt x="1118" y="511"/>
                    <a:pt x="1045" y="487"/>
                    <a:pt x="875" y="414"/>
                  </a:cubicBezTo>
                  <a:lnTo>
                    <a:pt x="753" y="389"/>
                  </a:lnTo>
                  <a:cubicBezTo>
                    <a:pt x="753" y="341"/>
                    <a:pt x="729" y="317"/>
                    <a:pt x="729" y="268"/>
                  </a:cubicBezTo>
                  <a:cubicBezTo>
                    <a:pt x="729" y="171"/>
                    <a:pt x="680" y="98"/>
                    <a:pt x="656" y="25"/>
                  </a:cubicBezTo>
                  <a:cubicBezTo>
                    <a:pt x="632" y="1"/>
                    <a:pt x="632" y="1"/>
                    <a:pt x="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11"/>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11"/>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11"/>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11"/>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1"/>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11"/>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11"/>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1"/>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11"/>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11"/>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11"/>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11"/>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11"/>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11"/>
          <p:cNvGrpSpPr/>
          <p:nvPr/>
        </p:nvGrpSpPr>
        <p:grpSpPr>
          <a:xfrm>
            <a:off x="1166943" y="4627399"/>
            <a:ext cx="1360515" cy="2309856"/>
            <a:chOff x="-1056319" y="1385262"/>
            <a:chExt cx="212940" cy="361495"/>
          </a:xfrm>
        </p:grpSpPr>
        <p:sp>
          <p:nvSpPr>
            <p:cNvPr id="470" name="Google Shape;470;p11"/>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11"/>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11"/>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11"/>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11"/>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1"/>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6" name="Google Shape;476;p11"/>
          <p:cNvSpPr/>
          <p:nvPr/>
        </p:nvSpPr>
        <p:spPr>
          <a:xfrm>
            <a:off x="-65700" y="6431401"/>
            <a:ext cx="2138592" cy="492032"/>
          </a:xfrm>
          <a:custGeom>
            <a:avLst/>
            <a:gdLst/>
            <a:ahLst/>
            <a:cxnLst/>
            <a:rect l="l" t="t" r="r" b="b"/>
            <a:pathLst>
              <a:path w="7289" h="1677" extrusionOk="0">
                <a:moveTo>
                  <a:pt x="2819" y="1"/>
                </a:moveTo>
                <a:lnTo>
                  <a:pt x="2114" y="1191"/>
                </a:lnTo>
                <a:lnTo>
                  <a:pt x="1604" y="268"/>
                </a:lnTo>
                <a:lnTo>
                  <a:pt x="1118" y="1361"/>
                </a:lnTo>
                <a:lnTo>
                  <a:pt x="584" y="754"/>
                </a:lnTo>
                <a:lnTo>
                  <a:pt x="1" y="1677"/>
                </a:lnTo>
                <a:lnTo>
                  <a:pt x="7289" y="1677"/>
                </a:lnTo>
                <a:lnTo>
                  <a:pt x="6657" y="559"/>
                </a:lnTo>
                <a:lnTo>
                  <a:pt x="6001" y="1191"/>
                </a:lnTo>
                <a:lnTo>
                  <a:pt x="5394" y="268"/>
                </a:lnTo>
                <a:lnTo>
                  <a:pt x="4738" y="1191"/>
                </a:lnTo>
                <a:lnTo>
                  <a:pt x="4252" y="1"/>
                </a:lnTo>
                <a:lnTo>
                  <a:pt x="3353" y="1118"/>
                </a:lnTo>
                <a:lnTo>
                  <a:pt x="2819"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7" name="Google Shape;477;p11"/>
          <p:cNvSpPr/>
          <p:nvPr/>
        </p:nvSpPr>
        <p:spPr>
          <a:xfrm>
            <a:off x="2008236" y="6614303"/>
            <a:ext cx="1421248" cy="309132"/>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8" name="Google Shape;478;p11"/>
          <p:cNvSpPr/>
          <p:nvPr/>
        </p:nvSpPr>
        <p:spPr>
          <a:xfrm>
            <a:off x="8005239" y="6458275"/>
            <a:ext cx="2138603" cy="46516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9" name="Google Shape;479;p11"/>
          <p:cNvSpPr/>
          <p:nvPr/>
        </p:nvSpPr>
        <p:spPr>
          <a:xfrm>
            <a:off x="10043135" y="6431401"/>
            <a:ext cx="2262260" cy="492033"/>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0" name="Google Shape;480;p11"/>
          <p:cNvSpPr/>
          <p:nvPr/>
        </p:nvSpPr>
        <p:spPr>
          <a:xfrm>
            <a:off x="4194215" y="6458275"/>
            <a:ext cx="2138603" cy="46516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1" name="Google Shape;481;p11"/>
          <p:cNvSpPr/>
          <p:nvPr/>
        </p:nvSpPr>
        <p:spPr>
          <a:xfrm>
            <a:off x="6226152" y="6515214"/>
            <a:ext cx="1876864" cy="408217"/>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2" name="Google Shape;482;p11"/>
          <p:cNvSpPr/>
          <p:nvPr/>
        </p:nvSpPr>
        <p:spPr>
          <a:xfrm>
            <a:off x="3157673" y="6614303"/>
            <a:ext cx="1421248" cy="309132"/>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198949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83"/>
        <p:cNvGrpSpPr/>
        <p:nvPr/>
      </p:nvGrpSpPr>
      <p:grpSpPr>
        <a:xfrm>
          <a:off x="0" y="0"/>
          <a:ext cx="0" cy="0"/>
          <a:chOff x="0" y="0"/>
          <a:chExt cx="0" cy="0"/>
        </a:xfrm>
      </p:grpSpPr>
      <p:sp>
        <p:nvSpPr>
          <p:cNvPr id="484" name="Google Shape;484;p12"/>
          <p:cNvSpPr/>
          <p:nvPr/>
        </p:nvSpPr>
        <p:spPr>
          <a:xfrm rot="1356523" flipH="1">
            <a:off x="9812640" y="-138396"/>
            <a:ext cx="15520" cy="46096"/>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12"/>
          <p:cNvSpPr/>
          <p:nvPr/>
        </p:nvSpPr>
        <p:spPr>
          <a:xfrm>
            <a:off x="8993743" y="6938530"/>
            <a:ext cx="652357" cy="71767"/>
          </a:xfrm>
          <a:custGeom>
            <a:avLst/>
            <a:gdLst/>
            <a:ahLst/>
            <a:cxnLst/>
            <a:rect l="l" t="t" r="r" b="b"/>
            <a:pathLst>
              <a:path w="16446" h="2069" extrusionOk="0">
                <a:moveTo>
                  <a:pt x="0" y="0"/>
                </a:moveTo>
                <a:lnTo>
                  <a:pt x="0" y="2069"/>
                </a:lnTo>
                <a:lnTo>
                  <a:pt x="16445" y="2069"/>
                </a:lnTo>
                <a:lnTo>
                  <a:pt x="1644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753033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
  <p:cSld name="Table of contents ">
    <p:bg>
      <p:bgPr>
        <a:blipFill>
          <a:blip r:embed="rId2">
            <a:alphaModFix/>
          </a:blip>
          <a:stretch>
            <a:fillRect/>
          </a:stretch>
        </a:blipFill>
        <a:effectLst/>
      </p:bgPr>
    </p:bg>
    <p:spTree>
      <p:nvGrpSpPr>
        <p:cNvPr id="1" name="Shape 486"/>
        <p:cNvGrpSpPr/>
        <p:nvPr/>
      </p:nvGrpSpPr>
      <p:grpSpPr>
        <a:xfrm>
          <a:off x="0" y="0"/>
          <a:ext cx="0" cy="0"/>
          <a:chOff x="0" y="0"/>
          <a:chExt cx="0" cy="0"/>
        </a:xfrm>
      </p:grpSpPr>
      <p:sp>
        <p:nvSpPr>
          <p:cNvPr id="487" name="Google Shape;487;p13"/>
          <p:cNvSpPr txBox="1">
            <a:spLocks noGrp="1"/>
          </p:cNvSpPr>
          <p:nvPr>
            <p:ph type="title" hasCustomPrompt="1"/>
          </p:nvPr>
        </p:nvSpPr>
        <p:spPr>
          <a:xfrm>
            <a:off x="2119733" y="4035484"/>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88" name="Google Shape;488;p13"/>
          <p:cNvSpPr/>
          <p:nvPr/>
        </p:nvSpPr>
        <p:spPr>
          <a:xfrm rot="1356523" flipH="1">
            <a:off x="9812640" y="-138396"/>
            <a:ext cx="15520" cy="46096"/>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3"/>
          <p:cNvSpPr txBox="1">
            <a:spLocks noGrp="1"/>
          </p:cNvSpPr>
          <p:nvPr>
            <p:ph type="title" idx="2"/>
          </p:nvPr>
        </p:nvSpPr>
        <p:spPr>
          <a:xfrm>
            <a:off x="11328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90" name="Google Shape;490;p13"/>
          <p:cNvSpPr txBox="1">
            <a:spLocks noGrp="1"/>
          </p:cNvSpPr>
          <p:nvPr>
            <p:ph type="title" idx="3"/>
          </p:nvPr>
        </p:nvSpPr>
        <p:spPr>
          <a:xfrm>
            <a:off x="1478133" y="2659668"/>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1" name="Google Shape;491;p13"/>
          <p:cNvSpPr txBox="1">
            <a:spLocks noGrp="1"/>
          </p:cNvSpPr>
          <p:nvPr>
            <p:ph type="subTitle" idx="1"/>
          </p:nvPr>
        </p:nvSpPr>
        <p:spPr>
          <a:xfrm>
            <a:off x="1055933" y="3010967"/>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2" name="Google Shape;492;p13"/>
          <p:cNvSpPr txBox="1">
            <a:spLocks noGrp="1"/>
          </p:cNvSpPr>
          <p:nvPr>
            <p:ph type="title" idx="4"/>
          </p:nvPr>
        </p:nvSpPr>
        <p:spPr>
          <a:xfrm>
            <a:off x="8157067" y="2668935"/>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3" name="Google Shape;493;p13"/>
          <p:cNvSpPr txBox="1">
            <a:spLocks noGrp="1"/>
          </p:cNvSpPr>
          <p:nvPr>
            <p:ph type="subTitle" idx="5"/>
          </p:nvPr>
        </p:nvSpPr>
        <p:spPr>
          <a:xfrm>
            <a:off x="7734867" y="3010967"/>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4" name="Google Shape;494;p13"/>
          <p:cNvSpPr txBox="1">
            <a:spLocks noGrp="1"/>
          </p:cNvSpPr>
          <p:nvPr>
            <p:ph type="title" idx="6"/>
          </p:nvPr>
        </p:nvSpPr>
        <p:spPr>
          <a:xfrm>
            <a:off x="4868400" y="4947009"/>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5" name="Google Shape;495;p13"/>
          <p:cNvSpPr txBox="1">
            <a:spLocks noGrp="1"/>
          </p:cNvSpPr>
          <p:nvPr>
            <p:ph type="subTitle" idx="7"/>
          </p:nvPr>
        </p:nvSpPr>
        <p:spPr>
          <a:xfrm>
            <a:off x="4446200" y="5382233"/>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6" name="Google Shape;496;p13"/>
          <p:cNvSpPr txBox="1">
            <a:spLocks noGrp="1"/>
          </p:cNvSpPr>
          <p:nvPr>
            <p:ph type="title" idx="8"/>
          </p:nvPr>
        </p:nvSpPr>
        <p:spPr>
          <a:xfrm>
            <a:off x="4868400" y="2668935"/>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7" name="Google Shape;497;p13"/>
          <p:cNvSpPr txBox="1">
            <a:spLocks noGrp="1"/>
          </p:cNvSpPr>
          <p:nvPr>
            <p:ph type="subTitle" idx="9"/>
          </p:nvPr>
        </p:nvSpPr>
        <p:spPr>
          <a:xfrm>
            <a:off x="4446200" y="3010967"/>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8" name="Google Shape;498;p13"/>
          <p:cNvSpPr txBox="1">
            <a:spLocks noGrp="1"/>
          </p:cNvSpPr>
          <p:nvPr>
            <p:ph type="title" idx="13"/>
          </p:nvPr>
        </p:nvSpPr>
        <p:spPr>
          <a:xfrm>
            <a:off x="1478133" y="4947009"/>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9" name="Google Shape;499;p13"/>
          <p:cNvSpPr txBox="1">
            <a:spLocks noGrp="1"/>
          </p:cNvSpPr>
          <p:nvPr>
            <p:ph type="subTitle" idx="14"/>
          </p:nvPr>
        </p:nvSpPr>
        <p:spPr>
          <a:xfrm>
            <a:off x="1055933" y="5382233"/>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500" name="Google Shape;500;p13"/>
          <p:cNvSpPr txBox="1">
            <a:spLocks noGrp="1"/>
          </p:cNvSpPr>
          <p:nvPr>
            <p:ph type="title" idx="15"/>
          </p:nvPr>
        </p:nvSpPr>
        <p:spPr>
          <a:xfrm>
            <a:off x="8157067" y="4947009"/>
            <a:ext cx="2455200" cy="535600"/>
          </a:xfrm>
          <a:prstGeom prst="rect">
            <a:avLst/>
          </a:prstGeom>
          <a:noFill/>
          <a:ln>
            <a:noFill/>
          </a:ln>
        </p:spPr>
        <p:txBody>
          <a:bodyPr spcFirstLastPara="1" wrap="square" lIns="0" tIns="0" rIns="0" bIns="0" anchor="t" anchorCtr="0">
            <a:noAutofit/>
          </a:bodyPr>
          <a:lstStyle>
            <a:lvl1pPr marR="50799" lvl="0" algn="ctr" rtl="0">
              <a:lnSpc>
                <a:spcPct val="128571"/>
              </a:lnSpc>
              <a:spcBef>
                <a:spcPts val="0"/>
              </a:spcBef>
              <a:spcAft>
                <a:spcPts val="0"/>
              </a:spcAft>
              <a:buSzPts val="1800"/>
              <a:buFont typeface="Catamaran"/>
              <a:buNone/>
              <a:defRPr sz="2933" i="0">
                <a:solidFill>
                  <a:srgbClr val="202124"/>
                </a:solidFill>
              </a:defRPr>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501" name="Google Shape;501;p13"/>
          <p:cNvSpPr txBox="1">
            <a:spLocks noGrp="1"/>
          </p:cNvSpPr>
          <p:nvPr>
            <p:ph type="subTitle" idx="16"/>
          </p:nvPr>
        </p:nvSpPr>
        <p:spPr>
          <a:xfrm>
            <a:off x="7734867" y="5382233"/>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502" name="Google Shape;502;p13"/>
          <p:cNvSpPr txBox="1">
            <a:spLocks noGrp="1"/>
          </p:cNvSpPr>
          <p:nvPr>
            <p:ph type="title" idx="17" hasCustomPrompt="1"/>
          </p:nvPr>
        </p:nvSpPr>
        <p:spPr>
          <a:xfrm>
            <a:off x="5510000" y="4035484"/>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3" name="Google Shape;503;p13"/>
          <p:cNvSpPr txBox="1">
            <a:spLocks noGrp="1"/>
          </p:cNvSpPr>
          <p:nvPr>
            <p:ph type="title" idx="18" hasCustomPrompt="1"/>
          </p:nvPr>
        </p:nvSpPr>
        <p:spPr>
          <a:xfrm>
            <a:off x="8798667" y="4035484"/>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4" name="Google Shape;504;p13"/>
          <p:cNvSpPr txBox="1">
            <a:spLocks noGrp="1"/>
          </p:cNvSpPr>
          <p:nvPr>
            <p:ph type="title" idx="19" hasCustomPrompt="1"/>
          </p:nvPr>
        </p:nvSpPr>
        <p:spPr>
          <a:xfrm>
            <a:off x="2119733" y="1842509"/>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5" name="Google Shape;505;p13"/>
          <p:cNvSpPr txBox="1">
            <a:spLocks noGrp="1"/>
          </p:cNvSpPr>
          <p:nvPr>
            <p:ph type="title" idx="20" hasCustomPrompt="1"/>
          </p:nvPr>
        </p:nvSpPr>
        <p:spPr>
          <a:xfrm>
            <a:off x="5510000" y="1842509"/>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6" name="Google Shape;506;p13"/>
          <p:cNvSpPr txBox="1">
            <a:spLocks noGrp="1"/>
          </p:cNvSpPr>
          <p:nvPr>
            <p:ph type="title" idx="21" hasCustomPrompt="1"/>
          </p:nvPr>
        </p:nvSpPr>
        <p:spPr>
          <a:xfrm>
            <a:off x="8798667" y="1842509"/>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grpSp>
        <p:nvGrpSpPr>
          <p:cNvPr id="507" name="Google Shape;507;p13"/>
          <p:cNvGrpSpPr/>
          <p:nvPr/>
        </p:nvGrpSpPr>
        <p:grpSpPr>
          <a:xfrm>
            <a:off x="-362855" y="1551017"/>
            <a:ext cx="1367964" cy="1081376"/>
            <a:chOff x="855987" y="2204128"/>
            <a:chExt cx="1217483" cy="962421"/>
          </a:xfrm>
        </p:grpSpPr>
        <p:grpSp>
          <p:nvGrpSpPr>
            <p:cNvPr id="508" name="Google Shape;508;p13"/>
            <p:cNvGrpSpPr/>
            <p:nvPr/>
          </p:nvGrpSpPr>
          <p:grpSpPr>
            <a:xfrm>
              <a:off x="855987" y="2204128"/>
              <a:ext cx="1146639" cy="962421"/>
              <a:chOff x="958238" y="2157575"/>
              <a:chExt cx="1115191" cy="936025"/>
            </a:xfrm>
          </p:grpSpPr>
          <p:sp>
            <p:nvSpPr>
              <p:cNvPr id="509" name="Google Shape;509;p13"/>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3"/>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13"/>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13"/>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13"/>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13"/>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5" name="Google Shape;515;p13"/>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6" name="Google Shape;516;p13"/>
          <p:cNvGrpSpPr/>
          <p:nvPr/>
        </p:nvGrpSpPr>
        <p:grpSpPr>
          <a:xfrm>
            <a:off x="9609021" y="205197"/>
            <a:ext cx="2202244" cy="959963"/>
            <a:chOff x="3965010" y="571479"/>
            <a:chExt cx="1651683" cy="719972"/>
          </a:xfrm>
        </p:grpSpPr>
        <p:grpSp>
          <p:nvGrpSpPr>
            <p:cNvPr id="517" name="Google Shape;517;p13"/>
            <p:cNvGrpSpPr/>
            <p:nvPr/>
          </p:nvGrpSpPr>
          <p:grpSpPr>
            <a:xfrm>
              <a:off x="3965010" y="571479"/>
              <a:ext cx="1446820" cy="719972"/>
              <a:chOff x="3953250" y="571500"/>
              <a:chExt cx="1383325" cy="766825"/>
            </a:xfrm>
          </p:grpSpPr>
          <p:grpSp>
            <p:nvGrpSpPr>
              <p:cNvPr id="518" name="Google Shape;518;p13"/>
              <p:cNvGrpSpPr/>
              <p:nvPr/>
            </p:nvGrpSpPr>
            <p:grpSpPr>
              <a:xfrm>
                <a:off x="3953250" y="571500"/>
                <a:ext cx="1383166" cy="669650"/>
                <a:chOff x="897088" y="2374675"/>
                <a:chExt cx="1383166" cy="669650"/>
              </a:xfrm>
            </p:grpSpPr>
            <p:sp>
              <p:nvSpPr>
                <p:cNvPr id="519" name="Google Shape;519;p13"/>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3"/>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3"/>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3"/>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3" name="Google Shape;523;p13"/>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4" name="Google Shape;524;p13"/>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 name="Google Shape;525;p13"/>
          <p:cNvGrpSpPr/>
          <p:nvPr/>
        </p:nvGrpSpPr>
        <p:grpSpPr>
          <a:xfrm>
            <a:off x="6999109" y="141289"/>
            <a:ext cx="1941479" cy="651648"/>
            <a:chOff x="-951443" y="1326624"/>
            <a:chExt cx="441888" cy="148633"/>
          </a:xfrm>
        </p:grpSpPr>
        <p:sp>
          <p:nvSpPr>
            <p:cNvPr id="526" name="Google Shape;526;p13"/>
            <p:cNvSpPr/>
            <p:nvPr/>
          </p:nvSpPr>
          <p:spPr>
            <a:xfrm>
              <a:off x="-535145" y="1372897"/>
              <a:ext cx="25590" cy="22903"/>
            </a:xfrm>
            <a:custGeom>
              <a:avLst/>
              <a:gdLst/>
              <a:ahLst/>
              <a:cxnLst/>
              <a:rect l="l" t="t" r="r" b="b"/>
              <a:pathLst>
                <a:path w="657" h="588" extrusionOk="0">
                  <a:moveTo>
                    <a:pt x="76" y="0"/>
                  </a:moveTo>
                  <a:cubicBezTo>
                    <a:pt x="20" y="0"/>
                    <a:pt x="6" y="80"/>
                    <a:pt x="49" y="102"/>
                  </a:cubicBezTo>
                  <a:cubicBezTo>
                    <a:pt x="219" y="174"/>
                    <a:pt x="414" y="247"/>
                    <a:pt x="511" y="296"/>
                  </a:cubicBezTo>
                  <a:lnTo>
                    <a:pt x="1" y="490"/>
                  </a:lnTo>
                  <a:lnTo>
                    <a:pt x="49" y="587"/>
                  </a:lnTo>
                  <a:lnTo>
                    <a:pt x="608" y="344"/>
                  </a:lnTo>
                  <a:cubicBezTo>
                    <a:pt x="632" y="344"/>
                    <a:pt x="657" y="320"/>
                    <a:pt x="657" y="296"/>
                  </a:cubicBezTo>
                  <a:cubicBezTo>
                    <a:pt x="657" y="272"/>
                    <a:pt x="657" y="223"/>
                    <a:pt x="98" y="4"/>
                  </a:cubicBezTo>
                  <a:cubicBezTo>
                    <a:pt x="90" y="2"/>
                    <a:pt x="82" y="0"/>
                    <a:pt x="76"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3"/>
            <p:cNvSpPr/>
            <p:nvPr/>
          </p:nvSpPr>
          <p:spPr>
            <a:xfrm>
              <a:off x="-636493" y="1326624"/>
              <a:ext cx="123160" cy="113656"/>
            </a:xfrm>
            <a:custGeom>
              <a:avLst/>
              <a:gdLst/>
              <a:ahLst/>
              <a:cxnLst/>
              <a:rect l="l" t="t" r="r" b="b"/>
              <a:pathLst>
                <a:path w="3162" h="2918" extrusionOk="0">
                  <a:moveTo>
                    <a:pt x="867" y="1"/>
                  </a:moveTo>
                  <a:cubicBezTo>
                    <a:pt x="678" y="1"/>
                    <a:pt x="1" y="1109"/>
                    <a:pt x="1024" y="1775"/>
                  </a:cubicBezTo>
                  <a:lnTo>
                    <a:pt x="514" y="1873"/>
                  </a:lnTo>
                  <a:cubicBezTo>
                    <a:pt x="514" y="1873"/>
                    <a:pt x="586" y="2917"/>
                    <a:pt x="1582" y="2917"/>
                  </a:cubicBezTo>
                  <a:cubicBezTo>
                    <a:pt x="2554" y="2917"/>
                    <a:pt x="3161" y="1265"/>
                    <a:pt x="2676" y="755"/>
                  </a:cubicBezTo>
                  <a:cubicBezTo>
                    <a:pt x="2577" y="662"/>
                    <a:pt x="2490" y="624"/>
                    <a:pt x="2413" y="624"/>
                  </a:cubicBezTo>
                  <a:cubicBezTo>
                    <a:pt x="2089" y="624"/>
                    <a:pt x="1947" y="1290"/>
                    <a:pt x="1947" y="1290"/>
                  </a:cubicBezTo>
                  <a:cubicBezTo>
                    <a:pt x="1947" y="1290"/>
                    <a:pt x="1048" y="51"/>
                    <a:pt x="878" y="2"/>
                  </a:cubicBezTo>
                  <a:cubicBezTo>
                    <a:pt x="874" y="1"/>
                    <a:pt x="871" y="1"/>
                    <a:pt x="8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3"/>
            <p:cNvSpPr/>
            <p:nvPr/>
          </p:nvSpPr>
          <p:spPr>
            <a:xfrm>
              <a:off x="-605139" y="1345593"/>
              <a:ext cx="35990" cy="47363"/>
            </a:xfrm>
            <a:custGeom>
              <a:avLst/>
              <a:gdLst/>
              <a:ahLst/>
              <a:cxnLst/>
              <a:rect l="l" t="t" r="r" b="b"/>
              <a:pathLst>
                <a:path w="924" h="1216" extrusionOk="0">
                  <a:moveTo>
                    <a:pt x="146" y="1"/>
                  </a:moveTo>
                  <a:cubicBezTo>
                    <a:pt x="121" y="1"/>
                    <a:pt x="121" y="25"/>
                    <a:pt x="97" y="49"/>
                  </a:cubicBezTo>
                  <a:cubicBezTo>
                    <a:pt x="49" y="122"/>
                    <a:pt x="121" y="268"/>
                    <a:pt x="219" y="438"/>
                  </a:cubicBezTo>
                  <a:cubicBezTo>
                    <a:pt x="194" y="414"/>
                    <a:pt x="146" y="390"/>
                    <a:pt x="97" y="390"/>
                  </a:cubicBezTo>
                  <a:cubicBezTo>
                    <a:pt x="73" y="390"/>
                    <a:pt x="49" y="414"/>
                    <a:pt x="49" y="438"/>
                  </a:cubicBezTo>
                  <a:cubicBezTo>
                    <a:pt x="0" y="584"/>
                    <a:pt x="24" y="730"/>
                    <a:pt x="97" y="851"/>
                  </a:cubicBezTo>
                  <a:cubicBezTo>
                    <a:pt x="219" y="1070"/>
                    <a:pt x="437" y="1215"/>
                    <a:pt x="704" y="1215"/>
                  </a:cubicBezTo>
                  <a:cubicBezTo>
                    <a:pt x="729" y="1215"/>
                    <a:pt x="753" y="1215"/>
                    <a:pt x="753" y="1191"/>
                  </a:cubicBezTo>
                  <a:cubicBezTo>
                    <a:pt x="753" y="1143"/>
                    <a:pt x="753" y="1118"/>
                    <a:pt x="704" y="1118"/>
                  </a:cubicBezTo>
                  <a:cubicBezTo>
                    <a:pt x="510" y="1118"/>
                    <a:pt x="316" y="997"/>
                    <a:pt x="219" y="827"/>
                  </a:cubicBezTo>
                  <a:cubicBezTo>
                    <a:pt x="146" y="730"/>
                    <a:pt x="121" y="632"/>
                    <a:pt x="146" y="511"/>
                  </a:cubicBezTo>
                  <a:lnTo>
                    <a:pt x="146" y="511"/>
                  </a:lnTo>
                  <a:cubicBezTo>
                    <a:pt x="267" y="608"/>
                    <a:pt x="389" y="705"/>
                    <a:pt x="486" y="827"/>
                  </a:cubicBezTo>
                  <a:cubicBezTo>
                    <a:pt x="498" y="839"/>
                    <a:pt x="510" y="845"/>
                    <a:pt x="522" y="845"/>
                  </a:cubicBezTo>
                  <a:cubicBezTo>
                    <a:pt x="534" y="845"/>
                    <a:pt x="547" y="839"/>
                    <a:pt x="559" y="827"/>
                  </a:cubicBezTo>
                  <a:cubicBezTo>
                    <a:pt x="559" y="803"/>
                    <a:pt x="559" y="778"/>
                    <a:pt x="559" y="754"/>
                  </a:cubicBezTo>
                  <a:cubicBezTo>
                    <a:pt x="413" y="560"/>
                    <a:pt x="292" y="365"/>
                    <a:pt x="194" y="122"/>
                  </a:cubicBezTo>
                  <a:lnTo>
                    <a:pt x="194" y="122"/>
                  </a:lnTo>
                  <a:cubicBezTo>
                    <a:pt x="437" y="341"/>
                    <a:pt x="632" y="560"/>
                    <a:pt x="826" y="827"/>
                  </a:cubicBezTo>
                  <a:lnTo>
                    <a:pt x="899" y="827"/>
                  </a:lnTo>
                  <a:cubicBezTo>
                    <a:pt x="923" y="803"/>
                    <a:pt x="923" y="754"/>
                    <a:pt x="899" y="754"/>
                  </a:cubicBezTo>
                  <a:cubicBezTo>
                    <a:pt x="680" y="462"/>
                    <a:pt x="292" y="1"/>
                    <a:pt x="146"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3"/>
            <p:cNvSpPr/>
            <p:nvPr/>
          </p:nvSpPr>
          <p:spPr>
            <a:xfrm>
              <a:off x="-551232" y="1364133"/>
              <a:ext cx="16125" cy="15580"/>
            </a:xfrm>
            <a:custGeom>
              <a:avLst/>
              <a:gdLst/>
              <a:ahLst/>
              <a:cxnLst/>
              <a:rect l="l" t="t" r="r" b="b"/>
              <a:pathLst>
                <a:path w="414" h="400" extrusionOk="0">
                  <a:moveTo>
                    <a:pt x="75" y="1"/>
                  </a:moveTo>
                  <a:cubicBezTo>
                    <a:pt x="66" y="1"/>
                    <a:pt x="56" y="4"/>
                    <a:pt x="49" y="11"/>
                  </a:cubicBezTo>
                  <a:cubicBezTo>
                    <a:pt x="25" y="11"/>
                    <a:pt x="1" y="35"/>
                    <a:pt x="25" y="59"/>
                  </a:cubicBezTo>
                  <a:cubicBezTo>
                    <a:pt x="74" y="302"/>
                    <a:pt x="122" y="399"/>
                    <a:pt x="195" y="399"/>
                  </a:cubicBezTo>
                  <a:cubicBezTo>
                    <a:pt x="316" y="399"/>
                    <a:pt x="389" y="181"/>
                    <a:pt x="414" y="59"/>
                  </a:cubicBezTo>
                  <a:cubicBezTo>
                    <a:pt x="414" y="35"/>
                    <a:pt x="389" y="11"/>
                    <a:pt x="365" y="11"/>
                  </a:cubicBezTo>
                  <a:cubicBezTo>
                    <a:pt x="358" y="4"/>
                    <a:pt x="351" y="1"/>
                    <a:pt x="344" y="1"/>
                  </a:cubicBezTo>
                  <a:cubicBezTo>
                    <a:pt x="329" y="1"/>
                    <a:pt x="316" y="18"/>
                    <a:pt x="316" y="35"/>
                  </a:cubicBezTo>
                  <a:cubicBezTo>
                    <a:pt x="292" y="132"/>
                    <a:pt x="268" y="229"/>
                    <a:pt x="219" y="302"/>
                  </a:cubicBezTo>
                  <a:cubicBezTo>
                    <a:pt x="219" y="302"/>
                    <a:pt x="171" y="278"/>
                    <a:pt x="122" y="35"/>
                  </a:cubicBezTo>
                  <a:cubicBezTo>
                    <a:pt x="122" y="18"/>
                    <a:pt x="98" y="1"/>
                    <a:pt x="75"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3"/>
            <p:cNvSpPr/>
            <p:nvPr/>
          </p:nvSpPr>
          <p:spPr>
            <a:xfrm>
              <a:off x="-584339" y="1423532"/>
              <a:ext cx="19475" cy="7284"/>
            </a:xfrm>
            <a:custGeom>
              <a:avLst/>
              <a:gdLst/>
              <a:ahLst/>
              <a:cxnLst/>
              <a:rect l="l" t="t" r="r" b="b"/>
              <a:pathLst>
                <a:path w="500" h="187" extrusionOk="0">
                  <a:moveTo>
                    <a:pt x="415" y="0"/>
                  </a:moveTo>
                  <a:cubicBezTo>
                    <a:pt x="404" y="0"/>
                    <a:pt x="395" y="5"/>
                    <a:pt x="389" y="16"/>
                  </a:cubicBezTo>
                  <a:cubicBezTo>
                    <a:pt x="316" y="71"/>
                    <a:pt x="243" y="98"/>
                    <a:pt x="160" y="98"/>
                  </a:cubicBezTo>
                  <a:cubicBezTo>
                    <a:pt x="133" y="98"/>
                    <a:pt x="104" y="95"/>
                    <a:pt x="73" y="89"/>
                  </a:cubicBezTo>
                  <a:cubicBezTo>
                    <a:pt x="25" y="89"/>
                    <a:pt x="0" y="186"/>
                    <a:pt x="49" y="186"/>
                  </a:cubicBezTo>
                  <a:lnTo>
                    <a:pt x="146" y="186"/>
                  </a:lnTo>
                  <a:cubicBezTo>
                    <a:pt x="243" y="186"/>
                    <a:pt x="365" y="162"/>
                    <a:pt x="462" y="89"/>
                  </a:cubicBezTo>
                  <a:cubicBezTo>
                    <a:pt x="499" y="52"/>
                    <a:pt x="451" y="0"/>
                    <a:pt x="415"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3"/>
            <p:cNvSpPr/>
            <p:nvPr/>
          </p:nvSpPr>
          <p:spPr>
            <a:xfrm>
              <a:off x="-587183" y="1408303"/>
              <a:ext cx="18034" cy="7362"/>
            </a:xfrm>
            <a:custGeom>
              <a:avLst/>
              <a:gdLst/>
              <a:ahLst/>
              <a:cxnLst/>
              <a:rect l="l" t="t" r="r" b="b"/>
              <a:pathLst>
                <a:path w="463" h="189" extrusionOk="0">
                  <a:moveTo>
                    <a:pt x="401" y="0"/>
                  </a:moveTo>
                  <a:cubicBezTo>
                    <a:pt x="389" y="0"/>
                    <a:pt x="377" y="6"/>
                    <a:pt x="365" y="18"/>
                  </a:cubicBezTo>
                  <a:cubicBezTo>
                    <a:pt x="310" y="73"/>
                    <a:pt x="228" y="100"/>
                    <a:pt x="150" y="100"/>
                  </a:cubicBezTo>
                  <a:cubicBezTo>
                    <a:pt x="124" y="100"/>
                    <a:pt x="98" y="97"/>
                    <a:pt x="73" y="91"/>
                  </a:cubicBezTo>
                  <a:cubicBezTo>
                    <a:pt x="25" y="91"/>
                    <a:pt x="1" y="116"/>
                    <a:pt x="1" y="140"/>
                  </a:cubicBezTo>
                  <a:cubicBezTo>
                    <a:pt x="1" y="164"/>
                    <a:pt x="1" y="189"/>
                    <a:pt x="49" y="189"/>
                  </a:cubicBezTo>
                  <a:lnTo>
                    <a:pt x="122" y="189"/>
                  </a:lnTo>
                  <a:cubicBezTo>
                    <a:pt x="243" y="189"/>
                    <a:pt x="341" y="140"/>
                    <a:pt x="438" y="67"/>
                  </a:cubicBezTo>
                  <a:cubicBezTo>
                    <a:pt x="462" y="67"/>
                    <a:pt x="462" y="18"/>
                    <a:pt x="438" y="18"/>
                  </a:cubicBezTo>
                  <a:cubicBezTo>
                    <a:pt x="426" y="6"/>
                    <a:pt x="414" y="0"/>
                    <a:pt x="401"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3"/>
            <p:cNvSpPr/>
            <p:nvPr/>
          </p:nvSpPr>
          <p:spPr>
            <a:xfrm>
              <a:off x="-561631" y="1408303"/>
              <a:ext cx="18034" cy="7362"/>
            </a:xfrm>
            <a:custGeom>
              <a:avLst/>
              <a:gdLst/>
              <a:ahLst/>
              <a:cxnLst/>
              <a:rect l="l" t="t" r="r" b="b"/>
              <a:pathLst>
                <a:path w="463" h="189" extrusionOk="0">
                  <a:moveTo>
                    <a:pt x="401" y="0"/>
                  </a:moveTo>
                  <a:cubicBezTo>
                    <a:pt x="389" y="0"/>
                    <a:pt x="377" y="6"/>
                    <a:pt x="365" y="18"/>
                  </a:cubicBezTo>
                  <a:cubicBezTo>
                    <a:pt x="292" y="73"/>
                    <a:pt x="219" y="100"/>
                    <a:pt x="136" y="100"/>
                  </a:cubicBezTo>
                  <a:cubicBezTo>
                    <a:pt x="108" y="100"/>
                    <a:pt x="79" y="97"/>
                    <a:pt x="49" y="91"/>
                  </a:cubicBezTo>
                  <a:cubicBezTo>
                    <a:pt x="25" y="91"/>
                    <a:pt x="0" y="116"/>
                    <a:pt x="0" y="140"/>
                  </a:cubicBezTo>
                  <a:cubicBezTo>
                    <a:pt x="0" y="164"/>
                    <a:pt x="0" y="189"/>
                    <a:pt x="25" y="189"/>
                  </a:cubicBezTo>
                  <a:lnTo>
                    <a:pt x="122" y="189"/>
                  </a:lnTo>
                  <a:cubicBezTo>
                    <a:pt x="243" y="189"/>
                    <a:pt x="341" y="140"/>
                    <a:pt x="438" y="67"/>
                  </a:cubicBezTo>
                  <a:cubicBezTo>
                    <a:pt x="462" y="67"/>
                    <a:pt x="462" y="18"/>
                    <a:pt x="438" y="18"/>
                  </a:cubicBezTo>
                  <a:cubicBezTo>
                    <a:pt x="426" y="6"/>
                    <a:pt x="413" y="0"/>
                    <a:pt x="401"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3"/>
            <p:cNvSpPr/>
            <p:nvPr/>
          </p:nvSpPr>
          <p:spPr>
            <a:xfrm>
              <a:off x="-951443" y="1415119"/>
              <a:ext cx="303732" cy="60139"/>
            </a:xfrm>
            <a:custGeom>
              <a:avLst/>
              <a:gdLst/>
              <a:ahLst/>
              <a:cxnLst/>
              <a:rect l="l" t="t" r="r" b="b"/>
              <a:pathLst>
                <a:path w="7798" h="1544" extrusionOk="0">
                  <a:moveTo>
                    <a:pt x="292" y="111"/>
                  </a:moveTo>
                  <a:cubicBezTo>
                    <a:pt x="194" y="111"/>
                    <a:pt x="122" y="111"/>
                    <a:pt x="49" y="135"/>
                  </a:cubicBezTo>
                  <a:cubicBezTo>
                    <a:pt x="0" y="135"/>
                    <a:pt x="0" y="159"/>
                    <a:pt x="0" y="184"/>
                  </a:cubicBezTo>
                  <a:cubicBezTo>
                    <a:pt x="0" y="208"/>
                    <a:pt x="24" y="232"/>
                    <a:pt x="49" y="232"/>
                  </a:cubicBezTo>
                  <a:lnTo>
                    <a:pt x="73" y="232"/>
                  </a:lnTo>
                  <a:cubicBezTo>
                    <a:pt x="146" y="208"/>
                    <a:pt x="219" y="208"/>
                    <a:pt x="292" y="208"/>
                  </a:cubicBezTo>
                  <a:cubicBezTo>
                    <a:pt x="316" y="208"/>
                    <a:pt x="340" y="184"/>
                    <a:pt x="340" y="159"/>
                  </a:cubicBezTo>
                  <a:cubicBezTo>
                    <a:pt x="340" y="135"/>
                    <a:pt x="316" y="111"/>
                    <a:pt x="292" y="111"/>
                  </a:cubicBezTo>
                  <a:close/>
                  <a:moveTo>
                    <a:pt x="583" y="135"/>
                  </a:moveTo>
                  <a:cubicBezTo>
                    <a:pt x="559" y="135"/>
                    <a:pt x="534" y="135"/>
                    <a:pt x="534" y="184"/>
                  </a:cubicBezTo>
                  <a:cubicBezTo>
                    <a:pt x="534" y="208"/>
                    <a:pt x="534" y="232"/>
                    <a:pt x="583" y="232"/>
                  </a:cubicBezTo>
                  <a:cubicBezTo>
                    <a:pt x="656" y="256"/>
                    <a:pt x="753" y="281"/>
                    <a:pt x="850" y="329"/>
                  </a:cubicBezTo>
                  <a:lnTo>
                    <a:pt x="875" y="329"/>
                  </a:lnTo>
                  <a:cubicBezTo>
                    <a:pt x="923" y="329"/>
                    <a:pt x="947" y="256"/>
                    <a:pt x="899" y="232"/>
                  </a:cubicBezTo>
                  <a:cubicBezTo>
                    <a:pt x="802" y="184"/>
                    <a:pt x="705" y="159"/>
                    <a:pt x="583" y="135"/>
                  </a:cubicBezTo>
                  <a:close/>
                  <a:moveTo>
                    <a:pt x="4926" y="0"/>
                  </a:moveTo>
                  <a:cubicBezTo>
                    <a:pt x="4884" y="0"/>
                    <a:pt x="4848" y="67"/>
                    <a:pt x="4907" y="86"/>
                  </a:cubicBezTo>
                  <a:lnTo>
                    <a:pt x="4931" y="111"/>
                  </a:lnTo>
                  <a:cubicBezTo>
                    <a:pt x="4980" y="159"/>
                    <a:pt x="5004" y="232"/>
                    <a:pt x="5029" y="305"/>
                  </a:cubicBezTo>
                  <a:cubicBezTo>
                    <a:pt x="5029" y="354"/>
                    <a:pt x="5053" y="354"/>
                    <a:pt x="5077" y="354"/>
                  </a:cubicBezTo>
                  <a:cubicBezTo>
                    <a:pt x="5101" y="354"/>
                    <a:pt x="5126" y="329"/>
                    <a:pt x="5126" y="305"/>
                  </a:cubicBezTo>
                  <a:cubicBezTo>
                    <a:pt x="5101" y="208"/>
                    <a:pt x="5053" y="111"/>
                    <a:pt x="5004" y="38"/>
                  </a:cubicBezTo>
                  <a:cubicBezTo>
                    <a:pt x="4980" y="14"/>
                    <a:pt x="4980" y="14"/>
                    <a:pt x="4956" y="14"/>
                  </a:cubicBezTo>
                  <a:cubicBezTo>
                    <a:pt x="4946" y="4"/>
                    <a:pt x="4936" y="0"/>
                    <a:pt x="4926" y="0"/>
                  </a:cubicBezTo>
                  <a:close/>
                  <a:moveTo>
                    <a:pt x="4688" y="62"/>
                  </a:moveTo>
                  <a:cubicBezTo>
                    <a:pt x="4664" y="62"/>
                    <a:pt x="4640" y="62"/>
                    <a:pt x="4640" y="86"/>
                  </a:cubicBezTo>
                  <a:cubicBezTo>
                    <a:pt x="4591" y="159"/>
                    <a:pt x="4567" y="208"/>
                    <a:pt x="4591" y="281"/>
                  </a:cubicBezTo>
                  <a:cubicBezTo>
                    <a:pt x="4591" y="329"/>
                    <a:pt x="4591" y="378"/>
                    <a:pt x="4616" y="426"/>
                  </a:cubicBezTo>
                  <a:cubicBezTo>
                    <a:pt x="4616" y="444"/>
                    <a:pt x="4628" y="461"/>
                    <a:pt x="4643" y="461"/>
                  </a:cubicBezTo>
                  <a:cubicBezTo>
                    <a:pt x="4650" y="461"/>
                    <a:pt x="4657" y="458"/>
                    <a:pt x="4664" y="451"/>
                  </a:cubicBezTo>
                  <a:cubicBezTo>
                    <a:pt x="4688" y="451"/>
                    <a:pt x="4713" y="426"/>
                    <a:pt x="4713" y="402"/>
                  </a:cubicBezTo>
                  <a:cubicBezTo>
                    <a:pt x="4688" y="354"/>
                    <a:pt x="4688" y="329"/>
                    <a:pt x="4688" y="281"/>
                  </a:cubicBezTo>
                  <a:cubicBezTo>
                    <a:pt x="4688" y="232"/>
                    <a:pt x="4688" y="184"/>
                    <a:pt x="4713" y="135"/>
                  </a:cubicBezTo>
                  <a:cubicBezTo>
                    <a:pt x="4737" y="111"/>
                    <a:pt x="4713" y="86"/>
                    <a:pt x="4688" y="62"/>
                  </a:cubicBezTo>
                  <a:close/>
                  <a:moveTo>
                    <a:pt x="7749" y="135"/>
                  </a:moveTo>
                  <a:cubicBezTo>
                    <a:pt x="7725" y="135"/>
                    <a:pt x="7701" y="159"/>
                    <a:pt x="7701" y="184"/>
                  </a:cubicBezTo>
                  <a:cubicBezTo>
                    <a:pt x="7676" y="281"/>
                    <a:pt x="7652" y="354"/>
                    <a:pt x="7604" y="451"/>
                  </a:cubicBezTo>
                  <a:cubicBezTo>
                    <a:pt x="7579" y="451"/>
                    <a:pt x="7579" y="499"/>
                    <a:pt x="7604" y="524"/>
                  </a:cubicBezTo>
                  <a:lnTo>
                    <a:pt x="7628" y="524"/>
                  </a:lnTo>
                  <a:lnTo>
                    <a:pt x="7628" y="499"/>
                  </a:lnTo>
                  <a:lnTo>
                    <a:pt x="7676" y="499"/>
                  </a:lnTo>
                  <a:cubicBezTo>
                    <a:pt x="7749" y="402"/>
                    <a:pt x="7774" y="305"/>
                    <a:pt x="7798" y="184"/>
                  </a:cubicBezTo>
                  <a:cubicBezTo>
                    <a:pt x="7798" y="159"/>
                    <a:pt x="7774" y="135"/>
                    <a:pt x="7749" y="135"/>
                  </a:cubicBezTo>
                  <a:close/>
                  <a:moveTo>
                    <a:pt x="1148" y="349"/>
                  </a:moveTo>
                  <a:cubicBezTo>
                    <a:pt x="1112" y="349"/>
                    <a:pt x="1100" y="409"/>
                    <a:pt x="1142" y="451"/>
                  </a:cubicBezTo>
                  <a:cubicBezTo>
                    <a:pt x="1215" y="475"/>
                    <a:pt x="1312" y="524"/>
                    <a:pt x="1409" y="597"/>
                  </a:cubicBezTo>
                  <a:lnTo>
                    <a:pt x="1433" y="597"/>
                  </a:lnTo>
                  <a:lnTo>
                    <a:pt x="1433" y="572"/>
                  </a:lnTo>
                  <a:lnTo>
                    <a:pt x="1458" y="572"/>
                  </a:lnTo>
                  <a:cubicBezTo>
                    <a:pt x="1482" y="548"/>
                    <a:pt x="1482" y="524"/>
                    <a:pt x="1458" y="499"/>
                  </a:cubicBezTo>
                  <a:cubicBezTo>
                    <a:pt x="1360" y="451"/>
                    <a:pt x="1263" y="402"/>
                    <a:pt x="1166" y="354"/>
                  </a:cubicBezTo>
                  <a:cubicBezTo>
                    <a:pt x="1159" y="350"/>
                    <a:pt x="1153" y="349"/>
                    <a:pt x="1148" y="349"/>
                  </a:cubicBezTo>
                  <a:close/>
                  <a:moveTo>
                    <a:pt x="1725" y="645"/>
                  </a:moveTo>
                  <a:cubicBezTo>
                    <a:pt x="1676" y="645"/>
                    <a:pt x="1652" y="645"/>
                    <a:pt x="1652" y="669"/>
                  </a:cubicBezTo>
                  <a:cubicBezTo>
                    <a:pt x="1628" y="694"/>
                    <a:pt x="1628" y="718"/>
                    <a:pt x="1652" y="742"/>
                  </a:cubicBezTo>
                  <a:lnTo>
                    <a:pt x="1919" y="888"/>
                  </a:lnTo>
                  <a:lnTo>
                    <a:pt x="1943" y="888"/>
                  </a:lnTo>
                  <a:cubicBezTo>
                    <a:pt x="1968" y="888"/>
                    <a:pt x="1992" y="888"/>
                    <a:pt x="1992" y="864"/>
                  </a:cubicBezTo>
                  <a:cubicBezTo>
                    <a:pt x="2016" y="839"/>
                    <a:pt x="1992" y="815"/>
                    <a:pt x="1968" y="815"/>
                  </a:cubicBezTo>
                  <a:lnTo>
                    <a:pt x="1725" y="645"/>
                  </a:lnTo>
                  <a:close/>
                  <a:moveTo>
                    <a:pt x="7421" y="629"/>
                  </a:moveTo>
                  <a:cubicBezTo>
                    <a:pt x="7409" y="629"/>
                    <a:pt x="7396" y="634"/>
                    <a:pt x="7385" y="645"/>
                  </a:cubicBezTo>
                  <a:cubicBezTo>
                    <a:pt x="7312" y="694"/>
                    <a:pt x="7215" y="742"/>
                    <a:pt x="7142" y="791"/>
                  </a:cubicBezTo>
                  <a:cubicBezTo>
                    <a:pt x="7118" y="815"/>
                    <a:pt x="7093" y="839"/>
                    <a:pt x="7118" y="864"/>
                  </a:cubicBezTo>
                  <a:cubicBezTo>
                    <a:pt x="7118" y="888"/>
                    <a:pt x="7142" y="888"/>
                    <a:pt x="7166" y="888"/>
                  </a:cubicBezTo>
                  <a:lnTo>
                    <a:pt x="7191" y="888"/>
                  </a:lnTo>
                  <a:cubicBezTo>
                    <a:pt x="7288" y="839"/>
                    <a:pt x="7361" y="791"/>
                    <a:pt x="7458" y="718"/>
                  </a:cubicBezTo>
                  <a:cubicBezTo>
                    <a:pt x="7495" y="681"/>
                    <a:pt x="7461" y="629"/>
                    <a:pt x="7421" y="629"/>
                  </a:cubicBezTo>
                  <a:close/>
                  <a:moveTo>
                    <a:pt x="5077" y="548"/>
                  </a:moveTo>
                  <a:cubicBezTo>
                    <a:pt x="5053" y="548"/>
                    <a:pt x="5029" y="572"/>
                    <a:pt x="5029" y="597"/>
                  </a:cubicBezTo>
                  <a:cubicBezTo>
                    <a:pt x="5004" y="645"/>
                    <a:pt x="5004" y="669"/>
                    <a:pt x="4980" y="718"/>
                  </a:cubicBezTo>
                  <a:cubicBezTo>
                    <a:pt x="4931" y="694"/>
                    <a:pt x="4907" y="645"/>
                    <a:pt x="4859" y="621"/>
                  </a:cubicBezTo>
                  <a:cubicBezTo>
                    <a:pt x="4846" y="609"/>
                    <a:pt x="4834" y="603"/>
                    <a:pt x="4822" y="603"/>
                  </a:cubicBezTo>
                  <a:cubicBezTo>
                    <a:pt x="4810" y="603"/>
                    <a:pt x="4798" y="609"/>
                    <a:pt x="4786" y="621"/>
                  </a:cubicBezTo>
                  <a:cubicBezTo>
                    <a:pt x="4761" y="645"/>
                    <a:pt x="4761" y="669"/>
                    <a:pt x="4786" y="694"/>
                  </a:cubicBezTo>
                  <a:cubicBezTo>
                    <a:pt x="4834" y="742"/>
                    <a:pt x="4883" y="767"/>
                    <a:pt x="4931" y="791"/>
                  </a:cubicBezTo>
                  <a:lnTo>
                    <a:pt x="4907" y="864"/>
                  </a:lnTo>
                  <a:cubicBezTo>
                    <a:pt x="4907" y="888"/>
                    <a:pt x="4907" y="912"/>
                    <a:pt x="4931" y="937"/>
                  </a:cubicBezTo>
                  <a:lnTo>
                    <a:pt x="4956" y="937"/>
                  </a:lnTo>
                  <a:lnTo>
                    <a:pt x="4956" y="912"/>
                  </a:lnTo>
                  <a:cubicBezTo>
                    <a:pt x="4956" y="924"/>
                    <a:pt x="4962" y="931"/>
                    <a:pt x="4971" y="931"/>
                  </a:cubicBezTo>
                  <a:cubicBezTo>
                    <a:pt x="4980" y="931"/>
                    <a:pt x="4992" y="924"/>
                    <a:pt x="5004" y="912"/>
                  </a:cubicBezTo>
                  <a:lnTo>
                    <a:pt x="5029" y="864"/>
                  </a:lnTo>
                  <a:lnTo>
                    <a:pt x="5053" y="864"/>
                  </a:lnTo>
                  <a:cubicBezTo>
                    <a:pt x="5060" y="871"/>
                    <a:pt x="5067" y="874"/>
                    <a:pt x="5074" y="874"/>
                  </a:cubicBezTo>
                  <a:cubicBezTo>
                    <a:pt x="5091" y="874"/>
                    <a:pt x="5109" y="857"/>
                    <a:pt x="5126" y="839"/>
                  </a:cubicBezTo>
                  <a:cubicBezTo>
                    <a:pt x="5150" y="815"/>
                    <a:pt x="5126" y="791"/>
                    <a:pt x="5101" y="767"/>
                  </a:cubicBezTo>
                  <a:lnTo>
                    <a:pt x="5077" y="767"/>
                  </a:lnTo>
                  <a:cubicBezTo>
                    <a:pt x="5101" y="718"/>
                    <a:pt x="5101" y="669"/>
                    <a:pt x="5126" y="621"/>
                  </a:cubicBezTo>
                  <a:cubicBezTo>
                    <a:pt x="5126" y="597"/>
                    <a:pt x="5101" y="548"/>
                    <a:pt x="5077" y="548"/>
                  </a:cubicBezTo>
                  <a:close/>
                  <a:moveTo>
                    <a:pt x="5393" y="864"/>
                  </a:moveTo>
                  <a:cubicBezTo>
                    <a:pt x="5369" y="864"/>
                    <a:pt x="5320" y="864"/>
                    <a:pt x="5320" y="912"/>
                  </a:cubicBezTo>
                  <a:cubicBezTo>
                    <a:pt x="5320" y="937"/>
                    <a:pt x="5344" y="961"/>
                    <a:pt x="5369" y="961"/>
                  </a:cubicBezTo>
                  <a:cubicBezTo>
                    <a:pt x="5466" y="985"/>
                    <a:pt x="5563" y="1009"/>
                    <a:pt x="5660" y="1034"/>
                  </a:cubicBezTo>
                  <a:lnTo>
                    <a:pt x="5684" y="1034"/>
                  </a:lnTo>
                  <a:cubicBezTo>
                    <a:pt x="5733" y="1009"/>
                    <a:pt x="5733" y="937"/>
                    <a:pt x="5684" y="937"/>
                  </a:cubicBezTo>
                  <a:cubicBezTo>
                    <a:pt x="5587" y="912"/>
                    <a:pt x="5490" y="888"/>
                    <a:pt x="5393" y="864"/>
                  </a:cubicBezTo>
                  <a:close/>
                  <a:moveTo>
                    <a:pt x="5976" y="961"/>
                  </a:moveTo>
                  <a:cubicBezTo>
                    <a:pt x="5952" y="961"/>
                    <a:pt x="5927" y="985"/>
                    <a:pt x="5927" y="1009"/>
                  </a:cubicBezTo>
                  <a:cubicBezTo>
                    <a:pt x="5903" y="1034"/>
                    <a:pt x="5927" y="1058"/>
                    <a:pt x="5952" y="1058"/>
                  </a:cubicBezTo>
                  <a:lnTo>
                    <a:pt x="6267" y="1058"/>
                  </a:lnTo>
                  <a:cubicBezTo>
                    <a:pt x="6292" y="1058"/>
                    <a:pt x="6316" y="1058"/>
                    <a:pt x="6316" y="1009"/>
                  </a:cubicBezTo>
                  <a:cubicBezTo>
                    <a:pt x="6316" y="985"/>
                    <a:pt x="6292" y="961"/>
                    <a:pt x="6267" y="961"/>
                  </a:cubicBezTo>
                  <a:close/>
                  <a:moveTo>
                    <a:pt x="6875" y="888"/>
                  </a:moveTo>
                  <a:cubicBezTo>
                    <a:pt x="6778" y="912"/>
                    <a:pt x="6680" y="937"/>
                    <a:pt x="6559" y="937"/>
                  </a:cubicBezTo>
                  <a:cubicBezTo>
                    <a:pt x="6535" y="961"/>
                    <a:pt x="6510" y="985"/>
                    <a:pt x="6535" y="1009"/>
                  </a:cubicBezTo>
                  <a:cubicBezTo>
                    <a:pt x="6535" y="1034"/>
                    <a:pt x="6559" y="1058"/>
                    <a:pt x="6583" y="1058"/>
                  </a:cubicBezTo>
                  <a:lnTo>
                    <a:pt x="6608" y="1058"/>
                  </a:lnTo>
                  <a:cubicBezTo>
                    <a:pt x="6705" y="1034"/>
                    <a:pt x="6802" y="1009"/>
                    <a:pt x="6899" y="985"/>
                  </a:cubicBezTo>
                  <a:cubicBezTo>
                    <a:pt x="6923" y="985"/>
                    <a:pt x="6948" y="961"/>
                    <a:pt x="6948" y="937"/>
                  </a:cubicBezTo>
                  <a:cubicBezTo>
                    <a:pt x="6923" y="912"/>
                    <a:pt x="6899" y="888"/>
                    <a:pt x="6875" y="888"/>
                  </a:cubicBezTo>
                  <a:close/>
                  <a:moveTo>
                    <a:pt x="2235" y="937"/>
                  </a:moveTo>
                  <a:cubicBezTo>
                    <a:pt x="2211" y="937"/>
                    <a:pt x="2186" y="937"/>
                    <a:pt x="2162" y="961"/>
                  </a:cubicBezTo>
                  <a:cubicBezTo>
                    <a:pt x="2162" y="985"/>
                    <a:pt x="2162" y="1009"/>
                    <a:pt x="2186" y="1034"/>
                  </a:cubicBezTo>
                  <a:cubicBezTo>
                    <a:pt x="2284" y="1082"/>
                    <a:pt x="2381" y="1131"/>
                    <a:pt x="2454" y="1180"/>
                  </a:cubicBezTo>
                  <a:lnTo>
                    <a:pt x="2478" y="1180"/>
                  </a:lnTo>
                  <a:cubicBezTo>
                    <a:pt x="2502" y="1180"/>
                    <a:pt x="2526" y="1180"/>
                    <a:pt x="2526" y="1155"/>
                  </a:cubicBezTo>
                  <a:cubicBezTo>
                    <a:pt x="2551" y="1131"/>
                    <a:pt x="2526" y="1107"/>
                    <a:pt x="2502" y="1082"/>
                  </a:cubicBezTo>
                  <a:lnTo>
                    <a:pt x="2235" y="937"/>
                  </a:lnTo>
                  <a:close/>
                  <a:moveTo>
                    <a:pt x="4754" y="1076"/>
                  </a:moveTo>
                  <a:cubicBezTo>
                    <a:pt x="4748" y="1076"/>
                    <a:pt x="4741" y="1078"/>
                    <a:pt x="4737" y="1082"/>
                  </a:cubicBezTo>
                  <a:cubicBezTo>
                    <a:pt x="4664" y="1155"/>
                    <a:pt x="4567" y="1204"/>
                    <a:pt x="4494" y="1252"/>
                  </a:cubicBezTo>
                  <a:cubicBezTo>
                    <a:pt x="4470" y="1277"/>
                    <a:pt x="4446" y="1301"/>
                    <a:pt x="4470" y="1325"/>
                  </a:cubicBezTo>
                  <a:cubicBezTo>
                    <a:pt x="4470" y="1350"/>
                    <a:pt x="4494" y="1350"/>
                    <a:pt x="4518" y="1350"/>
                  </a:cubicBezTo>
                  <a:lnTo>
                    <a:pt x="4543" y="1350"/>
                  </a:lnTo>
                  <a:cubicBezTo>
                    <a:pt x="4640" y="1301"/>
                    <a:pt x="4713" y="1228"/>
                    <a:pt x="4786" y="1155"/>
                  </a:cubicBezTo>
                  <a:cubicBezTo>
                    <a:pt x="4825" y="1116"/>
                    <a:pt x="4784" y="1076"/>
                    <a:pt x="4754" y="1076"/>
                  </a:cubicBezTo>
                  <a:close/>
                  <a:moveTo>
                    <a:pt x="2772" y="1218"/>
                  </a:moveTo>
                  <a:cubicBezTo>
                    <a:pt x="2755" y="1218"/>
                    <a:pt x="2738" y="1235"/>
                    <a:pt x="2721" y="1252"/>
                  </a:cubicBezTo>
                  <a:cubicBezTo>
                    <a:pt x="2721" y="1277"/>
                    <a:pt x="2721" y="1301"/>
                    <a:pt x="2745" y="1325"/>
                  </a:cubicBezTo>
                  <a:cubicBezTo>
                    <a:pt x="2842" y="1350"/>
                    <a:pt x="2939" y="1398"/>
                    <a:pt x="3037" y="1422"/>
                  </a:cubicBezTo>
                  <a:lnTo>
                    <a:pt x="3061" y="1422"/>
                  </a:lnTo>
                  <a:cubicBezTo>
                    <a:pt x="3134" y="1422"/>
                    <a:pt x="3134" y="1325"/>
                    <a:pt x="3061" y="1325"/>
                  </a:cubicBezTo>
                  <a:cubicBezTo>
                    <a:pt x="2988" y="1301"/>
                    <a:pt x="2891" y="1252"/>
                    <a:pt x="2794" y="1228"/>
                  </a:cubicBezTo>
                  <a:cubicBezTo>
                    <a:pt x="2787" y="1221"/>
                    <a:pt x="2779" y="1218"/>
                    <a:pt x="2772" y="1218"/>
                  </a:cubicBezTo>
                  <a:close/>
                  <a:moveTo>
                    <a:pt x="3340" y="1395"/>
                  </a:moveTo>
                  <a:cubicBezTo>
                    <a:pt x="3300" y="1395"/>
                    <a:pt x="3286" y="1495"/>
                    <a:pt x="3352" y="1495"/>
                  </a:cubicBezTo>
                  <a:cubicBezTo>
                    <a:pt x="3450" y="1520"/>
                    <a:pt x="3547" y="1520"/>
                    <a:pt x="3644" y="1544"/>
                  </a:cubicBezTo>
                  <a:cubicBezTo>
                    <a:pt x="3668" y="1544"/>
                    <a:pt x="3717" y="1520"/>
                    <a:pt x="3717" y="1495"/>
                  </a:cubicBezTo>
                  <a:cubicBezTo>
                    <a:pt x="3717" y="1447"/>
                    <a:pt x="3692" y="1447"/>
                    <a:pt x="3668" y="1422"/>
                  </a:cubicBezTo>
                  <a:cubicBezTo>
                    <a:pt x="3571" y="1422"/>
                    <a:pt x="3474" y="1422"/>
                    <a:pt x="3352" y="1398"/>
                  </a:cubicBezTo>
                  <a:cubicBezTo>
                    <a:pt x="3348" y="1396"/>
                    <a:pt x="3344" y="1395"/>
                    <a:pt x="3340" y="1395"/>
                  </a:cubicBezTo>
                  <a:close/>
                  <a:moveTo>
                    <a:pt x="4251" y="1374"/>
                  </a:moveTo>
                  <a:cubicBezTo>
                    <a:pt x="4154" y="1398"/>
                    <a:pt x="4033" y="1422"/>
                    <a:pt x="3935" y="1422"/>
                  </a:cubicBezTo>
                  <a:cubicBezTo>
                    <a:pt x="3911" y="1447"/>
                    <a:pt x="3887" y="1471"/>
                    <a:pt x="3911" y="1495"/>
                  </a:cubicBezTo>
                  <a:cubicBezTo>
                    <a:pt x="3911" y="1520"/>
                    <a:pt x="3911" y="1544"/>
                    <a:pt x="3960" y="1544"/>
                  </a:cubicBezTo>
                  <a:cubicBezTo>
                    <a:pt x="4081" y="1520"/>
                    <a:pt x="4178" y="1495"/>
                    <a:pt x="4275" y="1471"/>
                  </a:cubicBezTo>
                  <a:cubicBezTo>
                    <a:pt x="4300" y="1471"/>
                    <a:pt x="4324" y="1447"/>
                    <a:pt x="4300" y="1398"/>
                  </a:cubicBezTo>
                  <a:cubicBezTo>
                    <a:pt x="4300" y="1374"/>
                    <a:pt x="4275" y="1374"/>
                    <a:pt x="4251" y="13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 name="Google Shape;534;p13"/>
          <p:cNvGrpSpPr/>
          <p:nvPr/>
        </p:nvGrpSpPr>
        <p:grpSpPr>
          <a:xfrm rot="3617422">
            <a:off x="106688" y="6028108"/>
            <a:ext cx="852331" cy="509352"/>
            <a:chOff x="1202177" y="4613417"/>
            <a:chExt cx="528376" cy="315757"/>
          </a:xfrm>
        </p:grpSpPr>
        <p:sp>
          <p:nvSpPr>
            <p:cNvPr id="535" name="Google Shape;535;p13"/>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3"/>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3"/>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3"/>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3"/>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3"/>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1" name="Google Shape;541;p13"/>
          <p:cNvGrpSpPr/>
          <p:nvPr/>
        </p:nvGrpSpPr>
        <p:grpSpPr>
          <a:xfrm>
            <a:off x="11077881" y="5593040"/>
            <a:ext cx="888153" cy="1297929"/>
            <a:chOff x="-1047799" y="3300294"/>
            <a:chExt cx="439014" cy="641607"/>
          </a:xfrm>
        </p:grpSpPr>
        <p:sp>
          <p:nvSpPr>
            <p:cNvPr id="542" name="Google Shape;542;p13"/>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3"/>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3"/>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3"/>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3"/>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3"/>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3"/>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3"/>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3"/>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3"/>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3"/>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3"/>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3"/>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056888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blipFill>
          <a:blip r:embed="rId2">
            <a:alphaModFix/>
          </a:blip>
          <a:stretch>
            <a:fillRect/>
          </a:stretch>
        </a:blipFill>
        <a:effectLst/>
      </p:bgPr>
    </p:bg>
    <p:spTree>
      <p:nvGrpSpPr>
        <p:cNvPr id="1" name="Shape 555"/>
        <p:cNvGrpSpPr/>
        <p:nvPr/>
      </p:nvGrpSpPr>
      <p:grpSpPr>
        <a:xfrm>
          <a:off x="0" y="0"/>
          <a:ext cx="0" cy="0"/>
          <a:chOff x="0" y="0"/>
          <a:chExt cx="0" cy="0"/>
        </a:xfrm>
      </p:grpSpPr>
      <p:sp>
        <p:nvSpPr>
          <p:cNvPr id="556" name="Google Shape;556;p14"/>
          <p:cNvSpPr txBox="1">
            <a:spLocks noGrp="1"/>
          </p:cNvSpPr>
          <p:nvPr>
            <p:ph type="title"/>
          </p:nvPr>
        </p:nvSpPr>
        <p:spPr>
          <a:xfrm>
            <a:off x="7127000" y="3376867"/>
            <a:ext cx="3450000" cy="837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200"/>
              <a:buNone/>
              <a:defRPr/>
            </a:lvl1pPr>
            <a:lvl2pPr lvl="1" algn="r" rtl="0">
              <a:spcBef>
                <a:spcPts val="0"/>
              </a:spcBef>
              <a:spcAft>
                <a:spcPts val="0"/>
              </a:spcAft>
              <a:buSzPts val="4200"/>
              <a:buNone/>
              <a:defRPr sz="5600"/>
            </a:lvl2pPr>
            <a:lvl3pPr lvl="2" algn="r" rtl="0">
              <a:spcBef>
                <a:spcPts val="0"/>
              </a:spcBef>
              <a:spcAft>
                <a:spcPts val="0"/>
              </a:spcAft>
              <a:buSzPts val="4200"/>
              <a:buNone/>
              <a:defRPr sz="5600"/>
            </a:lvl3pPr>
            <a:lvl4pPr lvl="3" algn="r" rtl="0">
              <a:spcBef>
                <a:spcPts val="0"/>
              </a:spcBef>
              <a:spcAft>
                <a:spcPts val="0"/>
              </a:spcAft>
              <a:buSzPts val="4200"/>
              <a:buNone/>
              <a:defRPr sz="5600"/>
            </a:lvl4pPr>
            <a:lvl5pPr lvl="4" algn="r" rtl="0">
              <a:spcBef>
                <a:spcPts val="0"/>
              </a:spcBef>
              <a:spcAft>
                <a:spcPts val="0"/>
              </a:spcAft>
              <a:buSzPts val="4200"/>
              <a:buNone/>
              <a:defRPr sz="5600"/>
            </a:lvl5pPr>
            <a:lvl6pPr lvl="5" algn="r" rtl="0">
              <a:spcBef>
                <a:spcPts val="0"/>
              </a:spcBef>
              <a:spcAft>
                <a:spcPts val="0"/>
              </a:spcAft>
              <a:buSzPts val="4200"/>
              <a:buNone/>
              <a:defRPr sz="5600"/>
            </a:lvl6pPr>
            <a:lvl7pPr lvl="6" algn="r" rtl="0">
              <a:spcBef>
                <a:spcPts val="0"/>
              </a:spcBef>
              <a:spcAft>
                <a:spcPts val="0"/>
              </a:spcAft>
              <a:buSzPts val="4200"/>
              <a:buNone/>
              <a:defRPr sz="5600"/>
            </a:lvl7pPr>
            <a:lvl8pPr lvl="7" algn="r" rtl="0">
              <a:spcBef>
                <a:spcPts val="0"/>
              </a:spcBef>
              <a:spcAft>
                <a:spcPts val="0"/>
              </a:spcAft>
              <a:buSzPts val="4200"/>
              <a:buNone/>
              <a:defRPr sz="5600"/>
            </a:lvl8pPr>
            <a:lvl9pPr lvl="8" algn="r" rtl="0">
              <a:spcBef>
                <a:spcPts val="0"/>
              </a:spcBef>
              <a:spcAft>
                <a:spcPts val="0"/>
              </a:spcAft>
              <a:buSzPts val="4200"/>
              <a:buNone/>
              <a:defRPr sz="5600"/>
            </a:lvl9pPr>
          </a:lstStyle>
          <a:p>
            <a:endParaRPr/>
          </a:p>
        </p:txBody>
      </p:sp>
      <p:sp>
        <p:nvSpPr>
          <p:cNvPr id="557" name="Google Shape;557;p14"/>
          <p:cNvSpPr txBox="1">
            <a:spLocks noGrp="1"/>
          </p:cNvSpPr>
          <p:nvPr>
            <p:ph type="subTitle" idx="1"/>
          </p:nvPr>
        </p:nvSpPr>
        <p:spPr>
          <a:xfrm>
            <a:off x="6898200" y="4285284"/>
            <a:ext cx="3678800" cy="6740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100"/>
              <a:buFont typeface="Roboto Slab Regular"/>
              <a:buNone/>
              <a:defRPr sz="1867">
                <a:solidFill>
                  <a:schemeClr val="dk1"/>
                </a:solidFill>
                <a:latin typeface="Comfortaa"/>
                <a:ea typeface="Comfortaa"/>
                <a:cs typeface="Comfortaa"/>
                <a:sym typeface="Comfortaa"/>
              </a:defRPr>
            </a:lvl1pPr>
            <a:lvl2pPr lvl="1" algn="r" rtl="0">
              <a:lnSpc>
                <a:spcPct val="100000"/>
              </a:lnSpc>
              <a:spcBef>
                <a:spcPts val="0"/>
              </a:spcBef>
              <a:spcAft>
                <a:spcPts val="0"/>
              </a:spcAft>
              <a:buClr>
                <a:schemeClr val="dk1"/>
              </a:buClr>
              <a:buSzPts val="2100"/>
              <a:buFont typeface="Roboto Slab Regular"/>
              <a:buNone/>
              <a:defRPr sz="2800">
                <a:solidFill>
                  <a:schemeClr val="dk1"/>
                </a:solidFill>
                <a:latin typeface="Roboto Slab Regular"/>
                <a:ea typeface="Roboto Slab Regular"/>
                <a:cs typeface="Roboto Slab Regular"/>
                <a:sym typeface="Roboto Slab Regular"/>
              </a:defRPr>
            </a:lvl2pPr>
            <a:lvl3pPr lvl="2" algn="r" rtl="0">
              <a:lnSpc>
                <a:spcPct val="100000"/>
              </a:lnSpc>
              <a:spcBef>
                <a:spcPts val="0"/>
              </a:spcBef>
              <a:spcAft>
                <a:spcPts val="0"/>
              </a:spcAft>
              <a:buClr>
                <a:schemeClr val="dk1"/>
              </a:buClr>
              <a:buSzPts val="2100"/>
              <a:buFont typeface="Roboto Slab Regular"/>
              <a:buNone/>
              <a:defRPr sz="2800">
                <a:solidFill>
                  <a:schemeClr val="dk1"/>
                </a:solidFill>
                <a:latin typeface="Roboto Slab Regular"/>
                <a:ea typeface="Roboto Slab Regular"/>
                <a:cs typeface="Roboto Slab Regular"/>
                <a:sym typeface="Roboto Slab Regular"/>
              </a:defRPr>
            </a:lvl3pPr>
            <a:lvl4pPr lvl="3" algn="r" rtl="0">
              <a:lnSpc>
                <a:spcPct val="100000"/>
              </a:lnSpc>
              <a:spcBef>
                <a:spcPts val="0"/>
              </a:spcBef>
              <a:spcAft>
                <a:spcPts val="0"/>
              </a:spcAft>
              <a:buClr>
                <a:schemeClr val="dk1"/>
              </a:buClr>
              <a:buSzPts val="2100"/>
              <a:buFont typeface="Roboto Slab Regular"/>
              <a:buNone/>
              <a:defRPr sz="2800">
                <a:solidFill>
                  <a:schemeClr val="dk1"/>
                </a:solidFill>
                <a:latin typeface="Roboto Slab Regular"/>
                <a:ea typeface="Roboto Slab Regular"/>
                <a:cs typeface="Roboto Slab Regular"/>
                <a:sym typeface="Roboto Slab Regular"/>
              </a:defRPr>
            </a:lvl4pPr>
            <a:lvl5pPr lvl="4" algn="r" rtl="0">
              <a:lnSpc>
                <a:spcPct val="100000"/>
              </a:lnSpc>
              <a:spcBef>
                <a:spcPts val="0"/>
              </a:spcBef>
              <a:spcAft>
                <a:spcPts val="0"/>
              </a:spcAft>
              <a:buClr>
                <a:schemeClr val="dk1"/>
              </a:buClr>
              <a:buSzPts val="2100"/>
              <a:buFont typeface="Roboto Slab Regular"/>
              <a:buNone/>
              <a:defRPr sz="2800">
                <a:solidFill>
                  <a:schemeClr val="dk1"/>
                </a:solidFill>
                <a:latin typeface="Roboto Slab Regular"/>
                <a:ea typeface="Roboto Slab Regular"/>
                <a:cs typeface="Roboto Slab Regular"/>
                <a:sym typeface="Roboto Slab Regular"/>
              </a:defRPr>
            </a:lvl5pPr>
            <a:lvl6pPr lvl="5" algn="r" rtl="0">
              <a:lnSpc>
                <a:spcPct val="100000"/>
              </a:lnSpc>
              <a:spcBef>
                <a:spcPts val="0"/>
              </a:spcBef>
              <a:spcAft>
                <a:spcPts val="0"/>
              </a:spcAft>
              <a:buClr>
                <a:schemeClr val="dk1"/>
              </a:buClr>
              <a:buSzPts val="2100"/>
              <a:buFont typeface="Roboto Slab Regular"/>
              <a:buNone/>
              <a:defRPr sz="2800">
                <a:solidFill>
                  <a:schemeClr val="dk1"/>
                </a:solidFill>
                <a:latin typeface="Roboto Slab Regular"/>
                <a:ea typeface="Roboto Slab Regular"/>
                <a:cs typeface="Roboto Slab Regular"/>
                <a:sym typeface="Roboto Slab Regular"/>
              </a:defRPr>
            </a:lvl6pPr>
            <a:lvl7pPr lvl="6" algn="r" rtl="0">
              <a:lnSpc>
                <a:spcPct val="100000"/>
              </a:lnSpc>
              <a:spcBef>
                <a:spcPts val="0"/>
              </a:spcBef>
              <a:spcAft>
                <a:spcPts val="0"/>
              </a:spcAft>
              <a:buClr>
                <a:schemeClr val="dk1"/>
              </a:buClr>
              <a:buSzPts val="2100"/>
              <a:buFont typeface="Roboto Slab Regular"/>
              <a:buNone/>
              <a:defRPr sz="2800">
                <a:solidFill>
                  <a:schemeClr val="dk1"/>
                </a:solidFill>
                <a:latin typeface="Roboto Slab Regular"/>
                <a:ea typeface="Roboto Slab Regular"/>
                <a:cs typeface="Roboto Slab Regular"/>
                <a:sym typeface="Roboto Slab Regular"/>
              </a:defRPr>
            </a:lvl7pPr>
            <a:lvl8pPr lvl="7" algn="r" rtl="0">
              <a:lnSpc>
                <a:spcPct val="100000"/>
              </a:lnSpc>
              <a:spcBef>
                <a:spcPts val="0"/>
              </a:spcBef>
              <a:spcAft>
                <a:spcPts val="0"/>
              </a:spcAft>
              <a:buClr>
                <a:schemeClr val="dk1"/>
              </a:buClr>
              <a:buSzPts val="2100"/>
              <a:buFont typeface="Roboto Slab Regular"/>
              <a:buNone/>
              <a:defRPr sz="2800">
                <a:solidFill>
                  <a:schemeClr val="dk1"/>
                </a:solidFill>
                <a:latin typeface="Roboto Slab Regular"/>
                <a:ea typeface="Roboto Slab Regular"/>
                <a:cs typeface="Roboto Slab Regular"/>
                <a:sym typeface="Roboto Slab Regular"/>
              </a:defRPr>
            </a:lvl8pPr>
            <a:lvl9pPr lvl="8" algn="r" rtl="0">
              <a:lnSpc>
                <a:spcPct val="100000"/>
              </a:lnSpc>
              <a:spcBef>
                <a:spcPts val="0"/>
              </a:spcBef>
              <a:spcAft>
                <a:spcPts val="0"/>
              </a:spcAft>
              <a:buClr>
                <a:schemeClr val="dk1"/>
              </a:buClr>
              <a:buSzPts val="2100"/>
              <a:buFont typeface="Roboto Slab Regular"/>
              <a:buNone/>
              <a:defRPr sz="2800">
                <a:solidFill>
                  <a:schemeClr val="dk1"/>
                </a:solidFill>
                <a:latin typeface="Roboto Slab Regular"/>
                <a:ea typeface="Roboto Slab Regular"/>
                <a:cs typeface="Roboto Slab Regular"/>
                <a:sym typeface="Roboto Slab Regular"/>
              </a:defRPr>
            </a:lvl9pPr>
          </a:lstStyle>
          <a:p>
            <a:endParaRPr/>
          </a:p>
        </p:txBody>
      </p:sp>
      <p:sp>
        <p:nvSpPr>
          <p:cNvPr id="558" name="Google Shape;558;p14"/>
          <p:cNvSpPr txBox="1">
            <a:spLocks noGrp="1"/>
          </p:cNvSpPr>
          <p:nvPr>
            <p:ph type="title" idx="2" hasCustomPrompt="1"/>
          </p:nvPr>
        </p:nvSpPr>
        <p:spPr>
          <a:xfrm>
            <a:off x="7738200" y="1626951"/>
            <a:ext cx="2838800" cy="183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2000"/>
              <a:buNone/>
              <a:defRPr sz="13333">
                <a:latin typeface="Comfortaa"/>
                <a:ea typeface="Comfortaa"/>
                <a:cs typeface="Comfortaa"/>
                <a:sym typeface="Comfortaa"/>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grpSp>
        <p:nvGrpSpPr>
          <p:cNvPr id="559" name="Google Shape;559;p14"/>
          <p:cNvGrpSpPr/>
          <p:nvPr/>
        </p:nvGrpSpPr>
        <p:grpSpPr>
          <a:xfrm flipH="1">
            <a:off x="106122" y="1845476"/>
            <a:ext cx="2716935" cy="2147739"/>
            <a:chOff x="855987" y="2204128"/>
            <a:chExt cx="1217483" cy="962421"/>
          </a:xfrm>
        </p:grpSpPr>
        <p:grpSp>
          <p:nvGrpSpPr>
            <p:cNvPr id="560" name="Google Shape;560;p14"/>
            <p:cNvGrpSpPr/>
            <p:nvPr/>
          </p:nvGrpSpPr>
          <p:grpSpPr>
            <a:xfrm>
              <a:off x="855987" y="2204128"/>
              <a:ext cx="1146639" cy="962421"/>
              <a:chOff x="958238" y="2157575"/>
              <a:chExt cx="1115191" cy="936025"/>
            </a:xfrm>
          </p:grpSpPr>
          <p:sp>
            <p:nvSpPr>
              <p:cNvPr id="561" name="Google Shape;561;p14"/>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4"/>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4"/>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4"/>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4"/>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4"/>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7" name="Google Shape;567;p14"/>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8" name="Google Shape;568;p14"/>
          <p:cNvGrpSpPr/>
          <p:nvPr/>
        </p:nvGrpSpPr>
        <p:grpSpPr>
          <a:xfrm flipH="1">
            <a:off x="4051809" y="138010"/>
            <a:ext cx="3367777" cy="2147740"/>
            <a:chOff x="7239867" y="1514545"/>
            <a:chExt cx="2525833" cy="1610805"/>
          </a:xfrm>
        </p:grpSpPr>
        <p:grpSp>
          <p:nvGrpSpPr>
            <p:cNvPr id="569" name="Google Shape;569;p14"/>
            <p:cNvGrpSpPr/>
            <p:nvPr/>
          </p:nvGrpSpPr>
          <p:grpSpPr>
            <a:xfrm>
              <a:off x="7346663" y="1514545"/>
              <a:ext cx="2419037" cy="1551678"/>
              <a:chOff x="7410211" y="1555302"/>
              <a:chExt cx="2355440" cy="1510884"/>
            </a:xfrm>
          </p:grpSpPr>
          <p:grpSp>
            <p:nvGrpSpPr>
              <p:cNvPr id="570" name="Google Shape;570;p14"/>
              <p:cNvGrpSpPr/>
              <p:nvPr/>
            </p:nvGrpSpPr>
            <p:grpSpPr>
              <a:xfrm>
                <a:off x="7410211" y="1555302"/>
                <a:ext cx="2355440" cy="1510884"/>
                <a:chOff x="761258" y="2062480"/>
                <a:chExt cx="1646470" cy="1056119"/>
              </a:xfrm>
            </p:grpSpPr>
            <p:sp>
              <p:nvSpPr>
                <p:cNvPr id="571" name="Google Shape;571;p14"/>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4"/>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4"/>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4"/>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4"/>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4"/>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7" name="Google Shape;577;p14"/>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4"/>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9" name="Google Shape;579;p14"/>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0" name="Google Shape;580;p14"/>
          <p:cNvGrpSpPr/>
          <p:nvPr/>
        </p:nvGrpSpPr>
        <p:grpSpPr>
          <a:xfrm>
            <a:off x="963743" y="4627399"/>
            <a:ext cx="1360515" cy="2309856"/>
            <a:chOff x="-1056319" y="1385262"/>
            <a:chExt cx="212940" cy="361495"/>
          </a:xfrm>
        </p:grpSpPr>
        <p:sp>
          <p:nvSpPr>
            <p:cNvPr id="581" name="Google Shape;581;p14"/>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4"/>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4"/>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4"/>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4"/>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14"/>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7" name="Google Shape;587;p14"/>
          <p:cNvSpPr/>
          <p:nvPr/>
        </p:nvSpPr>
        <p:spPr>
          <a:xfrm>
            <a:off x="-65700" y="6431401"/>
            <a:ext cx="2138592" cy="492032"/>
          </a:xfrm>
          <a:custGeom>
            <a:avLst/>
            <a:gdLst/>
            <a:ahLst/>
            <a:cxnLst/>
            <a:rect l="l" t="t" r="r" b="b"/>
            <a:pathLst>
              <a:path w="7289" h="1677" extrusionOk="0">
                <a:moveTo>
                  <a:pt x="2819" y="1"/>
                </a:moveTo>
                <a:lnTo>
                  <a:pt x="2114" y="1191"/>
                </a:lnTo>
                <a:lnTo>
                  <a:pt x="1604" y="268"/>
                </a:lnTo>
                <a:lnTo>
                  <a:pt x="1118" y="1361"/>
                </a:lnTo>
                <a:lnTo>
                  <a:pt x="584" y="754"/>
                </a:lnTo>
                <a:lnTo>
                  <a:pt x="1" y="1677"/>
                </a:lnTo>
                <a:lnTo>
                  <a:pt x="7289" y="1677"/>
                </a:lnTo>
                <a:lnTo>
                  <a:pt x="6657" y="559"/>
                </a:lnTo>
                <a:lnTo>
                  <a:pt x="6001" y="1191"/>
                </a:lnTo>
                <a:lnTo>
                  <a:pt x="5394" y="268"/>
                </a:lnTo>
                <a:lnTo>
                  <a:pt x="4738" y="1191"/>
                </a:lnTo>
                <a:lnTo>
                  <a:pt x="4252" y="1"/>
                </a:lnTo>
                <a:lnTo>
                  <a:pt x="3353" y="1118"/>
                </a:lnTo>
                <a:lnTo>
                  <a:pt x="2819"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8" name="Google Shape;588;p14"/>
          <p:cNvSpPr/>
          <p:nvPr/>
        </p:nvSpPr>
        <p:spPr>
          <a:xfrm>
            <a:off x="2008236" y="6614303"/>
            <a:ext cx="1421248" cy="309132"/>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9" name="Google Shape;589;p14"/>
          <p:cNvSpPr/>
          <p:nvPr/>
        </p:nvSpPr>
        <p:spPr>
          <a:xfrm>
            <a:off x="8005239" y="6458275"/>
            <a:ext cx="2138603" cy="46516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0" name="Google Shape;590;p14"/>
          <p:cNvSpPr/>
          <p:nvPr/>
        </p:nvSpPr>
        <p:spPr>
          <a:xfrm>
            <a:off x="10043135" y="6431401"/>
            <a:ext cx="2262260" cy="492033"/>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1" name="Google Shape;591;p14"/>
          <p:cNvSpPr/>
          <p:nvPr/>
        </p:nvSpPr>
        <p:spPr>
          <a:xfrm>
            <a:off x="4194215" y="6458275"/>
            <a:ext cx="2138603" cy="46516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2" name="Google Shape;592;p14"/>
          <p:cNvSpPr/>
          <p:nvPr/>
        </p:nvSpPr>
        <p:spPr>
          <a:xfrm>
            <a:off x="6226152" y="6515214"/>
            <a:ext cx="1876864" cy="408217"/>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3" name="Google Shape;593;p14"/>
          <p:cNvSpPr/>
          <p:nvPr/>
        </p:nvSpPr>
        <p:spPr>
          <a:xfrm>
            <a:off x="3157673" y="6614303"/>
            <a:ext cx="1421248" cy="309132"/>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94" name="Google Shape;594;p14"/>
          <p:cNvGrpSpPr/>
          <p:nvPr/>
        </p:nvGrpSpPr>
        <p:grpSpPr>
          <a:xfrm flipH="1">
            <a:off x="10452776" y="10"/>
            <a:ext cx="3367777" cy="2147740"/>
            <a:chOff x="7239867" y="1514545"/>
            <a:chExt cx="2525833" cy="1610805"/>
          </a:xfrm>
        </p:grpSpPr>
        <p:grpSp>
          <p:nvGrpSpPr>
            <p:cNvPr id="595" name="Google Shape;595;p14"/>
            <p:cNvGrpSpPr/>
            <p:nvPr/>
          </p:nvGrpSpPr>
          <p:grpSpPr>
            <a:xfrm>
              <a:off x="7346663" y="1514545"/>
              <a:ext cx="2419037" cy="1551678"/>
              <a:chOff x="7410211" y="1555302"/>
              <a:chExt cx="2355440" cy="1510884"/>
            </a:xfrm>
          </p:grpSpPr>
          <p:grpSp>
            <p:nvGrpSpPr>
              <p:cNvPr id="596" name="Google Shape;596;p14"/>
              <p:cNvGrpSpPr/>
              <p:nvPr/>
            </p:nvGrpSpPr>
            <p:grpSpPr>
              <a:xfrm>
                <a:off x="7410211" y="1555302"/>
                <a:ext cx="2355440" cy="1510884"/>
                <a:chOff x="761258" y="2062480"/>
                <a:chExt cx="1646470" cy="1056119"/>
              </a:xfrm>
            </p:grpSpPr>
            <p:sp>
              <p:nvSpPr>
                <p:cNvPr id="597" name="Google Shape;597;p14"/>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4"/>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4"/>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4"/>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4"/>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4"/>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3" name="Google Shape;603;p14"/>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4"/>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5" name="Google Shape;605;p14"/>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930484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blipFill>
          <a:blip r:embed="rId2">
            <a:alphaModFix/>
          </a:blip>
          <a:stretch>
            <a:fillRect/>
          </a:stretch>
        </a:blipFill>
        <a:effectLst/>
      </p:bgPr>
    </p:bg>
    <p:spTree>
      <p:nvGrpSpPr>
        <p:cNvPr id="1" name="Shape 606"/>
        <p:cNvGrpSpPr/>
        <p:nvPr/>
      </p:nvGrpSpPr>
      <p:grpSpPr>
        <a:xfrm>
          <a:off x="0" y="0"/>
          <a:ext cx="0" cy="0"/>
          <a:chOff x="0" y="0"/>
          <a:chExt cx="0" cy="0"/>
        </a:xfrm>
      </p:grpSpPr>
      <p:sp>
        <p:nvSpPr>
          <p:cNvPr id="607" name="Google Shape;607;p15"/>
          <p:cNvSpPr txBox="1">
            <a:spLocks noGrp="1"/>
          </p:cNvSpPr>
          <p:nvPr>
            <p:ph type="title"/>
          </p:nvPr>
        </p:nvSpPr>
        <p:spPr>
          <a:xfrm>
            <a:off x="1818200" y="3783267"/>
            <a:ext cx="3450000" cy="837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200"/>
              <a:buNone/>
              <a:defRPr/>
            </a:lvl1pPr>
            <a:lvl2pPr lvl="1" algn="l" rtl="0">
              <a:spcBef>
                <a:spcPts val="0"/>
              </a:spcBef>
              <a:spcAft>
                <a:spcPts val="0"/>
              </a:spcAft>
              <a:buSzPts val="4200"/>
              <a:buNone/>
              <a:defRPr sz="5600"/>
            </a:lvl2pPr>
            <a:lvl3pPr lvl="2" algn="l" rtl="0">
              <a:spcBef>
                <a:spcPts val="0"/>
              </a:spcBef>
              <a:spcAft>
                <a:spcPts val="0"/>
              </a:spcAft>
              <a:buSzPts val="4200"/>
              <a:buNone/>
              <a:defRPr sz="5600"/>
            </a:lvl3pPr>
            <a:lvl4pPr lvl="3" algn="l" rtl="0">
              <a:spcBef>
                <a:spcPts val="0"/>
              </a:spcBef>
              <a:spcAft>
                <a:spcPts val="0"/>
              </a:spcAft>
              <a:buSzPts val="4200"/>
              <a:buNone/>
              <a:defRPr sz="5600"/>
            </a:lvl4pPr>
            <a:lvl5pPr lvl="4" algn="l" rtl="0">
              <a:spcBef>
                <a:spcPts val="0"/>
              </a:spcBef>
              <a:spcAft>
                <a:spcPts val="0"/>
              </a:spcAft>
              <a:buSzPts val="4200"/>
              <a:buNone/>
              <a:defRPr sz="5600"/>
            </a:lvl5pPr>
            <a:lvl6pPr lvl="5" algn="l" rtl="0">
              <a:spcBef>
                <a:spcPts val="0"/>
              </a:spcBef>
              <a:spcAft>
                <a:spcPts val="0"/>
              </a:spcAft>
              <a:buSzPts val="4200"/>
              <a:buNone/>
              <a:defRPr sz="5600"/>
            </a:lvl6pPr>
            <a:lvl7pPr lvl="6" algn="l" rtl="0">
              <a:spcBef>
                <a:spcPts val="0"/>
              </a:spcBef>
              <a:spcAft>
                <a:spcPts val="0"/>
              </a:spcAft>
              <a:buSzPts val="4200"/>
              <a:buNone/>
              <a:defRPr sz="5600"/>
            </a:lvl7pPr>
            <a:lvl8pPr lvl="7" algn="l" rtl="0">
              <a:spcBef>
                <a:spcPts val="0"/>
              </a:spcBef>
              <a:spcAft>
                <a:spcPts val="0"/>
              </a:spcAft>
              <a:buSzPts val="4200"/>
              <a:buNone/>
              <a:defRPr sz="5600"/>
            </a:lvl8pPr>
            <a:lvl9pPr lvl="8" algn="l" rtl="0">
              <a:spcBef>
                <a:spcPts val="0"/>
              </a:spcBef>
              <a:spcAft>
                <a:spcPts val="0"/>
              </a:spcAft>
              <a:buSzPts val="4200"/>
              <a:buNone/>
              <a:defRPr sz="5600"/>
            </a:lvl9pPr>
          </a:lstStyle>
          <a:p>
            <a:endParaRPr/>
          </a:p>
        </p:txBody>
      </p:sp>
      <p:sp>
        <p:nvSpPr>
          <p:cNvPr id="608" name="Google Shape;608;p15"/>
          <p:cNvSpPr txBox="1">
            <a:spLocks noGrp="1"/>
          </p:cNvSpPr>
          <p:nvPr>
            <p:ph type="subTitle" idx="1"/>
          </p:nvPr>
        </p:nvSpPr>
        <p:spPr>
          <a:xfrm>
            <a:off x="1818200" y="4691684"/>
            <a:ext cx="3678800" cy="674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100"/>
              <a:buFont typeface="Roboto Slab Regular"/>
              <a:buNone/>
              <a:defRPr sz="1867">
                <a:solidFill>
                  <a:schemeClr val="dk1"/>
                </a:solidFill>
                <a:latin typeface="Comfortaa"/>
                <a:ea typeface="Comfortaa"/>
                <a:cs typeface="Comfortaa"/>
                <a:sym typeface="Comfortaa"/>
              </a:defRPr>
            </a:lvl1pPr>
            <a:lvl2pPr lvl="1" rtl="0">
              <a:lnSpc>
                <a:spcPct val="100000"/>
              </a:lnSpc>
              <a:spcBef>
                <a:spcPts val="0"/>
              </a:spcBef>
              <a:spcAft>
                <a:spcPts val="0"/>
              </a:spcAft>
              <a:buClr>
                <a:schemeClr val="dk1"/>
              </a:buClr>
              <a:buSzPts val="2100"/>
              <a:buFont typeface="Roboto Slab Regular"/>
              <a:buNone/>
              <a:defRPr sz="2800">
                <a:solidFill>
                  <a:schemeClr val="dk1"/>
                </a:solidFill>
                <a:latin typeface="Roboto Slab Regular"/>
                <a:ea typeface="Roboto Slab Regular"/>
                <a:cs typeface="Roboto Slab Regular"/>
                <a:sym typeface="Roboto Slab Regular"/>
              </a:defRPr>
            </a:lvl2pPr>
            <a:lvl3pPr lvl="2" rtl="0">
              <a:lnSpc>
                <a:spcPct val="100000"/>
              </a:lnSpc>
              <a:spcBef>
                <a:spcPts val="0"/>
              </a:spcBef>
              <a:spcAft>
                <a:spcPts val="0"/>
              </a:spcAft>
              <a:buClr>
                <a:schemeClr val="dk1"/>
              </a:buClr>
              <a:buSzPts val="2100"/>
              <a:buFont typeface="Roboto Slab Regular"/>
              <a:buNone/>
              <a:defRPr sz="2800">
                <a:solidFill>
                  <a:schemeClr val="dk1"/>
                </a:solidFill>
                <a:latin typeface="Roboto Slab Regular"/>
                <a:ea typeface="Roboto Slab Regular"/>
                <a:cs typeface="Roboto Slab Regular"/>
                <a:sym typeface="Roboto Slab Regular"/>
              </a:defRPr>
            </a:lvl3pPr>
            <a:lvl4pPr lvl="3" rtl="0">
              <a:lnSpc>
                <a:spcPct val="100000"/>
              </a:lnSpc>
              <a:spcBef>
                <a:spcPts val="0"/>
              </a:spcBef>
              <a:spcAft>
                <a:spcPts val="0"/>
              </a:spcAft>
              <a:buClr>
                <a:schemeClr val="dk1"/>
              </a:buClr>
              <a:buSzPts val="2100"/>
              <a:buFont typeface="Roboto Slab Regular"/>
              <a:buNone/>
              <a:defRPr sz="2800">
                <a:solidFill>
                  <a:schemeClr val="dk1"/>
                </a:solidFill>
                <a:latin typeface="Roboto Slab Regular"/>
                <a:ea typeface="Roboto Slab Regular"/>
                <a:cs typeface="Roboto Slab Regular"/>
                <a:sym typeface="Roboto Slab Regular"/>
              </a:defRPr>
            </a:lvl4pPr>
            <a:lvl5pPr lvl="4" rtl="0">
              <a:lnSpc>
                <a:spcPct val="100000"/>
              </a:lnSpc>
              <a:spcBef>
                <a:spcPts val="0"/>
              </a:spcBef>
              <a:spcAft>
                <a:spcPts val="0"/>
              </a:spcAft>
              <a:buClr>
                <a:schemeClr val="dk1"/>
              </a:buClr>
              <a:buSzPts val="2100"/>
              <a:buFont typeface="Roboto Slab Regular"/>
              <a:buNone/>
              <a:defRPr sz="2800">
                <a:solidFill>
                  <a:schemeClr val="dk1"/>
                </a:solidFill>
                <a:latin typeface="Roboto Slab Regular"/>
                <a:ea typeface="Roboto Slab Regular"/>
                <a:cs typeface="Roboto Slab Regular"/>
                <a:sym typeface="Roboto Slab Regular"/>
              </a:defRPr>
            </a:lvl5pPr>
            <a:lvl6pPr lvl="5" rtl="0">
              <a:lnSpc>
                <a:spcPct val="100000"/>
              </a:lnSpc>
              <a:spcBef>
                <a:spcPts val="0"/>
              </a:spcBef>
              <a:spcAft>
                <a:spcPts val="0"/>
              </a:spcAft>
              <a:buClr>
                <a:schemeClr val="dk1"/>
              </a:buClr>
              <a:buSzPts val="2100"/>
              <a:buFont typeface="Roboto Slab Regular"/>
              <a:buNone/>
              <a:defRPr sz="2800">
                <a:solidFill>
                  <a:schemeClr val="dk1"/>
                </a:solidFill>
                <a:latin typeface="Roboto Slab Regular"/>
                <a:ea typeface="Roboto Slab Regular"/>
                <a:cs typeface="Roboto Slab Regular"/>
                <a:sym typeface="Roboto Slab Regular"/>
              </a:defRPr>
            </a:lvl6pPr>
            <a:lvl7pPr lvl="6" rtl="0">
              <a:lnSpc>
                <a:spcPct val="100000"/>
              </a:lnSpc>
              <a:spcBef>
                <a:spcPts val="0"/>
              </a:spcBef>
              <a:spcAft>
                <a:spcPts val="0"/>
              </a:spcAft>
              <a:buClr>
                <a:schemeClr val="dk1"/>
              </a:buClr>
              <a:buSzPts val="2100"/>
              <a:buFont typeface="Roboto Slab Regular"/>
              <a:buNone/>
              <a:defRPr sz="2800">
                <a:solidFill>
                  <a:schemeClr val="dk1"/>
                </a:solidFill>
                <a:latin typeface="Roboto Slab Regular"/>
                <a:ea typeface="Roboto Slab Regular"/>
                <a:cs typeface="Roboto Slab Regular"/>
                <a:sym typeface="Roboto Slab Regular"/>
              </a:defRPr>
            </a:lvl7pPr>
            <a:lvl8pPr lvl="7" rtl="0">
              <a:lnSpc>
                <a:spcPct val="100000"/>
              </a:lnSpc>
              <a:spcBef>
                <a:spcPts val="0"/>
              </a:spcBef>
              <a:spcAft>
                <a:spcPts val="0"/>
              </a:spcAft>
              <a:buClr>
                <a:schemeClr val="dk1"/>
              </a:buClr>
              <a:buSzPts val="2100"/>
              <a:buFont typeface="Roboto Slab Regular"/>
              <a:buNone/>
              <a:defRPr sz="2800">
                <a:solidFill>
                  <a:schemeClr val="dk1"/>
                </a:solidFill>
                <a:latin typeface="Roboto Slab Regular"/>
                <a:ea typeface="Roboto Slab Regular"/>
                <a:cs typeface="Roboto Slab Regular"/>
                <a:sym typeface="Roboto Slab Regular"/>
              </a:defRPr>
            </a:lvl8pPr>
            <a:lvl9pPr lvl="8" rtl="0">
              <a:lnSpc>
                <a:spcPct val="100000"/>
              </a:lnSpc>
              <a:spcBef>
                <a:spcPts val="0"/>
              </a:spcBef>
              <a:spcAft>
                <a:spcPts val="0"/>
              </a:spcAft>
              <a:buClr>
                <a:schemeClr val="dk1"/>
              </a:buClr>
              <a:buSzPts val="2100"/>
              <a:buFont typeface="Roboto Slab Regular"/>
              <a:buNone/>
              <a:defRPr sz="2800">
                <a:solidFill>
                  <a:schemeClr val="dk1"/>
                </a:solidFill>
                <a:latin typeface="Roboto Slab Regular"/>
                <a:ea typeface="Roboto Slab Regular"/>
                <a:cs typeface="Roboto Slab Regular"/>
                <a:sym typeface="Roboto Slab Regular"/>
              </a:defRPr>
            </a:lvl9pPr>
          </a:lstStyle>
          <a:p>
            <a:endParaRPr/>
          </a:p>
        </p:txBody>
      </p:sp>
      <p:sp>
        <p:nvSpPr>
          <p:cNvPr id="609" name="Google Shape;609;p15"/>
          <p:cNvSpPr txBox="1">
            <a:spLocks noGrp="1"/>
          </p:cNvSpPr>
          <p:nvPr>
            <p:ph type="title" idx="2" hasCustomPrompt="1"/>
          </p:nvPr>
        </p:nvSpPr>
        <p:spPr>
          <a:xfrm>
            <a:off x="1818200" y="2033351"/>
            <a:ext cx="2838800" cy="183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2000"/>
              <a:buNone/>
              <a:defRPr sz="13333">
                <a:latin typeface="Comfortaa"/>
                <a:ea typeface="Comfortaa"/>
                <a:cs typeface="Comfortaa"/>
                <a:sym typeface="Comfortaa"/>
              </a:defRPr>
            </a:lvl1pPr>
            <a:lvl2pPr lvl="1" algn="l" rtl="0">
              <a:spcBef>
                <a:spcPts val="0"/>
              </a:spcBef>
              <a:spcAft>
                <a:spcPts val="0"/>
              </a:spcAft>
              <a:buSzPts val="12000"/>
              <a:buNone/>
              <a:defRPr sz="16000"/>
            </a:lvl2pPr>
            <a:lvl3pPr lvl="2" algn="l" rtl="0">
              <a:spcBef>
                <a:spcPts val="0"/>
              </a:spcBef>
              <a:spcAft>
                <a:spcPts val="0"/>
              </a:spcAft>
              <a:buSzPts val="12000"/>
              <a:buNone/>
              <a:defRPr sz="16000"/>
            </a:lvl3pPr>
            <a:lvl4pPr lvl="3" algn="l" rtl="0">
              <a:spcBef>
                <a:spcPts val="0"/>
              </a:spcBef>
              <a:spcAft>
                <a:spcPts val="0"/>
              </a:spcAft>
              <a:buSzPts val="12000"/>
              <a:buNone/>
              <a:defRPr sz="16000"/>
            </a:lvl4pPr>
            <a:lvl5pPr lvl="4" algn="l" rtl="0">
              <a:spcBef>
                <a:spcPts val="0"/>
              </a:spcBef>
              <a:spcAft>
                <a:spcPts val="0"/>
              </a:spcAft>
              <a:buSzPts val="12000"/>
              <a:buNone/>
              <a:defRPr sz="16000"/>
            </a:lvl5pPr>
            <a:lvl6pPr lvl="5" algn="l" rtl="0">
              <a:spcBef>
                <a:spcPts val="0"/>
              </a:spcBef>
              <a:spcAft>
                <a:spcPts val="0"/>
              </a:spcAft>
              <a:buSzPts val="12000"/>
              <a:buNone/>
              <a:defRPr sz="16000"/>
            </a:lvl6pPr>
            <a:lvl7pPr lvl="6" algn="l" rtl="0">
              <a:spcBef>
                <a:spcPts val="0"/>
              </a:spcBef>
              <a:spcAft>
                <a:spcPts val="0"/>
              </a:spcAft>
              <a:buSzPts val="12000"/>
              <a:buNone/>
              <a:defRPr sz="16000"/>
            </a:lvl7pPr>
            <a:lvl8pPr lvl="7" algn="l" rtl="0">
              <a:spcBef>
                <a:spcPts val="0"/>
              </a:spcBef>
              <a:spcAft>
                <a:spcPts val="0"/>
              </a:spcAft>
              <a:buSzPts val="12000"/>
              <a:buNone/>
              <a:defRPr sz="16000"/>
            </a:lvl8pPr>
            <a:lvl9pPr lvl="8" algn="l" rtl="0">
              <a:spcBef>
                <a:spcPts val="0"/>
              </a:spcBef>
              <a:spcAft>
                <a:spcPts val="0"/>
              </a:spcAft>
              <a:buSzPts val="12000"/>
              <a:buNone/>
              <a:defRPr sz="16000"/>
            </a:lvl9pPr>
          </a:lstStyle>
          <a:p>
            <a:r>
              <a:t>xx%</a:t>
            </a:r>
          </a:p>
        </p:txBody>
      </p:sp>
      <p:grpSp>
        <p:nvGrpSpPr>
          <p:cNvPr id="610" name="Google Shape;610;p15"/>
          <p:cNvGrpSpPr/>
          <p:nvPr/>
        </p:nvGrpSpPr>
        <p:grpSpPr>
          <a:xfrm>
            <a:off x="10753440" y="-13"/>
            <a:ext cx="1613893" cy="1158180"/>
            <a:chOff x="6102329" y="3283426"/>
            <a:chExt cx="654776" cy="469888"/>
          </a:xfrm>
        </p:grpSpPr>
        <p:sp>
          <p:nvSpPr>
            <p:cNvPr id="611" name="Google Shape;611;p15"/>
            <p:cNvSpPr/>
            <p:nvPr/>
          </p:nvSpPr>
          <p:spPr>
            <a:xfrm>
              <a:off x="6149906" y="3283426"/>
              <a:ext cx="607200" cy="327381"/>
            </a:xfrm>
            <a:custGeom>
              <a:avLst/>
              <a:gdLst/>
              <a:ahLst/>
              <a:cxnLst/>
              <a:rect l="l" t="t" r="r" b="b"/>
              <a:pathLst>
                <a:path w="2795" h="1507" extrusionOk="0">
                  <a:moveTo>
                    <a:pt x="2697" y="0"/>
                  </a:moveTo>
                  <a:cubicBezTo>
                    <a:pt x="2697" y="22"/>
                    <a:pt x="1520" y="1418"/>
                    <a:pt x="435" y="1418"/>
                  </a:cubicBezTo>
                  <a:cubicBezTo>
                    <a:pt x="312" y="1418"/>
                    <a:pt x="191" y="1400"/>
                    <a:pt x="73" y="1361"/>
                  </a:cubicBezTo>
                  <a:cubicBezTo>
                    <a:pt x="66" y="1354"/>
                    <a:pt x="59" y="1351"/>
                    <a:pt x="52" y="1351"/>
                  </a:cubicBezTo>
                  <a:cubicBezTo>
                    <a:pt x="35" y="1351"/>
                    <a:pt x="18" y="1368"/>
                    <a:pt x="1" y="1385"/>
                  </a:cubicBezTo>
                  <a:cubicBezTo>
                    <a:pt x="1" y="1409"/>
                    <a:pt x="1" y="1434"/>
                    <a:pt x="25" y="1434"/>
                  </a:cubicBezTo>
                  <a:cubicBezTo>
                    <a:pt x="171" y="1482"/>
                    <a:pt x="292" y="1507"/>
                    <a:pt x="414" y="1507"/>
                  </a:cubicBezTo>
                  <a:cubicBezTo>
                    <a:pt x="948" y="1458"/>
                    <a:pt x="1458" y="1239"/>
                    <a:pt x="1871" y="899"/>
                  </a:cubicBezTo>
                  <a:cubicBezTo>
                    <a:pt x="2187" y="656"/>
                    <a:pt x="2503" y="389"/>
                    <a:pt x="2770" y="73"/>
                  </a:cubicBezTo>
                  <a:cubicBezTo>
                    <a:pt x="2794" y="49"/>
                    <a:pt x="2794" y="25"/>
                    <a:pt x="27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5"/>
            <p:cNvSpPr/>
            <p:nvPr/>
          </p:nvSpPr>
          <p:spPr>
            <a:xfrm>
              <a:off x="6218555" y="3499796"/>
              <a:ext cx="179662" cy="211375"/>
            </a:xfrm>
            <a:custGeom>
              <a:avLst/>
              <a:gdLst/>
              <a:ahLst/>
              <a:cxnLst/>
              <a:rect l="l" t="t" r="r" b="b"/>
              <a:pathLst>
                <a:path w="827" h="973" extrusionOk="0">
                  <a:moveTo>
                    <a:pt x="73" y="0"/>
                  </a:moveTo>
                  <a:cubicBezTo>
                    <a:pt x="49" y="0"/>
                    <a:pt x="25" y="25"/>
                    <a:pt x="25" y="49"/>
                  </a:cubicBezTo>
                  <a:cubicBezTo>
                    <a:pt x="0" y="49"/>
                    <a:pt x="25" y="98"/>
                    <a:pt x="49" y="98"/>
                  </a:cubicBezTo>
                  <a:cubicBezTo>
                    <a:pt x="268" y="170"/>
                    <a:pt x="511" y="243"/>
                    <a:pt x="729" y="341"/>
                  </a:cubicBezTo>
                  <a:cubicBezTo>
                    <a:pt x="559" y="559"/>
                    <a:pt x="340" y="729"/>
                    <a:pt x="122" y="875"/>
                  </a:cubicBezTo>
                  <a:cubicBezTo>
                    <a:pt x="98" y="899"/>
                    <a:pt x="98" y="924"/>
                    <a:pt x="122" y="948"/>
                  </a:cubicBezTo>
                  <a:cubicBezTo>
                    <a:pt x="122" y="948"/>
                    <a:pt x="146" y="972"/>
                    <a:pt x="146" y="972"/>
                  </a:cubicBezTo>
                  <a:cubicBezTo>
                    <a:pt x="170" y="948"/>
                    <a:pt x="170" y="948"/>
                    <a:pt x="170" y="948"/>
                  </a:cubicBezTo>
                  <a:cubicBezTo>
                    <a:pt x="365" y="802"/>
                    <a:pt x="826" y="462"/>
                    <a:pt x="826" y="341"/>
                  </a:cubicBezTo>
                  <a:cubicBezTo>
                    <a:pt x="826" y="316"/>
                    <a:pt x="802" y="292"/>
                    <a:pt x="778" y="292"/>
                  </a:cubicBezTo>
                  <a:cubicBezTo>
                    <a:pt x="559" y="170"/>
                    <a:pt x="316" y="98"/>
                    <a:pt x="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5"/>
            <p:cNvSpPr/>
            <p:nvPr/>
          </p:nvSpPr>
          <p:spPr>
            <a:xfrm>
              <a:off x="6367367" y="3409207"/>
              <a:ext cx="204862" cy="249174"/>
            </a:xfrm>
            <a:custGeom>
              <a:avLst/>
              <a:gdLst/>
              <a:ahLst/>
              <a:cxnLst/>
              <a:rect l="l" t="t" r="r" b="b"/>
              <a:pathLst>
                <a:path w="943" h="1147" extrusionOk="0">
                  <a:moveTo>
                    <a:pt x="53" y="1"/>
                  </a:moveTo>
                  <a:cubicBezTo>
                    <a:pt x="15" y="1"/>
                    <a:pt x="1" y="77"/>
                    <a:pt x="44" y="77"/>
                  </a:cubicBezTo>
                  <a:cubicBezTo>
                    <a:pt x="287" y="150"/>
                    <a:pt x="530" y="272"/>
                    <a:pt x="749" y="393"/>
                  </a:cubicBezTo>
                  <a:cubicBezTo>
                    <a:pt x="797" y="417"/>
                    <a:pt x="651" y="758"/>
                    <a:pt x="457" y="1073"/>
                  </a:cubicBezTo>
                  <a:cubicBezTo>
                    <a:pt x="433" y="1098"/>
                    <a:pt x="433" y="1122"/>
                    <a:pt x="457" y="1146"/>
                  </a:cubicBezTo>
                  <a:lnTo>
                    <a:pt x="481" y="1146"/>
                  </a:lnTo>
                  <a:cubicBezTo>
                    <a:pt x="506" y="1122"/>
                    <a:pt x="530" y="1122"/>
                    <a:pt x="530" y="1098"/>
                  </a:cubicBezTo>
                  <a:cubicBezTo>
                    <a:pt x="651" y="903"/>
                    <a:pt x="943" y="417"/>
                    <a:pt x="797" y="296"/>
                  </a:cubicBezTo>
                  <a:cubicBezTo>
                    <a:pt x="579" y="174"/>
                    <a:pt x="336" y="77"/>
                    <a:pt x="68" y="4"/>
                  </a:cubicBezTo>
                  <a:cubicBezTo>
                    <a:pt x="63" y="2"/>
                    <a:pt x="58"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5"/>
            <p:cNvSpPr/>
            <p:nvPr/>
          </p:nvSpPr>
          <p:spPr>
            <a:xfrm>
              <a:off x="6519439" y="3341429"/>
              <a:ext cx="174230" cy="179657"/>
            </a:xfrm>
            <a:custGeom>
              <a:avLst/>
              <a:gdLst/>
              <a:ahLst/>
              <a:cxnLst/>
              <a:rect l="l" t="t" r="r" b="b"/>
              <a:pathLst>
                <a:path w="802" h="827" extrusionOk="0">
                  <a:moveTo>
                    <a:pt x="24" y="1"/>
                  </a:moveTo>
                  <a:cubicBezTo>
                    <a:pt x="0" y="1"/>
                    <a:pt x="0" y="74"/>
                    <a:pt x="24" y="98"/>
                  </a:cubicBezTo>
                  <a:cubicBezTo>
                    <a:pt x="243" y="98"/>
                    <a:pt x="462" y="122"/>
                    <a:pt x="680" y="171"/>
                  </a:cubicBezTo>
                  <a:cubicBezTo>
                    <a:pt x="656" y="389"/>
                    <a:pt x="559" y="584"/>
                    <a:pt x="462" y="778"/>
                  </a:cubicBezTo>
                  <a:cubicBezTo>
                    <a:pt x="437" y="778"/>
                    <a:pt x="462" y="827"/>
                    <a:pt x="462" y="827"/>
                  </a:cubicBezTo>
                  <a:lnTo>
                    <a:pt x="486" y="827"/>
                  </a:lnTo>
                  <a:cubicBezTo>
                    <a:pt x="510" y="827"/>
                    <a:pt x="510" y="827"/>
                    <a:pt x="534" y="802"/>
                  </a:cubicBezTo>
                  <a:cubicBezTo>
                    <a:pt x="583" y="729"/>
                    <a:pt x="802" y="268"/>
                    <a:pt x="753" y="122"/>
                  </a:cubicBezTo>
                  <a:cubicBezTo>
                    <a:pt x="753" y="122"/>
                    <a:pt x="729" y="98"/>
                    <a:pt x="705" y="74"/>
                  </a:cubicBezTo>
                  <a:cubicBezTo>
                    <a:pt x="486" y="25"/>
                    <a:pt x="267"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5"/>
            <p:cNvSpPr/>
            <p:nvPr/>
          </p:nvSpPr>
          <p:spPr>
            <a:xfrm>
              <a:off x="6603730" y="3489151"/>
              <a:ext cx="74081" cy="74079"/>
            </a:xfrm>
            <a:custGeom>
              <a:avLst/>
              <a:gdLst/>
              <a:ahLst/>
              <a:cxnLst/>
              <a:rect l="l" t="t" r="r" b="b"/>
              <a:pathLst>
                <a:path w="341" h="341" extrusionOk="0">
                  <a:moveTo>
                    <a:pt x="171" y="1"/>
                  </a:moveTo>
                  <a:cubicBezTo>
                    <a:pt x="74" y="1"/>
                    <a:pt x="1" y="74"/>
                    <a:pt x="1" y="171"/>
                  </a:cubicBezTo>
                  <a:cubicBezTo>
                    <a:pt x="1" y="268"/>
                    <a:pt x="74" y="341"/>
                    <a:pt x="171" y="341"/>
                  </a:cubicBezTo>
                  <a:cubicBezTo>
                    <a:pt x="268" y="341"/>
                    <a:pt x="341" y="268"/>
                    <a:pt x="341" y="171"/>
                  </a:cubicBezTo>
                  <a:cubicBezTo>
                    <a:pt x="341" y="74"/>
                    <a:pt x="268" y="1"/>
                    <a:pt x="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5"/>
            <p:cNvSpPr/>
            <p:nvPr/>
          </p:nvSpPr>
          <p:spPr>
            <a:xfrm>
              <a:off x="6487721" y="3299284"/>
              <a:ext cx="68867" cy="74079"/>
            </a:xfrm>
            <a:custGeom>
              <a:avLst/>
              <a:gdLst/>
              <a:ahLst/>
              <a:cxnLst/>
              <a:rect l="l" t="t" r="r" b="b"/>
              <a:pathLst>
                <a:path w="317" h="341" extrusionOk="0">
                  <a:moveTo>
                    <a:pt x="170" y="0"/>
                  </a:moveTo>
                  <a:cubicBezTo>
                    <a:pt x="73" y="0"/>
                    <a:pt x="0" y="73"/>
                    <a:pt x="0" y="170"/>
                  </a:cubicBezTo>
                  <a:cubicBezTo>
                    <a:pt x="0" y="268"/>
                    <a:pt x="73" y="340"/>
                    <a:pt x="170" y="340"/>
                  </a:cubicBezTo>
                  <a:cubicBezTo>
                    <a:pt x="243" y="340"/>
                    <a:pt x="316" y="268"/>
                    <a:pt x="316" y="170"/>
                  </a:cubicBezTo>
                  <a:cubicBezTo>
                    <a:pt x="316" y="73"/>
                    <a:pt x="243" y="0"/>
                    <a:pt x="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5"/>
            <p:cNvSpPr/>
            <p:nvPr/>
          </p:nvSpPr>
          <p:spPr>
            <a:xfrm>
              <a:off x="6334564" y="3378359"/>
              <a:ext cx="74081" cy="74079"/>
            </a:xfrm>
            <a:custGeom>
              <a:avLst/>
              <a:gdLst/>
              <a:ahLst/>
              <a:cxnLst/>
              <a:rect l="l" t="t" r="r" b="b"/>
              <a:pathLst>
                <a:path w="341" h="341" extrusionOk="0">
                  <a:moveTo>
                    <a:pt x="171" y="1"/>
                  </a:moveTo>
                  <a:cubicBezTo>
                    <a:pt x="74" y="1"/>
                    <a:pt x="1" y="74"/>
                    <a:pt x="1" y="171"/>
                  </a:cubicBezTo>
                  <a:cubicBezTo>
                    <a:pt x="1" y="268"/>
                    <a:pt x="74" y="341"/>
                    <a:pt x="171" y="341"/>
                  </a:cubicBezTo>
                  <a:cubicBezTo>
                    <a:pt x="268" y="341"/>
                    <a:pt x="341" y="268"/>
                    <a:pt x="341" y="171"/>
                  </a:cubicBezTo>
                  <a:cubicBezTo>
                    <a:pt x="341" y="74"/>
                    <a:pt x="268" y="1"/>
                    <a:pt x="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5"/>
            <p:cNvSpPr/>
            <p:nvPr/>
          </p:nvSpPr>
          <p:spPr>
            <a:xfrm>
              <a:off x="6424286" y="3626446"/>
              <a:ext cx="74081" cy="74079"/>
            </a:xfrm>
            <a:custGeom>
              <a:avLst/>
              <a:gdLst/>
              <a:ahLst/>
              <a:cxnLst/>
              <a:rect l="l" t="t" r="r" b="b"/>
              <a:pathLst>
                <a:path w="341" h="341" extrusionOk="0">
                  <a:moveTo>
                    <a:pt x="171" y="0"/>
                  </a:moveTo>
                  <a:cubicBezTo>
                    <a:pt x="74" y="0"/>
                    <a:pt x="1" y="73"/>
                    <a:pt x="1" y="170"/>
                  </a:cubicBezTo>
                  <a:cubicBezTo>
                    <a:pt x="1" y="268"/>
                    <a:pt x="74" y="341"/>
                    <a:pt x="171" y="341"/>
                  </a:cubicBezTo>
                  <a:cubicBezTo>
                    <a:pt x="268" y="341"/>
                    <a:pt x="341" y="268"/>
                    <a:pt x="341" y="170"/>
                  </a:cubicBezTo>
                  <a:cubicBezTo>
                    <a:pt x="341" y="73"/>
                    <a:pt x="268" y="0"/>
                    <a:pt x="1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5"/>
            <p:cNvSpPr/>
            <p:nvPr/>
          </p:nvSpPr>
          <p:spPr>
            <a:xfrm>
              <a:off x="6181623" y="3462865"/>
              <a:ext cx="74081" cy="68865"/>
            </a:xfrm>
            <a:custGeom>
              <a:avLst/>
              <a:gdLst/>
              <a:ahLst/>
              <a:cxnLst/>
              <a:rect l="l" t="t" r="r" b="b"/>
              <a:pathLst>
                <a:path w="341" h="317" extrusionOk="0">
                  <a:moveTo>
                    <a:pt x="170" y="0"/>
                  </a:moveTo>
                  <a:cubicBezTo>
                    <a:pt x="73" y="0"/>
                    <a:pt x="0" y="73"/>
                    <a:pt x="0" y="170"/>
                  </a:cubicBezTo>
                  <a:cubicBezTo>
                    <a:pt x="0" y="243"/>
                    <a:pt x="73" y="316"/>
                    <a:pt x="170" y="316"/>
                  </a:cubicBezTo>
                  <a:cubicBezTo>
                    <a:pt x="268" y="316"/>
                    <a:pt x="340" y="243"/>
                    <a:pt x="340" y="170"/>
                  </a:cubicBezTo>
                  <a:cubicBezTo>
                    <a:pt x="340" y="73"/>
                    <a:pt x="268" y="0"/>
                    <a:pt x="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5"/>
            <p:cNvSpPr/>
            <p:nvPr/>
          </p:nvSpPr>
          <p:spPr>
            <a:xfrm>
              <a:off x="6102329" y="3547371"/>
              <a:ext cx="74298" cy="74079"/>
            </a:xfrm>
            <a:custGeom>
              <a:avLst/>
              <a:gdLst/>
              <a:ahLst/>
              <a:cxnLst/>
              <a:rect l="l" t="t" r="r" b="b"/>
              <a:pathLst>
                <a:path w="342" h="341" extrusionOk="0">
                  <a:moveTo>
                    <a:pt x="171" y="0"/>
                  </a:moveTo>
                  <a:cubicBezTo>
                    <a:pt x="98" y="0"/>
                    <a:pt x="1" y="73"/>
                    <a:pt x="1" y="170"/>
                  </a:cubicBezTo>
                  <a:cubicBezTo>
                    <a:pt x="1" y="267"/>
                    <a:pt x="98" y="340"/>
                    <a:pt x="171" y="340"/>
                  </a:cubicBezTo>
                  <a:cubicBezTo>
                    <a:pt x="268" y="340"/>
                    <a:pt x="341" y="267"/>
                    <a:pt x="341" y="170"/>
                  </a:cubicBezTo>
                  <a:cubicBezTo>
                    <a:pt x="341" y="73"/>
                    <a:pt x="268" y="0"/>
                    <a:pt x="1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5"/>
            <p:cNvSpPr/>
            <p:nvPr/>
          </p:nvSpPr>
          <p:spPr>
            <a:xfrm>
              <a:off x="6213341" y="3684449"/>
              <a:ext cx="74081" cy="68865"/>
            </a:xfrm>
            <a:custGeom>
              <a:avLst/>
              <a:gdLst/>
              <a:ahLst/>
              <a:cxnLst/>
              <a:rect l="l" t="t" r="r" b="b"/>
              <a:pathLst>
                <a:path w="341" h="317" extrusionOk="0">
                  <a:moveTo>
                    <a:pt x="170" y="1"/>
                  </a:moveTo>
                  <a:cubicBezTo>
                    <a:pt x="73" y="1"/>
                    <a:pt x="0" y="74"/>
                    <a:pt x="0" y="146"/>
                  </a:cubicBezTo>
                  <a:cubicBezTo>
                    <a:pt x="0" y="244"/>
                    <a:pt x="73" y="316"/>
                    <a:pt x="170" y="316"/>
                  </a:cubicBezTo>
                  <a:cubicBezTo>
                    <a:pt x="267" y="316"/>
                    <a:pt x="340" y="244"/>
                    <a:pt x="340" y="146"/>
                  </a:cubicBezTo>
                  <a:cubicBezTo>
                    <a:pt x="340" y="74"/>
                    <a:pt x="267" y="1"/>
                    <a:pt x="1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2" name="Google Shape;622;p15"/>
          <p:cNvGrpSpPr/>
          <p:nvPr/>
        </p:nvGrpSpPr>
        <p:grpSpPr>
          <a:xfrm flipH="1">
            <a:off x="10753418" y="2411325"/>
            <a:ext cx="1703989" cy="1347004"/>
            <a:chOff x="855987" y="2204128"/>
            <a:chExt cx="1217483" cy="962421"/>
          </a:xfrm>
        </p:grpSpPr>
        <p:grpSp>
          <p:nvGrpSpPr>
            <p:cNvPr id="623" name="Google Shape;623;p15"/>
            <p:cNvGrpSpPr/>
            <p:nvPr/>
          </p:nvGrpSpPr>
          <p:grpSpPr>
            <a:xfrm>
              <a:off x="855987" y="2204128"/>
              <a:ext cx="1146639" cy="962421"/>
              <a:chOff x="958238" y="2157575"/>
              <a:chExt cx="1115191" cy="936025"/>
            </a:xfrm>
          </p:grpSpPr>
          <p:sp>
            <p:nvSpPr>
              <p:cNvPr id="624" name="Google Shape;624;p15"/>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5"/>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5"/>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5"/>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5"/>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5"/>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0" name="Google Shape;630;p15"/>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 name="Google Shape;631;p15"/>
          <p:cNvGrpSpPr/>
          <p:nvPr/>
        </p:nvGrpSpPr>
        <p:grpSpPr>
          <a:xfrm>
            <a:off x="92078" y="862926"/>
            <a:ext cx="2480828" cy="1081397"/>
            <a:chOff x="3965010" y="571479"/>
            <a:chExt cx="1651683" cy="719972"/>
          </a:xfrm>
        </p:grpSpPr>
        <p:grpSp>
          <p:nvGrpSpPr>
            <p:cNvPr id="632" name="Google Shape;632;p15"/>
            <p:cNvGrpSpPr/>
            <p:nvPr/>
          </p:nvGrpSpPr>
          <p:grpSpPr>
            <a:xfrm>
              <a:off x="3965010" y="571479"/>
              <a:ext cx="1446820" cy="719972"/>
              <a:chOff x="3953250" y="571500"/>
              <a:chExt cx="1383325" cy="766825"/>
            </a:xfrm>
          </p:grpSpPr>
          <p:grpSp>
            <p:nvGrpSpPr>
              <p:cNvPr id="633" name="Google Shape;633;p15"/>
              <p:cNvGrpSpPr/>
              <p:nvPr/>
            </p:nvGrpSpPr>
            <p:grpSpPr>
              <a:xfrm>
                <a:off x="3953250" y="571500"/>
                <a:ext cx="1383166" cy="669650"/>
                <a:chOff x="897088" y="2374675"/>
                <a:chExt cx="1383166" cy="669650"/>
              </a:xfrm>
            </p:grpSpPr>
            <p:sp>
              <p:nvSpPr>
                <p:cNvPr id="634" name="Google Shape;634;p15"/>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5"/>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5"/>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5"/>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8" name="Google Shape;638;p15"/>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9" name="Google Shape;639;p15"/>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0" name="Google Shape;640;p15"/>
          <p:cNvGrpSpPr/>
          <p:nvPr/>
        </p:nvGrpSpPr>
        <p:grpSpPr>
          <a:xfrm flipH="1">
            <a:off x="5497009" y="-203390"/>
            <a:ext cx="3367777" cy="2147740"/>
            <a:chOff x="7239867" y="1514545"/>
            <a:chExt cx="2525833" cy="1610805"/>
          </a:xfrm>
        </p:grpSpPr>
        <p:grpSp>
          <p:nvGrpSpPr>
            <p:cNvPr id="641" name="Google Shape;641;p15"/>
            <p:cNvGrpSpPr/>
            <p:nvPr/>
          </p:nvGrpSpPr>
          <p:grpSpPr>
            <a:xfrm>
              <a:off x="7346663" y="1514545"/>
              <a:ext cx="2419037" cy="1551678"/>
              <a:chOff x="7410211" y="1555302"/>
              <a:chExt cx="2355440" cy="1510884"/>
            </a:xfrm>
          </p:grpSpPr>
          <p:grpSp>
            <p:nvGrpSpPr>
              <p:cNvPr id="642" name="Google Shape;642;p15"/>
              <p:cNvGrpSpPr/>
              <p:nvPr/>
            </p:nvGrpSpPr>
            <p:grpSpPr>
              <a:xfrm>
                <a:off x="7410211" y="1555302"/>
                <a:ext cx="2355440" cy="1510884"/>
                <a:chOff x="761258" y="2062480"/>
                <a:chExt cx="1646470" cy="1056119"/>
              </a:xfrm>
            </p:grpSpPr>
            <p:sp>
              <p:nvSpPr>
                <p:cNvPr id="643" name="Google Shape;643;p15"/>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5"/>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5"/>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5"/>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15"/>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15"/>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9" name="Google Shape;649;p15"/>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5"/>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1" name="Google Shape;651;p15"/>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2" name="Google Shape;652;p15"/>
          <p:cNvGrpSpPr/>
          <p:nvPr/>
        </p:nvGrpSpPr>
        <p:grpSpPr>
          <a:xfrm rot="4034152">
            <a:off x="239116" y="4754002"/>
            <a:ext cx="1855957" cy="2414735"/>
            <a:chOff x="4318023" y="4113296"/>
            <a:chExt cx="716422" cy="932073"/>
          </a:xfrm>
        </p:grpSpPr>
        <p:sp>
          <p:nvSpPr>
            <p:cNvPr id="653" name="Google Shape;653;p15"/>
            <p:cNvSpPr/>
            <p:nvPr/>
          </p:nvSpPr>
          <p:spPr>
            <a:xfrm>
              <a:off x="4842115" y="4245779"/>
              <a:ext cx="192329" cy="205812"/>
            </a:xfrm>
            <a:custGeom>
              <a:avLst/>
              <a:gdLst/>
              <a:ahLst/>
              <a:cxnLst/>
              <a:rect l="l" t="t" r="r" b="b"/>
              <a:pathLst>
                <a:path w="2211" h="2366" extrusionOk="0">
                  <a:moveTo>
                    <a:pt x="1579" y="179"/>
                  </a:moveTo>
                  <a:cubicBezTo>
                    <a:pt x="1798" y="179"/>
                    <a:pt x="1943" y="252"/>
                    <a:pt x="1992" y="422"/>
                  </a:cubicBezTo>
                  <a:cubicBezTo>
                    <a:pt x="2041" y="519"/>
                    <a:pt x="2016" y="616"/>
                    <a:pt x="1968" y="689"/>
                  </a:cubicBezTo>
                  <a:cubicBezTo>
                    <a:pt x="1798" y="908"/>
                    <a:pt x="1239" y="1005"/>
                    <a:pt x="802" y="1005"/>
                  </a:cubicBezTo>
                  <a:lnTo>
                    <a:pt x="777" y="1005"/>
                  </a:lnTo>
                  <a:cubicBezTo>
                    <a:pt x="705" y="1005"/>
                    <a:pt x="680" y="1054"/>
                    <a:pt x="705" y="1127"/>
                  </a:cubicBezTo>
                  <a:cubicBezTo>
                    <a:pt x="802" y="1321"/>
                    <a:pt x="1045" y="1904"/>
                    <a:pt x="826" y="2171"/>
                  </a:cubicBezTo>
                  <a:cubicBezTo>
                    <a:pt x="802" y="2195"/>
                    <a:pt x="777" y="2195"/>
                    <a:pt x="777" y="2195"/>
                  </a:cubicBezTo>
                  <a:cubicBezTo>
                    <a:pt x="632" y="2195"/>
                    <a:pt x="364" y="1782"/>
                    <a:pt x="170" y="1369"/>
                  </a:cubicBezTo>
                  <a:lnTo>
                    <a:pt x="486" y="495"/>
                  </a:lnTo>
                  <a:cubicBezTo>
                    <a:pt x="826" y="325"/>
                    <a:pt x="1190" y="203"/>
                    <a:pt x="1579" y="179"/>
                  </a:cubicBezTo>
                  <a:close/>
                  <a:moveTo>
                    <a:pt x="1663" y="1"/>
                  </a:moveTo>
                  <a:cubicBezTo>
                    <a:pt x="1635" y="1"/>
                    <a:pt x="1607" y="4"/>
                    <a:pt x="1579" y="9"/>
                  </a:cubicBezTo>
                  <a:cubicBezTo>
                    <a:pt x="1142" y="33"/>
                    <a:pt x="753" y="155"/>
                    <a:pt x="389" y="349"/>
                  </a:cubicBezTo>
                  <a:cubicBezTo>
                    <a:pt x="364" y="374"/>
                    <a:pt x="340" y="374"/>
                    <a:pt x="340" y="398"/>
                  </a:cubicBezTo>
                  <a:lnTo>
                    <a:pt x="0" y="1345"/>
                  </a:lnTo>
                  <a:cubicBezTo>
                    <a:pt x="0" y="1345"/>
                    <a:pt x="0" y="1369"/>
                    <a:pt x="0" y="1394"/>
                  </a:cubicBezTo>
                  <a:cubicBezTo>
                    <a:pt x="73" y="1564"/>
                    <a:pt x="437" y="2365"/>
                    <a:pt x="777" y="2365"/>
                  </a:cubicBezTo>
                  <a:cubicBezTo>
                    <a:pt x="850" y="2365"/>
                    <a:pt x="923" y="2341"/>
                    <a:pt x="972" y="2268"/>
                  </a:cubicBezTo>
                  <a:cubicBezTo>
                    <a:pt x="1215" y="1953"/>
                    <a:pt x="1020" y="1394"/>
                    <a:pt x="899" y="1151"/>
                  </a:cubicBezTo>
                  <a:cubicBezTo>
                    <a:pt x="1215" y="1151"/>
                    <a:pt x="1871" y="1102"/>
                    <a:pt x="2089" y="786"/>
                  </a:cubicBezTo>
                  <a:cubicBezTo>
                    <a:pt x="2186" y="665"/>
                    <a:pt x="2211" y="519"/>
                    <a:pt x="2162" y="374"/>
                  </a:cubicBezTo>
                  <a:cubicBezTo>
                    <a:pt x="2076" y="159"/>
                    <a:pt x="187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5"/>
            <p:cNvSpPr/>
            <p:nvPr/>
          </p:nvSpPr>
          <p:spPr>
            <a:xfrm>
              <a:off x="4730077" y="4175144"/>
              <a:ext cx="156491" cy="223645"/>
            </a:xfrm>
            <a:custGeom>
              <a:avLst/>
              <a:gdLst/>
              <a:ahLst/>
              <a:cxnLst/>
              <a:rect l="l" t="t" r="r" b="b"/>
              <a:pathLst>
                <a:path w="1799" h="2571" extrusionOk="0">
                  <a:moveTo>
                    <a:pt x="649" y="0"/>
                  </a:moveTo>
                  <a:cubicBezTo>
                    <a:pt x="597" y="0"/>
                    <a:pt x="542" y="6"/>
                    <a:pt x="486" y="19"/>
                  </a:cubicBezTo>
                  <a:cubicBezTo>
                    <a:pt x="365" y="44"/>
                    <a:pt x="244" y="141"/>
                    <a:pt x="195" y="262"/>
                  </a:cubicBezTo>
                  <a:cubicBezTo>
                    <a:pt x="98" y="602"/>
                    <a:pt x="511" y="1113"/>
                    <a:pt x="827" y="1501"/>
                  </a:cubicBezTo>
                  <a:cubicBezTo>
                    <a:pt x="632" y="1574"/>
                    <a:pt x="462" y="1671"/>
                    <a:pt x="292" y="1793"/>
                  </a:cubicBezTo>
                  <a:cubicBezTo>
                    <a:pt x="122" y="1890"/>
                    <a:pt x="1" y="2109"/>
                    <a:pt x="49" y="2327"/>
                  </a:cubicBezTo>
                  <a:cubicBezTo>
                    <a:pt x="49" y="2400"/>
                    <a:pt x="122" y="2497"/>
                    <a:pt x="195" y="2522"/>
                  </a:cubicBezTo>
                  <a:cubicBezTo>
                    <a:pt x="268" y="2546"/>
                    <a:pt x="341" y="2570"/>
                    <a:pt x="414" y="2570"/>
                  </a:cubicBezTo>
                  <a:cubicBezTo>
                    <a:pt x="754" y="2522"/>
                    <a:pt x="1094" y="2424"/>
                    <a:pt x="1410" y="2254"/>
                  </a:cubicBezTo>
                  <a:cubicBezTo>
                    <a:pt x="1458" y="2230"/>
                    <a:pt x="1458" y="2181"/>
                    <a:pt x="1434" y="2133"/>
                  </a:cubicBezTo>
                  <a:cubicBezTo>
                    <a:pt x="1434" y="2116"/>
                    <a:pt x="1397" y="2099"/>
                    <a:pt x="1367" y="2099"/>
                  </a:cubicBezTo>
                  <a:cubicBezTo>
                    <a:pt x="1355" y="2099"/>
                    <a:pt x="1344" y="2101"/>
                    <a:pt x="1337" y="2109"/>
                  </a:cubicBezTo>
                  <a:cubicBezTo>
                    <a:pt x="1075" y="2229"/>
                    <a:pt x="664" y="2400"/>
                    <a:pt x="406" y="2400"/>
                  </a:cubicBezTo>
                  <a:cubicBezTo>
                    <a:pt x="352" y="2400"/>
                    <a:pt x="305" y="2393"/>
                    <a:pt x="268" y="2376"/>
                  </a:cubicBezTo>
                  <a:cubicBezTo>
                    <a:pt x="244" y="2352"/>
                    <a:pt x="219" y="2327"/>
                    <a:pt x="195" y="2279"/>
                  </a:cubicBezTo>
                  <a:cubicBezTo>
                    <a:pt x="195" y="2206"/>
                    <a:pt x="219" y="2109"/>
                    <a:pt x="268" y="2036"/>
                  </a:cubicBezTo>
                  <a:cubicBezTo>
                    <a:pt x="462" y="1841"/>
                    <a:pt x="705" y="1696"/>
                    <a:pt x="972" y="1647"/>
                  </a:cubicBezTo>
                  <a:cubicBezTo>
                    <a:pt x="997" y="1647"/>
                    <a:pt x="1021" y="1623"/>
                    <a:pt x="1045" y="1598"/>
                  </a:cubicBezTo>
                  <a:cubicBezTo>
                    <a:pt x="1094" y="1550"/>
                    <a:pt x="1069" y="1526"/>
                    <a:pt x="997" y="1428"/>
                  </a:cubicBezTo>
                  <a:cubicBezTo>
                    <a:pt x="389" y="724"/>
                    <a:pt x="316" y="432"/>
                    <a:pt x="365" y="311"/>
                  </a:cubicBezTo>
                  <a:cubicBezTo>
                    <a:pt x="365" y="287"/>
                    <a:pt x="389" y="214"/>
                    <a:pt x="511" y="190"/>
                  </a:cubicBezTo>
                  <a:cubicBezTo>
                    <a:pt x="554" y="179"/>
                    <a:pt x="596" y="174"/>
                    <a:pt x="636" y="174"/>
                  </a:cubicBezTo>
                  <a:cubicBezTo>
                    <a:pt x="1244" y="174"/>
                    <a:pt x="1628" y="1283"/>
                    <a:pt x="1628" y="1283"/>
                  </a:cubicBezTo>
                  <a:cubicBezTo>
                    <a:pt x="1652" y="1307"/>
                    <a:pt x="1701" y="1331"/>
                    <a:pt x="1725" y="1331"/>
                  </a:cubicBezTo>
                  <a:cubicBezTo>
                    <a:pt x="1774" y="1307"/>
                    <a:pt x="1798" y="1258"/>
                    <a:pt x="1798" y="1210"/>
                  </a:cubicBezTo>
                  <a:cubicBezTo>
                    <a:pt x="1776" y="1165"/>
                    <a:pt x="1373"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5"/>
            <p:cNvSpPr/>
            <p:nvPr/>
          </p:nvSpPr>
          <p:spPr>
            <a:xfrm>
              <a:off x="4828807" y="4113296"/>
              <a:ext cx="167625" cy="150227"/>
            </a:xfrm>
            <a:custGeom>
              <a:avLst/>
              <a:gdLst/>
              <a:ahLst/>
              <a:cxnLst/>
              <a:rect l="l" t="t" r="r" b="b"/>
              <a:pathLst>
                <a:path w="1927" h="1727" extrusionOk="0">
                  <a:moveTo>
                    <a:pt x="119" y="1"/>
                  </a:moveTo>
                  <a:cubicBezTo>
                    <a:pt x="57" y="1"/>
                    <a:pt x="1" y="74"/>
                    <a:pt x="56" y="147"/>
                  </a:cubicBezTo>
                  <a:cubicBezTo>
                    <a:pt x="347" y="463"/>
                    <a:pt x="566" y="828"/>
                    <a:pt x="712" y="1241"/>
                  </a:cubicBezTo>
                  <a:cubicBezTo>
                    <a:pt x="663" y="1386"/>
                    <a:pt x="639" y="1532"/>
                    <a:pt x="663" y="1654"/>
                  </a:cubicBezTo>
                  <a:cubicBezTo>
                    <a:pt x="663" y="1702"/>
                    <a:pt x="712" y="1726"/>
                    <a:pt x="736" y="1726"/>
                  </a:cubicBezTo>
                  <a:cubicBezTo>
                    <a:pt x="785" y="1726"/>
                    <a:pt x="809" y="1702"/>
                    <a:pt x="833" y="1678"/>
                  </a:cubicBezTo>
                  <a:cubicBezTo>
                    <a:pt x="882" y="1532"/>
                    <a:pt x="882" y="1411"/>
                    <a:pt x="858" y="1265"/>
                  </a:cubicBezTo>
                  <a:cubicBezTo>
                    <a:pt x="882" y="1241"/>
                    <a:pt x="906" y="1216"/>
                    <a:pt x="906" y="1192"/>
                  </a:cubicBezTo>
                  <a:cubicBezTo>
                    <a:pt x="1149" y="876"/>
                    <a:pt x="1489" y="706"/>
                    <a:pt x="1854" y="658"/>
                  </a:cubicBezTo>
                  <a:cubicBezTo>
                    <a:pt x="1902" y="633"/>
                    <a:pt x="1926" y="609"/>
                    <a:pt x="1926" y="560"/>
                  </a:cubicBezTo>
                  <a:cubicBezTo>
                    <a:pt x="1902" y="512"/>
                    <a:pt x="1854" y="488"/>
                    <a:pt x="1829" y="488"/>
                  </a:cubicBezTo>
                  <a:cubicBezTo>
                    <a:pt x="1441" y="536"/>
                    <a:pt x="1076" y="730"/>
                    <a:pt x="809" y="1046"/>
                  </a:cubicBezTo>
                  <a:cubicBezTo>
                    <a:pt x="663" y="658"/>
                    <a:pt x="445" y="318"/>
                    <a:pt x="177" y="26"/>
                  </a:cubicBezTo>
                  <a:cubicBezTo>
                    <a:pt x="160" y="8"/>
                    <a:pt x="139"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5"/>
            <p:cNvSpPr/>
            <p:nvPr/>
          </p:nvSpPr>
          <p:spPr>
            <a:xfrm>
              <a:off x="4318023" y="4482647"/>
              <a:ext cx="515662" cy="562722"/>
            </a:xfrm>
            <a:custGeom>
              <a:avLst/>
              <a:gdLst/>
              <a:ahLst/>
              <a:cxnLst/>
              <a:rect l="l" t="t" r="r" b="b"/>
              <a:pathLst>
                <a:path w="5928" h="6469" extrusionOk="0">
                  <a:moveTo>
                    <a:pt x="5857" y="0"/>
                  </a:moveTo>
                  <a:cubicBezTo>
                    <a:pt x="5849" y="0"/>
                    <a:pt x="5840" y="2"/>
                    <a:pt x="5831" y="7"/>
                  </a:cubicBezTo>
                  <a:cubicBezTo>
                    <a:pt x="5782" y="7"/>
                    <a:pt x="5758" y="31"/>
                    <a:pt x="5758" y="80"/>
                  </a:cubicBezTo>
                  <a:cubicBezTo>
                    <a:pt x="5758" y="250"/>
                    <a:pt x="5734" y="396"/>
                    <a:pt x="5734" y="566"/>
                  </a:cubicBezTo>
                  <a:cubicBezTo>
                    <a:pt x="5709" y="590"/>
                    <a:pt x="5734" y="638"/>
                    <a:pt x="5782" y="638"/>
                  </a:cubicBezTo>
                  <a:lnTo>
                    <a:pt x="5782" y="614"/>
                  </a:lnTo>
                  <a:cubicBezTo>
                    <a:pt x="5791" y="619"/>
                    <a:pt x="5801" y="621"/>
                    <a:pt x="5810" y="621"/>
                  </a:cubicBezTo>
                  <a:cubicBezTo>
                    <a:pt x="5848" y="621"/>
                    <a:pt x="5879" y="585"/>
                    <a:pt x="5879" y="566"/>
                  </a:cubicBezTo>
                  <a:cubicBezTo>
                    <a:pt x="5904" y="396"/>
                    <a:pt x="5928" y="225"/>
                    <a:pt x="5928" y="80"/>
                  </a:cubicBezTo>
                  <a:cubicBezTo>
                    <a:pt x="5928" y="40"/>
                    <a:pt x="5896" y="0"/>
                    <a:pt x="5857" y="0"/>
                  </a:cubicBezTo>
                  <a:close/>
                  <a:moveTo>
                    <a:pt x="5682" y="972"/>
                  </a:moveTo>
                  <a:cubicBezTo>
                    <a:pt x="5644" y="972"/>
                    <a:pt x="5612" y="1007"/>
                    <a:pt x="5612" y="1027"/>
                  </a:cubicBezTo>
                  <a:cubicBezTo>
                    <a:pt x="5564" y="1197"/>
                    <a:pt x="5515" y="1343"/>
                    <a:pt x="5442" y="1489"/>
                  </a:cubicBezTo>
                  <a:cubicBezTo>
                    <a:pt x="5418" y="1513"/>
                    <a:pt x="5442" y="1562"/>
                    <a:pt x="5491" y="1586"/>
                  </a:cubicBezTo>
                  <a:lnTo>
                    <a:pt x="5515" y="1586"/>
                  </a:lnTo>
                  <a:lnTo>
                    <a:pt x="5515" y="1562"/>
                  </a:lnTo>
                  <a:cubicBezTo>
                    <a:pt x="5523" y="1570"/>
                    <a:pt x="5531" y="1572"/>
                    <a:pt x="5539" y="1572"/>
                  </a:cubicBezTo>
                  <a:cubicBezTo>
                    <a:pt x="5555" y="1572"/>
                    <a:pt x="5572" y="1562"/>
                    <a:pt x="5588" y="1562"/>
                  </a:cubicBezTo>
                  <a:cubicBezTo>
                    <a:pt x="5661" y="1392"/>
                    <a:pt x="5734" y="1246"/>
                    <a:pt x="5782" y="1076"/>
                  </a:cubicBezTo>
                  <a:cubicBezTo>
                    <a:pt x="5782" y="1027"/>
                    <a:pt x="5758" y="1003"/>
                    <a:pt x="5709" y="979"/>
                  </a:cubicBezTo>
                  <a:cubicBezTo>
                    <a:pt x="5700" y="974"/>
                    <a:pt x="5691" y="972"/>
                    <a:pt x="5682" y="972"/>
                  </a:cubicBezTo>
                  <a:close/>
                  <a:moveTo>
                    <a:pt x="4303" y="1753"/>
                  </a:moveTo>
                  <a:cubicBezTo>
                    <a:pt x="4217" y="1753"/>
                    <a:pt x="4164" y="1879"/>
                    <a:pt x="4276" y="1902"/>
                  </a:cubicBezTo>
                  <a:cubicBezTo>
                    <a:pt x="4398" y="1975"/>
                    <a:pt x="4543" y="2047"/>
                    <a:pt x="4640" y="2169"/>
                  </a:cubicBezTo>
                  <a:cubicBezTo>
                    <a:pt x="4640" y="2193"/>
                    <a:pt x="4665" y="2193"/>
                    <a:pt x="4689" y="2193"/>
                  </a:cubicBezTo>
                  <a:cubicBezTo>
                    <a:pt x="4713" y="2193"/>
                    <a:pt x="4738" y="2193"/>
                    <a:pt x="4762" y="2169"/>
                  </a:cubicBezTo>
                  <a:cubicBezTo>
                    <a:pt x="4786" y="2145"/>
                    <a:pt x="4786" y="2096"/>
                    <a:pt x="4762" y="2072"/>
                  </a:cubicBezTo>
                  <a:cubicBezTo>
                    <a:pt x="4640" y="1926"/>
                    <a:pt x="4495" y="1829"/>
                    <a:pt x="4325" y="1756"/>
                  </a:cubicBezTo>
                  <a:cubicBezTo>
                    <a:pt x="4317" y="1754"/>
                    <a:pt x="4310" y="1753"/>
                    <a:pt x="4303" y="1753"/>
                  </a:cubicBezTo>
                  <a:close/>
                  <a:moveTo>
                    <a:pt x="3790" y="1732"/>
                  </a:moveTo>
                  <a:cubicBezTo>
                    <a:pt x="3596" y="1780"/>
                    <a:pt x="3474" y="1926"/>
                    <a:pt x="3474" y="2120"/>
                  </a:cubicBezTo>
                  <a:cubicBezTo>
                    <a:pt x="3450" y="2145"/>
                    <a:pt x="3450" y="2169"/>
                    <a:pt x="3474" y="2193"/>
                  </a:cubicBezTo>
                  <a:cubicBezTo>
                    <a:pt x="3474" y="2242"/>
                    <a:pt x="3499" y="2266"/>
                    <a:pt x="3547" y="2266"/>
                  </a:cubicBezTo>
                  <a:lnTo>
                    <a:pt x="3572" y="2266"/>
                  </a:lnTo>
                  <a:cubicBezTo>
                    <a:pt x="3620" y="2242"/>
                    <a:pt x="3644" y="2193"/>
                    <a:pt x="3620" y="2169"/>
                  </a:cubicBezTo>
                  <a:lnTo>
                    <a:pt x="3620" y="2120"/>
                  </a:lnTo>
                  <a:cubicBezTo>
                    <a:pt x="3644" y="1999"/>
                    <a:pt x="3717" y="1926"/>
                    <a:pt x="3839" y="1902"/>
                  </a:cubicBezTo>
                  <a:cubicBezTo>
                    <a:pt x="3887" y="1877"/>
                    <a:pt x="3912" y="1829"/>
                    <a:pt x="3887" y="1780"/>
                  </a:cubicBezTo>
                  <a:cubicBezTo>
                    <a:pt x="3887" y="1756"/>
                    <a:pt x="3839" y="1732"/>
                    <a:pt x="3790" y="1732"/>
                  </a:cubicBezTo>
                  <a:close/>
                  <a:moveTo>
                    <a:pt x="5248" y="1835"/>
                  </a:moveTo>
                  <a:cubicBezTo>
                    <a:pt x="5230" y="1835"/>
                    <a:pt x="5211" y="1841"/>
                    <a:pt x="5199" y="1853"/>
                  </a:cubicBezTo>
                  <a:cubicBezTo>
                    <a:pt x="5078" y="1975"/>
                    <a:pt x="4981" y="2072"/>
                    <a:pt x="4835" y="2169"/>
                  </a:cubicBezTo>
                  <a:cubicBezTo>
                    <a:pt x="4786" y="2169"/>
                    <a:pt x="4786" y="2217"/>
                    <a:pt x="4811" y="2266"/>
                  </a:cubicBezTo>
                  <a:cubicBezTo>
                    <a:pt x="4811" y="2290"/>
                    <a:pt x="4859" y="2315"/>
                    <a:pt x="4883" y="2315"/>
                  </a:cubicBezTo>
                  <a:lnTo>
                    <a:pt x="4883" y="2290"/>
                  </a:lnTo>
                  <a:cubicBezTo>
                    <a:pt x="4883" y="2290"/>
                    <a:pt x="4908" y="2290"/>
                    <a:pt x="4908" y="2315"/>
                  </a:cubicBezTo>
                  <a:cubicBezTo>
                    <a:pt x="5053" y="2217"/>
                    <a:pt x="5199" y="2096"/>
                    <a:pt x="5296" y="1975"/>
                  </a:cubicBezTo>
                  <a:cubicBezTo>
                    <a:pt x="5345" y="1926"/>
                    <a:pt x="5345" y="1877"/>
                    <a:pt x="5296" y="1853"/>
                  </a:cubicBezTo>
                  <a:cubicBezTo>
                    <a:pt x="5284" y="1841"/>
                    <a:pt x="5266" y="1835"/>
                    <a:pt x="5248" y="1835"/>
                  </a:cubicBezTo>
                  <a:close/>
                  <a:moveTo>
                    <a:pt x="4416" y="2312"/>
                  </a:moveTo>
                  <a:cubicBezTo>
                    <a:pt x="4410" y="2312"/>
                    <a:pt x="4404" y="2313"/>
                    <a:pt x="4398" y="2315"/>
                  </a:cubicBezTo>
                  <a:cubicBezTo>
                    <a:pt x="4276" y="2339"/>
                    <a:pt x="4179" y="2363"/>
                    <a:pt x="4057" y="2363"/>
                  </a:cubicBezTo>
                  <a:lnTo>
                    <a:pt x="3936" y="2363"/>
                  </a:lnTo>
                  <a:cubicBezTo>
                    <a:pt x="3930" y="2362"/>
                    <a:pt x="3925" y="2361"/>
                    <a:pt x="3920" y="2361"/>
                  </a:cubicBezTo>
                  <a:cubicBezTo>
                    <a:pt x="3836" y="2361"/>
                    <a:pt x="3820" y="2533"/>
                    <a:pt x="3912" y="2533"/>
                  </a:cubicBezTo>
                  <a:lnTo>
                    <a:pt x="4057" y="2533"/>
                  </a:lnTo>
                  <a:lnTo>
                    <a:pt x="4057" y="2509"/>
                  </a:lnTo>
                  <a:cubicBezTo>
                    <a:pt x="4179" y="2509"/>
                    <a:pt x="4300" y="2509"/>
                    <a:pt x="4422" y="2485"/>
                  </a:cubicBezTo>
                  <a:cubicBezTo>
                    <a:pt x="4535" y="2462"/>
                    <a:pt x="4500" y="2312"/>
                    <a:pt x="4416" y="2312"/>
                  </a:cubicBezTo>
                  <a:close/>
                  <a:moveTo>
                    <a:pt x="4946" y="2451"/>
                  </a:moveTo>
                  <a:cubicBezTo>
                    <a:pt x="4934" y="2451"/>
                    <a:pt x="4921" y="2454"/>
                    <a:pt x="4908" y="2460"/>
                  </a:cubicBezTo>
                  <a:cubicBezTo>
                    <a:pt x="4859" y="2485"/>
                    <a:pt x="4859" y="2533"/>
                    <a:pt x="4859" y="2582"/>
                  </a:cubicBezTo>
                  <a:cubicBezTo>
                    <a:pt x="4932" y="2728"/>
                    <a:pt x="4956" y="2873"/>
                    <a:pt x="4981" y="3019"/>
                  </a:cubicBezTo>
                  <a:cubicBezTo>
                    <a:pt x="4981" y="3068"/>
                    <a:pt x="5029" y="3092"/>
                    <a:pt x="5078" y="3092"/>
                  </a:cubicBezTo>
                  <a:cubicBezTo>
                    <a:pt x="5126" y="3092"/>
                    <a:pt x="5151" y="3043"/>
                    <a:pt x="5151" y="3019"/>
                  </a:cubicBezTo>
                  <a:cubicBezTo>
                    <a:pt x="5126" y="2825"/>
                    <a:pt x="5078" y="2679"/>
                    <a:pt x="5029" y="2509"/>
                  </a:cubicBezTo>
                  <a:cubicBezTo>
                    <a:pt x="5011" y="2473"/>
                    <a:pt x="4981" y="2451"/>
                    <a:pt x="4946" y="2451"/>
                  </a:cubicBezTo>
                  <a:close/>
                  <a:moveTo>
                    <a:pt x="5078" y="3432"/>
                  </a:moveTo>
                  <a:cubicBezTo>
                    <a:pt x="5029" y="3432"/>
                    <a:pt x="5005" y="3456"/>
                    <a:pt x="4981" y="3505"/>
                  </a:cubicBezTo>
                  <a:cubicBezTo>
                    <a:pt x="4956" y="3651"/>
                    <a:pt x="4932" y="3821"/>
                    <a:pt x="4883" y="3966"/>
                  </a:cubicBezTo>
                  <a:cubicBezTo>
                    <a:pt x="4859" y="3991"/>
                    <a:pt x="4883" y="4039"/>
                    <a:pt x="4908" y="4064"/>
                  </a:cubicBezTo>
                  <a:lnTo>
                    <a:pt x="4956" y="4064"/>
                  </a:lnTo>
                  <a:cubicBezTo>
                    <a:pt x="4981" y="4064"/>
                    <a:pt x="5005" y="4039"/>
                    <a:pt x="5029" y="4015"/>
                  </a:cubicBezTo>
                  <a:cubicBezTo>
                    <a:pt x="5078" y="3869"/>
                    <a:pt x="5126" y="3699"/>
                    <a:pt x="5151" y="3529"/>
                  </a:cubicBezTo>
                  <a:cubicBezTo>
                    <a:pt x="5151" y="3481"/>
                    <a:pt x="5126" y="3432"/>
                    <a:pt x="5078" y="3432"/>
                  </a:cubicBezTo>
                  <a:close/>
                  <a:moveTo>
                    <a:pt x="4703" y="4339"/>
                  </a:moveTo>
                  <a:cubicBezTo>
                    <a:pt x="4677" y="4339"/>
                    <a:pt x="4655" y="4351"/>
                    <a:pt x="4640" y="4379"/>
                  </a:cubicBezTo>
                  <a:cubicBezTo>
                    <a:pt x="4543" y="4501"/>
                    <a:pt x="4422" y="4622"/>
                    <a:pt x="4325" y="4720"/>
                  </a:cubicBezTo>
                  <a:cubicBezTo>
                    <a:pt x="4276" y="4744"/>
                    <a:pt x="4276" y="4792"/>
                    <a:pt x="4325" y="4841"/>
                  </a:cubicBezTo>
                  <a:cubicBezTo>
                    <a:pt x="4325" y="4841"/>
                    <a:pt x="4349" y="4865"/>
                    <a:pt x="4373" y="4865"/>
                  </a:cubicBezTo>
                  <a:lnTo>
                    <a:pt x="4373" y="4841"/>
                  </a:lnTo>
                  <a:lnTo>
                    <a:pt x="4422" y="4841"/>
                  </a:lnTo>
                  <a:cubicBezTo>
                    <a:pt x="4543" y="4720"/>
                    <a:pt x="4665" y="4598"/>
                    <a:pt x="4762" y="4477"/>
                  </a:cubicBezTo>
                  <a:cubicBezTo>
                    <a:pt x="4786" y="4428"/>
                    <a:pt x="4786" y="4379"/>
                    <a:pt x="4762" y="4355"/>
                  </a:cubicBezTo>
                  <a:cubicBezTo>
                    <a:pt x="4742" y="4345"/>
                    <a:pt x="4722" y="4339"/>
                    <a:pt x="4703" y="4339"/>
                  </a:cubicBezTo>
                  <a:close/>
                  <a:moveTo>
                    <a:pt x="3975" y="4971"/>
                  </a:moveTo>
                  <a:cubicBezTo>
                    <a:pt x="3960" y="4971"/>
                    <a:pt x="3946" y="4977"/>
                    <a:pt x="3936" y="4987"/>
                  </a:cubicBezTo>
                  <a:cubicBezTo>
                    <a:pt x="3790" y="5060"/>
                    <a:pt x="3644" y="5108"/>
                    <a:pt x="3474" y="5133"/>
                  </a:cubicBezTo>
                  <a:cubicBezTo>
                    <a:pt x="3450" y="5157"/>
                    <a:pt x="3402" y="5205"/>
                    <a:pt x="3426" y="5254"/>
                  </a:cubicBezTo>
                  <a:cubicBezTo>
                    <a:pt x="3426" y="5278"/>
                    <a:pt x="3474" y="5303"/>
                    <a:pt x="3499" y="5303"/>
                  </a:cubicBezTo>
                  <a:lnTo>
                    <a:pt x="3523" y="5303"/>
                  </a:lnTo>
                  <a:cubicBezTo>
                    <a:pt x="3693" y="5254"/>
                    <a:pt x="3839" y="5205"/>
                    <a:pt x="4009" y="5133"/>
                  </a:cubicBezTo>
                  <a:cubicBezTo>
                    <a:pt x="4033" y="5108"/>
                    <a:pt x="4057" y="5060"/>
                    <a:pt x="4033" y="5011"/>
                  </a:cubicBezTo>
                  <a:cubicBezTo>
                    <a:pt x="4019" y="4983"/>
                    <a:pt x="3996" y="4971"/>
                    <a:pt x="3975" y="4971"/>
                  </a:cubicBezTo>
                  <a:close/>
                  <a:moveTo>
                    <a:pt x="1531" y="5205"/>
                  </a:moveTo>
                  <a:cubicBezTo>
                    <a:pt x="1434" y="5205"/>
                    <a:pt x="1434" y="5375"/>
                    <a:pt x="1531" y="5375"/>
                  </a:cubicBezTo>
                  <a:lnTo>
                    <a:pt x="2041" y="5375"/>
                  </a:lnTo>
                  <a:cubicBezTo>
                    <a:pt x="2065" y="5375"/>
                    <a:pt x="2114" y="5327"/>
                    <a:pt x="2114" y="5303"/>
                  </a:cubicBezTo>
                  <a:cubicBezTo>
                    <a:pt x="2114" y="5254"/>
                    <a:pt x="2090" y="5205"/>
                    <a:pt x="2041" y="5205"/>
                  </a:cubicBezTo>
                  <a:close/>
                  <a:moveTo>
                    <a:pt x="2527" y="5205"/>
                  </a:moveTo>
                  <a:cubicBezTo>
                    <a:pt x="2478" y="5205"/>
                    <a:pt x="2454" y="5254"/>
                    <a:pt x="2454" y="5278"/>
                  </a:cubicBezTo>
                  <a:cubicBezTo>
                    <a:pt x="2430" y="5327"/>
                    <a:pt x="2478" y="5375"/>
                    <a:pt x="2527" y="5375"/>
                  </a:cubicBezTo>
                  <a:lnTo>
                    <a:pt x="3013" y="5375"/>
                  </a:lnTo>
                  <a:cubicBezTo>
                    <a:pt x="3061" y="5375"/>
                    <a:pt x="3110" y="5327"/>
                    <a:pt x="3110" y="5278"/>
                  </a:cubicBezTo>
                  <a:cubicBezTo>
                    <a:pt x="3086" y="5230"/>
                    <a:pt x="3061" y="5205"/>
                    <a:pt x="3013" y="5205"/>
                  </a:cubicBezTo>
                  <a:close/>
                  <a:moveTo>
                    <a:pt x="1044" y="5270"/>
                  </a:moveTo>
                  <a:cubicBezTo>
                    <a:pt x="1037" y="5270"/>
                    <a:pt x="1029" y="5273"/>
                    <a:pt x="1021" y="5278"/>
                  </a:cubicBezTo>
                  <a:cubicBezTo>
                    <a:pt x="851" y="5327"/>
                    <a:pt x="681" y="5400"/>
                    <a:pt x="559" y="5497"/>
                  </a:cubicBezTo>
                  <a:cubicBezTo>
                    <a:pt x="511" y="5545"/>
                    <a:pt x="511" y="5594"/>
                    <a:pt x="559" y="5618"/>
                  </a:cubicBezTo>
                  <a:cubicBezTo>
                    <a:pt x="559" y="5643"/>
                    <a:pt x="584" y="5643"/>
                    <a:pt x="608" y="5667"/>
                  </a:cubicBezTo>
                  <a:cubicBezTo>
                    <a:pt x="632" y="5643"/>
                    <a:pt x="632" y="5643"/>
                    <a:pt x="657" y="5643"/>
                  </a:cubicBezTo>
                  <a:cubicBezTo>
                    <a:pt x="778" y="5545"/>
                    <a:pt x="899" y="5473"/>
                    <a:pt x="1069" y="5424"/>
                  </a:cubicBezTo>
                  <a:cubicBezTo>
                    <a:pt x="1134" y="5424"/>
                    <a:pt x="1103" y="5270"/>
                    <a:pt x="1044" y="5270"/>
                  </a:cubicBezTo>
                  <a:close/>
                  <a:moveTo>
                    <a:pt x="295" y="5864"/>
                  </a:moveTo>
                  <a:cubicBezTo>
                    <a:pt x="265" y="5864"/>
                    <a:pt x="235" y="5877"/>
                    <a:pt x="219" y="5910"/>
                  </a:cubicBezTo>
                  <a:cubicBezTo>
                    <a:pt x="122" y="6056"/>
                    <a:pt x="74" y="6201"/>
                    <a:pt x="25" y="6371"/>
                  </a:cubicBezTo>
                  <a:cubicBezTo>
                    <a:pt x="1" y="6420"/>
                    <a:pt x="25" y="6469"/>
                    <a:pt x="74" y="6469"/>
                  </a:cubicBezTo>
                  <a:lnTo>
                    <a:pt x="98" y="6469"/>
                  </a:lnTo>
                  <a:cubicBezTo>
                    <a:pt x="122" y="6469"/>
                    <a:pt x="146" y="6444"/>
                    <a:pt x="171" y="6420"/>
                  </a:cubicBezTo>
                  <a:cubicBezTo>
                    <a:pt x="219" y="6274"/>
                    <a:pt x="292" y="6129"/>
                    <a:pt x="365" y="5983"/>
                  </a:cubicBezTo>
                  <a:cubicBezTo>
                    <a:pt x="414" y="5918"/>
                    <a:pt x="354" y="5864"/>
                    <a:pt x="295" y="58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073836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blipFill>
          <a:blip r:embed="rId2">
            <a:alphaModFix/>
          </a:blip>
          <a:stretch>
            <a:fillRect/>
          </a:stretch>
        </a:blipFill>
        <a:effectLst/>
      </p:bgPr>
    </p:bg>
    <p:spTree>
      <p:nvGrpSpPr>
        <p:cNvPr id="1" name="Shape 657"/>
        <p:cNvGrpSpPr/>
        <p:nvPr/>
      </p:nvGrpSpPr>
      <p:grpSpPr>
        <a:xfrm>
          <a:off x="0" y="0"/>
          <a:ext cx="0" cy="0"/>
          <a:chOff x="0" y="0"/>
          <a:chExt cx="0" cy="0"/>
        </a:xfrm>
      </p:grpSpPr>
      <p:sp>
        <p:nvSpPr>
          <p:cNvPr id="658" name="Google Shape;658;p16"/>
          <p:cNvSpPr txBox="1">
            <a:spLocks noGrp="1"/>
          </p:cNvSpPr>
          <p:nvPr>
            <p:ph type="ctrTitle"/>
          </p:nvPr>
        </p:nvSpPr>
        <p:spPr>
          <a:xfrm>
            <a:off x="5633817" y="1270933"/>
            <a:ext cx="3498800" cy="899200"/>
          </a:xfrm>
          <a:prstGeom prst="rect">
            <a:avLst/>
          </a:prstGeom>
        </p:spPr>
        <p:txBody>
          <a:bodyPr spcFirstLastPara="1" wrap="square" lIns="91425" tIns="91425" rIns="91425" bIns="91425" anchor="t" anchorCtr="0">
            <a:noAutofit/>
          </a:bodyPr>
          <a:lstStyle>
            <a:lvl1pPr lvl="0" algn="l" rtl="0">
              <a:spcBef>
                <a:spcPts val="0"/>
              </a:spcBef>
              <a:spcAft>
                <a:spcPts val="0"/>
              </a:spcAft>
              <a:buClr>
                <a:srgbClr val="000000"/>
              </a:buClr>
              <a:buSzPts val="1200"/>
              <a:buNone/>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659" name="Google Shape;659;p16"/>
          <p:cNvSpPr txBox="1">
            <a:spLocks noGrp="1"/>
          </p:cNvSpPr>
          <p:nvPr>
            <p:ph type="subTitle" idx="1"/>
          </p:nvPr>
        </p:nvSpPr>
        <p:spPr>
          <a:xfrm>
            <a:off x="5633833" y="2183800"/>
            <a:ext cx="3498800" cy="740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Font typeface="Ubuntu"/>
              <a:buNone/>
              <a:defRPr sz="1867">
                <a:solidFill>
                  <a:schemeClr val="dk1"/>
                </a:solidFill>
                <a:latin typeface="Comfortaa Regular"/>
                <a:ea typeface="Comfortaa Regular"/>
                <a:cs typeface="Comfortaa Regular"/>
                <a:sym typeface="Comfortaa Regular"/>
              </a:defRPr>
            </a:lvl1pPr>
            <a:lvl2pPr lvl="1" rtl="0">
              <a:lnSpc>
                <a:spcPct val="100000"/>
              </a:lnSpc>
              <a:spcBef>
                <a:spcPts val="0"/>
              </a:spcBef>
              <a:spcAft>
                <a:spcPts val="0"/>
              </a:spcAft>
              <a:buClr>
                <a:srgbClr val="000000"/>
              </a:buClr>
              <a:buSzPts val="1000"/>
              <a:buFont typeface="Ubuntu"/>
              <a:buNone/>
              <a:defRPr sz="1333">
                <a:solidFill>
                  <a:srgbClr val="000000"/>
                </a:solidFill>
                <a:latin typeface="Ubuntu"/>
                <a:ea typeface="Ubuntu"/>
                <a:cs typeface="Ubuntu"/>
                <a:sym typeface="Ubuntu"/>
              </a:defRPr>
            </a:lvl2pPr>
            <a:lvl3pPr lvl="2" rtl="0">
              <a:lnSpc>
                <a:spcPct val="100000"/>
              </a:lnSpc>
              <a:spcBef>
                <a:spcPts val="0"/>
              </a:spcBef>
              <a:spcAft>
                <a:spcPts val="0"/>
              </a:spcAft>
              <a:buClr>
                <a:srgbClr val="000000"/>
              </a:buClr>
              <a:buSzPts val="1000"/>
              <a:buFont typeface="Ubuntu"/>
              <a:buNone/>
              <a:defRPr sz="1333">
                <a:solidFill>
                  <a:srgbClr val="000000"/>
                </a:solidFill>
                <a:latin typeface="Ubuntu"/>
                <a:ea typeface="Ubuntu"/>
                <a:cs typeface="Ubuntu"/>
                <a:sym typeface="Ubuntu"/>
              </a:defRPr>
            </a:lvl3pPr>
            <a:lvl4pPr lvl="3" rtl="0">
              <a:lnSpc>
                <a:spcPct val="100000"/>
              </a:lnSpc>
              <a:spcBef>
                <a:spcPts val="0"/>
              </a:spcBef>
              <a:spcAft>
                <a:spcPts val="0"/>
              </a:spcAft>
              <a:buClr>
                <a:srgbClr val="000000"/>
              </a:buClr>
              <a:buSzPts val="1000"/>
              <a:buFont typeface="Ubuntu"/>
              <a:buNone/>
              <a:defRPr sz="1333">
                <a:solidFill>
                  <a:srgbClr val="000000"/>
                </a:solidFill>
                <a:latin typeface="Ubuntu"/>
                <a:ea typeface="Ubuntu"/>
                <a:cs typeface="Ubuntu"/>
                <a:sym typeface="Ubuntu"/>
              </a:defRPr>
            </a:lvl4pPr>
            <a:lvl5pPr lvl="4" rtl="0">
              <a:lnSpc>
                <a:spcPct val="100000"/>
              </a:lnSpc>
              <a:spcBef>
                <a:spcPts val="0"/>
              </a:spcBef>
              <a:spcAft>
                <a:spcPts val="0"/>
              </a:spcAft>
              <a:buClr>
                <a:srgbClr val="000000"/>
              </a:buClr>
              <a:buSzPts val="1000"/>
              <a:buFont typeface="Ubuntu"/>
              <a:buNone/>
              <a:defRPr sz="1333">
                <a:solidFill>
                  <a:srgbClr val="000000"/>
                </a:solidFill>
                <a:latin typeface="Ubuntu"/>
                <a:ea typeface="Ubuntu"/>
                <a:cs typeface="Ubuntu"/>
                <a:sym typeface="Ubuntu"/>
              </a:defRPr>
            </a:lvl5pPr>
            <a:lvl6pPr lvl="5" rtl="0">
              <a:lnSpc>
                <a:spcPct val="100000"/>
              </a:lnSpc>
              <a:spcBef>
                <a:spcPts val="0"/>
              </a:spcBef>
              <a:spcAft>
                <a:spcPts val="0"/>
              </a:spcAft>
              <a:buClr>
                <a:srgbClr val="000000"/>
              </a:buClr>
              <a:buSzPts val="1000"/>
              <a:buFont typeface="Ubuntu"/>
              <a:buNone/>
              <a:defRPr sz="1333">
                <a:solidFill>
                  <a:srgbClr val="000000"/>
                </a:solidFill>
                <a:latin typeface="Ubuntu"/>
                <a:ea typeface="Ubuntu"/>
                <a:cs typeface="Ubuntu"/>
                <a:sym typeface="Ubuntu"/>
              </a:defRPr>
            </a:lvl6pPr>
            <a:lvl7pPr lvl="6" rtl="0">
              <a:lnSpc>
                <a:spcPct val="100000"/>
              </a:lnSpc>
              <a:spcBef>
                <a:spcPts val="0"/>
              </a:spcBef>
              <a:spcAft>
                <a:spcPts val="0"/>
              </a:spcAft>
              <a:buClr>
                <a:srgbClr val="000000"/>
              </a:buClr>
              <a:buSzPts val="1000"/>
              <a:buFont typeface="Ubuntu"/>
              <a:buNone/>
              <a:defRPr sz="1333">
                <a:solidFill>
                  <a:srgbClr val="000000"/>
                </a:solidFill>
                <a:latin typeface="Ubuntu"/>
                <a:ea typeface="Ubuntu"/>
                <a:cs typeface="Ubuntu"/>
                <a:sym typeface="Ubuntu"/>
              </a:defRPr>
            </a:lvl7pPr>
            <a:lvl8pPr lvl="7" rtl="0">
              <a:lnSpc>
                <a:spcPct val="100000"/>
              </a:lnSpc>
              <a:spcBef>
                <a:spcPts val="0"/>
              </a:spcBef>
              <a:spcAft>
                <a:spcPts val="0"/>
              </a:spcAft>
              <a:buClr>
                <a:srgbClr val="000000"/>
              </a:buClr>
              <a:buSzPts val="1000"/>
              <a:buFont typeface="Ubuntu"/>
              <a:buNone/>
              <a:defRPr sz="1333">
                <a:solidFill>
                  <a:srgbClr val="000000"/>
                </a:solidFill>
                <a:latin typeface="Ubuntu"/>
                <a:ea typeface="Ubuntu"/>
                <a:cs typeface="Ubuntu"/>
                <a:sym typeface="Ubuntu"/>
              </a:defRPr>
            </a:lvl8pPr>
            <a:lvl9pPr lvl="8" rtl="0">
              <a:lnSpc>
                <a:spcPct val="100000"/>
              </a:lnSpc>
              <a:spcBef>
                <a:spcPts val="0"/>
              </a:spcBef>
              <a:spcAft>
                <a:spcPts val="0"/>
              </a:spcAft>
              <a:buClr>
                <a:srgbClr val="000000"/>
              </a:buClr>
              <a:buSzPts val="1000"/>
              <a:buFont typeface="Ubuntu"/>
              <a:buNone/>
              <a:defRPr sz="1333">
                <a:solidFill>
                  <a:srgbClr val="000000"/>
                </a:solidFill>
                <a:latin typeface="Ubuntu"/>
                <a:ea typeface="Ubuntu"/>
                <a:cs typeface="Ubuntu"/>
                <a:sym typeface="Ubuntu"/>
              </a:defRPr>
            </a:lvl9pPr>
          </a:lstStyle>
          <a:p>
            <a:endParaRPr/>
          </a:p>
        </p:txBody>
      </p:sp>
      <p:sp>
        <p:nvSpPr>
          <p:cNvPr id="660" name="Google Shape;660;p16"/>
          <p:cNvSpPr txBox="1">
            <a:spLocks noGrp="1"/>
          </p:cNvSpPr>
          <p:nvPr>
            <p:ph type="title" idx="2" hasCustomPrompt="1"/>
          </p:nvPr>
        </p:nvSpPr>
        <p:spPr>
          <a:xfrm>
            <a:off x="3059384" y="1048067"/>
            <a:ext cx="2872000" cy="20556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4800"/>
              <a:buNone/>
              <a:defRPr sz="13333"/>
            </a:lvl1pPr>
            <a:lvl2pPr lvl="1" algn="ctr" rtl="0">
              <a:spcBef>
                <a:spcPts val="0"/>
              </a:spcBef>
              <a:spcAft>
                <a:spcPts val="0"/>
              </a:spcAft>
              <a:buClr>
                <a:srgbClr val="000000"/>
              </a:buClr>
              <a:buSzPts val="4800"/>
              <a:buFont typeface="Fira Sans Extra Condensed Medium"/>
              <a:buNone/>
              <a:defRPr sz="6400">
                <a:solidFill>
                  <a:srgbClr val="000000"/>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000000"/>
              </a:buClr>
              <a:buSzPts val="4800"/>
              <a:buFont typeface="Fira Sans Extra Condensed Medium"/>
              <a:buNone/>
              <a:defRPr sz="6400">
                <a:solidFill>
                  <a:srgbClr val="000000"/>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000000"/>
              </a:buClr>
              <a:buSzPts val="4800"/>
              <a:buFont typeface="Fira Sans Extra Condensed Medium"/>
              <a:buNone/>
              <a:defRPr sz="6400">
                <a:solidFill>
                  <a:srgbClr val="000000"/>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000000"/>
              </a:buClr>
              <a:buSzPts val="4800"/>
              <a:buFont typeface="Fira Sans Extra Condensed Medium"/>
              <a:buNone/>
              <a:defRPr sz="6400">
                <a:solidFill>
                  <a:srgbClr val="000000"/>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000000"/>
              </a:buClr>
              <a:buSzPts val="4800"/>
              <a:buFont typeface="Fira Sans Extra Condensed Medium"/>
              <a:buNone/>
              <a:defRPr sz="6400">
                <a:solidFill>
                  <a:srgbClr val="000000"/>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000000"/>
              </a:buClr>
              <a:buSzPts val="4800"/>
              <a:buFont typeface="Fira Sans Extra Condensed Medium"/>
              <a:buNone/>
              <a:defRPr sz="6400">
                <a:solidFill>
                  <a:srgbClr val="000000"/>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000000"/>
              </a:buClr>
              <a:buSzPts val="4800"/>
              <a:buFont typeface="Fira Sans Extra Condensed Medium"/>
              <a:buNone/>
              <a:defRPr sz="6400">
                <a:solidFill>
                  <a:srgbClr val="000000"/>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000000"/>
              </a:buClr>
              <a:buSzPts val="4800"/>
              <a:buFont typeface="Fira Sans Extra Condensed Medium"/>
              <a:buNone/>
              <a:defRPr sz="64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661" name="Google Shape;661;p16"/>
          <p:cNvGrpSpPr/>
          <p:nvPr/>
        </p:nvGrpSpPr>
        <p:grpSpPr>
          <a:xfrm>
            <a:off x="-249464" y="3053047"/>
            <a:ext cx="2716935" cy="2147739"/>
            <a:chOff x="855987" y="2204128"/>
            <a:chExt cx="1217483" cy="962421"/>
          </a:xfrm>
        </p:grpSpPr>
        <p:grpSp>
          <p:nvGrpSpPr>
            <p:cNvPr id="662" name="Google Shape;662;p16"/>
            <p:cNvGrpSpPr/>
            <p:nvPr/>
          </p:nvGrpSpPr>
          <p:grpSpPr>
            <a:xfrm>
              <a:off x="855987" y="2204128"/>
              <a:ext cx="1146639" cy="962421"/>
              <a:chOff x="958238" y="2157575"/>
              <a:chExt cx="1115191" cy="936025"/>
            </a:xfrm>
          </p:grpSpPr>
          <p:sp>
            <p:nvSpPr>
              <p:cNvPr id="663" name="Google Shape;663;p16"/>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6"/>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6"/>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6"/>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6"/>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6"/>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9" name="Google Shape;669;p16"/>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0" name="Google Shape;670;p16"/>
          <p:cNvGrpSpPr/>
          <p:nvPr/>
        </p:nvGrpSpPr>
        <p:grpSpPr>
          <a:xfrm>
            <a:off x="7360838" y="208364"/>
            <a:ext cx="2202244" cy="959963"/>
            <a:chOff x="3965010" y="571479"/>
            <a:chExt cx="1651683" cy="719972"/>
          </a:xfrm>
        </p:grpSpPr>
        <p:grpSp>
          <p:nvGrpSpPr>
            <p:cNvPr id="671" name="Google Shape;671;p16"/>
            <p:cNvGrpSpPr/>
            <p:nvPr/>
          </p:nvGrpSpPr>
          <p:grpSpPr>
            <a:xfrm>
              <a:off x="3965010" y="571479"/>
              <a:ext cx="1446820" cy="719972"/>
              <a:chOff x="3953250" y="571500"/>
              <a:chExt cx="1383325" cy="766825"/>
            </a:xfrm>
          </p:grpSpPr>
          <p:grpSp>
            <p:nvGrpSpPr>
              <p:cNvPr id="672" name="Google Shape;672;p16"/>
              <p:cNvGrpSpPr/>
              <p:nvPr/>
            </p:nvGrpSpPr>
            <p:grpSpPr>
              <a:xfrm>
                <a:off x="3953250" y="571500"/>
                <a:ext cx="1383166" cy="669650"/>
                <a:chOff x="897088" y="2374675"/>
                <a:chExt cx="1383166" cy="669650"/>
              </a:xfrm>
            </p:grpSpPr>
            <p:sp>
              <p:nvSpPr>
                <p:cNvPr id="673" name="Google Shape;673;p16"/>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6"/>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6"/>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6"/>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7" name="Google Shape;677;p16"/>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8" name="Google Shape;678;p16"/>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9" name="Google Shape;679;p16"/>
          <p:cNvGrpSpPr/>
          <p:nvPr/>
        </p:nvGrpSpPr>
        <p:grpSpPr>
          <a:xfrm rot="8903269">
            <a:off x="-83157" y="163265"/>
            <a:ext cx="1467960" cy="1050163"/>
            <a:chOff x="1202177" y="4613417"/>
            <a:chExt cx="528376" cy="377938"/>
          </a:xfrm>
        </p:grpSpPr>
        <p:sp>
          <p:nvSpPr>
            <p:cNvPr id="680" name="Google Shape;680;p16"/>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6"/>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6"/>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6"/>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6"/>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16"/>
            <p:cNvSpPr/>
            <p:nvPr/>
          </p:nvSpPr>
          <p:spPr>
            <a:xfrm>
              <a:off x="1419143" y="4894566"/>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6" name="Google Shape;686;p16"/>
          <p:cNvGrpSpPr/>
          <p:nvPr/>
        </p:nvGrpSpPr>
        <p:grpSpPr>
          <a:xfrm>
            <a:off x="9632090" y="2894827"/>
            <a:ext cx="3367777" cy="2147740"/>
            <a:chOff x="7239867" y="1514545"/>
            <a:chExt cx="2525833" cy="1610805"/>
          </a:xfrm>
        </p:grpSpPr>
        <p:grpSp>
          <p:nvGrpSpPr>
            <p:cNvPr id="687" name="Google Shape;687;p16"/>
            <p:cNvGrpSpPr/>
            <p:nvPr/>
          </p:nvGrpSpPr>
          <p:grpSpPr>
            <a:xfrm>
              <a:off x="7346663" y="1514545"/>
              <a:ext cx="2419037" cy="1551678"/>
              <a:chOff x="7410211" y="1555302"/>
              <a:chExt cx="2355440" cy="1510884"/>
            </a:xfrm>
          </p:grpSpPr>
          <p:grpSp>
            <p:nvGrpSpPr>
              <p:cNvPr id="688" name="Google Shape;688;p16"/>
              <p:cNvGrpSpPr/>
              <p:nvPr/>
            </p:nvGrpSpPr>
            <p:grpSpPr>
              <a:xfrm>
                <a:off x="7410211" y="1555302"/>
                <a:ext cx="2355440" cy="1510884"/>
                <a:chOff x="761258" y="2062480"/>
                <a:chExt cx="1646470" cy="1056119"/>
              </a:xfrm>
            </p:grpSpPr>
            <p:sp>
              <p:nvSpPr>
                <p:cNvPr id="689" name="Google Shape;689;p16"/>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6"/>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6"/>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6"/>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6"/>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6"/>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5" name="Google Shape;695;p16"/>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6"/>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7" name="Google Shape;697;p16"/>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8" name="Google Shape;698;p16"/>
          <p:cNvSpPr/>
          <p:nvPr/>
        </p:nvSpPr>
        <p:spPr>
          <a:xfrm>
            <a:off x="-65700" y="6431401"/>
            <a:ext cx="2138592" cy="492032"/>
          </a:xfrm>
          <a:custGeom>
            <a:avLst/>
            <a:gdLst/>
            <a:ahLst/>
            <a:cxnLst/>
            <a:rect l="l" t="t" r="r" b="b"/>
            <a:pathLst>
              <a:path w="7289" h="1677" extrusionOk="0">
                <a:moveTo>
                  <a:pt x="2819" y="1"/>
                </a:moveTo>
                <a:lnTo>
                  <a:pt x="2114" y="1191"/>
                </a:lnTo>
                <a:lnTo>
                  <a:pt x="1604" y="268"/>
                </a:lnTo>
                <a:lnTo>
                  <a:pt x="1118" y="1361"/>
                </a:lnTo>
                <a:lnTo>
                  <a:pt x="584" y="754"/>
                </a:lnTo>
                <a:lnTo>
                  <a:pt x="1" y="1677"/>
                </a:lnTo>
                <a:lnTo>
                  <a:pt x="7289" y="1677"/>
                </a:lnTo>
                <a:lnTo>
                  <a:pt x="6657" y="559"/>
                </a:lnTo>
                <a:lnTo>
                  <a:pt x="6001" y="1191"/>
                </a:lnTo>
                <a:lnTo>
                  <a:pt x="5394" y="268"/>
                </a:lnTo>
                <a:lnTo>
                  <a:pt x="4738" y="1191"/>
                </a:lnTo>
                <a:lnTo>
                  <a:pt x="4252" y="1"/>
                </a:lnTo>
                <a:lnTo>
                  <a:pt x="3353" y="1118"/>
                </a:lnTo>
                <a:lnTo>
                  <a:pt x="2819"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9" name="Google Shape;699;p16"/>
          <p:cNvSpPr/>
          <p:nvPr/>
        </p:nvSpPr>
        <p:spPr>
          <a:xfrm>
            <a:off x="2008236" y="6614303"/>
            <a:ext cx="1421248" cy="309132"/>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0" name="Google Shape;700;p16"/>
          <p:cNvSpPr/>
          <p:nvPr/>
        </p:nvSpPr>
        <p:spPr>
          <a:xfrm>
            <a:off x="8005239" y="6458275"/>
            <a:ext cx="2138603" cy="46516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1" name="Google Shape;701;p16"/>
          <p:cNvSpPr/>
          <p:nvPr/>
        </p:nvSpPr>
        <p:spPr>
          <a:xfrm>
            <a:off x="10043135" y="6431401"/>
            <a:ext cx="2262260" cy="492033"/>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2" name="Google Shape;702;p16"/>
          <p:cNvSpPr/>
          <p:nvPr/>
        </p:nvSpPr>
        <p:spPr>
          <a:xfrm>
            <a:off x="4194215" y="6458275"/>
            <a:ext cx="2138603" cy="46516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3" name="Google Shape;703;p16"/>
          <p:cNvSpPr/>
          <p:nvPr/>
        </p:nvSpPr>
        <p:spPr>
          <a:xfrm>
            <a:off x="6226152" y="6515214"/>
            <a:ext cx="1876864" cy="408217"/>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4" name="Google Shape;704;p16"/>
          <p:cNvSpPr/>
          <p:nvPr/>
        </p:nvSpPr>
        <p:spPr>
          <a:xfrm>
            <a:off x="3157673" y="6614303"/>
            <a:ext cx="1421248" cy="309132"/>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689009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blipFill>
          <a:blip r:embed="rId2">
            <a:alphaModFix/>
          </a:blip>
          <a:stretch>
            <a:fillRect/>
          </a:stretch>
        </a:blipFill>
        <a:effectLst/>
      </p:bgPr>
    </p:bg>
    <p:spTree>
      <p:nvGrpSpPr>
        <p:cNvPr id="1" name="Shape 705"/>
        <p:cNvGrpSpPr/>
        <p:nvPr/>
      </p:nvGrpSpPr>
      <p:grpSpPr>
        <a:xfrm>
          <a:off x="0" y="0"/>
          <a:ext cx="0" cy="0"/>
          <a:chOff x="0" y="0"/>
          <a:chExt cx="0" cy="0"/>
        </a:xfrm>
      </p:grpSpPr>
      <p:sp>
        <p:nvSpPr>
          <p:cNvPr id="706" name="Google Shape;706;p17"/>
          <p:cNvSpPr txBox="1">
            <a:spLocks noGrp="1"/>
          </p:cNvSpPr>
          <p:nvPr>
            <p:ph type="ctrTitle"/>
          </p:nvPr>
        </p:nvSpPr>
        <p:spPr>
          <a:xfrm>
            <a:off x="7223684" y="1001033"/>
            <a:ext cx="3498800" cy="899200"/>
          </a:xfrm>
          <a:prstGeom prst="rect">
            <a:avLst/>
          </a:prstGeom>
        </p:spPr>
        <p:txBody>
          <a:bodyPr spcFirstLastPara="1" wrap="square" lIns="91425" tIns="91425" rIns="91425" bIns="91425" anchor="t" anchorCtr="0">
            <a:noAutofit/>
          </a:bodyPr>
          <a:lstStyle>
            <a:lvl1pPr lvl="0" algn="l" rtl="0">
              <a:spcBef>
                <a:spcPts val="0"/>
              </a:spcBef>
              <a:spcAft>
                <a:spcPts val="0"/>
              </a:spcAft>
              <a:buClr>
                <a:srgbClr val="000000"/>
              </a:buClr>
              <a:buSzPts val="1200"/>
              <a:buNone/>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707" name="Google Shape;707;p17"/>
          <p:cNvSpPr txBox="1">
            <a:spLocks noGrp="1"/>
          </p:cNvSpPr>
          <p:nvPr>
            <p:ph type="subTitle" idx="1"/>
          </p:nvPr>
        </p:nvSpPr>
        <p:spPr>
          <a:xfrm>
            <a:off x="7223700" y="1913900"/>
            <a:ext cx="3498800" cy="712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Font typeface="Ubuntu"/>
              <a:buNone/>
              <a:defRPr sz="1867">
                <a:solidFill>
                  <a:schemeClr val="dk1"/>
                </a:solidFill>
                <a:latin typeface="Comfortaa Regular"/>
                <a:ea typeface="Comfortaa Regular"/>
                <a:cs typeface="Comfortaa Regular"/>
                <a:sym typeface="Comfortaa Regular"/>
              </a:defRPr>
            </a:lvl1pPr>
            <a:lvl2pPr lvl="1" rtl="0">
              <a:lnSpc>
                <a:spcPct val="100000"/>
              </a:lnSpc>
              <a:spcBef>
                <a:spcPts val="0"/>
              </a:spcBef>
              <a:spcAft>
                <a:spcPts val="0"/>
              </a:spcAft>
              <a:buClr>
                <a:srgbClr val="000000"/>
              </a:buClr>
              <a:buSzPts val="1000"/>
              <a:buFont typeface="Ubuntu"/>
              <a:buNone/>
              <a:defRPr sz="1333">
                <a:solidFill>
                  <a:srgbClr val="000000"/>
                </a:solidFill>
                <a:latin typeface="Ubuntu"/>
                <a:ea typeface="Ubuntu"/>
                <a:cs typeface="Ubuntu"/>
                <a:sym typeface="Ubuntu"/>
              </a:defRPr>
            </a:lvl2pPr>
            <a:lvl3pPr lvl="2" rtl="0">
              <a:lnSpc>
                <a:spcPct val="100000"/>
              </a:lnSpc>
              <a:spcBef>
                <a:spcPts val="0"/>
              </a:spcBef>
              <a:spcAft>
                <a:spcPts val="0"/>
              </a:spcAft>
              <a:buClr>
                <a:srgbClr val="000000"/>
              </a:buClr>
              <a:buSzPts val="1000"/>
              <a:buFont typeface="Ubuntu"/>
              <a:buNone/>
              <a:defRPr sz="1333">
                <a:solidFill>
                  <a:srgbClr val="000000"/>
                </a:solidFill>
                <a:latin typeface="Ubuntu"/>
                <a:ea typeface="Ubuntu"/>
                <a:cs typeface="Ubuntu"/>
                <a:sym typeface="Ubuntu"/>
              </a:defRPr>
            </a:lvl3pPr>
            <a:lvl4pPr lvl="3" rtl="0">
              <a:lnSpc>
                <a:spcPct val="100000"/>
              </a:lnSpc>
              <a:spcBef>
                <a:spcPts val="0"/>
              </a:spcBef>
              <a:spcAft>
                <a:spcPts val="0"/>
              </a:spcAft>
              <a:buClr>
                <a:srgbClr val="000000"/>
              </a:buClr>
              <a:buSzPts val="1000"/>
              <a:buFont typeface="Ubuntu"/>
              <a:buNone/>
              <a:defRPr sz="1333">
                <a:solidFill>
                  <a:srgbClr val="000000"/>
                </a:solidFill>
                <a:latin typeface="Ubuntu"/>
                <a:ea typeface="Ubuntu"/>
                <a:cs typeface="Ubuntu"/>
                <a:sym typeface="Ubuntu"/>
              </a:defRPr>
            </a:lvl4pPr>
            <a:lvl5pPr lvl="4" rtl="0">
              <a:lnSpc>
                <a:spcPct val="100000"/>
              </a:lnSpc>
              <a:spcBef>
                <a:spcPts val="0"/>
              </a:spcBef>
              <a:spcAft>
                <a:spcPts val="0"/>
              </a:spcAft>
              <a:buClr>
                <a:srgbClr val="000000"/>
              </a:buClr>
              <a:buSzPts val="1000"/>
              <a:buFont typeface="Ubuntu"/>
              <a:buNone/>
              <a:defRPr sz="1333">
                <a:solidFill>
                  <a:srgbClr val="000000"/>
                </a:solidFill>
                <a:latin typeface="Ubuntu"/>
                <a:ea typeface="Ubuntu"/>
                <a:cs typeface="Ubuntu"/>
                <a:sym typeface="Ubuntu"/>
              </a:defRPr>
            </a:lvl5pPr>
            <a:lvl6pPr lvl="5" rtl="0">
              <a:lnSpc>
                <a:spcPct val="100000"/>
              </a:lnSpc>
              <a:spcBef>
                <a:spcPts val="0"/>
              </a:spcBef>
              <a:spcAft>
                <a:spcPts val="0"/>
              </a:spcAft>
              <a:buClr>
                <a:srgbClr val="000000"/>
              </a:buClr>
              <a:buSzPts val="1000"/>
              <a:buFont typeface="Ubuntu"/>
              <a:buNone/>
              <a:defRPr sz="1333">
                <a:solidFill>
                  <a:srgbClr val="000000"/>
                </a:solidFill>
                <a:latin typeface="Ubuntu"/>
                <a:ea typeface="Ubuntu"/>
                <a:cs typeface="Ubuntu"/>
                <a:sym typeface="Ubuntu"/>
              </a:defRPr>
            </a:lvl6pPr>
            <a:lvl7pPr lvl="6" rtl="0">
              <a:lnSpc>
                <a:spcPct val="100000"/>
              </a:lnSpc>
              <a:spcBef>
                <a:spcPts val="0"/>
              </a:spcBef>
              <a:spcAft>
                <a:spcPts val="0"/>
              </a:spcAft>
              <a:buClr>
                <a:srgbClr val="000000"/>
              </a:buClr>
              <a:buSzPts val="1000"/>
              <a:buFont typeface="Ubuntu"/>
              <a:buNone/>
              <a:defRPr sz="1333">
                <a:solidFill>
                  <a:srgbClr val="000000"/>
                </a:solidFill>
                <a:latin typeface="Ubuntu"/>
                <a:ea typeface="Ubuntu"/>
                <a:cs typeface="Ubuntu"/>
                <a:sym typeface="Ubuntu"/>
              </a:defRPr>
            </a:lvl7pPr>
            <a:lvl8pPr lvl="7" rtl="0">
              <a:lnSpc>
                <a:spcPct val="100000"/>
              </a:lnSpc>
              <a:spcBef>
                <a:spcPts val="0"/>
              </a:spcBef>
              <a:spcAft>
                <a:spcPts val="0"/>
              </a:spcAft>
              <a:buClr>
                <a:srgbClr val="000000"/>
              </a:buClr>
              <a:buSzPts val="1000"/>
              <a:buFont typeface="Ubuntu"/>
              <a:buNone/>
              <a:defRPr sz="1333">
                <a:solidFill>
                  <a:srgbClr val="000000"/>
                </a:solidFill>
                <a:latin typeface="Ubuntu"/>
                <a:ea typeface="Ubuntu"/>
                <a:cs typeface="Ubuntu"/>
                <a:sym typeface="Ubuntu"/>
              </a:defRPr>
            </a:lvl8pPr>
            <a:lvl9pPr lvl="8" rtl="0">
              <a:lnSpc>
                <a:spcPct val="100000"/>
              </a:lnSpc>
              <a:spcBef>
                <a:spcPts val="0"/>
              </a:spcBef>
              <a:spcAft>
                <a:spcPts val="0"/>
              </a:spcAft>
              <a:buClr>
                <a:srgbClr val="000000"/>
              </a:buClr>
              <a:buSzPts val="1000"/>
              <a:buFont typeface="Ubuntu"/>
              <a:buNone/>
              <a:defRPr sz="1333">
                <a:solidFill>
                  <a:srgbClr val="000000"/>
                </a:solidFill>
                <a:latin typeface="Ubuntu"/>
                <a:ea typeface="Ubuntu"/>
                <a:cs typeface="Ubuntu"/>
                <a:sym typeface="Ubuntu"/>
              </a:defRPr>
            </a:lvl9pPr>
          </a:lstStyle>
          <a:p>
            <a:endParaRPr/>
          </a:p>
        </p:txBody>
      </p:sp>
      <p:sp>
        <p:nvSpPr>
          <p:cNvPr id="708" name="Google Shape;708;p17"/>
          <p:cNvSpPr txBox="1">
            <a:spLocks noGrp="1"/>
          </p:cNvSpPr>
          <p:nvPr>
            <p:ph type="title" idx="2" hasCustomPrompt="1"/>
          </p:nvPr>
        </p:nvSpPr>
        <p:spPr>
          <a:xfrm>
            <a:off x="4649251" y="778167"/>
            <a:ext cx="2872000" cy="20556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4800"/>
              <a:buNone/>
              <a:defRPr sz="13333"/>
            </a:lvl1pPr>
            <a:lvl2pPr lvl="1" algn="ctr" rtl="0">
              <a:spcBef>
                <a:spcPts val="0"/>
              </a:spcBef>
              <a:spcAft>
                <a:spcPts val="0"/>
              </a:spcAft>
              <a:buClr>
                <a:srgbClr val="000000"/>
              </a:buClr>
              <a:buSzPts val="4800"/>
              <a:buFont typeface="Fira Sans Extra Condensed Medium"/>
              <a:buNone/>
              <a:defRPr sz="6400">
                <a:solidFill>
                  <a:srgbClr val="000000"/>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000000"/>
              </a:buClr>
              <a:buSzPts val="4800"/>
              <a:buFont typeface="Fira Sans Extra Condensed Medium"/>
              <a:buNone/>
              <a:defRPr sz="6400">
                <a:solidFill>
                  <a:srgbClr val="000000"/>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000000"/>
              </a:buClr>
              <a:buSzPts val="4800"/>
              <a:buFont typeface="Fira Sans Extra Condensed Medium"/>
              <a:buNone/>
              <a:defRPr sz="6400">
                <a:solidFill>
                  <a:srgbClr val="000000"/>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000000"/>
              </a:buClr>
              <a:buSzPts val="4800"/>
              <a:buFont typeface="Fira Sans Extra Condensed Medium"/>
              <a:buNone/>
              <a:defRPr sz="6400">
                <a:solidFill>
                  <a:srgbClr val="000000"/>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000000"/>
              </a:buClr>
              <a:buSzPts val="4800"/>
              <a:buFont typeface="Fira Sans Extra Condensed Medium"/>
              <a:buNone/>
              <a:defRPr sz="6400">
                <a:solidFill>
                  <a:srgbClr val="000000"/>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000000"/>
              </a:buClr>
              <a:buSzPts val="4800"/>
              <a:buFont typeface="Fira Sans Extra Condensed Medium"/>
              <a:buNone/>
              <a:defRPr sz="6400">
                <a:solidFill>
                  <a:srgbClr val="000000"/>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000000"/>
              </a:buClr>
              <a:buSzPts val="4800"/>
              <a:buFont typeface="Fira Sans Extra Condensed Medium"/>
              <a:buNone/>
              <a:defRPr sz="6400">
                <a:solidFill>
                  <a:srgbClr val="000000"/>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000000"/>
              </a:buClr>
              <a:buSzPts val="4800"/>
              <a:buFont typeface="Fira Sans Extra Condensed Medium"/>
              <a:buNone/>
              <a:defRPr sz="64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709" name="Google Shape;709;p17"/>
          <p:cNvGrpSpPr/>
          <p:nvPr/>
        </p:nvGrpSpPr>
        <p:grpSpPr>
          <a:xfrm>
            <a:off x="267235" y="3273543"/>
            <a:ext cx="2716935" cy="2147739"/>
            <a:chOff x="855987" y="2204128"/>
            <a:chExt cx="1217483" cy="962421"/>
          </a:xfrm>
        </p:grpSpPr>
        <p:grpSp>
          <p:nvGrpSpPr>
            <p:cNvPr id="710" name="Google Shape;710;p17"/>
            <p:cNvGrpSpPr/>
            <p:nvPr/>
          </p:nvGrpSpPr>
          <p:grpSpPr>
            <a:xfrm>
              <a:off x="855987" y="2204128"/>
              <a:ext cx="1146639" cy="962421"/>
              <a:chOff x="958238" y="2157575"/>
              <a:chExt cx="1115191" cy="936025"/>
            </a:xfrm>
          </p:grpSpPr>
          <p:sp>
            <p:nvSpPr>
              <p:cNvPr id="711" name="Google Shape;711;p17"/>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7"/>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7"/>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7"/>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7"/>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7"/>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7" name="Google Shape;717;p17"/>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8" name="Google Shape;718;p17"/>
          <p:cNvGrpSpPr/>
          <p:nvPr/>
        </p:nvGrpSpPr>
        <p:grpSpPr>
          <a:xfrm>
            <a:off x="10539541" y="2135277"/>
            <a:ext cx="3367777" cy="2147740"/>
            <a:chOff x="7239867" y="1514545"/>
            <a:chExt cx="2525833" cy="1610805"/>
          </a:xfrm>
        </p:grpSpPr>
        <p:grpSp>
          <p:nvGrpSpPr>
            <p:cNvPr id="719" name="Google Shape;719;p17"/>
            <p:cNvGrpSpPr/>
            <p:nvPr/>
          </p:nvGrpSpPr>
          <p:grpSpPr>
            <a:xfrm>
              <a:off x="7346663" y="1514545"/>
              <a:ext cx="2419037" cy="1551678"/>
              <a:chOff x="7410211" y="1555302"/>
              <a:chExt cx="2355440" cy="1510884"/>
            </a:xfrm>
          </p:grpSpPr>
          <p:grpSp>
            <p:nvGrpSpPr>
              <p:cNvPr id="720" name="Google Shape;720;p17"/>
              <p:cNvGrpSpPr/>
              <p:nvPr/>
            </p:nvGrpSpPr>
            <p:grpSpPr>
              <a:xfrm>
                <a:off x="7410211" y="1555302"/>
                <a:ext cx="2355440" cy="1510884"/>
                <a:chOff x="761258" y="2062480"/>
                <a:chExt cx="1646470" cy="1056119"/>
              </a:xfrm>
            </p:grpSpPr>
            <p:sp>
              <p:nvSpPr>
                <p:cNvPr id="721" name="Google Shape;721;p17"/>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7"/>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17"/>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7"/>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7"/>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7"/>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7" name="Google Shape;727;p17"/>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17"/>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9" name="Google Shape;729;p17"/>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0" name="Google Shape;730;p17"/>
          <p:cNvGrpSpPr/>
          <p:nvPr/>
        </p:nvGrpSpPr>
        <p:grpSpPr>
          <a:xfrm rot="-1272558" flipH="1">
            <a:off x="10079191" y="4349451"/>
            <a:ext cx="1887511" cy="3180415"/>
            <a:chOff x="-653265" y="1899986"/>
            <a:chExt cx="171302" cy="288619"/>
          </a:xfrm>
        </p:grpSpPr>
        <p:sp>
          <p:nvSpPr>
            <p:cNvPr id="731" name="Google Shape;731;p17"/>
            <p:cNvSpPr/>
            <p:nvPr/>
          </p:nvSpPr>
          <p:spPr>
            <a:xfrm>
              <a:off x="-527106" y="1913930"/>
              <a:ext cx="45143" cy="47052"/>
            </a:xfrm>
            <a:custGeom>
              <a:avLst/>
              <a:gdLst/>
              <a:ahLst/>
              <a:cxnLst/>
              <a:rect l="l" t="t" r="r" b="b"/>
              <a:pathLst>
                <a:path w="1159" h="1208" extrusionOk="0">
                  <a:moveTo>
                    <a:pt x="626" y="1"/>
                  </a:moveTo>
                  <a:cubicBezTo>
                    <a:pt x="368" y="1"/>
                    <a:pt x="163" y="396"/>
                    <a:pt x="163" y="396"/>
                  </a:cubicBezTo>
                  <a:cubicBezTo>
                    <a:pt x="0" y="997"/>
                    <a:pt x="317" y="1207"/>
                    <a:pt x="551" y="1207"/>
                  </a:cubicBezTo>
                  <a:cubicBezTo>
                    <a:pt x="666" y="1207"/>
                    <a:pt x="762" y="1156"/>
                    <a:pt x="770" y="1076"/>
                  </a:cubicBezTo>
                  <a:cubicBezTo>
                    <a:pt x="794" y="833"/>
                    <a:pt x="479" y="736"/>
                    <a:pt x="479" y="736"/>
                  </a:cubicBezTo>
                  <a:cubicBezTo>
                    <a:pt x="479" y="736"/>
                    <a:pt x="1159" y="396"/>
                    <a:pt x="819" y="80"/>
                  </a:cubicBezTo>
                  <a:cubicBezTo>
                    <a:pt x="753" y="23"/>
                    <a:pt x="688" y="1"/>
                    <a:pt x="6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7"/>
            <p:cNvSpPr/>
            <p:nvPr/>
          </p:nvSpPr>
          <p:spPr>
            <a:xfrm>
              <a:off x="-564303" y="1911944"/>
              <a:ext cx="42728" cy="46273"/>
            </a:xfrm>
            <a:custGeom>
              <a:avLst/>
              <a:gdLst/>
              <a:ahLst/>
              <a:cxnLst/>
              <a:rect l="l" t="t" r="r" b="b"/>
              <a:pathLst>
                <a:path w="1097" h="1188" extrusionOk="0">
                  <a:moveTo>
                    <a:pt x="548" y="1"/>
                  </a:moveTo>
                  <a:cubicBezTo>
                    <a:pt x="491" y="1"/>
                    <a:pt x="429" y="17"/>
                    <a:pt x="365" y="58"/>
                  </a:cubicBezTo>
                  <a:cubicBezTo>
                    <a:pt x="0" y="301"/>
                    <a:pt x="680" y="738"/>
                    <a:pt x="680" y="738"/>
                  </a:cubicBezTo>
                  <a:cubicBezTo>
                    <a:pt x="680" y="738"/>
                    <a:pt x="340" y="811"/>
                    <a:pt x="340" y="1030"/>
                  </a:cubicBezTo>
                  <a:cubicBezTo>
                    <a:pt x="349" y="1120"/>
                    <a:pt x="464" y="1188"/>
                    <a:pt x="597" y="1188"/>
                  </a:cubicBezTo>
                  <a:cubicBezTo>
                    <a:pt x="821" y="1188"/>
                    <a:pt x="1097" y="1000"/>
                    <a:pt x="1021" y="422"/>
                  </a:cubicBezTo>
                  <a:cubicBezTo>
                    <a:pt x="1021" y="422"/>
                    <a:pt x="835" y="1"/>
                    <a:pt x="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7"/>
            <p:cNvSpPr/>
            <p:nvPr/>
          </p:nvSpPr>
          <p:spPr>
            <a:xfrm>
              <a:off x="-525509" y="1900921"/>
              <a:ext cx="20838" cy="20877"/>
            </a:xfrm>
            <a:custGeom>
              <a:avLst/>
              <a:gdLst/>
              <a:ahLst/>
              <a:cxnLst/>
              <a:rect l="l" t="t" r="r" b="b"/>
              <a:pathLst>
                <a:path w="535" h="536" extrusionOk="0">
                  <a:moveTo>
                    <a:pt x="462" y="1"/>
                  </a:moveTo>
                  <a:cubicBezTo>
                    <a:pt x="292" y="25"/>
                    <a:pt x="0" y="195"/>
                    <a:pt x="49" y="487"/>
                  </a:cubicBezTo>
                  <a:cubicBezTo>
                    <a:pt x="49" y="511"/>
                    <a:pt x="73" y="535"/>
                    <a:pt x="97" y="535"/>
                  </a:cubicBezTo>
                  <a:lnTo>
                    <a:pt x="122" y="535"/>
                  </a:lnTo>
                  <a:cubicBezTo>
                    <a:pt x="146" y="535"/>
                    <a:pt x="146" y="511"/>
                    <a:pt x="146" y="487"/>
                  </a:cubicBezTo>
                  <a:cubicBezTo>
                    <a:pt x="97" y="171"/>
                    <a:pt x="462" y="98"/>
                    <a:pt x="486" y="98"/>
                  </a:cubicBezTo>
                  <a:cubicBezTo>
                    <a:pt x="510" y="74"/>
                    <a:pt x="535" y="49"/>
                    <a:pt x="510" y="25"/>
                  </a:cubicBezTo>
                  <a:cubicBezTo>
                    <a:pt x="510" y="1"/>
                    <a:pt x="486" y="1"/>
                    <a:pt x="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7"/>
            <p:cNvSpPr/>
            <p:nvPr/>
          </p:nvSpPr>
          <p:spPr>
            <a:xfrm>
              <a:off x="-540660" y="1899986"/>
              <a:ext cx="17060" cy="20838"/>
            </a:xfrm>
            <a:custGeom>
              <a:avLst/>
              <a:gdLst/>
              <a:ahLst/>
              <a:cxnLst/>
              <a:rect l="l" t="t" r="r" b="b"/>
              <a:pathLst>
                <a:path w="438" h="535" extrusionOk="0">
                  <a:moveTo>
                    <a:pt x="49" y="1"/>
                  </a:moveTo>
                  <a:cubicBezTo>
                    <a:pt x="1" y="1"/>
                    <a:pt x="1" y="25"/>
                    <a:pt x="1" y="49"/>
                  </a:cubicBezTo>
                  <a:cubicBezTo>
                    <a:pt x="1" y="98"/>
                    <a:pt x="25" y="98"/>
                    <a:pt x="49" y="98"/>
                  </a:cubicBezTo>
                  <a:cubicBezTo>
                    <a:pt x="98" y="98"/>
                    <a:pt x="146" y="122"/>
                    <a:pt x="195" y="146"/>
                  </a:cubicBezTo>
                  <a:cubicBezTo>
                    <a:pt x="292" y="243"/>
                    <a:pt x="341" y="365"/>
                    <a:pt x="341" y="511"/>
                  </a:cubicBezTo>
                  <a:cubicBezTo>
                    <a:pt x="341" y="535"/>
                    <a:pt x="365" y="535"/>
                    <a:pt x="389" y="535"/>
                  </a:cubicBezTo>
                  <a:cubicBezTo>
                    <a:pt x="414" y="535"/>
                    <a:pt x="438" y="511"/>
                    <a:pt x="438" y="486"/>
                  </a:cubicBezTo>
                  <a:cubicBezTo>
                    <a:pt x="438" y="341"/>
                    <a:pt x="365" y="171"/>
                    <a:pt x="243" y="73"/>
                  </a:cubicBezTo>
                  <a:cubicBezTo>
                    <a:pt x="195" y="25"/>
                    <a:pt x="122"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7"/>
            <p:cNvSpPr/>
            <p:nvPr/>
          </p:nvSpPr>
          <p:spPr>
            <a:xfrm>
              <a:off x="-653265" y="1974731"/>
              <a:ext cx="137260" cy="213874"/>
            </a:xfrm>
            <a:custGeom>
              <a:avLst/>
              <a:gdLst/>
              <a:ahLst/>
              <a:cxnLst/>
              <a:rect l="l" t="t" r="r" b="b"/>
              <a:pathLst>
                <a:path w="3524" h="5491" extrusionOk="0">
                  <a:moveTo>
                    <a:pt x="3353" y="1"/>
                  </a:moveTo>
                  <a:cubicBezTo>
                    <a:pt x="3329" y="25"/>
                    <a:pt x="3329" y="49"/>
                    <a:pt x="3329" y="73"/>
                  </a:cubicBezTo>
                  <a:cubicBezTo>
                    <a:pt x="3353" y="122"/>
                    <a:pt x="3377" y="171"/>
                    <a:pt x="3377" y="244"/>
                  </a:cubicBezTo>
                  <a:cubicBezTo>
                    <a:pt x="3377" y="268"/>
                    <a:pt x="3402" y="268"/>
                    <a:pt x="3426" y="268"/>
                  </a:cubicBezTo>
                  <a:cubicBezTo>
                    <a:pt x="3450" y="268"/>
                    <a:pt x="3475" y="244"/>
                    <a:pt x="3475" y="219"/>
                  </a:cubicBezTo>
                  <a:cubicBezTo>
                    <a:pt x="3450" y="98"/>
                    <a:pt x="3426" y="25"/>
                    <a:pt x="3426" y="25"/>
                  </a:cubicBezTo>
                  <a:cubicBezTo>
                    <a:pt x="3402" y="1"/>
                    <a:pt x="3377" y="1"/>
                    <a:pt x="3353" y="1"/>
                  </a:cubicBezTo>
                  <a:close/>
                  <a:moveTo>
                    <a:pt x="3465" y="377"/>
                  </a:moveTo>
                  <a:cubicBezTo>
                    <a:pt x="3438" y="377"/>
                    <a:pt x="3414" y="389"/>
                    <a:pt x="3426" y="414"/>
                  </a:cubicBezTo>
                  <a:cubicBezTo>
                    <a:pt x="3426" y="462"/>
                    <a:pt x="3426" y="535"/>
                    <a:pt x="3426" y="584"/>
                  </a:cubicBezTo>
                  <a:lnTo>
                    <a:pt x="3426" y="608"/>
                  </a:lnTo>
                  <a:cubicBezTo>
                    <a:pt x="3426" y="632"/>
                    <a:pt x="3450" y="656"/>
                    <a:pt x="3475" y="656"/>
                  </a:cubicBezTo>
                  <a:cubicBezTo>
                    <a:pt x="3499" y="656"/>
                    <a:pt x="3499" y="632"/>
                    <a:pt x="3523" y="632"/>
                  </a:cubicBezTo>
                  <a:lnTo>
                    <a:pt x="3523" y="584"/>
                  </a:lnTo>
                  <a:cubicBezTo>
                    <a:pt x="3523" y="535"/>
                    <a:pt x="3523" y="486"/>
                    <a:pt x="3523" y="414"/>
                  </a:cubicBezTo>
                  <a:cubicBezTo>
                    <a:pt x="3523" y="389"/>
                    <a:pt x="3493" y="377"/>
                    <a:pt x="3465" y="377"/>
                  </a:cubicBezTo>
                  <a:close/>
                  <a:moveTo>
                    <a:pt x="3450" y="754"/>
                  </a:moveTo>
                  <a:cubicBezTo>
                    <a:pt x="3426" y="754"/>
                    <a:pt x="3402" y="754"/>
                    <a:pt x="3402" y="778"/>
                  </a:cubicBezTo>
                  <a:cubicBezTo>
                    <a:pt x="3402" y="851"/>
                    <a:pt x="3377" y="899"/>
                    <a:pt x="3353" y="948"/>
                  </a:cubicBezTo>
                  <a:cubicBezTo>
                    <a:pt x="3329" y="972"/>
                    <a:pt x="3353" y="997"/>
                    <a:pt x="3377" y="1021"/>
                  </a:cubicBezTo>
                  <a:lnTo>
                    <a:pt x="3402" y="1021"/>
                  </a:lnTo>
                  <a:cubicBezTo>
                    <a:pt x="3426" y="1021"/>
                    <a:pt x="3426" y="997"/>
                    <a:pt x="3426" y="997"/>
                  </a:cubicBezTo>
                  <a:cubicBezTo>
                    <a:pt x="3450" y="924"/>
                    <a:pt x="3475" y="875"/>
                    <a:pt x="3499" y="802"/>
                  </a:cubicBezTo>
                  <a:cubicBezTo>
                    <a:pt x="3499" y="778"/>
                    <a:pt x="3475" y="754"/>
                    <a:pt x="3450" y="754"/>
                  </a:cubicBezTo>
                  <a:close/>
                  <a:moveTo>
                    <a:pt x="2576" y="899"/>
                  </a:moveTo>
                  <a:cubicBezTo>
                    <a:pt x="2503" y="924"/>
                    <a:pt x="2430" y="997"/>
                    <a:pt x="2406" y="1045"/>
                  </a:cubicBezTo>
                  <a:cubicBezTo>
                    <a:pt x="2406" y="1069"/>
                    <a:pt x="2406" y="1118"/>
                    <a:pt x="2430" y="1118"/>
                  </a:cubicBezTo>
                  <a:lnTo>
                    <a:pt x="2454" y="1118"/>
                  </a:lnTo>
                  <a:cubicBezTo>
                    <a:pt x="2479" y="1118"/>
                    <a:pt x="2479" y="1118"/>
                    <a:pt x="2503" y="1094"/>
                  </a:cubicBezTo>
                  <a:cubicBezTo>
                    <a:pt x="2503" y="1045"/>
                    <a:pt x="2551" y="1021"/>
                    <a:pt x="2600" y="997"/>
                  </a:cubicBezTo>
                  <a:cubicBezTo>
                    <a:pt x="2649" y="972"/>
                    <a:pt x="2624" y="899"/>
                    <a:pt x="2576" y="899"/>
                  </a:cubicBezTo>
                  <a:close/>
                  <a:moveTo>
                    <a:pt x="2722" y="948"/>
                  </a:moveTo>
                  <a:cubicBezTo>
                    <a:pt x="2697" y="972"/>
                    <a:pt x="2697" y="997"/>
                    <a:pt x="2722" y="1021"/>
                  </a:cubicBezTo>
                  <a:cubicBezTo>
                    <a:pt x="2770" y="1045"/>
                    <a:pt x="2794" y="1094"/>
                    <a:pt x="2819" y="1142"/>
                  </a:cubicBezTo>
                  <a:cubicBezTo>
                    <a:pt x="2843" y="1167"/>
                    <a:pt x="2843" y="1167"/>
                    <a:pt x="2867" y="1167"/>
                  </a:cubicBezTo>
                  <a:lnTo>
                    <a:pt x="2916" y="1191"/>
                  </a:lnTo>
                  <a:cubicBezTo>
                    <a:pt x="2916" y="1167"/>
                    <a:pt x="2940" y="1142"/>
                    <a:pt x="2916" y="1118"/>
                  </a:cubicBezTo>
                  <a:cubicBezTo>
                    <a:pt x="2892" y="1045"/>
                    <a:pt x="2843" y="997"/>
                    <a:pt x="2794" y="948"/>
                  </a:cubicBezTo>
                  <a:close/>
                  <a:moveTo>
                    <a:pt x="3268" y="1078"/>
                  </a:moveTo>
                  <a:cubicBezTo>
                    <a:pt x="3256" y="1078"/>
                    <a:pt x="3243" y="1082"/>
                    <a:pt x="3232" y="1094"/>
                  </a:cubicBezTo>
                  <a:cubicBezTo>
                    <a:pt x="3207" y="1142"/>
                    <a:pt x="3159" y="1167"/>
                    <a:pt x="3110" y="1215"/>
                  </a:cubicBezTo>
                  <a:cubicBezTo>
                    <a:pt x="3086" y="1215"/>
                    <a:pt x="3086" y="1239"/>
                    <a:pt x="3110" y="1264"/>
                  </a:cubicBezTo>
                  <a:cubicBezTo>
                    <a:pt x="3110" y="1288"/>
                    <a:pt x="3134" y="1288"/>
                    <a:pt x="3159" y="1288"/>
                  </a:cubicBezTo>
                  <a:cubicBezTo>
                    <a:pt x="3207" y="1264"/>
                    <a:pt x="3256" y="1215"/>
                    <a:pt x="3305" y="1167"/>
                  </a:cubicBezTo>
                  <a:cubicBezTo>
                    <a:pt x="3342" y="1129"/>
                    <a:pt x="3308" y="1078"/>
                    <a:pt x="3268" y="1078"/>
                  </a:cubicBezTo>
                  <a:close/>
                  <a:moveTo>
                    <a:pt x="2469" y="1197"/>
                  </a:moveTo>
                  <a:cubicBezTo>
                    <a:pt x="2460" y="1197"/>
                    <a:pt x="2454" y="1203"/>
                    <a:pt x="2454" y="1215"/>
                  </a:cubicBezTo>
                  <a:cubicBezTo>
                    <a:pt x="2430" y="1215"/>
                    <a:pt x="2406" y="1264"/>
                    <a:pt x="2430" y="1264"/>
                  </a:cubicBezTo>
                  <a:cubicBezTo>
                    <a:pt x="2479" y="1337"/>
                    <a:pt x="2527" y="1385"/>
                    <a:pt x="2600" y="1385"/>
                  </a:cubicBezTo>
                  <a:lnTo>
                    <a:pt x="2624" y="1410"/>
                  </a:lnTo>
                  <a:cubicBezTo>
                    <a:pt x="2649" y="1410"/>
                    <a:pt x="2673" y="1385"/>
                    <a:pt x="2673" y="1361"/>
                  </a:cubicBezTo>
                  <a:cubicBezTo>
                    <a:pt x="2673" y="1337"/>
                    <a:pt x="2649" y="1288"/>
                    <a:pt x="2624" y="1288"/>
                  </a:cubicBezTo>
                  <a:cubicBezTo>
                    <a:pt x="2576" y="1288"/>
                    <a:pt x="2527" y="1264"/>
                    <a:pt x="2503" y="1215"/>
                  </a:cubicBezTo>
                  <a:cubicBezTo>
                    <a:pt x="2491" y="1203"/>
                    <a:pt x="2479" y="1197"/>
                    <a:pt x="2469" y="1197"/>
                  </a:cubicBezTo>
                  <a:close/>
                  <a:moveTo>
                    <a:pt x="2958" y="1253"/>
                  </a:moveTo>
                  <a:cubicBezTo>
                    <a:pt x="2954" y="1253"/>
                    <a:pt x="2948" y="1256"/>
                    <a:pt x="2940" y="1264"/>
                  </a:cubicBezTo>
                  <a:cubicBezTo>
                    <a:pt x="2916" y="1264"/>
                    <a:pt x="2892" y="1264"/>
                    <a:pt x="2892" y="1288"/>
                  </a:cubicBezTo>
                  <a:lnTo>
                    <a:pt x="2794" y="1312"/>
                  </a:lnTo>
                  <a:cubicBezTo>
                    <a:pt x="2790" y="1310"/>
                    <a:pt x="2786" y="1309"/>
                    <a:pt x="2782" y="1309"/>
                  </a:cubicBezTo>
                  <a:cubicBezTo>
                    <a:pt x="2746" y="1309"/>
                    <a:pt x="2750" y="1410"/>
                    <a:pt x="2794" y="1410"/>
                  </a:cubicBezTo>
                  <a:cubicBezTo>
                    <a:pt x="2843" y="1410"/>
                    <a:pt x="2867" y="1385"/>
                    <a:pt x="2916" y="1385"/>
                  </a:cubicBezTo>
                  <a:cubicBezTo>
                    <a:pt x="2916" y="1410"/>
                    <a:pt x="2916" y="1458"/>
                    <a:pt x="2916" y="1482"/>
                  </a:cubicBezTo>
                  <a:cubicBezTo>
                    <a:pt x="2916" y="1507"/>
                    <a:pt x="2940" y="1531"/>
                    <a:pt x="2964" y="1531"/>
                  </a:cubicBezTo>
                  <a:lnTo>
                    <a:pt x="2989" y="1531"/>
                  </a:lnTo>
                  <a:cubicBezTo>
                    <a:pt x="3013" y="1531"/>
                    <a:pt x="3037" y="1507"/>
                    <a:pt x="3037" y="1482"/>
                  </a:cubicBezTo>
                  <a:cubicBezTo>
                    <a:pt x="3013" y="1434"/>
                    <a:pt x="3013" y="1410"/>
                    <a:pt x="3013" y="1361"/>
                  </a:cubicBezTo>
                  <a:cubicBezTo>
                    <a:pt x="3037" y="1361"/>
                    <a:pt x="3037" y="1337"/>
                    <a:pt x="3037" y="1312"/>
                  </a:cubicBezTo>
                  <a:cubicBezTo>
                    <a:pt x="3013" y="1288"/>
                    <a:pt x="3013" y="1264"/>
                    <a:pt x="2989" y="1264"/>
                  </a:cubicBezTo>
                  <a:cubicBezTo>
                    <a:pt x="2973" y="1264"/>
                    <a:pt x="2967" y="1253"/>
                    <a:pt x="2958" y="1253"/>
                  </a:cubicBezTo>
                  <a:close/>
                  <a:moveTo>
                    <a:pt x="2989" y="1628"/>
                  </a:moveTo>
                  <a:cubicBezTo>
                    <a:pt x="2964" y="1628"/>
                    <a:pt x="2940" y="1652"/>
                    <a:pt x="2940" y="1677"/>
                  </a:cubicBezTo>
                  <a:cubicBezTo>
                    <a:pt x="2916" y="1725"/>
                    <a:pt x="2916" y="1798"/>
                    <a:pt x="2892" y="1847"/>
                  </a:cubicBezTo>
                  <a:cubicBezTo>
                    <a:pt x="2892" y="1871"/>
                    <a:pt x="2916" y="1895"/>
                    <a:pt x="2940" y="1895"/>
                  </a:cubicBezTo>
                  <a:cubicBezTo>
                    <a:pt x="2964" y="1895"/>
                    <a:pt x="2989" y="1895"/>
                    <a:pt x="2989" y="1871"/>
                  </a:cubicBezTo>
                  <a:cubicBezTo>
                    <a:pt x="3013" y="1798"/>
                    <a:pt x="3013" y="1750"/>
                    <a:pt x="3037" y="1677"/>
                  </a:cubicBezTo>
                  <a:cubicBezTo>
                    <a:pt x="3037" y="1652"/>
                    <a:pt x="3013" y="1628"/>
                    <a:pt x="2989" y="1628"/>
                  </a:cubicBezTo>
                  <a:close/>
                  <a:moveTo>
                    <a:pt x="1628" y="1993"/>
                  </a:moveTo>
                  <a:cubicBezTo>
                    <a:pt x="1604" y="1993"/>
                    <a:pt x="1580" y="2017"/>
                    <a:pt x="1580" y="2041"/>
                  </a:cubicBezTo>
                  <a:cubicBezTo>
                    <a:pt x="1580" y="2065"/>
                    <a:pt x="1604" y="2090"/>
                    <a:pt x="1628" y="2090"/>
                  </a:cubicBezTo>
                  <a:cubicBezTo>
                    <a:pt x="1677" y="2090"/>
                    <a:pt x="1726" y="2090"/>
                    <a:pt x="1750" y="2114"/>
                  </a:cubicBezTo>
                  <a:lnTo>
                    <a:pt x="1823" y="2114"/>
                  </a:lnTo>
                  <a:cubicBezTo>
                    <a:pt x="1823" y="2114"/>
                    <a:pt x="1847" y="2114"/>
                    <a:pt x="1847" y="2090"/>
                  </a:cubicBezTo>
                  <a:cubicBezTo>
                    <a:pt x="1847" y="2065"/>
                    <a:pt x="1847" y="2041"/>
                    <a:pt x="1823" y="2017"/>
                  </a:cubicBezTo>
                  <a:lnTo>
                    <a:pt x="1798" y="2017"/>
                  </a:lnTo>
                  <a:cubicBezTo>
                    <a:pt x="1750" y="1993"/>
                    <a:pt x="1677" y="1993"/>
                    <a:pt x="1628" y="1993"/>
                  </a:cubicBezTo>
                  <a:close/>
                  <a:moveTo>
                    <a:pt x="2892" y="1993"/>
                  </a:moveTo>
                  <a:cubicBezTo>
                    <a:pt x="2867" y="1993"/>
                    <a:pt x="2843" y="1993"/>
                    <a:pt x="2819" y="2017"/>
                  </a:cubicBezTo>
                  <a:cubicBezTo>
                    <a:pt x="2794" y="2065"/>
                    <a:pt x="2770" y="2114"/>
                    <a:pt x="2722" y="2163"/>
                  </a:cubicBezTo>
                  <a:cubicBezTo>
                    <a:pt x="2722" y="2187"/>
                    <a:pt x="2722" y="2211"/>
                    <a:pt x="2722" y="2235"/>
                  </a:cubicBezTo>
                  <a:lnTo>
                    <a:pt x="2794" y="2235"/>
                  </a:lnTo>
                  <a:cubicBezTo>
                    <a:pt x="2843" y="2187"/>
                    <a:pt x="2867" y="2114"/>
                    <a:pt x="2916" y="2065"/>
                  </a:cubicBezTo>
                  <a:cubicBezTo>
                    <a:pt x="2916" y="2041"/>
                    <a:pt x="2916" y="2017"/>
                    <a:pt x="2892" y="1993"/>
                  </a:cubicBezTo>
                  <a:close/>
                  <a:moveTo>
                    <a:pt x="1968" y="2144"/>
                  </a:moveTo>
                  <a:cubicBezTo>
                    <a:pt x="1956" y="2144"/>
                    <a:pt x="1944" y="2150"/>
                    <a:pt x="1944" y="2163"/>
                  </a:cubicBezTo>
                  <a:cubicBezTo>
                    <a:pt x="1920" y="2163"/>
                    <a:pt x="1920" y="2211"/>
                    <a:pt x="1944" y="2211"/>
                  </a:cubicBezTo>
                  <a:cubicBezTo>
                    <a:pt x="1993" y="2260"/>
                    <a:pt x="2017" y="2284"/>
                    <a:pt x="2066" y="2333"/>
                  </a:cubicBezTo>
                  <a:lnTo>
                    <a:pt x="2114" y="2333"/>
                  </a:lnTo>
                  <a:cubicBezTo>
                    <a:pt x="2114" y="2357"/>
                    <a:pt x="2139" y="2357"/>
                    <a:pt x="2139" y="2357"/>
                  </a:cubicBezTo>
                  <a:cubicBezTo>
                    <a:pt x="2163" y="2333"/>
                    <a:pt x="2163" y="2308"/>
                    <a:pt x="2139" y="2284"/>
                  </a:cubicBezTo>
                  <a:cubicBezTo>
                    <a:pt x="2114" y="2235"/>
                    <a:pt x="2066" y="2187"/>
                    <a:pt x="1993" y="2163"/>
                  </a:cubicBezTo>
                  <a:cubicBezTo>
                    <a:pt x="1993" y="2150"/>
                    <a:pt x="1981" y="2144"/>
                    <a:pt x="1968" y="2144"/>
                  </a:cubicBezTo>
                  <a:close/>
                  <a:moveTo>
                    <a:pt x="1531" y="2114"/>
                  </a:moveTo>
                  <a:cubicBezTo>
                    <a:pt x="1507" y="2114"/>
                    <a:pt x="1483" y="2138"/>
                    <a:pt x="1483" y="2163"/>
                  </a:cubicBezTo>
                  <a:cubicBezTo>
                    <a:pt x="1483" y="2235"/>
                    <a:pt x="1507" y="2308"/>
                    <a:pt x="1555" y="2357"/>
                  </a:cubicBezTo>
                  <a:cubicBezTo>
                    <a:pt x="1555" y="2357"/>
                    <a:pt x="1580" y="2381"/>
                    <a:pt x="1604" y="2381"/>
                  </a:cubicBezTo>
                  <a:cubicBezTo>
                    <a:pt x="1604" y="2381"/>
                    <a:pt x="1628" y="2381"/>
                    <a:pt x="1628" y="2357"/>
                  </a:cubicBezTo>
                  <a:cubicBezTo>
                    <a:pt x="1653" y="2357"/>
                    <a:pt x="1653" y="2308"/>
                    <a:pt x="1628" y="2308"/>
                  </a:cubicBezTo>
                  <a:cubicBezTo>
                    <a:pt x="1580" y="2260"/>
                    <a:pt x="1580" y="2211"/>
                    <a:pt x="1555" y="2163"/>
                  </a:cubicBezTo>
                  <a:cubicBezTo>
                    <a:pt x="1580" y="2138"/>
                    <a:pt x="1555" y="2114"/>
                    <a:pt x="1531" y="2114"/>
                  </a:cubicBezTo>
                  <a:close/>
                  <a:moveTo>
                    <a:pt x="2637" y="2266"/>
                  </a:moveTo>
                  <a:cubicBezTo>
                    <a:pt x="2624" y="2266"/>
                    <a:pt x="2612" y="2272"/>
                    <a:pt x="2600" y="2284"/>
                  </a:cubicBezTo>
                  <a:cubicBezTo>
                    <a:pt x="2551" y="2308"/>
                    <a:pt x="2503" y="2333"/>
                    <a:pt x="2454" y="2357"/>
                  </a:cubicBezTo>
                  <a:cubicBezTo>
                    <a:pt x="2406" y="2381"/>
                    <a:pt x="2406" y="2406"/>
                    <a:pt x="2430" y="2430"/>
                  </a:cubicBezTo>
                  <a:cubicBezTo>
                    <a:pt x="2430" y="2454"/>
                    <a:pt x="2430" y="2454"/>
                    <a:pt x="2454" y="2454"/>
                  </a:cubicBezTo>
                  <a:lnTo>
                    <a:pt x="2503" y="2430"/>
                  </a:lnTo>
                  <a:cubicBezTo>
                    <a:pt x="2551" y="2406"/>
                    <a:pt x="2600" y="2381"/>
                    <a:pt x="2673" y="2333"/>
                  </a:cubicBezTo>
                  <a:cubicBezTo>
                    <a:pt x="2673" y="2333"/>
                    <a:pt x="2673" y="2284"/>
                    <a:pt x="2673" y="2284"/>
                  </a:cubicBezTo>
                  <a:cubicBezTo>
                    <a:pt x="2661" y="2272"/>
                    <a:pt x="2649" y="2266"/>
                    <a:pt x="2637" y="2266"/>
                  </a:cubicBezTo>
                  <a:close/>
                  <a:moveTo>
                    <a:pt x="1748" y="2395"/>
                  </a:moveTo>
                  <a:cubicBezTo>
                    <a:pt x="1726" y="2395"/>
                    <a:pt x="1701" y="2413"/>
                    <a:pt x="1701" y="2430"/>
                  </a:cubicBezTo>
                  <a:cubicBezTo>
                    <a:pt x="1677" y="2454"/>
                    <a:pt x="1701" y="2478"/>
                    <a:pt x="1726" y="2478"/>
                  </a:cubicBezTo>
                  <a:cubicBezTo>
                    <a:pt x="1774" y="2527"/>
                    <a:pt x="1847" y="2527"/>
                    <a:pt x="1920" y="2551"/>
                  </a:cubicBezTo>
                  <a:cubicBezTo>
                    <a:pt x="1968" y="2527"/>
                    <a:pt x="1968" y="2478"/>
                    <a:pt x="1920" y="2454"/>
                  </a:cubicBezTo>
                  <a:cubicBezTo>
                    <a:pt x="1871" y="2454"/>
                    <a:pt x="1823" y="2430"/>
                    <a:pt x="1774" y="2406"/>
                  </a:cubicBezTo>
                  <a:cubicBezTo>
                    <a:pt x="1767" y="2398"/>
                    <a:pt x="1758" y="2395"/>
                    <a:pt x="1748" y="2395"/>
                  </a:cubicBezTo>
                  <a:close/>
                  <a:moveTo>
                    <a:pt x="2208" y="2395"/>
                  </a:moveTo>
                  <a:cubicBezTo>
                    <a:pt x="2201" y="2395"/>
                    <a:pt x="2194" y="2398"/>
                    <a:pt x="2187" y="2406"/>
                  </a:cubicBezTo>
                  <a:cubicBezTo>
                    <a:pt x="2163" y="2406"/>
                    <a:pt x="2139" y="2430"/>
                    <a:pt x="2139" y="2454"/>
                  </a:cubicBezTo>
                  <a:lnTo>
                    <a:pt x="2090" y="2454"/>
                  </a:lnTo>
                  <a:cubicBezTo>
                    <a:pt x="2066" y="2454"/>
                    <a:pt x="2041" y="2478"/>
                    <a:pt x="2041" y="2503"/>
                  </a:cubicBezTo>
                  <a:cubicBezTo>
                    <a:pt x="2041" y="2527"/>
                    <a:pt x="2066" y="2551"/>
                    <a:pt x="2090" y="2551"/>
                  </a:cubicBezTo>
                  <a:lnTo>
                    <a:pt x="2187" y="2551"/>
                  </a:lnTo>
                  <a:cubicBezTo>
                    <a:pt x="2187" y="2551"/>
                    <a:pt x="2187" y="2576"/>
                    <a:pt x="2187" y="2600"/>
                  </a:cubicBezTo>
                  <a:lnTo>
                    <a:pt x="2187" y="2624"/>
                  </a:lnTo>
                  <a:cubicBezTo>
                    <a:pt x="2163" y="2648"/>
                    <a:pt x="2187" y="2673"/>
                    <a:pt x="2211" y="2673"/>
                  </a:cubicBezTo>
                  <a:lnTo>
                    <a:pt x="2236" y="2673"/>
                  </a:lnTo>
                  <a:cubicBezTo>
                    <a:pt x="2260" y="2673"/>
                    <a:pt x="2260" y="2648"/>
                    <a:pt x="2260" y="2624"/>
                  </a:cubicBezTo>
                  <a:lnTo>
                    <a:pt x="2260" y="2600"/>
                  </a:lnTo>
                  <a:cubicBezTo>
                    <a:pt x="2260" y="2576"/>
                    <a:pt x="2260" y="2551"/>
                    <a:pt x="2260" y="2527"/>
                  </a:cubicBezTo>
                  <a:lnTo>
                    <a:pt x="2284" y="2527"/>
                  </a:lnTo>
                  <a:cubicBezTo>
                    <a:pt x="2333" y="2478"/>
                    <a:pt x="2309" y="2430"/>
                    <a:pt x="2260" y="2430"/>
                  </a:cubicBezTo>
                  <a:lnTo>
                    <a:pt x="2236" y="2430"/>
                  </a:lnTo>
                  <a:cubicBezTo>
                    <a:pt x="2236" y="2413"/>
                    <a:pt x="2224" y="2395"/>
                    <a:pt x="2208" y="2395"/>
                  </a:cubicBezTo>
                  <a:close/>
                  <a:moveTo>
                    <a:pt x="2158" y="2774"/>
                  </a:moveTo>
                  <a:cubicBezTo>
                    <a:pt x="2147" y="2774"/>
                    <a:pt x="2139" y="2780"/>
                    <a:pt x="2139" y="2794"/>
                  </a:cubicBezTo>
                  <a:cubicBezTo>
                    <a:pt x="2090" y="2843"/>
                    <a:pt x="2066" y="2891"/>
                    <a:pt x="2041" y="2940"/>
                  </a:cubicBezTo>
                  <a:cubicBezTo>
                    <a:pt x="2017" y="2964"/>
                    <a:pt x="2017" y="2989"/>
                    <a:pt x="2041" y="3013"/>
                  </a:cubicBezTo>
                  <a:lnTo>
                    <a:pt x="2090" y="3013"/>
                  </a:lnTo>
                  <a:cubicBezTo>
                    <a:pt x="2139" y="2964"/>
                    <a:pt x="2187" y="2916"/>
                    <a:pt x="2211" y="2843"/>
                  </a:cubicBezTo>
                  <a:cubicBezTo>
                    <a:pt x="2229" y="2808"/>
                    <a:pt x="2185" y="2774"/>
                    <a:pt x="2158" y="2774"/>
                  </a:cubicBezTo>
                  <a:close/>
                  <a:moveTo>
                    <a:pt x="1943" y="3045"/>
                  </a:moveTo>
                  <a:cubicBezTo>
                    <a:pt x="1934" y="3045"/>
                    <a:pt x="1926" y="3050"/>
                    <a:pt x="1920" y="3061"/>
                  </a:cubicBezTo>
                  <a:cubicBezTo>
                    <a:pt x="1871" y="3086"/>
                    <a:pt x="1798" y="3134"/>
                    <a:pt x="1750" y="3183"/>
                  </a:cubicBezTo>
                  <a:cubicBezTo>
                    <a:pt x="1701" y="3207"/>
                    <a:pt x="1726" y="3256"/>
                    <a:pt x="1774" y="3256"/>
                  </a:cubicBezTo>
                  <a:lnTo>
                    <a:pt x="1798" y="3256"/>
                  </a:lnTo>
                  <a:cubicBezTo>
                    <a:pt x="1798" y="3256"/>
                    <a:pt x="1823" y="3256"/>
                    <a:pt x="1823" y="3231"/>
                  </a:cubicBezTo>
                  <a:cubicBezTo>
                    <a:pt x="1871" y="3207"/>
                    <a:pt x="1920" y="3159"/>
                    <a:pt x="1968" y="3134"/>
                  </a:cubicBezTo>
                  <a:cubicBezTo>
                    <a:pt x="2006" y="3097"/>
                    <a:pt x="1971" y="3045"/>
                    <a:pt x="1943" y="3045"/>
                  </a:cubicBezTo>
                  <a:close/>
                  <a:moveTo>
                    <a:pt x="1634" y="3269"/>
                  </a:moveTo>
                  <a:cubicBezTo>
                    <a:pt x="1623" y="3269"/>
                    <a:pt x="1612" y="3272"/>
                    <a:pt x="1604" y="3280"/>
                  </a:cubicBezTo>
                  <a:lnTo>
                    <a:pt x="1580" y="3304"/>
                  </a:lnTo>
                  <a:lnTo>
                    <a:pt x="1458" y="3377"/>
                  </a:lnTo>
                  <a:cubicBezTo>
                    <a:pt x="1434" y="3377"/>
                    <a:pt x="1434" y="3402"/>
                    <a:pt x="1434" y="3426"/>
                  </a:cubicBezTo>
                  <a:cubicBezTo>
                    <a:pt x="1434" y="3450"/>
                    <a:pt x="1458" y="3450"/>
                    <a:pt x="1483" y="3450"/>
                  </a:cubicBezTo>
                  <a:lnTo>
                    <a:pt x="1507" y="3450"/>
                  </a:lnTo>
                  <a:lnTo>
                    <a:pt x="1653" y="3377"/>
                  </a:lnTo>
                  <a:lnTo>
                    <a:pt x="1677" y="3353"/>
                  </a:lnTo>
                  <a:cubicBezTo>
                    <a:pt x="1701" y="3329"/>
                    <a:pt x="1701" y="3304"/>
                    <a:pt x="1677" y="3280"/>
                  </a:cubicBezTo>
                  <a:cubicBezTo>
                    <a:pt x="1677" y="3280"/>
                    <a:pt x="1655" y="3269"/>
                    <a:pt x="1634" y="3269"/>
                  </a:cubicBezTo>
                  <a:close/>
                  <a:moveTo>
                    <a:pt x="1303" y="3461"/>
                  </a:moveTo>
                  <a:cubicBezTo>
                    <a:pt x="1292" y="3461"/>
                    <a:pt x="1278" y="3465"/>
                    <a:pt x="1264" y="3474"/>
                  </a:cubicBezTo>
                  <a:lnTo>
                    <a:pt x="1118" y="3572"/>
                  </a:lnTo>
                  <a:cubicBezTo>
                    <a:pt x="1094" y="3572"/>
                    <a:pt x="1094" y="3620"/>
                    <a:pt x="1118" y="3620"/>
                  </a:cubicBezTo>
                  <a:cubicBezTo>
                    <a:pt x="1118" y="3644"/>
                    <a:pt x="1143" y="3644"/>
                    <a:pt x="1167" y="3644"/>
                  </a:cubicBezTo>
                  <a:lnTo>
                    <a:pt x="1337" y="3547"/>
                  </a:lnTo>
                  <a:cubicBezTo>
                    <a:pt x="1376" y="3528"/>
                    <a:pt x="1352" y="3461"/>
                    <a:pt x="1303" y="3461"/>
                  </a:cubicBezTo>
                  <a:close/>
                  <a:moveTo>
                    <a:pt x="1006" y="3651"/>
                  </a:moveTo>
                  <a:cubicBezTo>
                    <a:pt x="997" y="3651"/>
                    <a:pt x="985" y="3657"/>
                    <a:pt x="972" y="3669"/>
                  </a:cubicBezTo>
                  <a:lnTo>
                    <a:pt x="802" y="3766"/>
                  </a:lnTo>
                  <a:cubicBezTo>
                    <a:pt x="778" y="3766"/>
                    <a:pt x="778" y="3814"/>
                    <a:pt x="802" y="3839"/>
                  </a:cubicBezTo>
                  <a:lnTo>
                    <a:pt x="851" y="3839"/>
                  </a:lnTo>
                  <a:cubicBezTo>
                    <a:pt x="900" y="3814"/>
                    <a:pt x="972" y="3766"/>
                    <a:pt x="1021" y="3742"/>
                  </a:cubicBezTo>
                  <a:cubicBezTo>
                    <a:pt x="1045" y="3717"/>
                    <a:pt x="1045" y="3693"/>
                    <a:pt x="1021" y="3669"/>
                  </a:cubicBezTo>
                  <a:cubicBezTo>
                    <a:pt x="1021" y="3657"/>
                    <a:pt x="1015" y="3651"/>
                    <a:pt x="1006" y="3651"/>
                  </a:cubicBezTo>
                  <a:close/>
                  <a:moveTo>
                    <a:pt x="657" y="3863"/>
                  </a:moveTo>
                  <a:lnTo>
                    <a:pt x="487" y="3985"/>
                  </a:lnTo>
                  <a:cubicBezTo>
                    <a:pt x="487" y="4009"/>
                    <a:pt x="487" y="4033"/>
                    <a:pt x="487" y="4057"/>
                  </a:cubicBezTo>
                  <a:lnTo>
                    <a:pt x="560" y="4057"/>
                  </a:lnTo>
                  <a:lnTo>
                    <a:pt x="705" y="3936"/>
                  </a:lnTo>
                  <a:cubicBezTo>
                    <a:pt x="730" y="3912"/>
                    <a:pt x="730" y="3887"/>
                    <a:pt x="705" y="3863"/>
                  </a:cubicBezTo>
                  <a:close/>
                  <a:moveTo>
                    <a:pt x="385" y="4101"/>
                  </a:moveTo>
                  <a:cubicBezTo>
                    <a:pt x="379" y="4101"/>
                    <a:pt x="372" y="4103"/>
                    <a:pt x="365" y="4106"/>
                  </a:cubicBezTo>
                  <a:cubicBezTo>
                    <a:pt x="317" y="4155"/>
                    <a:pt x="268" y="4203"/>
                    <a:pt x="219" y="4252"/>
                  </a:cubicBezTo>
                  <a:cubicBezTo>
                    <a:pt x="219" y="4276"/>
                    <a:pt x="219" y="4300"/>
                    <a:pt x="219" y="4325"/>
                  </a:cubicBezTo>
                  <a:lnTo>
                    <a:pt x="292" y="4325"/>
                  </a:lnTo>
                  <a:cubicBezTo>
                    <a:pt x="341" y="4276"/>
                    <a:pt x="389" y="4227"/>
                    <a:pt x="438" y="4179"/>
                  </a:cubicBezTo>
                  <a:cubicBezTo>
                    <a:pt x="459" y="4158"/>
                    <a:pt x="426" y="4101"/>
                    <a:pt x="385" y="4101"/>
                  </a:cubicBezTo>
                  <a:close/>
                  <a:moveTo>
                    <a:pt x="137" y="4379"/>
                  </a:moveTo>
                  <a:cubicBezTo>
                    <a:pt x="128" y="4379"/>
                    <a:pt x="122" y="4385"/>
                    <a:pt x="122" y="4397"/>
                  </a:cubicBezTo>
                  <a:cubicBezTo>
                    <a:pt x="74" y="4470"/>
                    <a:pt x="49" y="4519"/>
                    <a:pt x="25" y="4592"/>
                  </a:cubicBezTo>
                  <a:cubicBezTo>
                    <a:pt x="25" y="4616"/>
                    <a:pt x="25" y="4640"/>
                    <a:pt x="49" y="4640"/>
                  </a:cubicBezTo>
                  <a:lnTo>
                    <a:pt x="98" y="4640"/>
                  </a:lnTo>
                  <a:cubicBezTo>
                    <a:pt x="98" y="4640"/>
                    <a:pt x="122" y="4640"/>
                    <a:pt x="122" y="4616"/>
                  </a:cubicBezTo>
                  <a:cubicBezTo>
                    <a:pt x="147" y="4568"/>
                    <a:pt x="171" y="4495"/>
                    <a:pt x="195" y="4446"/>
                  </a:cubicBezTo>
                  <a:cubicBezTo>
                    <a:pt x="195" y="4422"/>
                    <a:pt x="195" y="4397"/>
                    <a:pt x="171" y="4397"/>
                  </a:cubicBezTo>
                  <a:cubicBezTo>
                    <a:pt x="159" y="4385"/>
                    <a:pt x="147" y="4379"/>
                    <a:pt x="137" y="4379"/>
                  </a:cubicBezTo>
                  <a:close/>
                  <a:moveTo>
                    <a:pt x="49" y="4738"/>
                  </a:moveTo>
                  <a:cubicBezTo>
                    <a:pt x="25" y="4738"/>
                    <a:pt x="1" y="4762"/>
                    <a:pt x="1" y="4786"/>
                  </a:cubicBezTo>
                  <a:cubicBezTo>
                    <a:pt x="1" y="4859"/>
                    <a:pt x="25" y="4908"/>
                    <a:pt x="25" y="4981"/>
                  </a:cubicBezTo>
                  <a:cubicBezTo>
                    <a:pt x="49" y="5005"/>
                    <a:pt x="49" y="5005"/>
                    <a:pt x="74" y="5005"/>
                  </a:cubicBezTo>
                  <a:lnTo>
                    <a:pt x="98" y="5005"/>
                  </a:lnTo>
                  <a:cubicBezTo>
                    <a:pt x="122" y="5005"/>
                    <a:pt x="122" y="4981"/>
                    <a:pt x="122" y="4956"/>
                  </a:cubicBezTo>
                  <a:cubicBezTo>
                    <a:pt x="98" y="4908"/>
                    <a:pt x="98" y="4835"/>
                    <a:pt x="98" y="4786"/>
                  </a:cubicBezTo>
                  <a:cubicBezTo>
                    <a:pt x="98" y="4762"/>
                    <a:pt x="74" y="4738"/>
                    <a:pt x="49" y="4738"/>
                  </a:cubicBezTo>
                  <a:close/>
                  <a:moveTo>
                    <a:pt x="144" y="5092"/>
                  </a:moveTo>
                  <a:cubicBezTo>
                    <a:pt x="136" y="5092"/>
                    <a:pt x="129" y="5095"/>
                    <a:pt x="122" y="5102"/>
                  </a:cubicBezTo>
                  <a:cubicBezTo>
                    <a:pt x="98" y="5102"/>
                    <a:pt x="98" y="5151"/>
                    <a:pt x="98" y="5175"/>
                  </a:cubicBezTo>
                  <a:cubicBezTo>
                    <a:pt x="147" y="5223"/>
                    <a:pt x="171" y="5272"/>
                    <a:pt x="219" y="5321"/>
                  </a:cubicBezTo>
                  <a:cubicBezTo>
                    <a:pt x="219" y="5345"/>
                    <a:pt x="244" y="5345"/>
                    <a:pt x="244" y="5345"/>
                  </a:cubicBezTo>
                  <a:lnTo>
                    <a:pt x="292" y="5345"/>
                  </a:lnTo>
                  <a:cubicBezTo>
                    <a:pt x="292" y="5321"/>
                    <a:pt x="292" y="5296"/>
                    <a:pt x="292" y="5272"/>
                  </a:cubicBezTo>
                  <a:cubicBezTo>
                    <a:pt x="244" y="5223"/>
                    <a:pt x="219" y="5175"/>
                    <a:pt x="195" y="5126"/>
                  </a:cubicBezTo>
                  <a:cubicBezTo>
                    <a:pt x="178" y="5109"/>
                    <a:pt x="161" y="5092"/>
                    <a:pt x="144" y="5092"/>
                  </a:cubicBezTo>
                  <a:close/>
                  <a:moveTo>
                    <a:pt x="365" y="5400"/>
                  </a:moveTo>
                  <a:cubicBezTo>
                    <a:pt x="353" y="5400"/>
                    <a:pt x="341" y="5406"/>
                    <a:pt x="341" y="5418"/>
                  </a:cubicBezTo>
                  <a:cubicBezTo>
                    <a:pt x="317" y="5442"/>
                    <a:pt x="317" y="5466"/>
                    <a:pt x="341" y="5491"/>
                  </a:cubicBezTo>
                  <a:lnTo>
                    <a:pt x="389" y="5491"/>
                  </a:lnTo>
                  <a:cubicBezTo>
                    <a:pt x="414" y="5466"/>
                    <a:pt x="414" y="5442"/>
                    <a:pt x="389" y="5418"/>
                  </a:cubicBezTo>
                  <a:cubicBezTo>
                    <a:pt x="389" y="5406"/>
                    <a:pt x="377" y="5400"/>
                    <a:pt x="365" y="5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6" name="Google Shape;736;p17"/>
          <p:cNvGrpSpPr/>
          <p:nvPr/>
        </p:nvGrpSpPr>
        <p:grpSpPr>
          <a:xfrm>
            <a:off x="1692695" y="393759"/>
            <a:ext cx="2480828" cy="1081397"/>
            <a:chOff x="3965010" y="571479"/>
            <a:chExt cx="1651683" cy="719972"/>
          </a:xfrm>
        </p:grpSpPr>
        <p:grpSp>
          <p:nvGrpSpPr>
            <p:cNvPr id="737" name="Google Shape;737;p17"/>
            <p:cNvGrpSpPr/>
            <p:nvPr/>
          </p:nvGrpSpPr>
          <p:grpSpPr>
            <a:xfrm>
              <a:off x="3965010" y="571479"/>
              <a:ext cx="1446820" cy="719972"/>
              <a:chOff x="3953250" y="571500"/>
              <a:chExt cx="1383325" cy="766825"/>
            </a:xfrm>
          </p:grpSpPr>
          <p:grpSp>
            <p:nvGrpSpPr>
              <p:cNvPr id="738" name="Google Shape;738;p17"/>
              <p:cNvGrpSpPr/>
              <p:nvPr/>
            </p:nvGrpSpPr>
            <p:grpSpPr>
              <a:xfrm>
                <a:off x="3953250" y="571500"/>
                <a:ext cx="1383166" cy="669650"/>
                <a:chOff x="897088" y="2374675"/>
                <a:chExt cx="1383166" cy="669650"/>
              </a:xfrm>
            </p:grpSpPr>
            <p:sp>
              <p:nvSpPr>
                <p:cNvPr id="739" name="Google Shape;739;p17"/>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7"/>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7"/>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7"/>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3" name="Google Shape;743;p17"/>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4" name="Google Shape;744;p17"/>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5" name="Google Shape;745;p17"/>
          <p:cNvSpPr/>
          <p:nvPr/>
        </p:nvSpPr>
        <p:spPr>
          <a:xfrm>
            <a:off x="-65700" y="6431401"/>
            <a:ext cx="2138592" cy="492032"/>
          </a:xfrm>
          <a:custGeom>
            <a:avLst/>
            <a:gdLst/>
            <a:ahLst/>
            <a:cxnLst/>
            <a:rect l="l" t="t" r="r" b="b"/>
            <a:pathLst>
              <a:path w="7289" h="1677" extrusionOk="0">
                <a:moveTo>
                  <a:pt x="2819" y="1"/>
                </a:moveTo>
                <a:lnTo>
                  <a:pt x="2114" y="1191"/>
                </a:lnTo>
                <a:lnTo>
                  <a:pt x="1604" y="268"/>
                </a:lnTo>
                <a:lnTo>
                  <a:pt x="1118" y="1361"/>
                </a:lnTo>
                <a:lnTo>
                  <a:pt x="584" y="754"/>
                </a:lnTo>
                <a:lnTo>
                  <a:pt x="1" y="1677"/>
                </a:lnTo>
                <a:lnTo>
                  <a:pt x="7289" y="1677"/>
                </a:lnTo>
                <a:lnTo>
                  <a:pt x="6657" y="559"/>
                </a:lnTo>
                <a:lnTo>
                  <a:pt x="6001" y="1191"/>
                </a:lnTo>
                <a:lnTo>
                  <a:pt x="5394" y="268"/>
                </a:lnTo>
                <a:lnTo>
                  <a:pt x="4738" y="1191"/>
                </a:lnTo>
                <a:lnTo>
                  <a:pt x="4252" y="1"/>
                </a:lnTo>
                <a:lnTo>
                  <a:pt x="3353" y="1118"/>
                </a:lnTo>
                <a:lnTo>
                  <a:pt x="2819"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6" name="Google Shape;746;p17"/>
          <p:cNvSpPr/>
          <p:nvPr/>
        </p:nvSpPr>
        <p:spPr>
          <a:xfrm>
            <a:off x="2008236" y="6614303"/>
            <a:ext cx="1421248" cy="309132"/>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7" name="Google Shape;747;p17"/>
          <p:cNvSpPr/>
          <p:nvPr/>
        </p:nvSpPr>
        <p:spPr>
          <a:xfrm>
            <a:off x="8005239" y="6458275"/>
            <a:ext cx="2138603" cy="46516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8" name="Google Shape;748;p17"/>
          <p:cNvSpPr/>
          <p:nvPr/>
        </p:nvSpPr>
        <p:spPr>
          <a:xfrm>
            <a:off x="10043135" y="6431401"/>
            <a:ext cx="2262260" cy="492033"/>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9" name="Google Shape;749;p17"/>
          <p:cNvSpPr/>
          <p:nvPr/>
        </p:nvSpPr>
        <p:spPr>
          <a:xfrm>
            <a:off x="4194215" y="6458275"/>
            <a:ext cx="2138603" cy="46516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0" name="Google Shape;750;p17"/>
          <p:cNvSpPr/>
          <p:nvPr/>
        </p:nvSpPr>
        <p:spPr>
          <a:xfrm>
            <a:off x="6226152" y="6515214"/>
            <a:ext cx="1876864" cy="408217"/>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1" name="Google Shape;751;p17"/>
          <p:cNvSpPr/>
          <p:nvPr/>
        </p:nvSpPr>
        <p:spPr>
          <a:xfrm>
            <a:off x="3157673" y="6614303"/>
            <a:ext cx="1421248" cy="309132"/>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68418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F8C3A-D653-4AB6-A172-35685D2319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2CDF6E-255D-42D7-A4D4-3897B6E34A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4138C6-1DFA-4746-93B8-6CCA5C0983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296976-7E5C-42BF-9A8F-8F5F73C6C1A8}"/>
              </a:ext>
            </a:extLst>
          </p:cNvPr>
          <p:cNvSpPr>
            <a:spLocks noGrp="1"/>
          </p:cNvSpPr>
          <p:nvPr>
            <p:ph type="dt" sz="half" idx="10"/>
          </p:nvPr>
        </p:nvSpPr>
        <p:spPr/>
        <p:txBody>
          <a:bodyPr/>
          <a:lstStyle/>
          <a:p>
            <a:fld id="{C62CC340-7A04-47BC-8C5D-F3EDB73A65A2}" type="datetimeFigureOut">
              <a:rPr lang="en-US" smtClean="0"/>
              <a:t>7/28/2022</a:t>
            </a:fld>
            <a:endParaRPr lang="en-US"/>
          </a:p>
        </p:txBody>
      </p:sp>
      <p:sp>
        <p:nvSpPr>
          <p:cNvPr id="6" name="Footer Placeholder 5">
            <a:extLst>
              <a:ext uri="{FF2B5EF4-FFF2-40B4-BE49-F238E27FC236}">
                <a16:creationId xmlns:a16="http://schemas.microsoft.com/office/drawing/2014/main" id="{93B175F0-BE1E-4B55-B72B-3F7842ADA1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EB9EE2-21EE-441F-9093-7C6F112F06DF}"/>
              </a:ext>
            </a:extLst>
          </p:cNvPr>
          <p:cNvSpPr>
            <a:spLocks noGrp="1"/>
          </p:cNvSpPr>
          <p:nvPr>
            <p:ph type="sldNum" sz="quarter" idx="12"/>
          </p:nvPr>
        </p:nvSpPr>
        <p:spPr/>
        <p:txBody>
          <a:bodyPr/>
          <a:lstStyle/>
          <a:p>
            <a:fld id="{A8D3FC3F-1E74-4A10-A9D6-2160F7355639}" type="slidenum">
              <a:rPr lang="en-US" smtClean="0"/>
              <a:t>‹#›</a:t>
            </a:fld>
            <a:endParaRPr lang="en-US"/>
          </a:p>
        </p:txBody>
      </p:sp>
    </p:spTree>
    <p:extLst>
      <p:ext uri="{BB962C8B-B14F-4D97-AF65-F5344CB8AC3E}">
        <p14:creationId xmlns:p14="http://schemas.microsoft.com/office/powerpoint/2010/main" val="5188015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1">
  <p:cSld name="Title only  1">
    <p:bg>
      <p:bgPr>
        <a:blipFill>
          <a:blip r:embed="rId2">
            <a:alphaModFix/>
          </a:blip>
          <a:stretch>
            <a:fillRect/>
          </a:stretch>
        </a:blipFill>
        <a:effectLst/>
      </p:bgPr>
    </p:bg>
    <p:spTree>
      <p:nvGrpSpPr>
        <p:cNvPr id="1" name="Shape 752"/>
        <p:cNvGrpSpPr/>
        <p:nvPr/>
      </p:nvGrpSpPr>
      <p:grpSpPr>
        <a:xfrm>
          <a:off x="0" y="0"/>
          <a:ext cx="0" cy="0"/>
          <a:chOff x="0" y="0"/>
          <a:chExt cx="0" cy="0"/>
        </a:xfrm>
      </p:grpSpPr>
      <p:sp>
        <p:nvSpPr>
          <p:cNvPr id="753" name="Google Shape;753;p18"/>
          <p:cNvSpPr txBox="1">
            <a:spLocks noGrp="1"/>
          </p:cNvSpPr>
          <p:nvPr>
            <p:ph type="title"/>
          </p:nvPr>
        </p:nvSpPr>
        <p:spPr>
          <a:xfrm>
            <a:off x="10051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754" name="Google Shape;754;p18"/>
          <p:cNvGrpSpPr/>
          <p:nvPr/>
        </p:nvGrpSpPr>
        <p:grpSpPr>
          <a:xfrm rot="-2064066" flipH="1">
            <a:off x="-512766" y="5320777"/>
            <a:ext cx="1502740" cy="1347001"/>
            <a:chOff x="6787377" y="436188"/>
            <a:chExt cx="235647" cy="211226"/>
          </a:xfrm>
        </p:grpSpPr>
        <p:sp>
          <p:nvSpPr>
            <p:cNvPr id="755" name="Google Shape;755;p18"/>
            <p:cNvSpPr/>
            <p:nvPr/>
          </p:nvSpPr>
          <p:spPr>
            <a:xfrm>
              <a:off x="6856435" y="522657"/>
              <a:ext cx="166589" cy="109566"/>
            </a:xfrm>
            <a:custGeom>
              <a:avLst/>
              <a:gdLst/>
              <a:ahLst/>
              <a:cxnLst/>
              <a:rect l="l" t="t" r="r" b="b"/>
              <a:pathLst>
                <a:path w="4277" h="2813" extrusionOk="0">
                  <a:moveTo>
                    <a:pt x="2187" y="626"/>
                  </a:moveTo>
                  <a:cubicBezTo>
                    <a:pt x="2236" y="651"/>
                    <a:pt x="2284" y="699"/>
                    <a:pt x="2284" y="723"/>
                  </a:cubicBezTo>
                  <a:cubicBezTo>
                    <a:pt x="2333" y="966"/>
                    <a:pt x="2260" y="1234"/>
                    <a:pt x="2090" y="1428"/>
                  </a:cubicBezTo>
                  <a:lnTo>
                    <a:pt x="2066" y="1428"/>
                  </a:lnTo>
                  <a:cubicBezTo>
                    <a:pt x="1896" y="1161"/>
                    <a:pt x="1847" y="942"/>
                    <a:pt x="1944" y="821"/>
                  </a:cubicBezTo>
                  <a:cubicBezTo>
                    <a:pt x="2017" y="699"/>
                    <a:pt x="2114" y="626"/>
                    <a:pt x="2187" y="626"/>
                  </a:cubicBezTo>
                  <a:close/>
                  <a:moveTo>
                    <a:pt x="62" y="1"/>
                  </a:moveTo>
                  <a:cubicBezTo>
                    <a:pt x="49" y="1"/>
                    <a:pt x="37" y="7"/>
                    <a:pt x="25" y="19"/>
                  </a:cubicBezTo>
                  <a:cubicBezTo>
                    <a:pt x="1" y="43"/>
                    <a:pt x="1" y="92"/>
                    <a:pt x="25" y="116"/>
                  </a:cubicBezTo>
                  <a:cubicBezTo>
                    <a:pt x="74" y="165"/>
                    <a:pt x="1337" y="1574"/>
                    <a:pt x="1944" y="1574"/>
                  </a:cubicBezTo>
                  <a:lnTo>
                    <a:pt x="2041" y="1574"/>
                  </a:lnTo>
                  <a:cubicBezTo>
                    <a:pt x="2090" y="1622"/>
                    <a:pt x="2114" y="1671"/>
                    <a:pt x="2163" y="1744"/>
                  </a:cubicBezTo>
                  <a:cubicBezTo>
                    <a:pt x="2600" y="2230"/>
                    <a:pt x="3402" y="2813"/>
                    <a:pt x="3961" y="2813"/>
                  </a:cubicBezTo>
                  <a:cubicBezTo>
                    <a:pt x="4058" y="2813"/>
                    <a:pt x="4155" y="2788"/>
                    <a:pt x="4228" y="2740"/>
                  </a:cubicBezTo>
                  <a:cubicBezTo>
                    <a:pt x="4252" y="2715"/>
                    <a:pt x="4276" y="2691"/>
                    <a:pt x="4252" y="2667"/>
                  </a:cubicBezTo>
                  <a:cubicBezTo>
                    <a:pt x="4252" y="2638"/>
                    <a:pt x="4235" y="2627"/>
                    <a:pt x="4217" y="2627"/>
                  </a:cubicBezTo>
                  <a:cubicBezTo>
                    <a:pt x="4203" y="2627"/>
                    <a:pt x="4189" y="2632"/>
                    <a:pt x="4179" y="2642"/>
                  </a:cubicBezTo>
                  <a:cubicBezTo>
                    <a:pt x="4119" y="2674"/>
                    <a:pt x="4046" y="2689"/>
                    <a:pt x="3965" y="2689"/>
                  </a:cubicBezTo>
                  <a:cubicBezTo>
                    <a:pt x="3490" y="2689"/>
                    <a:pt x="2713" y="2186"/>
                    <a:pt x="2236" y="1646"/>
                  </a:cubicBezTo>
                  <a:lnTo>
                    <a:pt x="2139" y="1501"/>
                  </a:lnTo>
                  <a:lnTo>
                    <a:pt x="2163" y="1476"/>
                  </a:lnTo>
                  <a:cubicBezTo>
                    <a:pt x="2382" y="1258"/>
                    <a:pt x="2454" y="966"/>
                    <a:pt x="2382" y="675"/>
                  </a:cubicBezTo>
                  <a:cubicBezTo>
                    <a:pt x="2357" y="578"/>
                    <a:pt x="2284" y="505"/>
                    <a:pt x="2187" y="505"/>
                  </a:cubicBezTo>
                  <a:cubicBezTo>
                    <a:pt x="2178" y="502"/>
                    <a:pt x="2168" y="500"/>
                    <a:pt x="2157" y="500"/>
                  </a:cubicBezTo>
                  <a:cubicBezTo>
                    <a:pt x="2078" y="500"/>
                    <a:pt x="1953" y="575"/>
                    <a:pt x="1847" y="723"/>
                  </a:cubicBezTo>
                  <a:cubicBezTo>
                    <a:pt x="1726" y="893"/>
                    <a:pt x="1750" y="1161"/>
                    <a:pt x="1969" y="1452"/>
                  </a:cubicBezTo>
                  <a:lnTo>
                    <a:pt x="1920" y="1452"/>
                  </a:lnTo>
                  <a:cubicBezTo>
                    <a:pt x="1361" y="1452"/>
                    <a:pt x="98" y="43"/>
                    <a:pt x="98" y="19"/>
                  </a:cubicBezTo>
                  <a:cubicBezTo>
                    <a:pt x="86" y="7"/>
                    <a:pt x="74" y="1"/>
                    <a:pt x="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18"/>
            <p:cNvSpPr/>
            <p:nvPr/>
          </p:nvSpPr>
          <p:spPr>
            <a:xfrm>
              <a:off x="6789675" y="438253"/>
              <a:ext cx="109683" cy="116928"/>
            </a:xfrm>
            <a:custGeom>
              <a:avLst/>
              <a:gdLst/>
              <a:ahLst/>
              <a:cxnLst/>
              <a:rect l="l" t="t" r="r" b="b"/>
              <a:pathLst>
                <a:path w="2816" h="3002" extrusionOk="0">
                  <a:moveTo>
                    <a:pt x="1343" y="1"/>
                  </a:moveTo>
                  <a:cubicBezTo>
                    <a:pt x="1080" y="1"/>
                    <a:pt x="833" y="78"/>
                    <a:pt x="719" y="218"/>
                  </a:cubicBezTo>
                  <a:cubicBezTo>
                    <a:pt x="655" y="309"/>
                    <a:pt x="634" y="396"/>
                    <a:pt x="641" y="474"/>
                  </a:cubicBezTo>
                  <a:lnTo>
                    <a:pt x="641" y="474"/>
                  </a:lnTo>
                  <a:cubicBezTo>
                    <a:pt x="348" y="532"/>
                    <a:pt x="0" y="782"/>
                    <a:pt x="14" y="1263"/>
                  </a:cubicBezTo>
                  <a:cubicBezTo>
                    <a:pt x="22" y="1525"/>
                    <a:pt x="84" y="1690"/>
                    <a:pt x="168" y="1781"/>
                  </a:cubicBezTo>
                  <a:lnTo>
                    <a:pt x="168" y="1781"/>
                  </a:lnTo>
                  <a:cubicBezTo>
                    <a:pt x="126" y="1901"/>
                    <a:pt x="96" y="2051"/>
                    <a:pt x="87" y="2234"/>
                  </a:cubicBezTo>
                  <a:cubicBezTo>
                    <a:pt x="74" y="2792"/>
                    <a:pt x="365" y="3001"/>
                    <a:pt x="700" y="3001"/>
                  </a:cubicBezTo>
                  <a:cubicBezTo>
                    <a:pt x="852" y="3001"/>
                    <a:pt x="1014" y="2958"/>
                    <a:pt x="1160" y="2884"/>
                  </a:cubicBezTo>
                  <a:lnTo>
                    <a:pt x="1160" y="2884"/>
                  </a:lnTo>
                  <a:cubicBezTo>
                    <a:pt x="1247" y="2911"/>
                    <a:pt x="1357" y="2925"/>
                    <a:pt x="1477" y="2925"/>
                  </a:cubicBezTo>
                  <a:cubicBezTo>
                    <a:pt x="1765" y="2925"/>
                    <a:pt x="2105" y="2843"/>
                    <a:pt x="2298" y="2672"/>
                  </a:cubicBezTo>
                  <a:cubicBezTo>
                    <a:pt x="2532" y="2463"/>
                    <a:pt x="2535" y="2247"/>
                    <a:pt x="2428" y="2086"/>
                  </a:cubicBezTo>
                  <a:lnTo>
                    <a:pt x="2428" y="2086"/>
                  </a:lnTo>
                  <a:cubicBezTo>
                    <a:pt x="2505" y="2034"/>
                    <a:pt x="2571" y="1943"/>
                    <a:pt x="2614" y="1797"/>
                  </a:cubicBezTo>
                  <a:cubicBezTo>
                    <a:pt x="2816" y="1130"/>
                    <a:pt x="2481" y="998"/>
                    <a:pt x="2214" y="990"/>
                  </a:cubicBezTo>
                  <a:lnTo>
                    <a:pt x="2214" y="990"/>
                  </a:lnTo>
                  <a:cubicBezTo>
                    <a:pt x="2227" y="937"/>
                    <a:pt x="2239" y="875"/>
                    <a:pt x="2249" y="801"/>
                  </a:cubicBezTo>
                  <a:cubicBezTo>
                    <a:pt x="2327" y="242"/>
                    <a:pt x="1809" y="1"/>
                    <a:pt x="1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8"/>
            <p:cNvSpPr/>
            <p:nvPr/>
          </p:nvSpPr>
          <p:spPr>
            <a:xfrm>
              <a:off x="6787377" y="436188"/>
              <a:ext cx="109800" cy="121290"/>
            </a:xfrm>
            <a:custGeom>
              <a:avLst/>
              <a:gdLst/>
              <a:ahLst/>
              <a:cxnLst/>
              <a:rect l="l" t="t" r="r" b="b"/>
              <a:pathLst>
                <a:path w="2819" h="3114" extrusionOk="0">
                  <a:moveTo>
                    <a:pt x="851" y="587"/>
                  </a:moveTo>
                  <a:cubicBezTo>
                    <a:pt x="948" y="587"/>
                    <a:pt x="1045" y="611"/>
                    <a:pt x="1045" y="708"/>
                  </a:cubicBezTo>
                  <a:cubicBezTo>
                    <a:pt x="1045" y="733"/>
                    <a:pt x="1045" y="757"/>
                    <a:pt x="1045" y="781"/>
                  </a:cubicBezTo>
                  <a:lnTo>
                    <a:pt x="997" y="781"/>
                  </a:lnTo>
                  <a:cubicBezTo>
                    <a:pt x="899" y="757"/>
                    <a:pt x="826" y="684"/>
                    <a:pt x="802" y="587"/>
                  </a:cubicBezTo>
                  <a:close/>
                  <a:moveTo>
                    <a:pt x="2211" y="1097"/>
                  </a:moveTo>
                  <a:cubicBezTo>
                    <a:pt x="2187" y="1219"/>
                    <a:pt x="2138" y="1243"/>
                    <a:pt x="2114" y="1243"/>
                  </a:cubicBezTo>
                  <a:cubicBezTo>
                    <a:pt x="2090" y="1243"/>
                    <a:pt x="2065" y="1219"/>
                    <a:pt x="2041" y="1219"/>
                  </a:cubicBezTo>
                  <a:cubicBezTo>
                    <a:pt x="2017" y="1170"/>
                    <a:pt x="2017" y="1146"/>
                    <a:pt x="2017" y="1121"/>
                  </a:cubicBezTo>
                  <a:cubicBezTo>
                    <a:pt x="2065" y="1097"/>
                    <a:pt x="2138" y="1097"/>
                    <a:pt x="2211" y="1097"/>
                  </a:cubicBezTo>
                  <a:close/>
                  <a:moveTo>
                    <a:pt x="632" y="1486"/>
                  </a:moveTo>
                  <a:cubicBezTo>
                    <a:pt x="656" y="1486"/>
                    <a:pt x="681" y="1510"/>
                    <a:pt x="705" y="1534"/>
                  </a:cubicBezTo>
                  <a:cubicBezTo>
                    <a:pt x="729" y="1559"/>
                    <a:pt x="729" y="1607"/>
                    <a:pt x="705" y="1632"/>
                  </a:cubicBezTo>
                  <a:cubicBezTo>
                    <a:pt x="681" y="1753"/>
                    <a:pt x="559" y="1850"/>
                    <a:pt x="438" y="1850"/>
                  </a:cubicBezTo>
                  <a:cubicBezTo>
                    <a:pt x="389" y="1850"/>
                    <a:pt x="341" y="1850"/>
                    <a:pt x="292" y="1802"/>
                  </a:cubicBezTo>
                  <a:cubicBezTo>
                    <a:pt x="389" y="1583"/>
                    <a:pt x="535" y="1486"/>
                    <a:pt x="632" y="1486"/>
                  </a:cubicBezTo>
                  <a:close/>
                  <a:moveTo>
                    <a:pt x="2017" y="1947"/>
                  </a:moveTo>
                  <a:cubicBezTo>
                    <a:pt x="2163" y="1947"/>
                    <a:pt x="2308" y="1996"/>
                    <a:pt x="2405" y="2117"/>
                  </a:cubicBezTo>
                  <a:cubicBezTo>
                    <a:pt x="2357" y="2117"/>
                    <a:pt x="2333" y="2142"/>
                    <a:pt x="2284" y="2142"/>
                  </a:cubicBezTo>
                  <a:cubicBezTo>
                    <a:pt x="2163" y="2117"/>
                    <a:pt x="2041" y="2069"/>
                    <a:pt x="1944" y="1996"/>
                  </a:cubicBezTo>
                  <a:cubicBezTo>
                    <a:pt x="1944" y="1972"/>
                    <a:pt x="1920" y="1947"/>
                    <a:pt x="1920" y="1947"/>
                  </a:cubicBezTo>
                  <a:close/>
                  <a:moveTo>
                    <a:pt x="1589" y="2354"/>
                  </a:moveTo>
                  <a:cubicBezTo>
                    <a:pt x="1598" y="2354"/>
                    <a:pt x="1604" y="2360"/>
                    <a:pt x="1604" y="2385"/>
                  </a:cubicBezTo>
                  <a:cubicBezTo>
                    <a:pt x="1628" y="2409"/>
                    <a:pt x="1604" y="2506"/>
                    <a:pt x="1482" y="2652"/>
                  </a:cubicBezTo>
                  <a:cubicBezTo>
                    <a:pt x="1410" y="2749"/>
                    <a:pt x="1312" y="2822"/>
                    <a:pt x="1215" y="2871"/>
                  </a:cubicBezTo>
                  <a:cubicBezTo>
                    <a:pt x="1142" y="2846"/>
                    <a:pt x="1094" y="2798"/>
                    <a:pt x="1069" y="2773"/>
                  </a:cubicBezTo>
                  <a:cubicBezTo>
                    <a:pt x="1069" y="2725"/>
                    <a:pt x="1069" y="2676"/>
                    <a:pt x="1118" y="2628"/>
                  </a:cubicBezTo>
                  <a:cubicBezTo>
                    <a:pt x="1215" y="2482"/>
                    <a:pt x="1385" y="2385"/>
                    <a:pt x="1555" y="2360"/>
                  </a:cubicBezTo>
                  <a:cubicBezTo>
                    <a:pt x="1567" y="2360"/>
                    <a:pt x="1580" y="2354"/>
                    <a:pt x="1589" y="2354"/>
                  </a:cubicBezTo>
                  <a:close/>
                  <a:moveTo>
                    <a:pt x="1327" y="121"/>
                  </a:moveTo>
                  <a:cubicBezTo>
                    <a:pt x="1354" y="121"/>
                    <a:pt x="1382" y="122"/>
                    <a:pt x="1410" y="125"/>
                  </a:cubicBezTo>
                  <a:cubicBezTo>
                    <a:pt x="1436" y="123"/>
                    <a:pt x="1463" y="122"/>
                    <a:pt x="1490" y="122"/>
                  </a:cubicBezTo>
                  <a:cubicBezTo>
                    <a:pt x="1730" y="122"/>
                    <a:pt x="1961" y="218"/>
                    <a:pt x="2114" y="393"/>
                  </a:cubicBezTo>
                  <a:cubicBezTo>
                    <a:pt x="2235" y="514"/>
                    <a:pt x="2284" y="684"/>
                    <a:pt x="2260" y="854"/>
                  </a:cubicBezTo>
                  <a:cubicBezTo>
                    <a:pt x="2235" y="903"/>
                    <a:pt x="2235" y="951"/>
                    <a:pt x="2235" y="1000"/>
                  </a:cubicBezTo>
                  <a:cubicBezTo>
                    <a:pt x="2163" y="1000"/>
                    <a:pt x="2065" y="1000"/>
                    <a:pt x="1993" y="1024"/>
                  </a:cubicBezTo>
                  <a:cubicBezTo>
                    <a:pt x="1944" y="1024"/>
                    <a:pt x="1920" y="1024"/>
                    <a:pt x="1920" y="1049"/>
                  </a:cubicBezTo>
                  <a:cubicBezTo>
                    <a:pt x="1895" y="1073"/>
                    <a:pt x="1895" y="1097"/>
                    <a:pt x="1895" y="1121"/>
                  </a:cubicBezTo>
                  <a:cubicBezTo>
                    <a:pt x="1895" y="1219"/>
                    <a:pt x="2017" y="1364"/>
                    <a:pt x="2114" y="1364"/>
                  </a:cubicBezTo>
                  <a:cubicBezTo>
                    <a:pt x="2211" y="1364"/>
                    <a:pt x="2284" y="1292"/>
                    <a:pt x="2333" y="1121"/>
                  </a:cubicBezTo>
                  <a:cubicBezTo>
                    <a:pt x="2349" y="1117"/>
                    <a:pt x="2367" y="1115"/>
                    <a:pt x="2384" y="1115"/>
                  </a:cubicBezTo>
                  <a:cubicBezTo>
                    <a:pt x="2470" y="1115"/>
                    <a:pt x="2564" y="1162"/>
                    <a:pt x="2624" y="1243"/>
                  </a:cubicBezTo>
                  <a:cubicBezTo>
                    <a:pt x="2697" y="1413"/>
                    <a:pt x="2697" y="1632"/>
                    <a:pt x="2624" y="1802"/>
                  </a:cubicBezTo>
                  <a:cubicBezTo>
                    <a:pt x="2600" y="1899"/>
                    <a:pt x="2551" y="1972"/>
                    <a:pt x="2503" y="2045"/>
                  </a:cubicBezTo>
                  <a:cubicBezTo>
                    <a:pt x="2357" y="1875"/>
                    <a:pt x="2163" y="1802"/>
                    <a:pt x="1968" y="1802"/>
                  </a:cubicBezTo>
                  <a:cubicBezTo>
                    <a:pt x="1798" y="1826"/>
                    <a:pt x="1798" y="1899"/>
                    <a:pt x="1798" y="1947"/>
                  </a:cubicBezTo>
                  <a:cubicBezTo>
                    <a:pt x="1822" y="2069"/>
                    <a:pt x="2041" y="2239"/>
                    <a:pt x="2284" y="2239"/>
                  </a:cubicBezTo>
                  <a:cubicBezTo>
                    <a:pt x="2333" y="2239"/>
                    <a:pt x="2405" y="2239"/>
                    <a:pt x="2454" y="2190"/>
                  </a:cubicBezTo>
                  <a:lnTo>
                    <a:pt x="2454" y="2190"/>
                  </a:lnTo>
                  <a:cubicBezTo>
                    <a:pt x="2527" y="2360"/>
                    <a:pt x="2478" y="2555"/>
                    <a:pt x="2333" y="2652"/>
                  </a:cubicBezTo>
                  <a:cubicBezTo>
                    <a:pt x="2114" y="2805"/>
                    <a:pt x="1877" y="2898"/>
                    <a:pt x="1619" y="2898"/>
                  </a:cubicBezTo>
                  <a:cubicBezTo>
                    <a:pt x="1590" y="2898"/>
                    <a:pt x="1561" y="2897"/>
                    <a:pt x="1531" y="2895"/>
                  </a:cubicBezTo>
                  <a:cubicBezTo>
                    <a:pt x="1507" y="2907"/>
                    <a:pt x="1482" y="2913"/>
                    <a:pt x="1455" y="2913"/>
                  </a:cubicBezTo>
                  <a:cubicBezTo>
                    <a:pt x="1428" y="2913"/>
                    <a:pt x="1397" y="2907"/>
                    <a:pt x="1361" y="2895"/>
                  </a:cubicBezTo>
                  <a:cubicBezTo>
                    <a:pt x="1434" y="2846"/>
                    <a:pt x="1507" y="2798"/>
                    <a:pt x="1580" y="2725"/>
                  </a:cubicBezTo>
                  <a:cubicBezTo>
                    <a:pt x="1750" y="2530"/>
                    <a:pt x="1750" y="2385"/>
                    <a:pt x="1725" y="2336"/>
                  </a:cubicBezTo>
                  <a:cubicBezTo>
                    <a:pt x="1677" y="2263"/>
                    <a:pt x="1628" y="2239"/>
                    <a:pt x="1555" y="2239"/>
                  </a:cubicBezTo>
                  <a:cubicBezTo>
                    <a:pt x="1337" y="2263"/>
                    <a:pt x="1142" y="2385"/>
                    <a:pt x="1021" y="2555"/>
                  </a:cubicBezTo>
                  <a:cubicBezTo>
                    <a:pt x="972" y="2628"/>
                    <a:pt x="948" y="2725"/>
                    <a:pt x="972" y="2798"/>
                  </a:cubicBezTo>
                  <a:cubicBezTo>
                    <a:pt x="972" y="2871"/>
                    <a:pt x="1021" y="2895"/>
                    <a:pt x="1069" y="2943"/>
                  </a:cubicBezTo>
                  <a:cubicBezTo>
                    <a:pt x="972" y="2968"/>
                    <a:pt x="875" y="2992"/>
                    <a:pt x="778" y="2992"/>
                  </a:cubicBezTo>
                  <a:cubicBezTo>
                    <a:pt x="608" y="2992"/>
                    <a:pt x="486" y="2943"/>
                    <a:pt x="365" y="2846"/>
                  </a:cubicBezTo>
                  <a:cubicBezTo>
                    <a:pt x="243" y="2700"/>
                    <a:pt x="195" y="2482"/>
                    <a:pt x="219" y="2287"/>
                  </a:cubicBezTo>
                  <a:cubicBezTo>
                    <a:pt x="219" y="2166"/>
                    <a:pt x="219" y="2045"/>
                    <a:pt x="268" y="1923"/>
                  </a:cubicBezTo>
                  <a:cubicBezTo>
                    <a:pt x="316" y="1947"/>
                    <a:pt x="389" y="1972"/>
                    <a:pt x="462" y="1972"/>
                  </a:cubicBezTo>
                  <a:cubicBezTo>
                    <a:pt x="632" y="1972"/>
                    <a:pt x="778" y="1826"/>
                    <a:pt x="826" y="1656"/>
                  </a:cubicBezTo>
                  <a:cubicBezTo>
                    <a:pt x="851" y="1607"/>
                    <a:pt x="851" y="1534"/>
                    <a:pt x="802" y="1462"/>
                  </a:cubicBezTo>
                  <a:cubicBezTo>
                    <a:pt x="778" y="1413"/>
                    <a:pt x="705" y="1389"/>
                    <a:pt x="632" y="1389"/>
                  </a:cubicBezTo>
                  <a:cubicBezTo>
                    <a:pt x="462" y="1413"/>
                    <a:pt x="292" y="1534"/>
                    <a:pt x="243" y="1704"/>
                  </a:cubicBezTo>
                  <a:cubicBezTo>
                    <a:pt x="171" y="1583"/>
                    <a:pt x="146" y="1462"/>
                    <a:pt x="146" y="1316"/>
                  </a:cubicBezTo>
                  <a:cubicBezTo>
                    <a:pt x="146" y="976"/>
                    <a:pt x="365" y="684"/>
                    <a:pt x="681" y="611"/>
                  </a:cubicBezTo>
                  <a:cubicBezTo>
                    <a:pt x="705" y="757"/>
                    <a:pt x="826" y="879"/>
                    <a:pt x="972" y="903"/>
                  </a:cubicBezTo>
                  <a:cubicBezTo>
                    <a:pt x="1021" y="903"/>
                    <a:pt x="1069" y="879"/>
                    <a:pt x="1094" y="854"/>
                  </a:cubicBezTo>
                  <a:cubicBezTo>
                    <a:pt x="1142" y="806"/>
                    <a:pt x="1142" y="757"/>
                    <a:pt x="1142" y="708"/>
                  </a:cubicBezTo>
                  <a:cubicBezTo>
                    <a:pt x="1142" y="538"/>
                    <a:pt x="997" y="466"/>
                    <a:pt x="778" y="466"/>
                  </a:cubicBezTo>
                  <a:cubicBezTo>
                    <a:pt x="778" y="417"/>
                    <a:pt x="802" y="368"/>
                    <a:pt x="826" y="320"/>
                  </a:cubicBezTo>
                  <a:cubicBezTo>
                    <a:pt x="975" y="193"/>
                    <a:pt x="1142" y="121"/>
                    <a:pt x="1327" y="121"/>
                  </a:cubicBezTo>
                  <a:close/>
                  <a:moveTo>
                    <a:pt x="1335" y="0"/>
                  </a:moveTo>
                  <a:cubicBezTo>
                    <a:pt x="1118" y="0"/>
                    <a:pt x="906" y="94"/>
                    <a:pt x="754" y="247"/>
                  </a:cubicBezTo>
                  <a:cubicBezTo>
                    <a:pt x="681" y="320"/>
                    <a:pt x="656" y="393"/>
                    <a:pt x="656" y="490"/>
                  </a:cubicBezTo>
                  <a:cubicBezTo>
                    <a:pt x="268" y="563"/>
                    <a:pt x="1" y="927"/>
                    <a:pt x="25" y="1316"/>
                  </a:cubicBezTo>
                  <a:cubicBezTo>
                    <a:pt x="25" y="1486"/>
                    <a:pt x="73" y="1680"/>
                    <a:pt x="171" y="1826"/>
                  </a:cubicBezTo>
                  <a:cubicBezTo>
                    <a:pt x="122" y="1972"/>
                    <a:pt x="98" y="2142"/>
                    <a:pt x="98" y="2287"/>
                  </a:cubicBezTo>
                  <a:cubicBezTo>
                    <a:pt x="73" y="2530"/>
                    <a:pt x="146" y="2749"/>
                    <a:pt x="292" y="2919"/>
                  </a:cubicBezTo>
                  <a:cubicBezTo>
                    <a:pt x="414" y="3041"/>
                    <a:pt x="584" y="3113"/>
                    <a:pt x="778" y="3113"/>
                  </a:cubicBezTo>
                  <a:cubicBezTo>
                    <a:pt x="948" y="3113"/>
                    <a:pt x="1094" y="3065"/>
                    <a:pt x="1239" y="2992"/>
                  </a:cubicBezTo>
                  <a:cubicBezTo>
                    <a:pt x="1337" y="3016"/>
                    <a:pt x="1434" y="3041"/>
                    <a:pt x="1531" y="3041"/>
                  </a:cubicBezTo>
                  <a:cubicBezTo>
                    <a:pt x="1847" y="3041"/>
                    <a:pt x="2163" y="2943"/>
                    <a:pt x="2405" y="2773"/>
                  </a:cubicBezTo>
                  <a:cubicBezTo>
                    <a:pt x="2600" y="2628"/>
                    <a:pt x="2673" y="2360"/>
                    <a:pt x="2551" y="2166"/>
                  </a:cubicBezTo>
                  <a:cubicBezTo>
                    <a:pt x="2648" y="2069"/>
                    <a:pt x="2697" y="1972"/>
                    <a:pt x="2746" y="1850"/>
                  </a:cubicBezTo>
                  <a:cubicBezTo>
                    <a:pt x="2818" y="1632"/>
                    <a:pt x="2818" y="1389"/>
                    <a:pt x="2721" y="1170"/>
                  </a:cubicBezTo>
                  <a:cubicBezTo>
                    <a:pt x="2624" y="1073"/>
                    <a:pt x="2503" y="1000"/>
                    <a:pt x="2357" y="976"/>
                  </a:cubicBezTo>
                  <a:cubicBezTo>
                    <a:pt x="2357" y="951"/>
                    <a:pt x="2381" y="903"/>
                    <a:pt x="2381" y="854"/>
                  </a:cubicBezTo>
                  <a:cubicBezTo>
                    <a:pt x="2405" y="660"/>
                    <a:pt x="2357" y="441"/>
                    <a:pt x="2211" y="296"/>
                  </a:cubicBezTo>
                  <a:cubicBezTo>
                    <a:pt x="2011" y="118"/>
                    <a:pt x="1750" y="1"/>
                    <a:pt x="1484" y="1"/>
                  </a:cubicBezTo>
                  <a:cubicBezTo>
                    <a:pt x="1459" y="1"/>
                    <a:pt x="1434" y="2"/>
                    <a:pt x="1410" y="4"/>
                  </a:cubicBezTo>
                  <a:cubicBezTo>
                    <a:pt x="1385" y="2"/>
                    <a:pt x="1360" y="0"/>
                    <a:pt x="1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8"/>
            <p:cNvSpPr/>
            <p:nvPr/>
          </p:nvSpPr>
          <p:spPr>
            <a:xfrm>
              <a:off x="6824262" y="479851"/>
              <a:ext cx="34120" cy="35055"/>
            </a:xfrm>
            <a:custGeom>
              <a:avLst/>
              <a:gdLst/>
              <a:ahLst/>
              <a:cxnLst/>
              <a:rect l="l" t="t" r="r" b="b"/>
              <a:pathLst>
                <a:path w="876" h="900" extrusionOk="0">
                  <a:moveTo>
                    <a:pt x="438" y="0"/>
                  </a:moveTo>
                  <a:cubicBezTo>
                    <a:pt x="195" y="0"/>
                    <a:pt x="1" y="195"/>
                    <a:pt x="1" y="438"/>
                  </a:cubicBezTo>
                  <a:cubicBezTo>
                    <a:pt x="1" y="681"/>
                    <a:pt x="195" y="899"/>
                    <a:pt x="438" y="899"/>
                  </a:cubicBezTo>
                  <a:cubicBezTo>
                    <a:pt x="681" y="899"/>
                    <a:pt x="875" y="681"/>
                    <a:pt x="875" y="438"/>
                  </a:cubicBezTo>
                  <a:cubicBezTo>
                    <a:pt x="875" y="195"/>
                    <a:pt x="681" y="0"/>
                    <a:pt x="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8"/>
            <p:cNvSpPr/>
            <p:nvPr/>
          </p:nvSpPr>
          <p:spPr>
            <a:xfrm>
              <a:off x="6851527" y="561919"/>
              <a:ext cx="46117" cy="34120"/>
            </a:xfrm>
            <a:custGeom>
              <a:avLst/>
              <a:gdLst/>
              <a:ahLst/>
              <a:cxnLst/>
              <a:rect l="l" t="t" r="r" b="b"/>
              <a:pathLst>
                <a:path w="1184" h="876" extrusionOk="0">
                  <a:moveTo>
                    <a:pt x="974" y="1"/>
                  </a:moveTo>
                  <a:cubicBezTo>
                    <a:pt x="745" y="1"/>
                    <a:pt x="267" y="55"/>
                    <a:pt x="103" y="493"/>
                  </a:cubicBezTo>
                  <a:cubicBezTo>
                    <a:pt x="1" y="738"/>
                    <a:pt x="186" y="875"/>
                    <a:pt x="424" y="875"/>
                  </a:cubicBezTo>
                  <a:cubicBezTo>
                    <a:pt x="753" y="875"/>
                    <a:pt x="1183" y="613"/>
                    <a:pt x="1099" y="7"/>
                  </a:cubicBezTo>
                  <a:cubicBezTo>
                    <a:pt x="1099" y="7"/>
                    <a:pt x="1050"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8"/>
            <p:cNvSpPr/>
            <p:nvPr/>
          </p:nvSpPr>
          <p:spPr>
            <a:xfrm>
              <a:off x="6870652" y="559894"/>
              <a:ext cx="25590" cy="24071"/>
            </a:xfrm>
            <a:custGeom>
              <a:avLst/>
              <a:gdLst/>
              <a:ahLst/>
              <a:cxnLst/>
              <a:rect l="l" t="t" r="r" b="b"/>
              <a:pathLst>
                <a:path w="657" h="618" extrusionOk="0">
                  <a:moveTo>
                    <a:pt x="586" y="0"/>
                  </a:moveTo>
                  <a:cubicBezTo>
                    <a:pt x="569" y="0"/>
                    <a:pt x="552" y="17"/>
                    <a:pt x="535" y="35"/>
                  </a:cubicBezTo>
                  <a:cubicBezTo>
                    <a:pt x="413" y="229"/>
                    <a:pt x="243" y="375"/>
                    <a:pt x="49" y="496"/>
                  </a:cubicBezTo>
                  <a:cubicBezTo>
                    <a:pt x="25" y="520"/>
                    <a:pt x="0" y="545"/>
                    <a:pt x="25" y="569"/>
                  </a:cubicBezTo>
                  <a:cubicBezTo>
                    <a:pt x="25" y="593"/>
                    <a:pt x="49" y="593"/>
                    <a:pt x="73" y="618"/>
                  </a:cubicBezTo>
                  <a:cubicBezTo>
                    <a:pt x="73" y="593"/>
                    <a:pt x="97" y="593"/>
                    <a:pt x="97" y="593"/>
                  </a:cubicBezTo>
                  <a:cubicBezTo>
                    <a:pt x="316" y="472"/>
                    <a:pt x="510" y="278"/>
                    <a:pt x="656" y="83"/>
                  </a:cubicBezTo>
                  <a:cubicBezTo>
                    <a:pt x="656" y="35"/>
                    <a:pt x="656" y="10"/>
                    <a:pt x="608" y="10"/>
                  </a:cubicBezTo>
                  <a:cubicBezTo>
                    <a:pt x="600" y="3"/>
                    <a:pt x="593"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8"/>
            <p:cNvSpPr/>
            <p:nvPr/>
          </p:nvSpPr>
          <p:spPr>
            <a:xfrm>
              <a:off x="6924325" y="613021"/>
              <a:ext cx="46117" cy="34393"/>
            </a:xfrm>
            <a:custGeom>
              <a:avLst/>
              <a:gdLst/>
              <a:ahLst/>
              <a:cxnLst/>
              <a:rect l="l" t="t" r="r" b="b"/>
              <a:pathLst>
                <a:path w="1184" h="883" extrusionOk="0">
                  <a:moveTo>
                    <a:pt x="979" y="1"/>
                  </a:moveTo>
                  <a:cubicBezTo>
                    <a:pt x="755" y="1"/>
                    <a:pt x="286" y="55"/>
                    <a:pt x="104" y="493"/>
                  </a:cubicBezTo>
                  <a:cubicBezTo>
                    <a:pt x="1" y="740"/>
                    <a:pt x="191" y="883"/>
                    <a:pt x="434" y="883"/>
                  </a:cubicBezTo>
                  <a:cubicBezTo>
                    <a:pt x="761" y="883"/>
                    <a:pt x="1184" y="621"/>
                    <a:pt x="1100" y="7"/>
                  </a:cubicBezTo>
                  <a:cubicBezTo>
                    <a:pt x="1100" y="7"/>
                    <a:pt x="1053" y="1"/>
                    <a:pt x="9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8"/>
            <p:cNvSpPr/>
            <p:nvPr/>
          </p:nvSpPr>
          <p:spPr>
            <a:xfrm>
              <a:off x="6943488" y="610996"/>
              <a:ext cx="25590" cy="24071"/>
            </a:xfrm>
            <a:custGeom>
              <a:avLst/>
              <a:gdLst/>
              <a:ahLst/>
              <a:cxnLst/>
              <a:rect l="l" t="t" r="r" b="b"/>
              <a:pathLst>
                <a:path w="657" h="618" extrusionOk="0">
                  <a:moveTo>
                    <a:pt x="596" y="0"/>
                  </a:moveTo>
                  <a:cubicBezTo>
                    <a:pt x="572" y="0"/>
                    <a:pt x="559" y="17"/>
                    <a:pt x="559" y="34"/>
                  </a:cubicBezTo>
                  <a:cubicBezTo>
                    <a:pt x="414" y="229"/>
                    <a:pt x="244" y="399"/>
                    <a:pt x="49" y="520"/>
                  </a:cubicBezTo>
                  <a:cubicBezTo>
                    <a:pt x="25" y="520"/>
                    <a:pt x="1" y="569"/>
                    <a:pt x="25" y="593"/>
                  </a:cubicBezTo>
                  <a:cubicBezTo>
                    <a:pt x="49" y="593"/>
                    <a:pt x="49" y="617"/>
                    <a:pt x="74" y="617"/>
                  </a:cubicBezTo>
                  <a:lnTo>
                    <a:pt x="98" y="617"/>
                  </a:lnTo>
                  <a:cubicBezTo>
                    <a:pt x="317" y="472"/>
                    <a:pt x="511" y="302"/>
                    <a:pt x="657" y="83"/>
                  </a:cubicBezTo>
                  <a:cubicBezTo>
                    <a:pt x="657" y="59"/>
                    <a:pt x="657" y="34"/>
                    <a:pt x="632" y="10"/>
                  </a:cubicBezTo>
                  <a:cubicBezTo>
                    <a:pt x="618" y="3"/>
                    <a:pt x="606" y="0"/>
                    <a:pt x="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8"/>
            <p:cNvSpPr/>
            <p:nvPr/>
          </p:nvSpPr>
          <p:spPr>
            <a:xfrm>
              <a:off x="6898073" y="510778"/>
              <a:ext cx="46740" cy="38171"/>
            </a:xfrm>
            <a:custGeom>
              <a:avLst/>
              <a:gdLst/>
              <a:ahLst/>
              <a:cxnLst/>
              <a:rect l="l" t="t" r="r" b="b"/>
              <a:pathLst>
                <a:path w="1200" h="980" extrusionOk="0">
                  <a:moveTo>
                    <a:pt x="630" y="1"/>
                  </a:moveTo>
                  <a:cubicBezTo>
                    <a:pt x="560" y="1"/>
                    <a:pt x="487" y="25"/>
                    <a:pt x="414" y="81"/>
                  </a:cubicBezTo>
                  <a:cubicBezTo>
                    <a:pt x="1" y="372"/>
                    <a:pt x="900" y="980"/>
                    <a:pt x="900" y="980"/>
                  </a:cubicBezTo>
                  <a:cubicBezTo>
                    <a:pt x="1200" y="540"/>
                    <a:pt x="956" y="1"/>
                    <a:pt x="6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8"/>
            <p:cNvSpPr/>
            <p:nvPr/>
          </p:nvSpPr>
          <p:spPr>
            <a:xfrm>
              <a:off x="6922689" y="524878"/>
              <a:ext cx="13282" cy="26914"/>
            </a:xfrm>
            <a:custGeom>
              <a:avLst/>
              <a:gdLst/>
              <a:ahLst/>
              <a:cxnLst/>
              <a:rect l="l" t="t" r="r" b="b"/>
              <a:pathLst>
                <a:path w="341" h="691" extrusionOk="0">
                  <a:moveTo>
                    <a:pt x="75" y="0"/>
                  </a:moveTo>
                  <a:cubicBezTo>
                    <a:pt x="65" y="0"/>
                    <a:pt x="56" y="3"/>
                    <a:pt x="49" y="10"/>
                  </a:cubicBezTo>
                  <a:cubicBezTo>
                    <a:pt x="25" y="10"/>
                    <a:pt x="0" y="59"/>
                    <a:pt x="25" y="83"/>
                  </a:cubicBezTo>
                  <a:cubicBezTo>
                    <a:pt x="122" y="253"/>
                    <a:pt x="195" y="423"/>
                    <a:pt x="219" y="618"/>
                  </a:cubicBezTo>
                  <a:cubicBezTo>
                    <a:pt x="219" y="642"/>
                    <a:pt x="243" y="666"/>
                    <a:pt x="268" y="691"/>
                  </a:cubicBezTo>
                  <a:cubicBezTo>
                    <a:pt x="316" y="691"/>
                    <a:pt x="340" y="666"/>
                    <a:pt x="340" y="642"/>
                  </a:cubicBezTo>
                  <a:cubicBezTo>
                    <a:pt x="316" y="423"/>
                    <a:pt x="243" y="205"/>
                    <a:pt x="122" y="35"/>
                  </a:cubicBezTo>
                  <a:cubicBezTo>
                    <a:pt x="122" y="18"/>
                    <a:pt x="98" y="0"/>
                    <a:pt x="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8"/>
            <p:cNvSpPr/>
            <p:nvPr/>
          </p:nvSpPr>
          <p:spPr>
            <a:xfrm>
              <a:off x="6942865" y="561218"/>
              <a:ext cx="41365" cy="39768"/>
            </a:xfrm>
            <a:custGeom>
              <a:avLst/>
              <a:gdLst/>
              <a:ahLst/>
              <a:cxnLst/>
              <a:rect l="l" t="t" r="r" b="b"/>
              <a:pathLst>
                <a:path w="1062" h="1021" extrusionOk="0">
                  <a:moveTo>
                    <a:pt x="509" y="0"/>
                  </a:moveTo>
                  <a:cubicBezTo>
                    <a:pt x="0" y="0"/>
                    <a:pt x="333" y="1021"/>
                    <a:pt x="333" y="1021"/>
                  </a:cubicBezTo>
                  <a:cubicBezTo>
                    <a:pt x="940" y="827"/>
                    <a:pt x="1061" y="25"/>
                    <a:pt x="527" y="1"/>
                  </a:cubicBezTo>
                  <a:cubicBezTo>
                    <a:pt x="521" y="0"/>
                    <a:pt x="515" y="0"/>
                    <a:pt x="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8"/>
            <p:cNvSpPr/>
            <p:nvPr/>
          </p:nvSpPr>
          <p:spPr>
            <a:xfrm>
              <a:off x="6952953" y="576370"/>
              <a:ext cx="12347" cy="26525"/>
            </a:xfrm>
            <a:custGeom>
              <a:avLst/>
              <a:gdLst/>
              <a:ahLst/>
              <a:cxnLst/>
              <a:rect l="l" t="t" r="r" b="b"/>
              <a:pathLst>
                <a:path w="317" h="681" extrusionOk="0">
                  <a:moveTo>
                    <a:pt x="268" y="0"/>
                  </a:moveTo>
                  <a:cubicBezTo>
                    <a:pt x="244" y="0"/>
                    <a:pt x="195" y="25"/>
                    <a:pt x="195" y="49"/>
                  </a:cubicBezTo>
                  <a:cubicBezTo>
                    <a:pt x="171" y="243"/>
                    <a:pt x="122" y="413"/>
                    <a:pt x="25" y="583"/>
                  </a:cubicBezTo>
                  <a:cubicBezTo>
                    <a:pt x="1" y="608"/>
                    <a:pt x="1" y="656"/>
                    <a:pt x="25" y="680"/>
                  </a:cubicBezTo>
                  <a:lnTo>
                    <a:pt x="98" y="680"/>
                  </a:lnTo>
                  <a:cubicBezTo>
                    <a:pt x="195" y="486"/>
                    <a:pt x="268" y="292"/>
                    <a:pt x="316" y="73"/>
                  </a:cubicBezTo>
                  <a:cubicBezTo>
                    <a:pt x="316" y="49"/>
                    <a:pt x="292"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7" name="Google Shape;767;p18"/>
          <p:cNvGrpSpPr/>
          <p:nvPr/>
        </p:nvGrpSpPr>
        <p:grpSpPr>
          <a:xfrm rot="8099880">
            <a:off x="20885" y="70352"/>
            <a:ext cx="874835" cy="771231"/>
            <a:chOff x="4508023" y="3764622"/>
            <a:chExt cx="161487" cy="142362"/>
          </a:xfrm>
        </p:grpSpPr>
        <p:sp>
          <p:nvSpPr>
            <p:cNvPr id="768" name="Google Shape;768;p18"/>
            <p:cNvSpPr/>
            <p:nvPr/>
          </p:nvSpPr>
          <p:spPr>
            <a:xfrm>
              <a:off x="4558151" y="3764622"/>
              <a:ext cx="65163" cy="54335"/>
            </a:xfrm>
            <a:custGeom>
              <a:avLst/>
              <a:gdLst/>
              <a:ahLst/>
              <a:cxnLst/>
              <a:rect l="l" t="t" r="r" b="b"/>
              <a:pathLst>
                <a:path w="1673" h="1395" extrusionOk="0">
                  <a:moveTo>
                    <a:pt x="947" y="1"/>
                  </a:moveTo>
                  <a:cubicBezTo>
                    <a:pt x="917" y="1"/>
                    <a:pt x="885" y="4"/>
                    <a:pt x="851" y="10"/>
                  </a:cubicBezTo>
                  <a:cubicBezTo>
                    <a:pt x="1" y="156"/>
                    <a:pt x="1118" y="1225"/>
                    <a:pt x="1118" y="1225"/>
                  </a:cubicBezTo>
                  <a:cubicBezTo>
                    <a:pt x="1208" y="1344"/>
                    <a:pt x="1284" y="1394"/>
                    <a:pt x="1346" y="1394"/>
                  </a:cubicBezTo>
                  <a:cubicBezTo>
                    <a:pt x="1672" y="1394"/>
                    <a:pt x="1599" y="1"/>
                    <a:pt x="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8"/>
            <p:cNvSpPr/>
            <p:nvPr/>
          </p:nvSpPr>
          <p:spPr>
            <a:xfrm>
              <a:off x="4607735" y="3824527"/>
              <a:ext cx="61775" cy="35678"/>
            </a:xfrm>
            <a:custGeom>
              <a:avLst/>
              <a:gdLst/>
              <a:ahLst/>
              <a:cxnLst/>
              <a:rect l="l" t="t" r="r" b="b"/>
              <a:pathLst>
                <a:path w="1586" h="916" extrusionOk="0">
                  <a:moveTo>
                    <a:pt x="851" y="0"/>
                  </a:moveTo>
                  <a:cubicBezTo>
                    <a:pt x="473" y="0"/>
                    <a:pt x="137" y="537"/>
                    <a:pt x="137" y="537"/>
                  </a:cubicBezTo>
                  <a:cubicBezTo>
                    <a:pt x="0" y="811"/>
                    <a:pt x="113" y="915"/>
                    <a:pt x="310" y="915"/>
                  </a:cubicBezTo>
                  <a:cubicBezTo>
                    <a:pt x="744" y="915"/>
                    <a:pt x="1585" y="409"/>
                    <a:pt x="1084" y="75"/>
                  </a:cubicBezTo>
                  <a:cubicBezTo>
                    <a:pt x="1006" y="22"/>
                    <a:pt x="928" y="0"/>
                    <a:pt x="8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8"/>
            <p:cNvSpPr/>
            <p:nvPr/>
          </p:nvSpPr>
          <p:spPr>
            <a:xfrm>
              <a:off x="4552971" y="3869787"/>
              <a:ext cx="66682" cy="28044"/>
            </a:xfrm>
            <a:custGeom>
              <a:avLst/>
              <a:gdLst/>
              <a:ahLst/>
              <a:cxnLst/>
              <a:rect l="l" t="t" r="r" b="b"/>
              <a:pathLst>
                <a:path w="1712" h="720" extrusionOk="0">
                  <a:moveTo>
                    <a:pt x="1042" y="0"/>
                  </a:moveTo>
                  <a:cubicBezTo>
                    <a:pt x="818" y="0"/>
                    <a:pt x="620" y="55"/>
                    <a:pt x="620" y="55"/>
                  </a:cubicBezTo>
                  <a:cubicBezTo>
                    <a:pt x="0" y="300"/>
                    <a:pt x="770" y="719"/>
                    <a:pt x="1278" y="719"/>
                  </a:cubicBezTo>
                  <a:cubicBezTo>
                    <a:pt x="1526" y="719"/>
                    <a:pt x="1712" y="618"/>
                    <a:pt x="1640" y="347"/>
                  </a:cubicBezTo>
                  <a:cubicBezTo>
                    <a:pt x="1564" y="67"/>
                    <a:pt x="1287" y="0"/>
                    <a:pt x="10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8"/>
            <p:cNvSpPr/>
            <p:nvPr/>
          </p:nvSpPr>
          <p:spPr>
            <a:xfrm>
              <a:off x="4549660" y="3798275"/>
              <a:ext cx="44364" cy="50479"/>
            </a:xfrm>
            <a:custGeom>
              <a:avLst/>
              <a:gdLst/>
              <a:ahLst/>
              <a:cxnLst/>
              <a:rect l="l" t="t" r="r" b="b"/>
              <a:pathLst>
                <a:path w="1139" h="1296" extrusionOk="0">
                  <a:moveTo>
                    <a:pt x="675" y="0"/>
                  </a:moveTo>
                  <a:cubicBezTo>
                    <a:pt x="627" y="0"/>
                    <a:pt x="572" y="14"/>
                    <a:pt x="510" y="45"/>
                  </a:cubicBezTo>
                  <a:cubicBezTo>
                    <a:pt x="0" y="288"/>
                    <a:pt x="438" y="1114"/>
                    <a:pt x="438" y="1114"/>
                  </a:cubicBezTo>
                  <a:cubicBezTo>
                    <a:pt x="517" y="1242"/>
                    <a:pt x="592" y="1295"/>
                    <a:pt x="659" y="1295"/>
                  </a:cubicBezTo>
                  <a:cubicBezTo>
                    <a:pt x="992" y="1295"/>
                    <a:pt x="1139" y="0"/>
                    <a:pt x="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18"/>
            <p:cNvSpPr/>
            <p:nvPr/>
          </p:nvSpPr>
          <p:spPr>
            <a:xfrm>
              <a:off x="4526018" y="3790290"/>
              <a:ext cx="91805" cy="116694"/>
            </a:xfrm>
            <a:custGeom>
              <a:avLst/>
              <a:gdLst/>
              <a:ahLst/>
              <a:cxnLst/>
              <a:rect l="l" t="t" r="r" b="b"/>
              <a:pathLst>
                <a:path w="2357" h="2996" extrusionOk="0">
                  <a:moveTo>
                    <a:pt x="1917" y="1"/>
                  </a:moveTo>
                  <a:cubicBezTo>
                    <a:pt x="1880" y="1"/>
                    <a:pt x="1855" y="40"/>
                    <a:pt x="1895" y="80"/>
                  </a:cubicBezTo>
                  <a:cubicBezTo>
                    <a:pt x="2162" y="299"/>
                    <a:pt x="2283" y="663"/>
                    <a:pt x="2186" y="1027"/>
                  </a:cubicBezTo>
                  <a:cubicBezTo>
                    <a:pt x="2113" y="1416"/>
                    <a:pt x="1773" y="1708"/>
                    <a:pt x="1360" y="1732"/>
                  </a:cubicBezTo>
                  <a:cubicBezTo>
                    <a:pt x="704" y="1780"/>
                    <a:pt x="146" y="2266"/>
                    <a:pt x="0" y="2946"/>
                  </a:cubicBezTo>
                  <a:cubicBezTo>
                    <a:pt x="0" y="2971"/>
                    <a:pt x="24" y="2995"/>
                    <a:pt x="49" y="2995"/>
                  </a:cubicBezTo>
                  <a:cubicBezTo>
                    <a:pt x="49" y="2995"/>
                    <a:pt x="73" y="2971"/>
                    <a:pt x="73" y="2946"/>
                  </a:cubicBezTo>
                  <a:cubicBezTo>
                    <a:pt x="219" y="2339"/>
                    <a:pt x="729" y="1878"/>
                    <a:pt x="1360" y="1805"/>
                  </a:cubicBezTo>
                  <a:cubicBezTo>
                    <a:pt x="1822" y="1780"/>
                    <a:pt x="2186" y="1465"/>
                    <a:pt x="2283" y="1027"/>
                  </a:cubicBezTo>
                  <a:cubicBezTo>
                    <a:pt x="2356" y="663"/>
                    <a:pt x="2235" y="250"/>
                    <a:pt x="1943" y="7"/>
                  </a:cubicBezTo>
                  <a:cubicBezTo>
                    <a:pt x="1934" y="3"/>
                    <a:pt x="1926" y="1"/>
                    <a:pt x="1917"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18"/>
            <p:cNvSpPr/>
            <p:nvPr/>
          </p:nvSpPr>
          <p:spPr>
            <a:xfrm>
              <a:off x="4596946" y="3843534"/>
              <a:ext cx="44520" cy="12698"/>
            </a:xfrm>
            <a:custGeom>
              <a:avLst/>
              <a:gdLst/>
              <a:ahLst/>
              <a:cxnLst/>
              <a:rect l="l" t="t" r="r" b="b"/>
              <a:pathLst>
                <a:path w="1143" h="326" extrusionOk="0">
                  <a:moveTo>
                    <a:pt x="1070" y="0"/>
                  </a:moveTo>
                  <a:cubicBezTo>
                    <a:pt x="903" y="93"/>
                    <a:pt x="522" y="243"/>
                    <a:pt x="265" y="243"/>
                  </a:cubicBezTo>
                  <a:cubicBezTo>
                    <a:pt x="187" y="243"/>
                    <a:pt x="119" y="229"/>
                    <a:pt x="74" y="195"/>
                  </a:cubicBezTo>
                  <a:cubicBezTo>
                    <a:pt x="74" y="183"/>
                    <a:pt x="68" y="177"/>
                    <a:pt x="59" y="177"/>
                  </a:cubicBezTo>
                  <a:cubicBezTo>
                    <a:pt x="50" y="177"/>
                    <a:pt x="37" y="183"/>
                    <a:pt x="25" y="195"/>
                  </a:cubicBezTo>
                  <a:cubicBezTo>
                    <a:pt x="1" y="195"/>
                    <a:pt x="1" y="243"/>
                    <a:pt x="25" y="243"/>
                  </a:cubicBezTo>
                  <a:cubicBezTo>
                    <a:pt x="80" y="298"/>
                    <a:pt x="135" y="325"/>
                    <a:pt x="199" y="325"/>
                  </a:cubicBezTo>
                  <a:cubicBezTo>
                    <a:pt x="221" y="325"/>
                    <a:pt x="244" y="322"/>
                    <a:pt x="268" y="316"/>
                  </a:cubicBezTo>
                  <a:cubicBezTo>
                    <a:pt x="560" y="292"/>
                    <a:pt x="851" y="219"/>
                    <a:pt x="1094" y="98"/>
                  </a:cubicBezTo>
                  <a:cubicBezTo>
                    <a:pt x="1118" y="73"/>
                    <a:pt x="1143" y="49"/>
                    <a:pt x="1118" y="25"/>
                  </a:cubicBezTo>
                  <a:cubicBezTo>
                    <a:pt x="1118" y="0"/>
                    <a:pt x="1094" y="0"/>
                    <a:pt x="1070"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8"/>
            <p:cNvSpPr/>
            <p:nvPr/>
          </p:nvSpPr>
          <p:spPr>
            <a:xfrm>
              <a:off x="4569525" y="3818529"/>
              <a:ext cx="11373" cy="42066"/>
            </a:xfrm>
            <a:custGeom>
              <a:avLst/>
              <a:gdLst/>
              <a:ahLst/>
              <a:cxnLst/>
              <a:rect l="l" t="t" r="r" b="b"/>
              <a:pathLst>
                <a:path w="292" h="1080" extrusionOk="0">
                  <a:moveTo>
                    <a:pt x="223" y="1"/>
                  </a:moveTo>
                  <a:cubicBezTo>
                    <a:pt x="207" y="1"/>
                    <a:pt x="195" y="18"/>
                    <a:pt x="195" y="35"/>
                  </a:cubicBezTo>
                  <a:cubicBezTo>
                    <a:pt x="171" y="132"/>
                    <a:pt x="0" y="910"/>
                    <a:pt x="219" y="1080"/>
                  </a:cubicBezTo>
                  <a:lnTo>
                    <a:pt x="292" y="1080"/>
                  </a:lnTo>
                  <a:cubicBezTo>
                    <a:pt x="292" y="1055"/>
                    <a:pt x="292" y="1031"/>
                    <a:pt x="292" y="1007"/>
                  </a:cubicBezTo>
                  <a:cubicBezTo>
                    <a:pt x="146" y="910"/>
                    <a:pt x="195" y="351"/>
                    <a:pt x="292" y="59"/>
                  </a:cubicBezTo>
                  <a:cubicBezTo>
                    <a:pt x="292" y="35"/>
                    <a:pt x="268" y="11"/>
                    <a:pt x="243" y="11"/>
                  </a:cubicBezTo>
                  <a:cubicBezTo>
                    <a:pt x="236" y="4"/>
                    <a:pt x="229" y="1"/>
                    <a:pt x="223"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8"/>
            <p:cNvSpPr/>
            <p:nvPr/>
          </p:nvSpPr>
          <p:spPr>
            <a:xfrm>
              <a:off x="4508023" y="3819074"/>
              <a:ext cx="44364" cy="50479"/>
            </a:xfrm>
            <a:custGeom>
              <a:avLst/>
              <a:gdLst/>
              <a:ahLst/>
              <a:cxnLst/>
              <a:rect l="l" t="t" r="r" b="b"/>
              <a:pathLst>
                <a:path w="1139" h="1296" extrusionOk="0">
                  <a:moveTo>
                    <a:pt x="657" y="0"/>
                  </a:moveTo>
                  <a:cubicBezTo>
                    <a:pt x="607" y="0"/>
                    <a:pt x="550" y="15"/>
                    <a:pt x="486" y="45"/>
                  </a:cubicBezTo>
                  <a:cubicBezTo>
                    <a:pt x="0" y="288"/>
                    <a:pt x="438" y="1114"/>
                    <a:pt x="438" y="1114"/>
                  </a:cubicBezTo>
                  <a:cubicBezTo>
                    <a:pt x="521" y="1242"/>
                    <a:pt x="598" y="1296"/>
                    <a:pt x="667" y="1296"/>
                  </a:cubicBezTo>
                  <a:cubicBezTo>
                    <a:pt x="1008" y="1296"/>
                    <a:pt x="1139" y="0"/>
                    <a:pt x="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8"/>
            <p:cNvSpPr/>
            <p:nvPr/>
          </p:nvSpPr>
          <p:spPr>
            <a:xfrm>
              <a:off x="4527887" y="3839756"/>
              <a:ext cx="11412" cy="42611"/>
            </a:xfrm>
            <a:custGeom>
              <a:avLst/>
              <a:gdLst/>
              <a:ahLst/>
              <a:cxnLst/>
              <a:rect l="l" t="t" r="r" b="b"/>
              <a:pathLst>
                <a:path w="293" h="1094" extrusionOk="0">
                  <a:moveTo>
                    <a:pt x="244" y="0"/>
                  </a:moveTo>
                  <a:cubicBezTo>
                    <a:pt x="219" y="0"/>
                    <a:pt x="195" y="0"/>
                    <a:pt x="195" y="25"/>
                  </a:cubicBezTo>
                  <a:cubicBezTo>
                    <a:pt x="171" y="122"/>
                    <a:pt x="1" y="899"/>
                    <a:pt x="219" y="1093"/>
                  </a:cubicBezTo>
                  <a:lnTo>
                    <a:pt x="244" y="1093"/>
                  </a:lnTo>
                  <a:cubicBezTo>
                    <a:pt x="268" y="1093"/>
                    <a:pt x="268" y="1093"/>
                    <a:pt x="292" y="1069"/>
                  </a:cubicBezTo>
                  <a:cubicBezTo>
                    <a:pt x="292" y="1045"/>
                    <a:pt x="292" y="1021"/>
                    <a:pt x="292" y="1021"/>
                  </a:cubicBezTo>
                  <a:cubicBezTo>
                    <a:pt x="146" y="899"/>
                    <a:pt x="219" y="365"/>
                    <a:pt x="292" y="49"/>
                  </a:cubicBezTo>
                  <a:cubicBezTo>
                    <a:pt x="292" y="25"/>
                    <a:pt x="268" y="0"/>
                    <a:pt x="244"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8"/>
            <p:cNvSpPr/>
            <p:nvPr/>
          </p:nvSpPr>
          <p:spPr>
            <a:xfrm>
              <a:off x="4558151" y="3864334"/>
              <a:ext cx="37898" cy="22747"/>
            </a:xfrm>
            <a:custGeom>
              <a:avLst/>
              <a:gdLst/>
              <a:ahLst/>
              <a:cxnLst/>
              <a:rect l="l" t="t" r="r" b="b"/>
              <a:pathLst>
                <a:path w="973" h="584" extrusionOk="0">
                  <a:moveTo>
                    <a:pt x="25" y="1"/>
                  </a:moveTo>
                  <a:cubicBezTo>
                    <a:pt x="1" y="25"/>
                    <a:pt x="1" y="49"/>
                    <a:pt x="1" y="74"/>
                  </a:cubicBezTo>
                  <a:cubicBezTo>
                    <a:pt x="195" y="390"/>
                    <a:pt x="535" y="584"/>
                    <a:pt x="924" y="584"/>
                  </a:cubicBezTo>
                  <a:cubicBezTo>
                    <a:pt x="948" y="584"/>
                    <a:pt x="973" y="584"/>
                    <a:pt x="973" y="560"/>
                  </a:cubicBezTo>
                  <a:cubicBezTo>
                    <a:pt x="973" y="511"/>
                    <a:pt x="948" y="511"/>
                    <a:pt x="924" y="511"/>
                  </a:cubicBezTo>
                  <a:cubicBezTo>
                    <a:pt x="584" y="487"/>
                    <a:pt x="268" y="317"/>
                    <a:pt x="74" y="25"/>
                  </a:cubicBezTo>
                  <a:cubicBezTo>
                    <a:pt x="74" y="1"/>
                    <a:pt x="50" y="1"/>
                    <a:pt x="25"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18"/>
          <p:cNvGrpSpPr/>
          <p:nvPr/>
        </p:nvGrpSpPr>
        <p:grpSpPr>
          <a:xfrm>
            <a:off x="9484203" y="-240769"/>
            <a:ext cx="2829184" cy="1886120"/>
            <a:chOff x="6655952" y="-180577"/>
            <a:chExt cx="2121888" cy="1414590"/>
          </a:xfrm>
        </p:grpSpPr>
        <p:grpSp>
          <p:nvGrpSpPr>
            <p:cNvPr id="779" name="Google Shape;779;p18"/>
            <p:cNvGrpSpPr/>
            <p:nvPr/>
          </p:nvGrpSpPr>
          <p:grpSpPr>
            <a:xfrm rot="1685293">
              <a:off x="8051699" y="334351"/>
              <a:ext cx="652925" cy="474307"/>
              <a:chOff x="5211663" y="1358969"/>
              <a:chExt cx="483893" cy="351481"/>
            </a:xfrm>
          </p:grpSpPr>
          <p:sp>
            <p:nvSpPr>
              <p:cNvPr id="780" name="Google Shape;780;p18"/>
              <p:cNvSpPr/>
              <p:nvPr/>
            </p:nvSpPr>
            <p:spPr>
              <a:xfrm>
                <a:off x="5519159" y="1395927"/>
                <a:ext cx="71050" cy="66812"/>
              </a:xfrm>
              <a:custGeom>
                <a:avLst/>
                <a:gdLst/>
                <a:ahLst/>
                <a:cxnLst/>
                <a:rect l="l" t="t" r="r" b="b"/>
                <a:pathLst>
                  <a:path w="1040" h="978" extrusionOk="0">
                    <a:moveTo>
                      <a:pt x="914" y="1"/>
                    </a:moveTo>
                    <a:cubicBezTo>
                      <a:pt x="801" y="1"/>
                      <a:pt x="571" y="36"/>
                      <a:pt x="67" y="176"/>
                    </a:cubicBezTo>
                    <a:cubicBezTo>
                      <a:pt x="0" y="198"/>
                      <a:pt x="16" y="324"/>
                      <a:pt x="95" y="324"/>
                    </a:cubicBezTo>
                    <a:cubicBezTo>
                      <a:pt x="102" y="324"/>
                      <a:pt x="109" y="323"/>
                      <a:pt x="116" y="322"/>
                    </a:cubicBezTo>
                    <a:cubicBezTo>
                      <a:pt x="359" y="249"/>
                      <a:pt x="626" y="200"/>
                      <a:pt x="869" y="152"/>
                    </a:cubicBezTo>
                    <a:lnTo>
                      <a:pt x="869" y="152"/>
                    </a:lnTo>
                    <a:cubicBezTo>
                      <a:pt x="796" y="322"/>
                      <a:pt x="626" y="662"/>
                      <a:pt x="505" y="880"/>
                    </a:cubicBezTo>
                    <a:cubicBezTo>
                      <a:pt x="480" y="905"/>
                      <a:pt x="480" y="953"/>
                      <a:pt x="529" y="977"/>
                    </a:cubicBezTo>
                    <a:lnTo>
                      <a:pt x="553" y="977"/>
                    </a:lnTo>
                    <a:cubicBezTo>
                      <a:pt x="577" y="977"/>
                      <a:pt x="602" y="977"/>
                      <a:pt x="602" y="953"/>
                    </a:cubicBezTo>
                    <a:cubicBezTo>
                      <a:pt x="650" y="880"/>
                      <a:pt x="990" y="249"/>
                      <a:pt x="1039" y="127"/>
                    </a:cubicBezTo>
                    <a:cubicBezTo>
                      <a:pt x="1039" y="103"/>
                      <a:pt x="1039" y="79"/>
                      <a:pt x="1039" y="30"/>
                    </a:cubicBezTo>
                    <a:cubicBezTo>
                      <a:pt x="1018" y="20"/>
                      <a:pt x="998" y="1"/>
                      <a:pt x="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8"/>
              <p:cNvSpPr/>
              <p:nvPr/>
            </p:nvSpPr>
            <p:spPr>
              <a:xfrm>
                <a:off x="5211663" y="1358969"/>
                <a:ext cx="483893" cy="351481"/>
              </a:xfrm>
              <a:custGeom>
                <a:avLst/>
                <a:gdLst/>
                <a:ahLst/>
                <a:cxnLst/>
                <a:rect l="l" t="t" r="r" b="b"/>
                <a:pathLst>
                  <a:path w="7083" h="5145" extrusionOk="0">
                    <a:moveTo>
                      <a:pt x="3768" y="0"/>
                    </a:moveTo>
                    <a:cubicBezTo>
                      <a:pt x="3734" y="0"/>
                      <a:pt x="3701" y="4"/>
                      <a:pt x="3670" y="12"/>
                    </a:cubicBezTo>
                    <a:cubicBezTo>
                      <a:pt x="3014" y="207"/>
                      <a:pt x="3232" y="1713"/>
                      <a:pt x="3232" y="1713"/>
                    </a:cubicBezTo>
                    <a:cubicBezTo>
                      <a:pt x="3232" y="1713"/>
                      <a:pt x="1357" y="535"/>
                      <a:pt x="891" y="535"/>
                    </a:cubicBezTo>
                    <a:cubicBezTo>
                      <a:pt x="865" y="535"/>
                      <a:pt x="844" y="539"/>
                      <a:pt x="827" y="547"/>
                    </a:cubicBezTo>
                    <a:cubicBezTo>
                      <a:pt x="366" y="814"/>
                      <a:pt x="1483" y="1664"/>
                      <a:pt x="1483" y="1664"/>
                    </a:cubicBezTo>
                    <a:cubicBezTo>
                      <a:pt x="1483" y="1664"/>
                      <a:pt x="832" y="1473"/>
                      <a:pt x="445" y="1473"/>
                    </a:cubicBezTo>
                    <a:cubicBezTo>
                      <a:pt x="263" y="1473"/>
                      <a:pt x="140" y="1516"/>
                      <a:pt x="171" y="1640"/>
                    </a:cubicBezTo>
                    <a:cubicBezTo>
                      <a:pt x="269" y="2029"/>
                      <a:pt x="1022" y="2490"/>
                      <a:pt x="1022" y="2490"/>
                    </a:cubicBezTo>
                    <a:cubicBezTo>
                      <a:pt x="730" y="2490"/>
                      <a:pt x="439" y="2539"/>
                      <a:pt x="147" y="2587"/>
                    </a:cubicBezTo>
                    <a:cubicBezTo>
                      <a:pt x="1" y="2650"/>
                      <a:pt x="594" y="3616"/>
                      <a:pt x="1664" y="3616"/>
                    </a:cubicBezTo>
                    <a:cubicBezTo>
                      <a:pt x="1835" y="3616"/>
                      <a:pt x="2018" y="3592"/>
                      <a:pt x="2212" y="3535"/>
                    </a:cubicBezTo>
                    <a:lnTo>
                      <a:pt x="2212" y="3535"/>
                    </a:lnTo>
                    <a:lnTo>
                      <a:pt x="1095" y="4506"/>
                    </a:lnTo>
                    <a:cubicBezTo>
                      <a:pt x="1095" y="4506"/>
                      <a:pt x="2102" y="5144"/>
                      <a:pt x="3258" y="5144"/>
                    </a:cubicBezTo>
                    <a:cubicBezTo>
                      <a:pt x="3697" y="5144"/>
                      <a:pt x="4158" y="5052"/>
                      <a:pt x="4593" y="4798"/>
                    </a:cubicBezTo>
                    <a:cubicBezTo>
                      <a:pt x="7083" y="3365"/>
                      <a:pt x="4779" y="0"/>
                      <a:pt x="3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8"/>
              <p:cNvSpPr/>
              <p:nvPr/>
            </p:nvSpPr>
            <p:spPr>
              <a:xfrm>
                <a:off x="5467307" y="1398045"/>
                <a:ext cx="48164" cy="44746"/>
              </a:xfrm>
              <a:custGeom>
                <a:avLst/>
                <a:gdLst/>
                <a:ahLst/>
                <a:cxnLst/>
                <a:rect l="l" t="t" r="r" b="b"/>
                <a:pathLst>
                  <a:path w="705" h="655" extrusionOk="0">
                    <a:moveTo>
                      <a:pt x="443" y="1"/>
                    </a:moveTo>
                    <a:cubicBezTo>
                      <a:pt x="395" y="1"/>
                      <a:pt x="349" y="49"/>
                      <a:pt x="365" y="96"/>
                    </a:cubicBezTo>
                    <a:cubicBezTo>
                      <a:pt x="413" y="218"/>
                      <a:pt x="462" y="363"/>
                      <a:pt x="486" y="485"/>
                    </a:cubicBezTo>
                    <a:cubicBezTo>
                      <a:pt x="365" y="388"/>
                      <a:pt x="243" y="291"/>
                      <a:pt x="122" y="169"/>
                    </a:cubicBezTo>
                    <a:cubicBezTo>
                      <a:pt x="110" y="157"/>
                      <a:pt x="92" y="151"/>
                      <a:pt x="73" y="151"/>
                    </a:cubicBezTo>
                    <a:cubicBezTo>
                      <a:pt x="55" y="151"/>
                      <a:pt x="37" y="157"/>
                      <a:pt x="25" y="169"/>
                    </a:cubicBezTo>
                    <a:cubicBezTo>
                      <a:pt x="0" y="218"/>
                      <a:pt x="0" y="266"/>
                      <a:pt x="25" y="291"/>
                    </a:cubicBezTo>
                    <a:cubicBezTo>
                      <a:pt x="340" y="606"/>
                      <a:pt x="462" y="655"/>
                      <a:pt x="535" y="655"/>
                    </a:cubicBezTo>
                    <a:lnTo>
                      <a:pt x="559" y="655"/>
                    </a:lnTo>
                    <a:cubicBezTo>
                      <a:pt x="608" y="631"/>
                      <a:pt x="705" y="582"/>
                      <a:pt x="511" y="48"/>
                    </a:cubicBezTo>
                    <a:cubicBezTo>
                      <a:pt x="494" y="14"/>
                      <a:pt x="468" y="1"/>
                      <a:pt x="4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8"/>
              <p:cNvSpPr/>
              <p:nvPr/>
            </p:nvSpPr>
            <p:spPr>
              <a:xfrm>
                <a:off x="5309630" y="1479885"/>
                <a:ext cx="102954" cy="109167"/>
              </a:xfrm>
              <a:custGeom>
                <a:avLst/>
                <a:gdLst/>
                <a:ahLst/>
                <a:cxnLst/>
                <a:rect l="l" t="t" r="r" b="b"/>
                <a:pathLst>
                  <a:path w="1507" h="1598" extrusionOk="0">
                    <a:moveTo>
                      <a:pt x="479" y="1"/>
                    </a:moveTo>
                    <a:cubicBezTo>
                      <a:pt x="444" y="1"/>
                      <a:pt x="427" y="9"/>
                      <a:pt x="414" y="16"/>
                    </a:cubicBezTo>
                    <a:cubicBezTo>
                      <a:pt x="389" y="40"/>
                      <a:pt x="389" y="64"/>
                      <a:pt x="389" y="113"/>
                    </a:cubicBezTo>
                    <a:cubicBezTo>
                      <a:pt x="389" y="210"/>
                      <a:pt x="535" y="380"/>
                      <a:pt x="657" y="477"/>
                    </a:cubicBezTo>
                    <a:cubicBezTo>
                      <a:pt x="1" y="526"/>
                      <a:pt x="1" y="599"/>
                      <a:pt x="1" y="672"/>
                    </a:cubicBezTo>
                    <a:cubicBezTo>
                      <a:pt x="1" y="744"/>
                      <a:pt x="74" y="793"/>
                      <a:pt x="98" y="817"/>
                    </a:cubicBezTo>
                    <a:cubicBezTo>
                      <a:pt x="219" y="890"/>
                      <a:pt x="316" y="963"/>
                      <a:pt x="438" y="1012"/>
                    </a:cubicBezTo>
                    <a:cubicBezTo>
                      <a:pt x="316" y="1036"/>
                      <a:pt x="195" y="1085"/>
                      <a:pt x="98" y="1157"/>
                    </a:cubicBezTo>
                    <a:cubicBezTo>
                      <a:pt x="49" y="1182"/>
                      <a:pt x="49" y="1255"/>
                      <a:pt x="74" y="1303"/>
                    </a:cubicBezTo>
                    <a:cubicBezTo>
                      <a:pt x="185" y="1481"/>
                      <a:pt x="397" y="1598"/>
                      <a:pt x="619" y="1598"/>
                    </a:cubicBezTo>
                    <a:cubicBezTo>
                      <a:pt x="639" y="1598"/>
                      <a:pt x="660" y="1597"/>
                      <a:pt x="681" y="1595"/>
                    </a:cubicBezTo>
                    <a:cubicBezTo>
                      <a:pt x="778" y="1595"/>
                      <a:pt x="875" y="1570"/>
                      <a:pt x="948" y="1546"/>
                    </a:cubicBezTo>
                    <a:cubicBezTo>
                      <a:pt x="997" y="1546"/>
                      <a:pt x="1021" y="1498"/>
                      <a:pt x="997" y="1473"/>
                    </a:cubicBezTo>
                    <a:cubicBezTo>
                      <a:pt x="997" y="1438"/>
                      <a:pt x="971" y="1415"/>
                      <a:pt x="938" y="1415"/>
                    </a:cubicBezTo>
                    <a:cubicBezTo>
                      <a:pt x="925" y="1415"/>
                      <a:pt x="912" y="1418"/>
                      <a:pt x="899" y="1425"/>
                    </a:cubicBezTo>
                    <a:cubicBezTo>
                      <a:pt x="829" y="1446"/>
                      <a:pt x="756" y="1457"/>
                      <a:pt x="683" y="1457"/>
                    </a:cubicBezTo>
                    <a:cubicBezTo>
                      <a:pt x="507" y="1457"/>
                      <a:pt x="333" y="1392"/>
                      <a:pt x="195" y="1255"/>
                    </a:cubicBezTo>
                    <a:cubicBezTo>
                      <a:pt x="365" y="1157"/>
                      <a:pt x="535" y="1109"/>
                      <a:pt x="705" y="1085"/>
                    </a:cubicBezTo>
                    <a:lnTo>
                      <a:pt x="729" y="1085"/>
                    </a:lnTo>
                    <a:cubicBezTo>
                      <a:pt x="754" y="1060"/>
                      <a:pt x="778" y="1036"/>
                      <a:pt x="778" y="1012"/>
                    </a:cubicBezTo>
                    <a:cubicBezTo>
                      <a:pt x="778" y="987"/>
                      <a:pt x="754" y="963"/>
                      <a:pt x="729" y="939"/>
                    </a:cubicBezTo>
                    <a:lnTo>
                      <a:pt x="705" y="939"/>
                    </a:lnTo>
                    <a:cubicBezTo>
                      <a:pt x="511" y="890"/>
                      <a:pt x="341" y="793"/>
                      <a:pt x="171" y="696"/>
                    </a:cubicBezTo>
                    <a:cubicBezTo>
                      <a:pt x="389" y="647"/>
                      <a:pt x="608" y="623"/>
                      <a:pt x="827" y="623"/>
                    </a:cubicBezTo>
                    <a:cubicBezTo>
                      <a:pt x="851" y="623"/>
                      <a:pt x="875" y="599"/>
                      <a:pt x="899" y="574"/>
                    </a:cubicBezTo>
                    <a:cubicBezTo>
                      <a:pt x="899" y="550"/>
                      <a:pt x="899" y="526"/>
                      <a:pt x="875" y="502"/>
                    </a:cubicBezTo>
                    <a:cubicBezTo>
                      <a:pt x="754" y="404"/>
                      <a:pt x="657" y="283"/>
                      <a:pt x="559" y="161"/>
                    </a:cubicBezTo>
                    <a:lnTo>
                      <a:pt x="559" y="161"/>
                    </a:lnTo>
                    <a:cubicBezTo>
                      <a:pt x="851" y="259"/>
                      <a:pt x="1118" y="380"/>
                      <a:pt x="1385" y="526"/>
                    </a:cubicBezTo>
                    <a:cubicBezTo>
                      <a:pt x="1434" y="526"/>
                      <a:pt x="1482" y="526"/>
                      <a:pt x="1482" y="477"/>
                    </a:cubicBezTo>
                    <a:cubicBezTo>
                      <a:pt x="1507" y="429"/>
                      <a:pt x="1482" y="404"/>
                      <a:pt x="1458" y="380"/>
                    </a:cubicBezTo>
                    <a:cubicBezTo>
                      <a:pt x="803" y="61"/>
                      <a:pt x="574" y="1"/>
                      <a:pt x="4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8"/>
              <p:cNvSpPr/>
              <p:nvPr/>
            </p:nvSpPr>
            <p:spPr>
              <a:xfrm>
                <a:off x="5442439" y="1508440"/>
                <a:ext cx="151050" cy="201598"/>
              </a:xfrm>
              <a:custGeom>
                <a:avLst/>
                <a:gdLst/>
                <a:ahLst/>
                <a:cxnLst/>
                <a:rect l="l" t="t" r="r" b="b"/>
                <a:pathLst>
                  <a:path w="2211" h="2951" extrusionOk="0">
                    <a:moveTo>
                      <a:pt x="2131" y="1"/>
                    </a:moveTo>
                    <a:cubicBezTo>
                      <a:pt x="2118" y="1"/>
                      <a:pt x="2103" y="4"/>
                      <a:pt x="2089" y="11"/>
                    </a:cubicBezTo>
                    <a:cubicBezTo>
                      <a:pt x="2089" y="11"/>
                      <a:pt x="0" y="982"/>
                      <a:pt x="49" y="2877"/>
                    </a:cubicBezTo>
                    <a:cubicBezTo>
                      <a:pt x="49" y="2901"/>
                      <a:pt x="73" y="2950"/>
                      <a:pt x="121" y="2950"/>
                    </a:cubicBezTo>
                    <a:cubicBezTo>
                      <a:pt x="170" y="2950"/>
                      <a:pt x="194" y="2901"/>
                      <a:pt x="194" y="2877"/>
                    </a:cubicBezTo>
                    <a:cubicBezTo>
                      <a:pt x="170" y="1080"/>
                      <a:pt x="2138" y="132"/>
                      <a:pt x="2162" y="132"/>
                    </a:cubicBezTo>
                    <a:cubicBezTo>
                      <a:pt x="2186" y="108"/>
                      <a:pt x="2211" y="84"/>
                      <a:pt x="2186" y="35"/>
                    </a:cubicBezTo>
                    <a:cubicBezTo>
                      <a:pt x="2186" y="18"/>
                      <a:pt x="2162" y="1"/>
                      <a:pt x="21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85" name="Google Shape;785;p18"/>
            <p:cNvSpPr/>
            <p:nvPr/>
          </p:nvSpPr>
          <p:spPr>
            <a:xfrm rot="-2700000">
              <a:off x="7005059" y="-115361"/>
              <a:ext cx="716375" cy="1284157"/>
            </a:xfrm>
            <a:custGeom>
              <a:avLst/>
              <a:gdLst/>
              <a:ahLst/>
              <a:cxnLst/>
              <a:rect l="l" t="t" r="r" b="b"/>
              <a:pathLst>
                <a:path w="6681" h="11977" extrusionOk="0">
                  <a:moveTo>
                    <a:pt x="4276" y="0"/>
                  </a:moveTo>
                  <a:cubicBezTo>
                    <a:pt x="4276" y="0"/>
                    <a:pt x="4082" y="49"/>
                    <a:pt x="3839" y="146"/>
                  </a:cubicBezTo>
                  <a:lnTo>
                    <a:pt x="3887" y="267"/>
                  </a:lnTo>
                  <a:lnTo>
                    <a:pt x="3863" y="292"/>
                  </a:lnTo>
                  <a:cubicBezTo>
                    <a:pt x="4009" y="243"/>
                    <a:pt x="4155" y="195"/>
                    <a:pt x="4300" y="146"/>
                  </a:cubicBezTo>
                  <a:lnTo>
                    <a:pt x="4276" y="0"/>
                  </a:lnTo>
                  <a:close/>
                  <a:moveTo>
                    <a:pt x="3426" y="316"/>
                  </a:moveTo>
                  <a:cubicBezTo>
                    <a:pt x="3280" y="365"/>
                    <a:pt x="3134" y="437"/>
                    <a:pt x="3013" y="510"/>
                  </a:cubicBezTo>
                  <a:lnTo>
                    <a:pt x="3080" y="645"/>
                  </a:lnTo>
                  <a:lnTo>
                    <a:pt x="3080" y="645"/>
                  </a:lnTo>
                  <a:cubicBezTo>
                    <a:pt x="3198" y="578"/>
                    <a:pt x="3336" y="530"/>
                    <a:pt x="3474" y="437"/>
                  </a:cubicBezTo>
                  <a:lnTo>
                    <a:pt x="3426" y="316"/>
                  </a:lnTo>
                  <a:close/>
                  <a:moveTo>
                    <a:pt x="3080" y="645"/>
                  </a:moveTo>
                  <a:cubicBezTo>
                    <a:pt x="3074" y="649"/>
                    <a:pt x="3068" y="652"/>
                    <a:pt x="3061" y="656"/>
                  </a:cubicBezTo>
                  <a:lnTo>
                    <a:pt x="3086" y="656"/>
                  </a:lnTo>
                  <a:lnTo>
                    <a:pt x="3080" y="645"/>
                  </a:lnTo>
                  <a:close/>
                  <a:moveTo>
                    <a:pt x="2624" y="753"/>
                  </a:moveTo>
                  <a:cubicBezTo>
                    <a:pt x="2503" y="850"/>
                    <a:pt x="2406" y="948"/>
                    <a:pt x="2284" y="1069"/>
                  </a:cubicBezTo>
                  <a:lnTo>
                    <a:pt x="2403" y="1164"/>
                  </a:lnTo>
                  <a:lnTo>
                    <a:pt x="2403" y="1164"/>
                  </a:lnTo>
                  <a:cubicBezTo>
                    <a:pt x="2496" y="1055"/>
                    <a:pt x="2609" y="965"/>
                    <a:pt x="2721" y="875"/>
                  </a:cubicBezTo>
                  <a:lnTo>
                    <a:pt x="2624" y="753"/>
                  </a:lnTo>
                  <a:close/>
                  <a:moveTo>
                    <a:pt x="2403" y="1164"/>
                  </a:moveTo>
                  <a:cubicBezTo>
                    <a:pt x="2396" y="1173"/>
                    <a:pt x="2388" y="1182"/>
                    <a:pt x="2381" y="1191"/>
                  </a:cubicBezTo>
                  <a:lnTo>
                    <a:pt x="2406" y="1166"/>
                  </a:lnTo>
                  <a:lnTo>
                    <a:pt x="2403" y="1164"/>
                  </a:lnTo>
                  <a:close/>
                  <a:moveTo>
                    <a:pt x="1993" y="1409"/>
                  </a:moveTo>
                  <a:cubicBezTo>
                    <a:pt x="1895" y="1531"/>
                    <a:pt x="1823" y="1676"/>
                    <a:pt x="1774" y="1822"/>
                  </a:cubicBezTo>
                  <a:lnTo>
                    <a:pt x="1895" y="1871"/>
                  </a:lnTo>
                  <a:lnTo>
                    <a:pt x="1895" y="1895"/>
                  </a:lnTo>
                  <a:cubicBezTo>
                    <a:pt x="1944" y="1749"/>
                    <a:pt x="2017" y="1628"/>
                    <a:pt x="2114" y="1506"/>
                  </a:cubicBezTo>
                  <a:lnTo>
                    <a:pt x="1993" y="1409"/>
                  </a:lnTo>
                  <a:close/>
                  <a:moveTo>
                    <a:pt x="1628" y="2259"/>
                  </a:moveTo>
                  <a:cubicBezTo>
                    <a:pt x="1604" y="2405"/>
                    <a:pt x="1580" y="2551"/>
                    <a:pt x="1580" y="2697"/>
                  </a:cubicBezTo>
                  <a:lnTo>
                    <a:pt x="1701" y="2697"/>
                  </a:lnTo>
                  <a:cubicBezTo>
                    <a:pt x="1704" y="2559"/>
                    <a:pt x="1728" y="2421"/>
                    <a:pt x="1774" y="2284"/>
                  </a:cubicBezTo>
                  <a:lnTo>
                    <a:pt x="1628" y="2259"/>
                  </a:lnTo>
                  <a:close/>
                  <a:moveTo>
                    <a:pt x="1701" y="2697"/>
                  </a:moveTo>
                  <a:cubicBezTo>
                    <a:pt x="1701" y="2705"/>
                    <a:pt x="1701" y="2713"/>
                    <a:pt x="1701" y="2721"/>
                  </a:cubicBezTo>
                  <a:lnTo>
                    <a:pt x="1725" y="2697"/>
                  </a:lnTo>
                  <a:close/>
                  <a:moveTo>
                    <a:pt x="1774" y="3158"/>
                  </a:moveTo>
                  <a:lnTo>
                    <a:pt x="1628" y="3183"/>
                  </a:lnTo>
                  <a:cubicBezTo>
                    <a:pt x="1628" y="3304"/>
                    <a:pt x="1677" y="3401"/>
                    <a:pt x="1701" y="3523"/>
                  </a:cubicBezTo>
                  <a:lnTo>
                    <a:pt x="1725" y="3620"/>
                  </a:lnTo>
                  <a:lnTo>
                    <a:pt x="1871" y="3571"/>
                  </a:lnTo>
                  <a:lnTo>
                    <a:pt x="1847" y="3474"/>
                  </a:lnTo>
                  <a:cubicBezTo>
                    <a:pt x="1798" y="3377"/>
                    <a:pt x="1774" y="3255"/>
                    <a:pt x="1774" y="3158"/>
                  </a:cubicBezTo>
                  <a:close/>
                  <a:moveTo>
                    <a:pt x="3329" y="3863"/>
                  </a:moveTo>
                  <a:cubicBezTo>
                    <a:pt x="3232" y="3887"/>
                    <a:pt x="3061" y="3887"/>
                    <a:pt x="2867" y="3887"/>
                  </a:cubicBezTo>
                  <a:lnTo>
                    <a:pt x="2867" y="4054"/>
                  </a:lnTo>
                  <a:lnTo>
                    <a:pt x="2867" y="4054"/>
                  </a:lnTo>
                  <a:cubicBezTo>
                    <a:pt x="3049" y="4033"/>
                    <a:pt x="3189" y="4032"/>
                    <a:pt x="3329" y="4008"/>
                  </a:cubicBezTo>
                  <a:lnTo>
                    <a:pt x="3329" y="3863"/>
                  </a:lnTo>
                  <a:close/>
                  <a:moveTo>
                    <a:pt x="2867" y="4054"/>
                  </a:moveTo>
                  <a:cubicBezTo>
                    <a:pt x="2859" y="4055"/>
                    <a:pt x="2851" y="4056"/>
                    <a:pt x="2843" y="4057"/>
                  </a:cubicBezTo>
                  <a:lnTo>
                    <a:pt x="2867" y="4057"/>
                  </a:lnTo>
                  <a:lnTo>
                    <a:pt x="2867" y="4054"/>
                  </a:lnTo>
                  <a:close/>
                  <a:moveTo>
                    <a:pt x="2406" y="3960"/>
                  </a:moveTo>
                  <a:cubicBezTo>
                    <a:pt x="2284" y="3984"/>
                    <a:pt x="2163" y="4008"/>
                    <a:pt x="2041" y="4033"/>
                  </a:cubicBezTo>
                  <a:lnTo>
                    <a:pt x="2017" y="3984"/>
                  </a:lnTo>
                  <a:lnTo>
                    <a:pt x="1871" y="4033"/>
                  </a:lnTo>
                  <a:cubicBezTo>
                    <a:pt x="1944" y="4178"/>
                    <a:pt x="2017" y="4324"/>
                    <a:pt x="2090" y="4446"/>
                  </a:cubicBezTo>
                  <a:lnTo>
                    <a:pt x="2211" y="4373"/>
                  </a:lnTo>
                  <a:cubicBezTo>
                    <a:pt x="2163" y="4300"/>
                    <a:pt x="2138" y="4227"/>
                    <a:pt x="2090" y="4178"/>
                  </a:cubicBezTo>
                  <a:cubicBezTo>
                    <a:pt x="2211" y="4130"/>
                    <a:pt x="2333" y="4130"/>
                    <a:pt x="2430" y="4106"/>
                  </a:cubicBezTo>
                  <a:lnTo>
                    <a:pt x="2406" y="3960"/>
                  </a:lnTo>
                  <a:close/>
                  <a:moveTo>
                    <a:pt x="1531" y="4178"/>
                  </a:moveTo>
                  <a:cubicBezTo>
                    <a:pt x="1385" y="4227"/>
                    <a:pt x="1240" y="4300"/>
                    <a:pt x="1118" y="4349"/>
                  </a:cubicBezTo>
                  <a:lnTo>
                    <a:pt x="1185" y="4483"/>
                  </a:lnTo>
                  <a:lnTo>
                    <a:pt x="1185" y="4483"/>
                  </a:lnTo>
                  <a:cubicBezTo>
                    <a:pt x="1303" y="4416"/>
                    <a:pt x="1441" y="4370"/>
                    <a:pt x="1580" y="4324"/>
                  </a:cubicBezTo>
                  <a:lnTo>
                    <a:pt x="1531" y="4178"/>
                  </a:lnTo>
                  <a:close/>
                  <a:moveTo>
                    <a:pt x="1185" y="4483"/>
                  </a:moveTo>
                  <a:lnTo>
                    <a:pt x="1185" y="4483"/>
                  </a:lnTo>
                  <a:cubicBezTo>
                    <a:pt x="1179" y="4487"/>
                    <a:pt x="1173" y="4491"/>
                    <a:pt x="1167" y="4494"/>
                  </a:cubicBezTo>
                  <a:lnTo>
                    <a:pt x="1191" y="4494"/>
                  </a:lnTo>
                  <a:lnTo>
                    <a:pt x="1185" y="4483"/>
                  </a:lnTo>
                  <a:close/>
                  <a:moveTo>
                    <a:pt x="3426" y="4203"/>
                  </a:moveTo>
                  <a:cubicBezTo>
                    <a:pt x="3377" y="4324"/>
                    <a:pt x="3304" y="4446"/>
                    <a:pt x="3207" y="4519"/>
                  </a:cubicBezTo>
                  <a:lnTo>
                    <a:pt x="3304" y="4640"/>
                  </a:lnTo>
                  <a:cubicBezTo>
                    <a:pt x="3426" y="4543"/>
                    <a:pt x="3499" y="4397"/>
                    <a:pt x="3572" y="4251"/>
                  </a:cubicBezTo>
                  <a:lnTo>
                    <a:pt x="3426" y="4203"/>
                  </a:lnTo>
                  <a:close/>
                  <a:moveTo>
                    <a:pt x="2478" y="4664"/>
                  </a:moveTo>
                  <a:lnTo>
                    <a:pt x="2406" y="4786"/>
                  </a:lnTo>
                  <a:cubicBezTo>
                    <a:pt x="2503" y="4859"/>
                    <a:pt x="2624" y="4883"/>
                    <a:pt x="2746" y="4883"/>
                  </a:cubicBezTo>
                  <a:lnTo>
                    <a:pt x="2891" y="4883"/>
                  </a:lnTo>
                  <a:lnTo>
                    <a:pt x="2867" y="4737"/>
                  </a:lnTo>
                  <a:cubicBezTo>
                    <a:pt x="2831" y="4743"/>
                    <a:pt x="2796" y="4746"/>
                    <a:pt x="2762" y="4746"/>
                  </a:cubicBezTo>
                  <a:cubicBezTo>
                    <a:pt x="2661" y="4746"/>
                    <a:pt x="2570" y="4719"/>
                    <a:pt x="2478" y="4664"/>
                  </a:cubicBezTo>
                  <a:close/>
                  <a:moveTo>
                    <a:pt x="705" y="4616"/>
                  </a:moveTo>
                  <a:cubicBezTo>
                    <a:pt x="584" y="4713"/>
                    <a:pt x="486" y="4810"/>
                    <a:pt x="389" y="4932"/>
                  </a:cubicBezTo>
                  <a:lnTo>
                    <a:pt x="486" y="5004"/>
                  </a:lnTo>
                  <a:lnTo>
                    <a:pt x="486" y="5029"/>
                  </a:lnTo>
                  <a:cubicBezTo>
                    <a:pt x="584" y="4907"/>
                    <a:pt x="681" y="4810"/>
                    <a:pt x="802" y="4737"/>
                  </a:cubicBezTo>
                  <a:lnTo>
                    <a:pt x="705" y="4616"/>
                  </a:lnTo>
                  <a:close/>
                  <a:moveTo>
                    <a:pt x="146" y="5320"/>
                  </a:moveTo>
                  <a:cubicBezTo>
                    <a:pt x="74" y="5466"/>
                    <a:pt x="49" y="5612"/>
                    <a:pt x="25" y="5757"/>
                  </a:cubicBezTo>
                  <a:lnTo>
                    <a:pt x="171" y="5782"/>
                  </a:lnTo>
                  <a:cubicBezTo>
                    <a:pt x="171" y="5636"/>
                    <a:pt x="219" y="5515"/>
                    <a:pt x="268" y="5369"/>
                  </a:cubicBezTo>
                  <a:lnTo>
                    <a:pt x="146" y="5320"/>
                  </a:lnTo>
                  <a:close/>
                  <a:moveTo>
                    <a:pt x="1" y="6219"/>
                  </a:moveTo>
                  <a:cubicBezTo>
                    <a:pt x="25" y="6389"/>
                    <a:pt x="49" y="6535"/>
                    <a:pt x="98" y="6681"/>
                  </a:cubicBezTo>
                  <a:lnTo>
                    <a:pt x="219" y="6656"/>
                  </a:lnTo>
                  <a:cubicBezTo>
                    <a:pt x="195" y="6511"/>
                    <a:pt x="171" y="6365"/>
                    <a:pt x="171" y="6219"/>
                  </a:cubicBezTo>
                  <a:close/>
                  <a:moveTo>
                    <a:pt x="341" y="7045"/>
                  </a:moveTo>
                  <a:lnTo>
                    <a:pt x="219" y="7118"/>
                  </a:lnTo>
                  <a:cubicBezTo>
                    <a:pt x="268" y="7239"/>
                    <a:pt x="316" y="7385"/>
                    <a:pt x="389" y="7531"/>
                  </a:cubicBezTo>
                  <a:lnTo>
                    <a:pt x="535" y="7458"/>
                  </a:lnTo>
                  <a:cubicBezTo>
                    <a:pt x="462" y="7312"/>
                    <a:pt x="414" y="7191"/>
                    <a:pt x="341" y="7045"/>
                  </a:cubicBezTo>
                  <a:close/>
                  <a:moveTo>
                    <a:pt x="729" y="7871"/>
                  </a:moveTo>
                  <a:lnTo>
                    <a:pt x="608" y="7944"/>
                  </a:lnTo>
                  <a:lnTo>
                    <a:pt x="632" y="7992"/>
                  </a:lnTo>
                  <a:cubicBezTo>
                    <a:pt x="705" y="8114"/>
                    <a:pt x="778" y="8211"/>
                    <a:pt x="827" y="8308"/>
                  </a:cubicBezTo>
                  <a:lnTo>
                    <a:pt x="948" y="8235"/>
                  </a:lnTo>
                  <a:cubicBezTo>
                    <a:pt x="899" y="8138"/>
                    <a:pt x="827" y="8041"/>
                    <a:pt x="778" y="7920"/>
                  </a:cubicBezTo>
                  <a:lnTo>
                    <a:pt x="729" y="7871"/>
                  </a:lnTo>
                  <a:close/>
                  <a:moveTo>
                    <a:pt x="1191" y="8600"/>
                  </a:moveTo>
                  <a:lnTo>
                    <a:pt x="1069" y="8673"/>
                  </a:lnTo>
                  <a:cubicBezTo>
                    <a:pt x="1191" y="8794"/>
                    <a:pt x="1288" y="8915"/>
                    <a:pt x="1385" y="9037"/>
                  </a:cubicBezTo>
                  <a:lnTo>
                    <a:pt x="1482" y="8915"/>
                  </a:lnTo>
                  <a:cubicBezTo>
                    <a:pt x="1385" y="8818"/>
                    <a:pt x="1288" y="8697"/>
                    <a:pt x="1191" y="8600"/>
                  </a:cubicBezTo>
                  <a:close/>
                  <a:moveTo>
                    <a:pt x="1798" y="9231"/>
                  </a:moveTo>
                  <a:lnTo>
                    <a:pt x="1701" y="9353"/>
                  </a:lnTo>
                  <a:cubicBezTo>
                    <a:pt x="1823" y="9450"/>
                    <a:pt x="1944" y="9547"/>
                    <a:pt x="2065" y="9644"/>
                  </a:cubicBezTo>
                  <a:lnTo>
                    <a:pt x="2138" y="9523"/>
                  </a:lnTo>
                  <a:cubicBezTo>
                    <a:pt x="2017" y="9426"/>
                    <a:pt x="1920" y="9328"/>
                    <a:pt x="1798" y="9231"/>
                  </a:cubicBezTo>
                  <a:close/>
                  <a:moveTo>
                    <a:pt x="5029" y="9328"/>
                  </a:moveTo>
                  <a:cubicBezTo>
                    <a:pt x="4981" y="9328"/>
                    <a:pt x="4932" y="9328"/>
                    <a:pt x="4908" y="9353"/>
                  </a:cubicBezTo>
                  <a:lnTo>
                    <a:pt x="4932" y="9499"/>
                  </a:lnTo>
                  <a:lnTo>
                    <a:pt x="5053" y="9499"/>
                  </a:lnTo>
                  <a:cubicBezTo>
                    <a:pt x="5029" y="9523"/>
                    <a:pt x="5005" y="9547"/>
                    <a:pt x="4981" y="9571"/>
                  </a:cubicBezTo>
                  <a:lnTo>
                    <a:pt x="5078" y="9693"/>
                  </a:lnTo>
                  <a:cubicBezTo>
                    <a:pt x="5151" y="9644"/>
                    <a:pt x="5199" y="9571"/>
                    <a:pt x="5223" y="9474"/>
                  </a:cubicBezTo>
                  <a:cubicBezTo>
                    <a:pt x="5223" y="9450"/>
                    <a:pt x="5199" y="9328"/>
                    <a:pt x="5029" y="9328"/>
                  </a:cubicBezTo>
                  <a:close/>
                  <a:moveTo>
                    <a:pt x="2527" y="9717"/>
                  </a:moveTo>
                  <a:lnTo>
                    <a:pt x="2478" y="9863"/>
                  </a:lnTo>
                  <a:cubicBezTo>
                    <a:pt x="2600" y="9936"/>
                    <a:pt x="2746" y="9984"/>
                    <a:pt x="2891" y="10033"/>
                  </a:cubicBezTo>
                  <a:lnTo>
                    <a:pt x="2940" y="9887"/>
                  </a:lnTo>
                  <a:cubicBezTo>
                    <a:pt x="2794" y="9839"/>
                    <a:pt x="2673" y="9790"/>
                    <a:pt x="2527" y="9717"/>
                  </a:cubicBezTo>
                  <a:close/>
                  <a:moveTo>
                    <a:pt x="4470" y="9596"/>
                  </a:moveTo>
                  <a:cubicBezTo>
                    <a:pt x="4373" y="9693"/>
                    <a:pt x="4300" y="9814"/>
                    <a:pt x="4276" y="9936"/>
                  </a:cubicBezTo>
                  <a:lnTo>
                    <a:pt x="4203" y="9936"/>
                  </a:lnTo>
                  <a:lnTo>
                    <a:pt x="4252" y="10082"/>
                  </a:lnTo>
                  <a:lnTo>
                    <a:pt x="4373" y="10057"/>
                  </a:lnTo>
                  <a:cubicBezTo>
                    <a:pt x="4495" y="10033"/>
                    <a:pt x="4592" y="9984"/>
                    <a:pt x="4689" y="9960"/>
                  </a:cubicBezTo>
                  <a:lnTo>
                    <a:pt x="4616" y="9814"/>
                  </a:lnTo>
                  <a:lnTo>
                    <a:pt x="4446" y="9887"/>
                  </a:lnTo>
                  <a:cubicBezTo>
                    <a:pt x="4495" y="9814"/>
                    <a:pt x="4519" y="9766"/>
                    <a:pt x="4568" y="9717"/>
                  </a:cubicBezTo>
                  <a:lnTo>
                    <a:pt x="4470" y="9596"/>
                  </a:lnTo>
                  <a:close/>
                  <a:moveTo>
                    <a:pt x="3353" y="9984"/>
                  </a:moveTo>
                  <a:lnTo>
                    <a:pt x="3329" y="10130"/>
                  </a:lnTo>
                  <a:cubicBezTo>
                    <a:pt x="3450" y="10130"/>
                    <a:pt x="3547" y="10154"/>
                    <a:pt x="3669" y="10154"/>
                  </a:cubicBezTo>
                  <a:lnTo>
                    <a:pt x="3790" y="10154"/>
                  </a:lnTo>
                  <a:lnTo>
                    <a:pt x="3790" y="9984"/>
                  </a:lnTo>
                  <a:cubicBezTo>
                    <a:pt x="3742" y="9992"/>
                    <a:pt x="3693" y="9995"/>
                    <a:pt x="3644" y="9995"/>
                  </a:cubicBezTo>
                  <a:cubicBezTo>
                    <a:pt x="3547" y="9995"/>
                    <a:pt x="3450" y="9984"/>
                    <a:pt x="3353" y="9984"/>
                  </a:cubicBezTo>
                  <a:close/>
                  <a:moveTo>
                    <a:pt x="4203" y="10494"/>
                  </a:moveTo>
                  <a:cubicBezTo>
                    <a:pt x="4227" y="10640"/>
                    <a:pt x="4252" y="10810"/>
                    <a:pt x="4325" y="10956"/>
                  </a:cubicBezTo>
                  <a:lnTo>
                    <a:pt x="4446" y="10907"/>
                  </a:lnTo>
                  <a:cubicBezTo>
                    <a:pt x="4398" y="10786"/>
                    <a:pt x="4373" y="10640"/>
                    <a:pt x="4349" y="10494"/>
                  </a:cubicBezTo>
                  <a:close/>
                  <a:moveTo>
                    <a:pt x="4665" y="11248"/>
                  </a:moveTo>
                  <a:lnTo>
                    <a:pt x="4543" y="11345"/>
                  </a:lnTo>
                  <a:cubicBezTo>
                    <a:pt x="4640" y="11466"/>
                    <a:pt x="4762" y="11563"/>
                    <a:pt x="4883" y="11661"/>
                  </a:cubicBezTo>
                  <a:lnTo>
                    <a:pt x="4981" y="11563"/>
                  </a:lnTo>
                  <a:cubicBezTo>
                    <a:pt x="4859" y="11466"/>
                    <a:pt x="4762" y="11369"/>
                    <a:pt x="4665" y="11248"/>
                  </a:cubicBezTo>
                  <a:close/>
                  <a:moveTo>
                    <a:pt x="5345" y="11733"/>
                  </a:moveTo>
                  <a:lnTo>
                    <a:pt x="5296" y="11855"/>
                  </a:lnTo>
                  <a:cubicBezTo>
                    <a:pt x="5442" y="11928"/>
                    <a:pt x="5588" y="11952"/>
                    <a:pt x="5758" y="11976"/>
                  </a:cubicBezTo>
                  <a:lnTo>
                    <a:pt x="5758" y="11831"/>
                  </a:lnTo>
                  <a:cubicBezTo>
                    <a:pt x="5636" y="11806"/>
                    <a:pt x="5491" y="11782"/>
                    <a:pt x="5345" y="11733"/>
                  </a:cubicBezTo>
                  <a:close/>
                  <a:moveTo>
                    <a:pt x="6632" y="11758"/>
                  </a:moveTo>
                  <a:cubicBezTo>
                    <a:pt x="6487" y="11782"/>
                    <a:pt x="6365" y="11806"/>
                    <a:pt x="6219" y="11831"/>
                  </a:cubicBezTo>
                  <a:lnTo>
                    <a:pt x="6219" y="11976"/>
                  </a:lnTo>
                  <a:cubicBezTo>
                    <a:pt x="6365" y="11952"/>
                    <a:pt x="6511" y="11928"/>
                    <a:pt x="6681" y="11879"/>
                  </a:cubicBezTo>
                  <a:lnTo>
                    <a:pt x="6632" y="1175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6" name="Google Shape;786;p18"/>
          <p:cNvGrpSpPr/>
          <p:nvPr/>
        </p:nvGrpSpPr>
        <p:grpSpPr>
          <a:xfrm>
            <a:off x="11285268" y="4125725"/>
            <a:ext cx="1703989" cy="1347004"/>
            <a:chOff x="855987" y="2204128"/>
            <a:chExt cx="1217483" cy="962421"/>
          </a:xfrm>
        </p:grpSpPr>
        <p:grpSp>
          <p:nvGrpSpPr>
            <p:cNvPr id="787" name="Google Shape;787;p18"/>
            <p:cNvGrpSpPr/>
            <p:nvPr/>
          </p:nvGrpSpPr>
          <p:grpSpPr>
            <a:xfrm>
              <a:off x="855987" y="2204128"/>
              <a:ext cx="1146639" cy="962421"/>
              <a:chOff x="958238" y="2157575"/>
              <a:chExt cx="1115191" cy="936025"/>
            </a:xfrm>
          </p:grpSpPr>
          <p:sp>
            <p:nvSpPr>
              <p:cNvPr id="788" name="Google Shape;788;p18"/>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8"/>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8"/>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8"/>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8"/>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8"/>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4" name="Google Shape;794;p18"/>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5" name="Google Shape;795;p18"/>
          <p:cNvGrpSpPr/>
          <p:nvPr/>
        </p:nvGrpSpPr>
        <p:grpSpPr>
          <a:xfrm rot="10800000">
            <a:off x="4769505" y="-342359"/>
            <a:ext cx="2120540" cy="924348"/>
            <a:chOff x="3965010" y="571479"/>
            <a:chExt cx="1651683" cy="719972"/>
          </a:xfrm>
        </p:grpSpPr>
        <p:grpSp>
          <p:nvGrpSpPr>
            <p:cNvPr id="796" name="Google Shape;796;p18"/>
            <p:cNvGrpSpPr/>
            <p:nvPr/>
          </p:nvGrpSpPr>
          <p:grpSpPr>
            <a:xfrm>
              <a:off x="3965010" y="571479"/>
              <a:ext cx="1446820" cy="719972"/>
              <a:chOff x="3953250" y="571500"/>
              <a:chExt cx="1383325" cy="766825"/>
            </a:xfrm>
          </p:grpSpPr>
          <p:grpSp>
            <p:nvGrpSpPr>
              <p:cNvPr id="797" name="Google Shape;797;p18"/>
              <p:cNvGrpSpPr/>
              <p:nvPr/>
            </p:nvGrpSpPr>
            <p:grpSpPr>
              <a:xfrm>
                <a:off x="3953250" y="571500"/>
                <a:ext cx="1383166" cy="669650"/>
                <a:chOff x="897088" y="2374675"/>
                <a:chExt cx="1383166" cy="669650"/>
              </a:xfrm>
            </p:grpSpPr>
            <p:sp>
              <p:nvSpPr>
                <p:cNvPr id="798" name="Google Shape;798;p18"/>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8"/>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8"/>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8"/>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2" name="Google Shape;802;p18"/>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3" name="Google Shape;803;p18"/>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165842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2">
  <p:cSld name="Title only  2">
    <p:bg>
      <p:bgPr>
        <a:blipFill>
          <a:blip r:embed="rId2">
            <a:alphaModFix/>
          </a:blip>
          <a:stretch>
            <a:fillRect/>
          </a:stretch>
        </a:blipFill>
        <a:effectLst/>
      </p:bgPr>
    </p:bg>
    <p:spTree>
      <p:nvGrpSpPr>
        <p:cNvPr id="1" name="Shape 804"/>
        <p:cNvGrpSpPr/>
        <p:nvPr/>
      </p:nvGrpSpPr>
      <p:grpSpPr>
        <a:xfrm>
          <a:off x="0" y="0"/>
          <a:ext cx="0" cy="0"/>
          <a:chOff x="0" y="0"/>
          <a:chExt cx="0" cy="0"/>
        </a:xfrm>
      </p:grpSpPr>
      <p:sp>
        <p:nvSpPr>
          <p:cNvPr id="805" name="Google Shape;805;p19"/>
          <p:cNvSpPr txBox="1">
            <a:spLocks noGrp="1"/>
          </p:cNvSpPr>
          <p:nvPr>
            <p:ph type="title"/>
          </p:nvPr>
        </p:nvSpPr>
        <p:spPr>
          <a:xfrm>
            <a:off x="10051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06" name="Google Shape;806;p19"/>
          <p:cNvGrpSpPr/>
          <p:nvPr/>
        </p:nvGrpSpPr>
        <p:grpSpPr>
          <a:xfrm>
            <a:off x="11281078" y="1235567"/>
            <a:ext cx="1367964" cy="1081376"/>
            <a:chOff x="855987" y="2204128"/>
            <a:chExt cx="1217483" cy="962421"/>
          </a:xfrm>
        </p:grpSpPr>
        <p:grpSp>
          <p:nvGrpSpPr>
            <p:cNvPr id="807" name="Google Shape;807;p19"/>
            <p:cNvGrpSpPr/>
            <p:nvPr/>
          </p:nvGrpSpPr>
          <p:grpSpPr>
            <a:xfrm>
              <a:off x="855987" y="2204128"/>
              <a:ext cx="1146639" cy="962421"/>
              <a:chOff x="958238" y="2157575"/>
              <a:chExt cx="1115191" cy="936025"/>
            </a:xfrm>
          </p:grpSpPr>
          <p:sp>
            <p:nvSpPr>
              <p:cNvPr id="808" name="Google Shape;808;p19"/>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9"/>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19"/>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19"/>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9"/>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9"/>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14" name="Google Shape;814;p19"/>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5" name="Google Shape;815;p19"/>
          <p:cNvGrpSpPr/>
          <p:nvPr/>
        </p:nvGrpSpPr>
        <p:grpSpPr>
          <a:xfrm rot="3617422">
            <a:off x="79121" y="6139941"/>
            <a:ext cx="852331" cy="509352"/>
            <a:chOff x="1202177" y="4613417"/>
            <a:chExt cx="528376" cy="315757"/>
          </a:xfrm>
        </p:grpSpPr>
        <p:sp>
          <p:nvSpPr>
            <p:cNvPr id="816" name="Google Shape;816;p19"/>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9"/>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9"/>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9"/>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9"/>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9"/>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19"/>
          <p:cNvGrpSpPr/>
          <p:nvPr/>
        </p:nvGrpSpPr>
        <p:grpSpPr>
          <a:xfrm>
            <a:off x="11281081" y="5593040"/>
            <a:ext cx="888153" cy="1297929"/>
            <a:chOff x="-1047799" y="3300294"/>
            <a:chExt cx="439014" cy="641607"/>
          </a:xfrm>
        </p:grpSpPr>
        <p:sp>
          <p:nvSpPr>
            <p:cNvPr id="823" name="Google Shape;823;p19"/>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9"/>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19"/>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19"/>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9"/>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19"/>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9"/>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9"/>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9"/>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9"/>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9"/>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19"/>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19"/>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6" name="Google Shape;836;p19"/>
          <p:cNvGrpSpPr/>
          <p:nvPr/>
        </p:nvGrpSpPr>
        <p:grpSpPr>
          <a:xfrm rot="10800000">
            <a:off x="-294662" y="-295959"/>
            <a:ext cx="2120540" cy="924348"/>
            <a:chOff x="3965010" y="571479"/>
            <a:chExt cx="1651683" cy="719972"/>
          </a:xfrm>
        </p:grpSpPr>
        <p:grpSp>
          <p:nvGrpSpPr>
            <p:cNvPr id="837" name="Google Shape;837;p19"/>
            <p:cNvGrpSpPr/>
            <p:nvPr/>
          </p:nvGrpSpPr>
          <p:grpSpPr>
            <a:xfrm>
              <a:off x="3965010" y="571479"/>
              <a:ext cx="1446820" cy="719972"/>
              <a:chOff x="3953250" y="571500"/>
              <a:chExt cx="1383325" cy="766825"/>
            </a:xfrm>
          </p:grpSpPr>
          <p:grpSp>
            <p:nvGrpSpPr>
              <p:cNvPr id="838" name="Google Shape;838;p19"/>
              <p:cNvGrpSpPr/>
              <p:nvPr/>
            </p:nvGrpSpPr>
            <p:grpSpPr>
              <a:xfrm>
                <a:off x="3953250" y="571500"/>
                <a:ext cx="1383166" cy="669650"/>
                <a:chOff x="897088" y="2374675"/>
                <a:chExt cx="1383166" cy="669650"/>
              </a:xfrm>
            </p:grpSpPr>
            <p:sp>
              <p:nvSpPr>
                <p:cNvPr id="839" name="Google Shape;839;p19"/>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19"/>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19"/>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19"/>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3" name="Google Shape;843;p19"/>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4" name="Google Shape;844;p19"/>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5" name="Google Shape;845;p19"/>
          <p:cNvGrpSpPr/>
          <p:nvPr/>
        </p:nvGrpSpPr>
        <p:grpSpPr>
          <a:xfrm rot="-2839265" flipH="1">
            <a:off x="10425307" y="-227152"/>
            <a:ext cx="1065720" cy="1386513"/>
            <a:chOff x="4318023" y="4113296"/>
            <a:chExt cx="716422" cy="932073"/>
          </a:xfrm>
        </p:grpSpPr>
        <p:sp>
          <p:nvSpPr>
            <p:cNvPr id="846" name="Google Shape;846;p19"/>
            <p:cNvSpPr/>
            <p:nvPr/>
          </p:nvSpPr>
          <p:spPr>
            <a:xfrm>
              <a:off x="4842115" y="4245779"/>
              <a:ext cx="192329" cy="205812"/>
            </a:xfrm>
            <a:custGeom>
              <a:avLst/>
              <a:gdLst/>
              <a:ahLst/>
              <a:cxnLst/>
              <a:rect l="l" t="t" r="r" b="b"/>
              <a:pathLst>
                <a:path w="2211" h="2366" extrusionOk="0">
                  <a:moveTo>
                    <a:pt x="1579" y="179"/>
                  </a:moveTo>
                  <a:cubicBezTo>
                    <a:pt x="1798" y="179"/>
                    <a:pt x="1943" y="252"/>
                    <a:pt x="1992" y="422"/>
                  </a:cubicBezTo>
                  <a:cubicBezTo>
                    <a:pt x="2041" y="519"/>
                    <a:pt x="2016" y="616"/>
                    <a:pt x="1968" y="689"/>
                  </a:cubicBezTo>
                  <a:cubicBezTo>
                    <a:pt x="1798" y="908"/>
                    <a:pt x="1239" y="1005"/>
                    <a:pt x="802" y="1005"/>
                  </a:cubicBezTo>
                  <a:lnTo>
                    <a:pt x="777" y="1005"/>
                  </a:lnTo>
                  <a:cubicBezTo>
                    <a:pt x="705" y="1005"/>
                    <a:pt x="680" y="1054"/>
                    <a:pt x="705" y="1127"/>
                  </a:cubicBezTo>
                  <a:cubicBezTo>
                    <a:pt x="802" y="1321"/>
                    <a:pt x="1045" y="1904"/>
                    <a:pt x="826" y="2171"/>
                  </a:cubicBezTo>
                  <a:cubicBezTo>
                    <a:pt x="802" y="2195"/>
                    <a:pt x="777" y="2195"/>
                    <a:pt x="777" y="2195"/>
                  </a:cubicBezTo>
                  <a:cubicBezTo>
                    <a:pt x="632" y="2195"/>
                    <a:pt x="364" y="1782"/>
                    <a:pt x="170" y="1369"/>
                  </a:cubicBezTo>
                  <a:lnTo>
                    <a:pt x="486" y="495"/>
                  </a:lnTo>
                  <a:cubicBezTo>
                    <a:pt x="826" y="325"/>
                    <a:pt x="1190" y="203"/>
                    <a:pt x="1579" y="179"/>
                  </a:cubicBezTo>
                  <a:close/>
                  <a:moveTo>
                    <a:pt x="1663" y="1"/>
                  </a:moveTo>
                  <a:cubicBezTo>
                    <a:pt x="1635" y="1"/>
                    <a:pt x="1607" y="4"/>
                    <a:pt x="1579" y="9"/>
                  </a:cubicBezTo>
                  <a:cubicBezTo>
                    <a:pt x="1142" y="33"/>
                    <a:pt x="753" y="155"/>
                    <a:pt x="389" y="349"/>
                  </a:cubicBezTo>
                  <a:cubicBezTo>
                    <a:pt x="364" y="374"/>
                    <a:pt x="340" y="374"/>
                    <a:pt x="340" y="398"/>
                  </a:cubicBezTo>
                  <a:lnTo>
                    <a:pt x="0" y="1345"/>
                  </a:lnTo>
                  <a:cubicBezTo>
                    <a:pt x="0" y="1345"/>
                    <a:pt x="0" y="1369"/>
                    <a:pt x="0" y="1394"/>
                  </a:cubicBezTo>
                  <a:cubicBezTo>
                    <a:pt x="73" y="1564"/>
                    <a:pt x="437" y="2365"/>
                    <a:pt x="777" y="2365"/>
                  </a:cubicBezTo>
                  <a:cubicBezTo>
                    <a:pt x="850" y="2365"/>
                    <a:pt x="923" y="2341"/>
                    <a:pt x="972" y="2268"/>
                  </a:cubicBezTo>
                  <a:cubicBezTo>
                    <a:pt x="1215" y="1953"/>
                    <a:pt x="1020" y="1394"/>
                    <a:pt x="899" y="1151"/>
                  </a:cubicBezTo>
                  <a:cubicBezTo>
                    <a:pt x="1215" y="1151"/>
                    <a:pt x="1871" y="1102"/>
                    <a:pt x="2089" y="786"/>
                  </a:cubicBezTo>
                  <a:cubicBezTo>
                    <a:pt x="2186" y="665"/>
                    <a:pt x="2211" y="519"/>
                    <a:pt x="2162" y="374"/>
                  </a:cubicBezTo>
                  <a:cubicBezTo>
                    <a:pt x="2076" y="159"/>
                    <a:pt x="187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19"/>
            <p:cNvSpPr/>
            <p:nvPr/>
          </p:nvSpPr>
          <p:spPr>
            <a:xfrm>
              <a:off x="4730077" y="4175144"/>
              <a:ext cx="156491" cy="223645"/>
            </a:xfrm>
            <a:custGeom>
              <a:avLst/>
              <a:gdLst/>
              <a:ahLst/>
              <a:cxnLst/>
              <a:rect l="l" t="t" r="r" b="b"/>
              <a:pathLst>
                <a:path w="1799" h="2571" extrusionOk="0">
                  <a:moveTo>
                    <a:pt x="649" y="0"/>
                  </a:moveTo>
                  <a:cubicBezTo>
                    <a:pt x="597" y="0"/>
                    <a:pt x="542" y="6"/>
                    <a:pt x="486" y="19"/>
                  </a:cubicBezTo>
                  <a:cubicBezTo>
                    <a:pt x="365" y="44"/>
                    <a:pt x="244" y="141"/>
                    <a:pt x="195" y="262"/>
                  </a:cubicBezTo>
                  <a:cubicBezTo>
                    <a:pt x="98" y="602"/>
                    <a:pt x="511" y="1113"/>
                    <a:pt x="827" y="1501"/>
                  </a:cubicBezTo>
                  <a:cubicBezTo>
                    <a:pt x="632" y="1574"/>
                    <a:pt x="462" y="1671"/>
                    <a:pt x="292" y="1793"/>
                  </a:cubicBezTo>
                  <a:cubicBezTo>
                    <a:pt x="122" y="1890"/>
                    <a:pt x="1" y="2109"/>
                    <a:pt x="49" y="2327"/>
                  </a:cubicBezTo>
                  <a:cubicBezTo>
                    <a:pt x="49" y="2400"/>
                    <a:pt x="122" y="2497"/>
                    <a:pt x="195" y="2522"/>
                  </a:cubicBezTo>
                  <a:cubicBezTo>
                    <a:pt x="268" y="2546"/>
                    <a:pt x="341" y="2570"/>
                    <a:pt x="414" y="2570"/>
                  </a:cubicBezTo>
                  <a:cubicBezTo>
                    <a:pt x="754" y="2522"/>
                    <a:pt x="1094" y="2424"/>
                    <a:pt x="1410" y="2254"/>
                  </a:cubicBezTo>
                  <a:cubicBezTo>
                    <a:pt x="1458" y="2230"/>
                    <a:pt x="1458" y="2181"/>
                    <a:pt x="1434" y="2133"/>
                  </a:cubicBezTo>
                  <a:cubicBezTo>
                    <a:pt x="1434" y="2116"/>
                    <a:pt x="1397" y="2099"/>
                    <a:pt x="1367" y="2099"/>
                  </a:cubicBezTo>
                  <a:cubicBezTo>
                    <a:pt x="1355" y="2099"/>
                    <a:pt x="1344" y="2101"/>
                    <a:pt x="1337" y="2109"/>
                  </a:cubicBezTo>
                  <a:cubicBezTo>
                    <a:pt x="1075" y="2229"/>
                    <a:pt x="664" y="2400"/>
                    <a:pt x="406" y="2400"/>
                  </a:cubicBezTo>
                  <a:cubicBezTo>
                    <a:pt x="352" y="2400"/>
                    <a:pt x="305" y="2393"/>
                    <a:pt x="268" y="2376"/>
                  </a:cubicBezTo>
                  <a:cubicBezTo>
                    <a:pt x="244" y="2352"/>
                    <a:pt x="219" y="2327"/>
                    <a:pt x="195" y="2279"/>
                  </a:cubicBezTo>
                  <a:cubicBezTo>
                    <a:pt x="195" y="2206"/>
                    <a:pt x="219" y="2109"/>
                    <a:pt x="268" y="2036"/>
                  </a:cubicBezTo>
                  <a:cubicBezTo>
                    <a:pt x="462" y="1841"/>
                    <a:pt x="705" y="1696"/>
                    <a:pt x="972" y="1647"/>
                  </a:cubicBezTo>
                  <a:cubicBezTo>
                    <a:pt x="997" y="1647"/>
                    <a:pt x="1021" y="1623"/>
                    <a:pt x="1045" y="1598"/>
                  </a:cubicBezTo>
                  <a:cubicBezTo>
                    <a:pt x="1094" y="1550"/>
                    <a:pt x="1069" y="1526"/>
                    <a:pt x="997" y="1428"/>
                  </a:cubicBezTo>
                  <a:cubicBezTo>
                    <a:pt x="389" y="724"/>
                    <a:pt x="316" y="432"/>
                    <a:pt x="365" y="311"/>
                  </a:cubicBezTo>
                  <a:cubicBezTo>
                    <a:pt x="365" y="287"/>
                    <a:pt x="389" y="214"/>
                    <a:pt x="511" y="190"/>
                  </a:cubicBezTo>
                  <a:cubicBezTo>
                    <a:pt x="554" y="179"/>
                    <a:pt x="596" y="174"/>
                    <a:pt x="636" y="174"/>
                  </a:cubicBezTo>
                  <a:cubicBezTo>
                    <a:pt x="1244" y="174"/>
                    <a:pt x="1628" y="1283"/>
                    <a:pt x="1628" y="1283"/>
                  </a:cubicBezTo>
                  <a:cubicBezTo>
                    <a:pt x="1652" y="1307"/>
                    <a:pt x="1701" y="1331"/>
                    <a:pt x="1725" y="1331"/>
                  </a:cubicBezTo>
                  <a:cubicBezTo>
                    <a:pt x="1774" y="1307"/>
                    <a:pt x="1798" y="1258"/>
                    <a:pt x="1798" y="1210"/>
                  </a:cubicBezTo>
                  <a:cubicBezTo>
                    <a:pt x="1776" y="1165"/>
                    <a:pt x="1373"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19"/>
            <p:cNvSpPr/>
            <p:nvPr/>
          </p:nvSpPr>
          <p:spPr>
            <a:xfrm>
              <a:off x="4828807" y="4113296"/>
              <a:ext cx="167625" cy="150227"/>
            </a:xfrm>
            <a:custGeom>
              <a:avLst/>
              <a:gdLst/>
              <a:ahLst/>
              <a:cxnLst/>
              <a:rect l="l" t="t" r="r" b="b"/>
              <a:pathLst>
                <a:path w="1927" h="1727" extrusionOk="0">
                  <a:moveTo>
                    <a:pt x="119" y="1"/>
                  </a:moveTo>
                  <a:cubicBezTo>
                    <a:pt x="57" y="1"/>
                    <a:pt x="1" y="74"/>
                    <a:pt x="56" y="147"/>
                  </a:cubicBezTo>
                  <a:cubicBezTo>
                    <a:pt x="347" y="463"/>
                    <a:pt x="566" y="828"/>
                    <a:pt x="712" y="1241"/>
                  </a:cubicBezTo>
                  <a:cubicBezTo>
                    <a:pt x="663" y="1386"/>
                    <a:pt x="639" y="1532"/>
                    <a:pt x="663" y="1654"/>
                  </a:cubicBezTo>
                  <a:cubicBezTo>
                    <a:pt x="663" y="1702"/>
                    <a:pt x="712" y="1726"/>
                    <a:pt x="736" y="1726"/>
                  </a:cubicBezTo>
                  <a:cubicBezTo>
                    <a:pt x="785" y="1726"/>
                    <a:pt x="809" y="1702"/>
                    <a:pt x="833" y="1678"/>
                  </a:cubicBezTo>
                  <a:cubicBezTo>
                    <a:pt x="882" y="1532"/>
                    <a:pt x="882" y="1411"/>
                    <a:pt x="858" y="1265"/>
                  </a:cubicBezTo>
                  <a:cubicBezTo>
                    <a:pt x="882" y="1241"/>
                    <a:pt x="906" y="1216"/>
                    <a:pt x="906" y="1192"/>
                  </a:cubicBezTo>
                  <a:cubicBezTo>
                    <a:pt x="1149" y="876"/>
                    <a:pt x="1489" y="706"/>
                    <a:pt x="1854" y="658"/>
                  </a:cubicBezTo>
                  <a:cubicBezTo>
                    <a:pt x="1902" y="633"/>
                    <a:pt x="1926" y="609"/>
                    <a:pt x="1926" y="560"/>
                  </a:cubicBezTo>
                  <a:cubicBezTo>
                    <a:pt x="1902" y="512"/>
                    <a:pt x="1854" y="488"/>
                    <a:pt x="1829" y="488"/>
                  </a:cubicBezTo>
                  <a:cubicBezTo>
                    <a:pt x="1441" y="536"/>
                    <a:pt x="1076" y="730"/>
                    <a:pt x="809" y="1046"/>
                  </a:cubicBezTo>
                  <a:cubicBezTo>
                    <a:pt x="663" y="658"/>
                    <a:pt x="445" y="318"/>
                    <a:pt x="177" y="26"/>
                  </a:cubicBezTo>
                  <a:cubicBezTo>
                    <a:pt x="160" y="8"/>
                    <a:pt x="139"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19"/>
            <p:cNvSpPr/>
            <p:nvPr/>
          </p:nvSpPr>
          <p:spPr>
            <a:xfrm>
              <a:off x="4318023" y="4482647"/>
              <a:ext cx="515662" cy="562722"/>
            </a:xfrm>
            <a:custGeom>
              <a:avLst/>
              <a:gdLst/>
              <a:ahLst/>
              <a:cxnLst/>
              <a:rect l="l" t="t" r="r" b="b"/>
              <a:pathLst>
                <a:path w="5928" h="6469" extrusionOk="0">
                  <a:moveTo>
                    <a:pt x="5857" y="0"/>
                  </a:moveTo>
                  <a:cubicBezTo>
                    <a:pt x="5849" y="0"/>
                    <a:pt x="5840" y="2"/>
                    <a:pt x="5831" y="7"/>
                  </a:cubicBezTo>
                  <a:cubicBezTo>
                    <a:pt x="5782" y="7"/>
                    <a:pt x="5758" y="31"/>
                    <a:pt x="5758" y="80"/>
                  </a:cubicBezTo>
                  <a:cubicBezTo>
                    <a:pt x="5758" y="250"/>
                    <a:pt x="5734" y="396"/>
                    <a:pt x="5734" y="566"/>
                  </a:cubicBezTo>
                  <a:cubicBezTo>
                    <a:pt x="5709" y="590"/>
                    <a:pt x="5734" y="638"/>
                    <a:pt x="5782" y="638"/>
                  </a:cubicBezTo>
                  <a:lnTo>
                    <a:pt x="5782" y="614"/>
                  </a:lnTo>
                  <a:cubicBezTo>
                    <a:pt x="5791" y="619"/>
                    <a:pt x="5801" y="621"/>
                    <a:pt x="5810" y="621"/>
                  </a:cubicBezTo>
                  <a:cubicBezTo>
                    <a:pt x="5848" y="621"/>
                    <a:pt x="5879" y="585"/>
                    <a:pt x="5879" y="566"/>
                  </a:cubicBezTo>
                  <a:cubicBezTo>
                    <a:pt x="5904" y="396"/>
                    <a:pt x="5928" y="225"/>
                    <a:pt x="5928" y="80"/>
                  </a:cubicBezTo>
                  <a:cubicBezTo>
                    <a:pt x="5928" y="40"/>
                    <a:pt x="5896" y="0"/>
                    <a:pt x="5857" y="0"/>
                  </a:cubicBezTo>
                  <a:close/>
                  <a:moveTo>
                    <a:pt x="5682" y="972"/>
                  </a:moveTo>
                  <a:cubicBezTo>
                    <a:pt x="5644" y="972"/>
                    <a:pt x="5612" y="1007"/>
                    <a:pt x="5612" y="1027"/>
                  </a:cubicBezTo>
                  <a:cubicBezTo>
                    <a:pt x="5564" y="1197"/>
                    <a:pt x="5515" y="1343"/>
                    <a:pt x="5442" y="1489"/>
                  </a:cubicBezTo>
                  <a:cubicBezTo>
                    <a:pt x="5418" y="1513"/>
                    <a:pt x="5442" y="1562"/>
                    <a:pt x="5491" y="1586"/>
                  </a:cubicBezTo>
                  <a:lnTo>
                    <a:pt x="5515" y="1586"/>
                  </a:lnTo>
                  <a:lnTo>
                    <a:pt x="5515" y="1562"/>
                  </a:lnTo>
                  <a:cubicBezTo>
                    <a:pt x="5523" y="1570"/>
                    <a:pt x="5531" y="1572"/>
                    <a:pt x="5539" y="1572"/>
                  </a:cubicBezTo>
                  <a:cubicBezTo>
                    <a:pt x="5555" y="1572"/>
                    <a:pt x="5572" y="1562"/>
                    <a:pt x="5588" y="1562"/>
                  </a:cubicBezTo>
                  <a:cubicBezTo>
                    <a:pt x="5661" y="1392"/>
                    <a:pt x="5734" y="1246"/>
                    <a:pt x="5782" y="1076"/>
                  </a:cubicBezTo>
                  <a:cubicBezTo>
                    <a:pt x="5782" y="1027"/>
                    <a:pt x="5758" y="1003"/>
                    <a:pt x="5709" y="979"/>
                  </a:cubicBezTo>
                  <a:cubicBezTo>
                    <a:pt x="5700" y="974"/>
                    <a:pt x="5691" y="972"/>
                    <a:pt x="5682" y="972"/>
                  </a:cubicBezTo>
                  <a:close/>
                  <a:moveTo>
                    <a:pt x="4303" y="1753"/>
                  </a:moveTo>
                  <a:cubicBezTo>
                    <a:pt x="4217" y="1753"/>
                    <a:pt x="4164" y="1879"/>
                    <a:pt x="4276" y="1902"/>
                  </a:cubicBezTo>
                  <a:cubicBezTo>
                    <a:pt x="4398" y="1975"/>
                    <a:pt x="4543" y="2047"/>
                    <a:pt x="4640" y="2169"/>
                  </a:cubicBezTo>
                  <a:cubicBezTo>
                    <a:pt x="4640" y="2193"/>
                    <a:pt x="4665" y="2193"/>
                    <a:pt x="4689" y="2193"/>
                  </a:cubicBezTo>
                  <a:cubicBezTo>
                    <a:pt x="4713" y="2193"/>
                    <a:pt x="4738" y="2193"/>
                    <a:pt x="4762" y="2169"/>
                  </a:cubicBezTo>
                  <a:cubicBezTo>
                    <a:pt x="4786" y="2145"/>
                    <a:pt x="4786" y="2096"/>
                    <a:pt x="4762" y="2072"/>
                  </a:cubicBezTo>
                  <a:cubicBezTo>
                    <a:pt x="4640" y="1926"/>
                    <a:pt x="4495" y="1829"/>
                    <a:pt x="4325" y="1756"/>
                  </a:cubicBezTo>
                  <a:cubicBezTo>
                    <a:pt x="4317" y="1754"/>
                    <a:pt x="4310" y="1753"/>
                    <a:pt x="4303" y="1753"/>
                  </a:cubicBezTo>
                  <a:close/>
                  <a:moveTo>
                    <a:pt x="3790" y="1732"/>
                  </a:moveTo>
                  <a:cubicBezTo>
                    <a:pt x="3596" y="1780"/>
                    <a:pt x="3474" y="1926"/>
                    <a:pt x="3474" y="2120"/>
                  </a:cubicBezTo>
                  <a:cubicBezTo>
                    <a:pt x="3450" y="2145"/>
                    <a:pt x="3450" y="2169"/>
                    <a:pt x="3474" y="2193"/>
                  </a:cubicBezTo>
                  <a:cubicBezTo>
                    <a:pt x="3474" y="2242"/>
                    <a:pt x="3499" y="2266"/>
                    <a:pt x="3547" y="2266"/>
                  </a:cubicBezTo>
                  <a:lnTo>
                    <a:pt x="3572" y="2266"/>
                  </a:lnTo>
                  <a:cubicBezTo>
                    <a:pt x="3620" y="2242"/>
                    <a:pt x="3644" y="2193"/>
                    <a:pt x="3620" y="2169"/>
                  </a:cubicBezTo>
                  <a:lnTo>
                    <a:pt x="3620" y="2120"/>
                  </a:lnTo>
                  <a:cubicBezTo>
                    <a:pt x="3644" y="1999"/>
                    <a:pt x="3717" y="1926"/>
                    <a:pt x="3839" y="1902"/>
                  </a:cubicBezTo>
                  <a:cubicBezTo>
                    <a:pt x="3887" y="1877"/>
                    <a:pt x="3912" y="1829"/>
                    <a:pt x="3887" y="1780"/>
                  </a:cubicBezTo>
                  <a:cubicBezTo>
                    <a:pt x="3887" y="1756"/>
                    <a:pt x="3839" y="1732"/>
                    <a:pt x="3790" y="1732"/>
                  </a:cubicBezTo>
                  <a:close/>
                  <a:moveTo>
                    <a:pt x="5248" y="1835"/>
                  </a:moveTo>
                  <a:cubicBezTo>
                    <a:pt x="5230" y="1835"/>
                    <a:pt x="5211" y="1841"/>
                    <a:pt x="5199" y="1853"/>
                  </a:cubicBezTo>
                  <a:cubicBezTo>
                    <a:pt x="5078" y="1975"/>
                    <a:pt x="4981" y="2072"/>
                    <a:pt x="4835" y="2169"/>
                  </a:cubicBezTo>
                  <a:cubicBezTo>
                    <a:pt x="4786" y="2169"/>
                    <a:pt x="4786" y="2217"/>
                    <a:pt x="4811" y="2266"/>
                  </a:cubicBezTo>
                  <a:cubicBezTo>
                    <a:pt x="4811" y="2290"/>
                    <a:pt x="4859" y="2315"/>
                    <a:pt x="4883" y="2315"/>
                  </a:cubicBezTo>
                  <a:lnTo>
                    <a:pt x="4883" y="2290"/>
                  </a:lnTo>
                  <a:cubicBezTo>
                    <a:pt x="4883" y="2290"/>
                    <a:pt x="4908" y="2290"/>
                    <a:pt x="4908" y="2315"/>
                  </a:cubicBezTo>
                  <a:cubicBezTo>
                    <a:pt x="5053" y="2217"/>
                    <a:pt x="5199" y="2096"/>
                    <a:pt x="5296" y="1975"/>
                  </a:cubicBezTo>
                  <a:cubicBezTo>
                    <a:pt x="5345" y="1926"/>
                    <a:pt x="5345" y="1877"/>
                    <a:pt x="5296" y="1853"/>
                  </a:cubicBezTo>
                  <a:cubicBezTo>
                    <a:pt x="5284" y="1841"/>
                    <a:pt x="5266" y="1835"/>
                    <a:pt x="5248" y="1835"/>
                  </a:cubicBezTo>
                  <a:close/>
                  <a:moveTo>
                    <a:pt x="4416" y="2312"/>
                  </a:moveTo>
                  <a:cubicBezTo>
                    <a:pt x="4410" y="2312"/>
                    <a:pt x="4404" y="2313"/>
                    <a:pt x="4398" y="2315"/>
                  </a:cubicBezTo>
                  <a:cubicBezTo>
                    <a:pt x="4276" y="2339"/>
                    <a:pt x="4179" y="2363"/>
                    <a:pt x="4057" y="2363"/>
                  </a:cubicBezTo>
                  <a:lnTo>
                    <a:pt x="3936" y="2363"/>
                  </a:lnTo>
                  <a:cubicBezTo>
                    <a:pt x="3930" y="2362"/>
                    <a:pt x="3925" y="2361"/>
                    <a:pt x="3920" y="2361"/>
                  </a:cubicBezTo>
                  <a:cubicBezTo>
                    <a:pt x="3836" y="2361"/>
                    <a:pt x="3820" y="2533"/>
                    <a:pt x="3912" y="2533"/>
                  </a:cubicBezTo>
                  <a:lnTo>
                    <a:pt x="4057" y="2533"/>
                  </a:lnTo>
                  <a:lnTo>
                    <a:pt x="4057" y="2509"/>
                  </a:lnTo>
                  <a:cubicBezTo>
                    <a:pt x="4179" y="2509"/>
                    <a:pt x="4300" y="2509"/>
                    <a:pt x="4422" y="2485"/>
                  </a:cubicBezTo>
                  <a:cubicBezTo>
                    <a:pt x="4535" y="2462"/>
                    <a:pt x="4500" y="2312"/>
                    <a:pt x="4416" y="2312"/>
                  </a:cubicBezTo>
                  <a:close/>
                  <a:moveTo>
                    <a:pt x="4946" y="2451"/>
                  </a:moveTo>
                  <a:cubicBezTo>
                    <a:pt x="4934" y="2451"/>
                    <a:pt x="4921" y="2454"/>
                    <a:pt x="4908" y="2460"/>
                  </a:cubicBezTo>
                  <a:cubicBezTo>
                    <a:pt x="4859" y="2485"/>
                    <a:pt x="4859" y="2533"/>
                    <a:pt x="4859" y="2582"/>
                  </a:cubicBezTo>
                  <a:cubicBezTo>
                    <a:pt x="4932" y="2728"/>
                    <a:pt x="4956" y="2873"/>
                    <a:pt x="4981" y="3019"/>
                  </a:cubicBezTo>
                  <a:cubicBezTo>
                    <a:pt x="4981" y="3068"/>
                    <a:pt x="5029" y="3092"/>
                    <a:pt x="5078" y="3092"/>
                  </a:cubicBezTo>
                  <a:cubicBezTo>
                    <a:pt x="5126" y="3092"/>
                    <a:pt x="5151" y="3043"/>
                    <a:pt x="5151" y="3019"/>
                  </a:cubicBezTo>
                  <a:cubicBezTo>
                    <a:pt x="5126" y="2825"/>
                    <a:pt x="5078" y="2679"/>
                    <a:pt x="5029" y="2509"/>
                  </a:cubicBezTo>
                  <a:cubicBezTo>
                    <a:pt x="5011" y="2473"/>
                    <a:pt x="4981" y="2451"/>
                    <a:pt x="4946" y="2451"/>
                  </a:cubicBezTo>
                  <a:close/>
                  <a:moveTo>
                    <a:pt x="5078" y="3432"/>
                  </a:moveTo>
                  <a:cubicBezTo>
                    <a:pt x="5029" y="3432"/>
                    <a:pt x="5005" y="3456"/>
                    <a:pt x="4981" y="3505"/>
                  </a:cubicBezTo>
                  <a:cubicBezTo>
                    <a:pt x="4956" y="3651"/>
                    <a:pt x="4932" y="3821"/>
                    <a:pt x="4883" y="3966"/>
                  </a:cubicBezTo>
                  <a:cubicBezTo>
                    <a:pt x="4859" y="3991"/>
                    <a:pt x="4883" y="4039"/>
                    <a:pt x="4908" y="4064"/>
                  </a:cubicBezTo>
                  <a:lnTo>
                    <a:pt x="4956" y="4064"/>
                  </a:lnTo>
                  <a:cubicBezTo>
                    <a:pt x="4981" y="4064"/>
                    <a:pt x="5005" y="4039"/>
                    <a:pt x="5029" y="4015"/>
                  </a:cubicBezTo>
                  <a:cubicBezTo>
                    <a:pt x="5078" y="3869"/>
                    <a:pt x="5126" y="3699"/>
                    <a:pt x="5151" y="3529"/>
                  </a:cubicBezTo>
                  <a:cubicBezTo>
                    <a:pt x="5151" y="3481"/>
                    <a:pt x="5126" y="3432"/>
                    <a:pt x="5078" y="3432"/>
                  </a:cubicBezTo>
                  <a:close/>
                  <a:moveTo>
                    <a:pt x="4703" y="4339"/>
                  </a:moveTo>
                  <a:cubicBezTo>
                    <a:pt x="4677" y="4339"/>
                    <a:pt x="4655" y="4351"/>
                    <a:pt x="4640" y="4379"/>
                  </a:cubicBezTo>
                  <a:cubicBezTo>
                    <a:pt x="4543" y="4501"/>
                    <a:pt x="4422" y="4622"/>
                    <a:pt x="4325" y="4720"/>
                  </a:cubicBezTo>
                  <a:cubicBezTo>
                    <a:pt x="4276" y="4744"/>
                    <a:pt x="4276" y="4792"/>
                    <a:pt x="4325" y="4841"/>
                  </a:cubicBezTo>
                  <a:cubicBezTo>
                    <a:pt x="4325" y="4841"/>
                    <a:pt x="4349" y="4865"/>
                    <a:pt x="4373" y="4865"/>
                  </a:cubicBezTo>
                  <a:lnTo>
                    <a:pt x="4373" y="4841"/>
                  </a:lnTo>
                  <a:lnTo>
                    <a:pt x="4422" y="4841"/>
                  </a:lnTo>
                  <a:cubicBezTo>
                    <a:pt x="4543" y="4720"/>
                    <a:pt x="4665" y="4598"/>
                    <a:pt x="4762" y="4477"/>
                  </a:cubicBezTo>
                  <a:cubicBezTo>
                    <a:pt x="4786" y="4428"/>
                    <a:pt x="4786" y="4379"/>
                    <a:pt x="4762" y="4355"/>
                  </a:cubicBezTo>
                  <a:cubicBezTo>
                    <a:pt x="4742" y="4345"/>
                    <a:pt x="4722" y="4339"/>
                    <a:pt x="4703" y="4339"/>
                  </a:cubicBezTo>
                  <a:close/>
                  <a:moveTo>
                    <a:pt x="3975" y="4971"/>
                  </a:moveTo>
                  <a:cubicBezTo>
                    <a:pt x="3960" y="4971"/>
                    <a:pt x="3946" y="4977"/>
                    <a:pt x="3936" y="4987"/>
                  </a:cubicBezTo>
                  <a:cubicBezTo>
                    <a:pt x="3790" y="5060"/>
                    <a:pt x="3644" y="5108"/>
                    <a:pt x="3474" y="5133"/>
                  </a:cubicBezTo>
                  <a:cubicBezTo>
                    <a:pt x="3450" y="5157"/>
                    <a:pt x="3402" y="5205"/>
                    <a:pt x="3426" y="5254"/>
                  </a:cubicBezTo>
                  <a:cubicBezTo>
                    <a:pt x="3426" y="5278"/>
                    <a:pt x="3474" y="5303"/>
                    <a:pt x="3499" y="5303"/>
                  </a:cubicBezTo>
                  <a:lnTo>
                    <a:pt x="3523" y="5303"/>
                  </a:lnTo>
                  <a:cubicBezTo>
                    <a:pt x="3693" y="5254"/>
                    <a:pt x="3839" y="5205"/>
                    <a:pt x="4009" y="5133"/>
                  </a:cubicBezTo>
                  <a:cubicBezTo>
                    <a:pt x="4033" y="5108"/>
                    <a:pt x="4057" y="5060"/>
                    <a:pt x="4033" y="5011"/>
                  </a:cubicBezTo>
                  <a:cubicBezTo>
                    <a:pt x="4019" y="4983"/>
                    <a:pt x="3996" y="4971"/>
                    <a:pt x="3975" y="4971"/>
                  </a:cubicBezTo>
                  <a:close/>
                  <a:moveTo>
                    <a:pt x="1531" y="5205"/>
                  </a:moveTo>
                  <a:cubicBezTo>
                    <a:pt x="1434" y="5205"/>
                    <a:pt x="1434" y="5375"/>
                    <a:pt x="1531" y="5375"/>
                  </a:cubicBezTo>
                  <a:lnTo>
                    <a:pt x="2041" y="5375"/>
                  </a:lnTo>
                  <a:cubicBezTo>
                    <a:pt x="2065" y="5375"/>
                    <a:pt x="2114" y="5327"/>
                    <a:pt x="2114" y="5303"/>
                  </a:cubicBezTo>
                  <a:cubicBezTo>
                    <a:pt x="2114" y="5254"/>
                    <a:pt x="2090" y="5205"/>
                    <a:pt x="2041" y="5205"/>
                  </a:cubicBezTo>
                  <a:close/>
                  <a:moveTo>
                    <a:pt x="2527" y="5205"/>
                  </a:moveTo>
                  <a:cubicBezTo>
                    <a:pt x="2478" y="5205"/>
                    <a:pt x="2454" y="5254"/>
                    <a:pt x="2454" y="5278"/>
                  </a:cubicBezTo>
                  <a:cubicBezTo>
                    <a:pt x="2430" y="5327"/>
                    <a:pt x="2478" y="5375"/>
                    <a:pt x="2527" y="5375"/>
                  </a:cubicBezTo>
                  <a:lnTo>
                    <a:pt x="3013" y="5375"/>
                  </a:lnTo>
                  <a:cubicBezTo>
                    <a:pt x="3061" y="5375"/>
                    <a:pt x="3110" y="5327"/>
                    <a:pt x="3110" y="5278"/>
                  </a:cubicBezTo>
                  <a:cubicBezTo>
                    <a:pt x="3086" y="5230"/>
                    <a:pt x="3061" y="5205"/>
                    <a:pt x="3013" y="5205"/>
                  </a:cubicBezTo>
                  <a:close/>
                  <a:moveTo>
                    <a:pt x="1044" y="5270"/>
                  </a:moveTo>
                  <a:cubicBezTo>
                    <a:pt x="1037" y="5270"/>
                    <a:pt x="1029" y="5273"/>
                    <a:pt x="1021" y="5278"/>
                  </a:cubicBezTo>
                  <a:cubicBezTo>
                    <a:pt x="851" y="5327"/>
                    <a:pt x="681" y="5400"/>
                    <a:pt x="559" y="5497"/>
                  </a:cubicBezTo>
                  <a:cubicBezTo>
                    <a:pt x="511" y="5545"/>
                    <a:pt x="511" y="5594"/>
                    <a:pt x="559" y="5618"/>
                  </a:cubicBezTo>
                  <a:cubicBezTo>
                    <a:pt x="559" y="5643"/>
                    <a:pt x="584" y="5643"/>
                    <a:pt x="608" y="5667"/>
                  </a:cubicBezTo>
                  <a:cubicBezTo>
                    <a:pt x="632" y="5643"/>
                    <a:pt x="632" y="5643"/>
                    <a:pt x="657" y="5643"/>
                  </a:cubicBezTo>
                  <a:cubicBezTo>
                    <a:pt x="778" y="5545"/>
                    <a:pt x="899" y="5473"/>
                    <a:pt x="1069" y="5424"/>
                  </a:cubicBezTo>
                  <a:cubicBezTo>
                    <a:pt x="1134" y="5424"/>
                    <a:pt x="1103" y="5270"/>
                    <a:pt x="1044" y="5270"/>
                  </a:cubicBezTo>
                  <a:close/>
                  <a:moveTo>
                    <a:pt x="295" y="5864"/>
                  </a:moveTo>
                  <a:cubicBezTo>
                    <a:pt x="265" y="5864"/>
                    <a:pt x="235" y="5877"/>
                    <a:pt x="219" y="5910"/>
                  </a:cubicBezTo>
                  <a:cubicBezTo>
                    <a:pt x="122" y="6056"/>
                    <a:pt x="74" y="6201"/>
                    <a:pt x="25" y="6371"/>
                  </a:cubicBezTo>
                  <a:cubicBezTo>
                    <a:pt x="1" y="6420"/>
                    <a:pt x="25" y="6469"/>
                    <a:pt x="74" y="6469"/>
                  </a:cubicBezTo>
                  <a:lnTo>
                    <a:pt x="98" y="6469"/>
                  </a:lnTo>
                  <a:cubicBezTo>
                    <a:pt x="122" y="6469"/>
                    <a:pt x="146" y="6444"/>
                    <a:pt x="171" y="6420"/>
                  </a:cubicBezTo>
                  <a:cubicBezTo>
                    <a:pt x="219" y="6274"/>
                    <a:pt x="292" y="6129"/>
                    <a:pt x="365" y="5983"/>
                  </a:cubicBezTo>
                  <a:cubicBezTo>
                    <a:pt x="414" y="5918"/>
                    <a:pt x="354" y="5864"/>
                    <a:pt x="295" y="58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841996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3">
  <p:cSld name="Title only  3">
    <p:bg>
      <p:bgPr>
        <a:blipFill>
          <a:blip r:embed="rId2">
            <a:alphaModFix/>
          </a:blip>
          <a:stretch>
            <a:fillRect/>
          </a:stretch>
        </a:blipFill>
        <a:effectLst/>
      </p:bgPr>
    </p:bg>
    <p:spTree>
      <p:nvGrpSpPr>
        <p:cNvPr id="1" name="Shape 850"/>
        <p:cNvGrpSpPr/>
        <p:nvPr/>
      </p:nvGrpSpPr>
      <p:grpSpPr>
        <a:xfrm>
          <a:off x="0" y="0"/>
          <a:ext cx="0" cy="0"/>
          <a:chOff x="0" y="0"/>
          <a:chExt cx="0" cy="0"/>
        </a:xfrm>
      </p:grpSpPr>
      <p:sp>
        <p:nvSpPr>
          <p:cNvPr id="851" name="Google Shape;851;p20"/>
          <p:cNvSpPr txBox="1">
            <a:spLocks noGrp="1"/>
          </p:cNvSpPr>
          <p:nvPr>
            <p:ph type="title"/>
          </p:nvPr>
        </p:nvSpPr>
        <p:spPr>
          <a:xfrm>
            <a:off x="10051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52" name="Google Shape;852;p20"/>
          <p:cNvGrpSpPr/>
          <p:nvPr/>
        </p:nvGrpSpPr>
        <p:grpSpPr>
          <a:xfrm>
            <a:off x="-546789" y="221300"/>
            <a:ext cx="1367964" cy="1081376"/>
            <a:chOff x="855987" y="2204128"/>
            <a:chExt cx="1217483" cy="962421"/>
          </a:xfrm>
        </p:grpSpPr>
        <p:grpSp>
          <p:nvGrpSpPr>
            <p:cNvPr id="853" name="Google Shape;853;p20"/>
            <p:cNvGrpSpPr/>
            <p:nvPr/>
          </p:nvGrpSpPr>
          <p:grpSpPr>
            <a:xfrm>
              <a:off x="855987" y="2204128"/>
              <a:ext cx="1146639" cy="962421"/>
              <a:chOff x="958238" y="2157575"/>
              <a:chExt cx="1115191" cy="936025"/>
            </a:xfrm>
          </p:grpSpPr>
          <p:sp>
            <p:nvSpPr>
              <p:cNvPr id="854" name="Google Shape;854;p20"/>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0"/>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0"/>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0"/>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0"/>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0"/>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0" name="Google Shape;860;p20"/>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1" name="Google Shape;861;p20"/>
          <p:cNvGrpSpPr/>
          <p:nvPr/>
        </p:nvGrpSpPr>
        <p:grpSpPr>
          <a:xfrm flipH="1">
            <a:off x="9985087" y="325284"/>
            <a:ext cx="2299111" cy="630451"/>
            <a:chOff x="-1050438" y="1326624"/>
            <a:chExt cx="540883" cy="148635"/>
          </a:xfrm>
        </p:grpSpPr>
        <p:sp>
          <p:nvSpPr>
            <p:cNvPr id="862" name="Google Shape;862;p20"/>
            <p:cNvSpPr/>
            <p:nvPr/>
          </p:nvSpPr>
          <p:spPr>
            <a:xfrm>
              <a:off x="-535145" y="1372897"/>
              <a:ext cx="25590" cy="22903"/>
            </a:xfrm>
            <a:custGeom>
              <a:avLst/>
              <a:gdLst/>
              <a:ahLst/>
              <a:cxnLst/>
              <a:rect l="l" t="t" r="r" b="b"/>
              <a:pathLst>
                <a:path w="657" h="588" extrusionOk="0">
                  <a:moveTo>
                    <a:pt x="76" y="0"/>
                  </a:moveTo>
                  <a:cubicBezTo>
                    <a:pt x="20" y="0"/>
                    <a:pt x="6" y="80"/>
                    <a:pt x="49" y="102"/>
                  </a:cubicBezTo>
                  <a:cubicBezTo>
                    <a:pt x="219" y="174"/>
                    <a:pt x="414" y="247"/>
                    <a:pt x="511" y="296"/>
                  </a:cubicBezTo>
                  <a:lnTo>
                    <a:pt x="1" y="490"/>
                  </a:lnTo>
                  <a:lnTo>
                    <a:pt x="49" y="587"/>
                  </a:lnTo>
                  <a:lnTo>
                    <a:pt x="608" y="344"/>
                  </a:lnTo>
                  <a:cubicBezTo>
                    <a:pt x="632" y="344"/>
                    <a:pt x="657" y="320"/>
                    <a:pt x="657" y="296"/>
                  </a:cubicBezTo>
                  <a:cubicBezTo>
                    <a:pt x="657" y="272"/>
                    <a:pt x="657" y="223"/>
                    <a:pt x="98" y="4"/>
                  </a:cubicBezTo>
                  <a:cubicBezTo>
                    <a:pt x="90" y="2"/>
                    <a:pt x="82" y="0"/>
                    <a:pt x="76"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0"/>
            <p:cNvSpPr/>
            <p:nvPr/>
          </p:nvSpPr>
          <p:spPr>
            <a:xfrm>
              <a:off x="-636493" y="1326624"/>
              <a:ext cx="123160" cy="113656"/>
            </a:xfrm>
            <a:custGeom>
              <a:avLst/>
              <a:gdLst/>
              <a:ahLst/>
              <a:cxnLst/>
              <a:rect l="l" t="t" r="r" b="b"/>
              <a:pathLst>
                <a:path w="3162" h="2918" extrusionOk="0">
                  <a:moveTo>
                    <a:pt x="867" y="1"/>
                  </a:moveTo>
                  <a:cubicBezTo>
                    <a:pt x="678" y="1"/>
                    <a:pt x="1" y="1109"/>
                    <a:pt x="1024" y="1775"/>
                  </a:cubicBezTo>
                  <a:lnTo>
                    <a:pt x="514" y="1873"/>
                  </a:lnTo>
                  <a:cubicBezTo>
                    <a:pt x="514" y="1873"/>
                    <a:pt x="586" y="2917"/>
                    <a:pt x="1582" y="2917"/>
                  </a:cubicBezTo>
                  <a:cubicBezTo>
                    <a:pt x="2554" y="2917"/>
                    <a:pt x="3161" y="1265"/>
                    <a:pt x="2676" y="755"/>
                  </a:cubicBezTo>
                  <a:cubicBezTo>
                    <a:pt x="2577" y="662"/>
                    <a:pt x="2490" y="624"/>
                    <a:pt x="2413" y="624"/>
                  </a:cubicBezTo>
                  <a:cubicBezTo>
                    <a:pt x="2089" y="624"/>
                    <a:pt x="1947" y="1290"/>
                    <a:pt x="1947" y="1290"/>
                  </a:cubicBezTo>
                  <a:cubicBezTo>
                    <a:pt x="1947" y="1290"/>
                    <a:pt x="1048" y="51"/>
                    <a:pt x="878" y="2"/>
                  </a:cubicBezTo>
                  <a:cubicBezTo>
                    <a:pt x="874" y="1"/>
                    <a:pt x="871" y="1"/>
                    <a:pt x="8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0"/>
            <p:cNvSpPr/>
            <p:nvPr/>
          </p:nvSpPr>
          <p:spPr>
            <a:xfrm>
              <a:off x="-605139" y="1345593"/>
              <a:ext cx="35990" cy="47363"/>
            </a:xfrm>
            <a:custGeom>
              <a:avLst/>
              <a:gdLst/>
              <a:ahLst/>
              <a:cxnLst/>
              <a:rect l="l" t="t" r="r" b="b"/>
              <a:pathLst>
                <a:path w="924" h="1216" extrusionOk="0">
                  <a:moveTo>
                    <a:pt x="146" y="1"/>
                  </a:moveTo>
                  <a:cubicBezTo>
                    <a:pt x="121" y="1"/>
                    <a:pt x="121" y="25"/>
                    <a:pt x="97" y="49"/>
                  </a:cubicBezTo>
                  <a:cubicBezTo>
                    <a:pt x="49" y="122"/>
                    <a:pt x="121" y="268"/>
                    <a:pt x="219" y="438"/>
                  </a:cubicBezTo>
                  <a:cubicBezTo>
                    <a:pt x="194" y="414"/>
                    <a:pt x="146" y="390"/>
                    <a:pt x="97" y="390"/>
                  </a:cubicBezTo>
                  <a:cubicBezTo>
                    <a:pt x="73" y="390"/>
                    <a:pt x="49" y="414"/>
                    <a:pt x="49" y="438"/>
                  </a:cubicBezTo>
                  <a:cubicBezTo>
                    <a:pt x="0" y="584"/>
                    <a:pt x="24" y="730"/>
                    <a:pt x="97" y="851"/>
                  </a:cubicBezTo>
                  <a:cubicBezTo>
                    <a:pt x="219" y="1070"/>
                    <a:pt x="437" y="1215"/>
                    <a:pt x="704" y="1215"/>
                  </a:cubicBezTo>
                  <a:cubicBezTo>
                    <a:pt x="729" y="1215"/>
                    <a:pt x="753" y="1215"/>
                    <a:pt x="753" y="1191"/>
                  </a:cubicBezTo>
                  <a:cubicBezTo>
                    <a:pt x="753" y="1143"/>
                    <a:pt x="753" y="1118"/>
                    <a:pt x="704" y="1118"/>
                  </a:cubicBezTo>
                  <a:cubicBezTo>
                    <a:pt x="510" y="1118"/>
                    <a:pt x="316" y="997"/>
                    <a:pt x="219" y="827"/>
                  </a:cubicBezTo>
                  <a:cubicBezTo>
                    <a:pt x="146" y="730"/>
                    <a:pt x="121" y="632"/>
                    <a:pt x="146" y="511"/>
                  </a:cubicBezTo>
                  <a:lnTo>
                    <a:pt x="146" y="511"/>
                  </a:lnTo>
                  <a:cubicBezTo>
                    <a:pt x="267" y="608"/>
                    <a:pt x="389" y="705"/>
                    <a:pt x="486" y="827"/>
                  </a:cubicBezTo>
                  <a:cubicBezTo>
                    <a:pt x="498" y="839"/>
                    <a:pt x="510" y="845"/>
                    <a:pt x="522" y="845"/>
                  </a:cubicBezTo>
                  <a:cubicBezTo>
                    <a:pt x="534" y="845"/>
                    <a:pt x="547" y="839"/>
                    <a:pt x="559" y="827"/>
                  </a:cubicBezTo>
                  <a:cubicBezTo>
                    <a:pt x="559" y="803"/>
                    <a:pt x="559" y="778"/>
                    <a:pt x="559" y="754"/>
                  </a:cubicBezTo>
                  <a:cubicBezTo>
                    <a:pt x="413" y="560"/>
                    <a:pt x="292" y="365"/>
                    <a:pt x="194" y="122"/>
                  </a:cubicBezTo>
                  <a:lnTo>
                    <a:pt x="194" y="122"/>
                  </a:lnTo>
                  <a:cubicBezTo>
                    <a:pt x="437" y="341"/>
                    <a:pt x="632" y="560"/>
                    <a:pt x="826" y="827"/>
                  </a:cubicBezTo>
                  <a:lnTo>
                    <a:pt x="899" y="827"/>
                  </a:lnTo>
                  <a:cubicBezTo>
                    <a:pt x="923" y="803"/>
                    <a:pt x="923" y="754"/>
                    <a:pt x="899" y="754"/>
                  </a:cubicBezTo>
                  <a:cubicBezTo>
                    <a:pt x="680" y="462"/>
                    <a:pt x="292" y="1"/>
                    <a:pt x="146"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0"/>
            <p:cNvSpPr/>
            <p:nvPr/>
          </p:nvSpPr>
          <p:spPr>
            <a:xfrm>
              <a:off x="-551232" y="1364133"/>
              <a:ext cx="16125" cy="15580"/>
            </a:xfrm>
            <a:custGeom>
              <a:avLst/>
              <a:gdLst/>
              <a:ahLst/>
              <a:cxnLst/>
              <a:rect l="l" t="t" r="r" b="b"/>
              <a:pathLst>
                <a:path w="414" h="400" extrusionOk="0">
                  <a:moveTo>
                    <a:pt x="75" y="1"/>
                  </a:moveTo>
                  <a:cubicBezTo>
                    <a:pt x="66" y="1"/>
                    <a:pt x="56" y="4"/>
                    <a:pt x="49" y="11"/>
                  </a:cubicBezTo>
                  <a:cubicBezTo>
                    <a:pt x="25" y="11"/>
                    <a:pt x="1" y="35"/>
                    <a:pt x="25" y="59"/>
                  </a:cubicBezTo>
                  <a:cubicBezTo>
                    <a:pt x="74" y="302"/>
                    <a:pt x="122" y="399"/>
                    <a:pt x="195" y="399"/>
                  </a:cubicBezTo>
                  <a:cubicBezTo>
                    <a:pt x="316" y="399"/>
                    <a:pt x="389" y="181"/>
                    <a:pt x="414" y="59"/>
                  </a:cubicBezTo>
                  <a:cubicBezTo>
                    <a:pt x="414" y="35"/>
                    <a:pt x="389" y="11"/>
                    <a:pt x="365" y="11"/>
                  </a:cubicBezTo>
                  <a:cubicBezTo>
                    <a:pt x="358" y="4"/>
                    <a:pt x="351" y="1"/>
                    <a:pt x="344" y="1"/>
                  </a:cubicBezTo>
                  <a:cubicBezTo>
                    <a:pt x="329" y="1"/>
                    <a:pt x="316" y="18"/>
                    <a:pt x="316" y="35"/>
                  </a:cubicBezTo>
                  <a:cubicBezTo>
                    <a:pt x="292" y="132"/>
                    <a:pt x="268" y="229"/>
                    <a:pt x="219" y="302"/>
                  </a:cubicBezTo>
                  <a:cubicBezTo>
                    <a:pt x="219" y="302"/>
                    <a:pt x="171" y="278"/>
                    <a:pt x="122" y="35"/>
                  </a:cubicBezTo>
                  <a:cubicBezTo>
                    <a:pt x="122" y="18"/>
                    <a:pt x="98" y="1"/>
                    <a:pt x="75"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0"/>
            <p:cNvSpPr/>
            <p:nvPr/>
          </p:nvSpPr>
          <p:spPr>
            <a:xfrm>
              <a:off x="-584339" y="1423532"/>
              <a:ext cx="19475" cy="7284"/>
            </a:xfrm>
            <a:custGeom>
              <a:avLst/>
              <a:gdLst/>
              <a:ahLst/>
              <a:cxnLst/>
              <a:rect l="l" t="t" r="r" b="b"/>
              <a:pathLst>
                <a:path w="500" h="187" extrusionOk="0">
                  <a:moveTo>
                    <a:pt x="415" y="0"/>
                  </a:moveTo>
                  <a:cubicBezTo>
                    <a:pt x="404" y="0"/>
                    <a:pt x="395" y="5"/>
                    <a:pt x="389" y="16"/>
                  </a:cubicBezTo>
                  <a:cubicBezTo>
                    <a:pt x="316" y="71"/>
                    <a:pt x="243" y="98"/>
                    <a:pt x="160" y="98"/>
                  </a:cubicBezTo>
                  <a:cubicBezTo>
                    <a:pt x="133" y="98"/>
                    <a:pt x="104" y="95"/>
                    <a:pt x="73" y="89"/>
                  </a:cubicBezTo>
                  <a:cubicBezTo>
                    <a:pt x="25" y="89"/>
                    <a:pt x="0" y="186"/>
                    <a:pt x="49" y="186"/>
                  </a:cubicBezTo>
                  <a:lnTo>
                    <a:pt x="146" y="186"/>
                  </a:lnTo>
                  <a:cubicBezTo>
                    <a:pt x="243" y="186"/>
                    <a:pt x="365" y="162"/>
                    <a:pt x="462" y="89"/>
                  </a:cubicBezTo>
                  <a:cubicBezTo>
                    <a:pt x="499" y="52"/>
                    <a:pt x="451" y="0"/>
                    <a:pt x="415"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0"/>
            <p:cNvSpPr/>
            <p:nvPr/>
          </p:nvSpPr>
          <p:spPr>
            <a:xfrm>
              <a:off x="-587183" y="1408303"/>
              <a:ext cx="18034" cy="7362"/>
            </a:xfrm>
            <a:custGeom>
              <a:avLst/>
              <a:gdLst/>
              <a:ahLst/>
              <a:cxnLst/>
              <a:rect l="l" t="t" r="r" b="b"/>
              <a:pathLst>
                <a:path w="463" h="189" extrusionOk="0">
                  <a:moveTo>
                    <a:pt x="401" y="0"/>
                  </a:moveTo>
                  <a:cubicBezTo>
                    <a:pt x="389" y="0"/>
                    <a:pt x="377" y="6"/>
                    <a:pt x="365" y="18"/>
                  </a:cubicBezTo>
                  <a:cubicBezTo>
                    <a:pt x="310" y="73"/>
                    <a:pt x="228" y="100"/>
                    <a:pt x="150" y="100"/>
                  </a:cubicBezTo>
                  <a:cubicBezTo>
                    <a:pt x="124" y="100"/>
                    <a:pt x="98" y="97"/>
                    <a:pt x="73" y="91"/>
                  </a:cubicBezTo>
                  <a:cubicBezTo>
                    <a:pt x="25" y="91"/>
                    <a:pt x="1" y="116"/>
                    <a:pt x="1" y="140"/>
                  </a:cubicBezTo>
                  <a:cubicBezTo>
                    <a:pt x="1" y="164"/>
                    <a:pt x="1" y="189"/>
                    <a:pt x="49" y="189"/>
                  </a:cubicBezTo>
                  <a:lnTo>
                    <a:pt x="122" y="189"/>
                  </a:lnTo>
                  <a:cubicBezTo>
                    <a:pt x="243" y="189"/>
                    <a:pt x="341" y="140"/>
                    <a:pt x="438" y="67"/>
                  </a:cubicBezTo>
                  <a:cubicBezTo>
                    <a:pt x="462" y="67"/>
                    <a:pt x="462" y="18"/>
                    <a:pt x="438" y="18"/>
                  </a:cubicBezTo>
                  <a:cubicBezTo>
                    <a:pt x="426" y="6"/>
                    <a:pt x="414" y="0"/>
                    <a:pt x="401"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0"/>
            <p:cNvSpPr/>
            <p:nvPr/>
          </p:nvSpPr>
          <p:spPr>
            <a:xfrm>
              <a:off x="-561631" y="1408303"/>
              <a:ext cx="18034" cy="7362"/>
            </a:xfrm>
            <a:custGeom>
              <a:avLst/>
              <a:gdLst/>
              <a:ahLst/>
              <a:cxnLst/>
              <a:rect l="l" t="t" r="r" b="b"/>
              <a:pathLst>
                <a:path w="463" h="189" extrusionOk="0">
                  <a:moveTo>
                    <a:pt x="401" y="0"/>
                  </a:moveTo>
                  <a:cubicBezTo>
                    <a:pt x="389" y="0"/>
                    <a:pt x="377" y="6"/>
                    <a:pt x="365" y="18"/>
                  </a:cubicBezTo>
                  <a:cubicBezTo>
                    <a:pt x="292" y="73"/>
                    <a:pt x="219" y="100"/>
                    <a:pt x="136" y="100"/>
                  </a:cubicBezTo>
                  <a:cubicBezTo>
                    <a:pt x="108" y="100"/>
                    <a:pt x="79" y="97"/>
                    <a:pt x="49" y="91"/>
                  </a:cubicBezTo>
                  <a:cubicBezTo>
                    <a:pt x="25" y="91"/>
                    <a:pt x="0" y="116"/>
                    <a:pt x="0" y="140"/>
                  </a:cubicBezTo>
                  <a:cubicBezTo>
                    <a:pt x="0" y="164"/>
                    <a:pt x="0" y="189"/>
                    <a:pt x="25" y="189"/>
                  </a:cubicBezTo>
                  <a:lnTo>
                    <a:pt x="122" y="189"/>
                  </a:lnTo>
                  <a:cubicBezTo>
                    <a:pt x="243" y="189"/>
                    <a:pt x="341" y="140"/>
                    <a:pt x="438" y="67"/>
                  </a:cubicBezTo>
                  <a:cubicBezTo>
                    <a:pt x="462" y="67"/>
                    <a:pt x="462" y="18"/>
                    <a:pt x="438" y="18"/>
                  </a:cubicBezTo>
                  <a:cubicBezTo>
                    <a:pt x="426" y="6"/>
                    <a:pt x="413" y="0"/>
                    <a:pt x="401"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0"/>
            <p:cNvSpPr/>
            <p:nvPr/>
          </p:nvSpPr>
          <p:spPr>
            <a:xfrm>
              <a:off x="-1050438" y="1415117"/>
              <a:ext cx="402728" cy="60143"/>
            </a:xfrm>
            <a:custGeom>
              <a:avLst/>
              <a:gdLst/>
              <a:ahLst/>
              <a:cxnLst/>
              <a:rect l="l" t="t" r="r" b="b"/>
              <a:pathLst>
                <a:path w="7798" h="1544" extrusionOk="0">
                  <a:moveTo>
                    <a:pt x="292" y="111"/>
                  </a:moveTo>
                  <a:cubicBezTo>
                    <a:pt x="194" y="111"/>
                    <a:pt x="122" y="111"/>
                    <a:pt x="49" y="135"/>
                  </a:cubicBezTo>
                  <a:cubicBezTo>
                    <a:pt x="0" y="135"/>
                    <a:pt x="0" y="159"/>
                    <a:pt x="0" y="184"/>
                  </a:cubicBezTo>
                  <a:cubicBezTo>
                    <a:pt x="0" y="208"/>
                    <a:pt x="24" y="232"/>
                    <a:pt x="49" y="232"/>
                  </a:cubicBezTo>
                  <a:lnTo>
                    <a:pt x="73" y="232"/>
                  </a:lnTo>
                  <a:cubicBezTo>
                    <a:pt x="146" y="208"/>
                    <a:pt x="219" y="208"/>
                    <a:pt x="292" y="208"/>
                  </a:cubicBezTo>
                  <a:cubicBezTo>
                    <a:pt x="316" y="208"/>
                    <a:pt x="340" y="184"/>
                    <a:pt x="340" y="159"/>
                  </a:cubicBezTo>
                  <a:cubicBezTo>
                    <a:pt x="340" y="135"/>
                    <a:pt x="316" y="111"/>
                    <a:pt x="292" y="111"/>
                  </a:cubicBezTo>
                  <a:close/>
                  <a:moveTo>
                    <a:pt x="583" y="135"/>
                  </a:moveTo>
                  <a:cubicBezTo>
                    <a:pt x="559" y="135"/>
                    <a:pt x="534" y="135"/>
                    <a:pt x="534" y="184"/>
                  </a:cubicBezTo>
                  <a:cubicBezTo>
                    <a:pt x="534" y="208"/>
                    <a:pt x="534" y="232"/>
                    <a:pt x="583" y="232"/>
                  </a:cubicBezTo>
                  <a:cubicBezTo>
                    <a:pt x="656" y="256"/>
                    <a:pt x="753" y="281"/>
                    <a:pt x="850" y="329"/>
                  </a:cubicBezTo>
                  <a:lnTo>
                    <a:pt x="875" y="329"/>
                  </a:lnTo>
                  <a:cubicBezTo>
                    <a:pt x="923" y="329"/>
                    <a:pt x="947" y="256"/>
                    <a:pt x="899" y="232"/>
                  </a:cubicBezTo>
                  <a:cubicBezTo>
                    <a:pt x="802" y="184"/>
                    <a:pt x="705" y="159"/>
                    <a:pt x="583" y="135"/>
                  </a:cubicBezTo>
                  <a:close/>
                  <a:moveTo>
                    <a:pt x="4926" y="0"/>
                  </a:moveTo>
                  <a:cubicBezTo>
                    <a:pt x="4884" y="0"/>
                    <a:pt x="4848" y="67"/>
                    <a:pt x="4907" y="86"/>
                  </a:cubicBezTo>
                  <a:lnTo>
                    <a:pt x="4931" y="111"/>
                  </a:lnTo>
                  <a:cubicBezTo>
                    <a:pt x="4980" y="159"/>
                    <a:pt x="5004" y="232"/>
                    <a:pt x="5029" y="305"/>
                  </a:cubicBezTo>
                  <a:cubicBezTo>
                    <a:pt x="5029" y="354"/>
                    <a:pt x="5053" y="354"/>
                    <a:pt x="5077" y="354"/>
                  </a:cubicBezTo>
                  <a:cubicBezTo>
                    <a:pt x="5101" y="354"/>
                    <a:pt x="5126" y="329"/>
                    <a:pt x="5126" y="305"/>
                  </a:cubicBezTo>
                  <a:cubicBezTo>
                    <a:pt x="5101" y="208"/>
                    <a:pt x="5053" y="111"/>
                    <a:pt x="5004" y="38"/>
                  </a:cubicBezTo>
                  <a:cubicBezTo>
                    <a:pt x="4980" y="14"/>
                    <a:pt x="4980" y="14"/>
                    <a:pt x="4956" y="14"/>
                  </a:cubicBezTo>
                  <a:cubicBezTo>
                    <a:pt x="4946" y="4"/>
                    <a:pt x="4936" y="0"/>
                    <a:pt x="4926" y="0"/>
                  </a:cubicBezTo>
                  <a:close/>
                  <a:moveTo>
                    <a:pt x="4688" y="62"/>
                  </a:moveTo>
                  <a:cubicBezTo>
                    <a:pt x="4664" y="62"/>
                    <a:pt x="4640" y="62"/>
                    <a:pt x="4640" y="86"/>
                  </a:cubicBezTo>
                  <a:cubicBezTo>
                    <a:pt x="4591" y="159"/>
                    <a:pt x="4567" y="208"/>
                    <a:pt x="4591" y="281"/>
                  </a:cubicBezTo>
                  <a:cubicBezTo>
                    <a:pt x="4591" y="329"/>
                    <a:pt x="4591" y="378"/>
                    <a:pt x="4616" y="426"/>
                  </a:cubicBezTo>
                  <a:cubicBezTo>
                    <a:pt x="4616" y="444"/>
                    <a:pt x="4628" y="461"/>
                    <a:pt x="4643" y="461"/>
                  </a:cubicBezTo>
                  <a:cubicBezTo>
                    <a:pt x="4650" y="461"/>
                    <a:pt x="4657" y="458"/>
                    <a:pt x="4664" y="451"/>
                  </a:cubicBezTo>
                  <a:cubicBezTo>
                    <a:pt x="4688" y="451"/>
                    <a:pt x="4713" y="426"/>
                    <a:pt x="4713" y="402"/>
                  </a:cubicBezTo>
                  <a:cubicBezTo>
                    <a:pt x="4688" y="354"/>
                    <a:pt x="4688" y="329"/>
                    <a:pt x="4688" y="281"/>
                  </a:cubicBezTo>
                  <a:cubicBezTo>
                    <a:pt x="4688" y="232"/>
                    <a:pt x="4688" y="184"/>
                    <a:pt x="4713" y="135"/>
                  </a:cubicBezTo>
                  <a:cubicBezTo>
                    <a:pt x="4737" y="111"/>
                    <a:pt x="4713" y="86"/>
                    <a:pt x="4688" y="62"/>
                  </a:cubicBezTo>
                  <a:close/>
                  <a:moveTo>
                    <a:pt x="7749" y="135"/>
                  </a:moveTo>
                  <a:cubicBezTo>
                    <a:pt x="7725" y="135"/>
                    <a:pt x="7701" y="159"/>
                    <a:pt x="7701" y="184"/>
                  </a:cubicBezTo>
                  <a:cubicBezTo>
                    <a:pt x="7676" y="281"/>
                    <a:pt x="7652" y="354"/>
                    <a:pt x="7604" y="451"/>
                  </a:cubicBezTo>
                  <a:cubicBezTo>
                    <a:pt x="7579" y="451"/>
                    <a:pt x="7579" y="499"/>
                    <a:pt x="7604" y="524"/>
                  </a:cubicBezTo>
                  <a:lnTo>
                    <a:pt x="7628" y="524"/>
                  </a:lnTo>
                  <a:lnTo>
                    <a:pt x="7628" y="499"/>
                  </a:lnTo>
                  <a:lnTo>
                    <a:pt x="7676" y="499"/>
                  </a:lnTo>
                  <a:cubicBezTo>
                    <a:pt x="7749" y="402"/>
                    <a:pt x="7774" y="305"/>
                    <a:pt x="7798" y="184"/>
                  </a:cubicBezTo>
                  <a:cubicBezTo>
                    <a:pt x="7798" y="159"/>
                    <a:pt x="7774" y="135"/>
                    <a:pt x="7749" y="135"/>
                  </a:cubicBezTo>
                  <a:close/>
                  <a:moveTo>
                    <a:pt x="1148" y="349"/>
                  </a:moveTo>
                  <a:cubicBezTo>
                    <a:pt x="1112" y="349"/>
                    <a:pt x="1100" y="409"/>
                    <a:pt x="1142" y="451"/>
                  </a:cubicBezTo>
                  <a:cubicBezTo>
                    <a:pt x="1215" y="475"/>
                    <a:pt x="1312" y="524"/>
                    <a:pt x="1409" y="597"/>
                  </a:cubicBezTo>
                  <a:lnTo>
                    <a:pt x="1433" y="597"/>
                  </a:lnTo>
                  <a:lnTo>
                    <a:pt x="1433" y="572"/>
                  </a:lnTo>
                  <a:lnTo>
                    <a:pt x="1458" y="572"/>
                  </a:lnTo>
                  <a:cubicBezTo>
                    <a:pt x="1482" y="548"/>
                    <a:pt x="1482" y="524"/>
                    <a:pt x="1458" y="499"/>
                  </a:cubicBezTo>
                  <a:cubicBezTo>
                    <a:pt x="1360" y="451"/>
                    <a:pt x="1263" y="402"/>
                    <a:pt x="1166" y="354"/>
                  </a:cubicBezTo>
                  <a:cubicBezTo>
                    <a:pt x="1159" y="350"/>
                    <a:pt x="1153" y="349"/>
                    <a:pt x="1148" y="349"/>
                  </a:cubicBezTo>
                  <a:close/>
                  <a:moveTo>
                    <a:pt x="1725" y="645"/>
                  </a:moveTo>
                  <a:cubicBezTo>
                    <a:pt x="1676" y="645"/>
                    <a:pt x="1652" y="645"/>
                    <a:pt x="1652" y="669"/>
                  </a:cubicBezTo>
                  <a:cubicBezTo>
                    <a:pt x="1628" y="694"/>
                    <a:pt x="1628" y="718"/>
                    <a:pt x="1652" y="742"/>
                  </a:cubicBezTo>
                  <a:lnTo>
                    <a:pt x="1919" y="888"/>
                  </a:lnTo>
                  <a:lnTo>
                    <a:pt x="1943" y="888"/>
                  </a:lnTo>
                  <a:cubicBezTo>
                    <a:pt x="1968" y="888"/>
                    <a:pt x="1992" y="888"/>
                    <a:pt x="1992" y="864"/>
                  </a:cubicBezTo>
                  <a:cubicBezTo>
                    <a:pt x="2016" y="839"/>
                    <a:pt x="1992" y="815"/>
                    <a:pt x="1968" y="815"/>
                  </a:cubicBezTo>
                  <a:lnTo>
                    <a:pt x="1725" y="645"/>
                  </a:lnTo>
                  <a:close/>
                  <a:moveTo>
                    <a:pt x="7421" y="629"/>
                  </a:moveTo>
                  <a:cubicBezTo>
                    <a:pt x="7409" y="629"/>
                    <a:pt x="7396" y="634"/>
                    <a:pt x="7385" y="645"/>
                  </a:cubicBezTo>
                  <a:cubicBezTo>
                    <a:pt x="7312" y="694"/>
                    <a:pt x="7215" y="742"/>
                    <a:pt x="7142" y="791"/>
                  </a:cubicBezTo>
                  <a:cubicBezTo>
                    <a:pt x="7118" y="815"/>
                    <a:pt x="7093" y="839"/>
                    <a:pt x="7118" y="864"/>
                  </a:cubicBezTo>
                  <a:cubicBezTo>
                    <a:pt x="7118" y="888"/>
                    <a:pt x="7142" y="888"/>
                    <a:pt x="7166" y="888"/>
                  </a:cubicBezTo>
                  <a:lnTo>
                    <a:pt x="7191" y="888"/>
                  </a:lnTo>
                  <a:cubicBezTo>
                    <a:pt x="7288" y="839"/>
                    <a:pt x="7361" y="791"/>
                    <a:pt x="7458" y="718"/>
                  </a:cubicBezTo>
                  <a:cubicBezTo>
                    <a:pt x="7495" y="681"/>
                    <a:pt x="7461" y="629"/>
                    <a:pt x="7421" y="629"/>
                  </a:cubicBezTo>
                  <a:close/>
                  <a:moveTo>
                    <a:pt x="5077" y="548"/>
                  </a:moveTo>
                  <a:cubicBezTo>
                    <a:pt x="5053" y="548"/>
                    <a:pt x="5029" y="572"/>
                    <a:pt x="5029" y="597"/>
                  </a:cubicBezTo>
                  <a:cubicBezTo>
                    <a:pt x="5004" y="645"/>
                    <a:pt x="5004" y="669"/>
                    <a:pt x="4980" y="718"/>
                  </a:cubicBezTo>
                  <a:cubicBezTo>
                    <a:pt x="4931" y="694"/>
                    <a:pt x="4907" y="645"/>
                    <a:pt x="4859" y="621"/>
                  </a:cubicBezTo>
                  <a:cubicBezTo>
                    <a:pt x="4846" y="609"/>
                    <a:pt x="4834" y="603"/>
                    <a:pt x="4822" y="603"/>
                  </a:cubicBezTo>
                  <a:cubicBezTo>
                    <a:pt x="4810" y="603"/>
                    <a:pt x="4798" y="609"/>
                    <a:pt x="4786" y="621"/>
                  </a:cubicBezTo>
                  <a:cubicBezTo>
                    <a:pt x="4761" y="645"/>
                    <a:pt x="4761" y="669"/>
                    <a:pt x="4786" y="694"/>
                  </a:cubicBezTo>
                  <a:cubicBezTo>
                    <a:pt x="4834" y="742"/>
                    <a:pt x="4883" y="767"/>
                    <a:pt x="4931" y="791"/>
                  </a:cubicBezTo>
                  <a:lnTo>
                    <a:pt x="4907" y="864"/>
                  </a:lnTo>
                  <a:cubicBezTo>
                    <a:pt x="4907" y="888"/>
                    <a:pt x="4907" y="912"/>
                    <a:pt x="4931" y="937"/>
                  </a:cubicBezTo>
                  <a:lnTo>
                    <a:pt x="4956" y="937"/>
                  </a:lnTo>
                  <a:lnTo>
                    <a:pt x="4956" y="912"/>
                  </a:lnTo>
                  <a:cubicBezTo>
                    <a:pt x="4956" y="924"/>
                    <a:pt x="4962" y="931"/>
                    <a:pt x="4971" y="931"/>
                  </a:cubicBezTo>
                  <a:cubicBezTo>
                    <a:pt x="4980" y="931"/>
                    <a:pt x="4992" y="924"/>
                    <a:pt x="5004" y="912"/>
                  </a:cubicBezTo>
                  <a:lnTo>
                    <a:pt x="5029" y="864"/>
                  </a:lnTo>
                  <a:lnTo>
                    <a:pt x="5053" y="864"/>
                  </a:lnTo>
                  <a:cubicBezTo>
                    <a:pt x="5060" y="871"/>
                    <a:pt x="5067" y="874"/>
                    <a:pt x="5074" y="874"/>
                  </a:cubicBezTo>
                  <a:cubicBezTo>
                    <a:pt x="5091" y="874"/>
                    <a:pt x="5109" y="857"/>
                    <a:pt x="5126" y="839"/>
                  </a:cubicBezTo>
                  <a:cubicBezTo>
                    <a:pt x="5150" y="815"/>
                    <a:pt x="5126" y="791"/>
                    <a:pt x="5101" y="767"/>
                  </a:cubicBezTo>
                  <a:lnTo>
                    <a:pt x="5077" y="767"/>
                  </a:lnTo>
                  <a:cubicBezTo>
                    <a:pt x="5101" y="718"/>
                    <a:pt x="5101" y="669"/>
                    <a:pt x="5126" y="621"/>
                  </a:cubicBezTo>
                  <a:cubicBezTo>
                    <a:pt x="5126" y="597"/>
                    <a:pt x="5101" y="548"/>
                    <a:pt x="5077" y="548"/>
                  </a:cubicBezTo>
                  <a:close/>
                  <a:moveTo>
                    <a:pt x="5393" y="864"/>
                  </a:moveTo>
                  <a:cubicBezTo>
                    <a:pt x="5369" y="864"/>
                    <a:pt x="5320" y="864"/>
                    <a:pt x="5320" y="912"/>
                  </a:cubicBezTo>
                  <a:cubicBezTo>
                    <a:pt x="5320" y="937"/>
                    <a:pt x="5344" y="961"/>
                    <a:pt x="5369" y="961"/>
                  </a:cubicBezTo>
                  <a:cubicBezTo>
                    <a:pt x="5466" y="985"/>
                    <a:pt x="5563" y="1009"/>
                    <a:pt x="5660" y="1034"/>
                  </a:cubicBezTo>
                  <a:lnTo>
                    <a:pt x="5684" y="1034"/>
                  </a:lnTo>
                  <a:cubicBezTo>
                    <a:pt x="5733" y="1009"/>
                    <a:pt x="5733" y="937"/>
                    <a:pt x="5684" y="937"/>
                  </a:cubicBezTo>
                  <a:cubicBezTo>
                    <a:pt x="5587" y="912"/>
                    <a:pt x="5490" y="888"/>
                    <a:pt x="5393" y="864"/>
                  </a:cubicBezTo>
                  <a:close/>
                  <a:moveTo>
                    <a:pt x="5976" y="961"/>
                  </a:moveTo>
                  <a:cubicBezTo>
                    <a:pt x="5952" y="961"/>
                    <a:pt x="5927" y="985"/>
                    <a:pt x="5927" y="1009"/>
                  </a:cubicBezTo>
                  <a:cubicBezTo>
                    <a:pt x="5903" y="1034"/>
                    <a:pt x="5927" y="1058"/>
                    <a:pt x="5952" y="1058"/>
                  </a:cubicBezTo>
                  <a:lnTo>
                    <a:pt x="6267" y="1058"/>
                  </a:lnTo>
                  <a:cubicBezTo>
                    <a:pt x="6292" y="1058"/>
                    <a:pt x="6316" y="1058"/>
                    <a:pt x="6316" y="1009"/>
                  </a:cubicBezTo>
                  <a:cubicBezTo>
                    <a:pt x="6316" y="985"/>
                    <a:pt x="6292" y="961"/>
                    <a:pt x="6267" y="961"/>
                  </a:cubicBezTo>
                  <a:close/>
                  <a:moveTo>
                    <a:pt x="6875" y="888"/>
                  </a:moveTo>
                  <a:cubicBezTo>
                    <a:pt x="6778" y="912"/>
                    <a:pt x="6680" y="937"/>
                    <a:pt x="6559" y="937"/>
                  </a:cubicBezTo>
                  <a:cubicBezTo>
                    <a:pt x="6535" y="961"/>
                    <a:pt x="6510" y="985"/>
                    <a:pt x="6535" y="1009"/>
                  </a:cubicBezTo>
                  <a:cubicBezTo>
                    <a:pt x="6535" y="1034"/>
                    <a:pt x="6559" y="1058"/>
                    <a:pt x="6583" y="1058"/>
                  </a:cubicBezTo>
                  <a:lnTo>
                    <a:pt x="6608" y="1058"/>
                  </a:lnTo>
                  <a:cubicBezTo>
                    <a:pt x="6705" y="1034"/>
                    <a:pt x="6802" y="1009"/>
                    <a:pt x="6899" y="985"/>
                  </a:cubicBezTo>
                  <a:cubicBezTo>
                    <a:pt x="6923" y="985"/>
                    <a:pt x="6948" y="961"/>
                    <a:pt x="6948" y="937"/>
                  </a:cubicBezTo>
                  <a:cubicBezTo>
                    <a:pt x="6923" y="912"/>
                    <a:pt x="6899" y="888"/>
                    <a:pt x="6875" y="888"/>
                  </a:cubicBezTo>
                  <a:close/>
                  <a:moveTo>
                    <a:pt x="2235" y="937"/>
                  </a:moveTo>
                  <a:cubicBezTo>
                    <a:pt x="2211" y="937"/>
                    <a:pt x="2186" y="937"/>
                    <a:pt x="2162" y="961"/>
                  </a:cubicBezTo>
                  <a:cubicBezTo>
                    <a:pt x="2162" y="985"/>
                    <a:pt x="2162" y="1009"/>
                    <a:pt x="2186" y="1034"/>
                  </a:cubicBezTo>
                  <a:cubicBezTo>
                    <a:pt x="2284" y="1082"/>
                    <a:pt x="2381" y="1131"/>
                    <a:pt x="2454" y="1180"/>
                  </a:cubicBezTo>
                  <a:lnTo>
                    <a:pt x="2478" y="1180"/>
                  </a:lnTo>
                  <a:cubicBezTo>
                    <a:pt x="2502" y="1180"/>
                    <a:pt x="2526" y="1180"/>
                    <a:pt x="2526" y="1155"/>
                  </a:cubicBezTo>
                  <a:cubicBezTo>
                    <a:pt x="2551" y="1131"/>
                    <a:pt x="2526" y="1107"/>
                    <a:pt x="2502" y="1082"/>
                  </a:cubicBezTo>
                  <a:lnTo>
                    <a:pt x="2235" y="937"/>
                  </a:lnTo>
                  <a:close/>
                  <a:moveTo>
                    <a:pt x="4754" y="1076"/>
                  </a:moveTo>
                  <a:cubicBezTo>
                    <a:pt x="4748" y="1076"/>
                    <a:pt x="4741" y="1078"/>
                    <a:pt x="4737" y="1082"/>
                  </a:cubicBezTo>
                  <a:cubicBezTo>
                    <a:pt x="4664" y="1155"/>
                    <a:pt x="4567" y="1204"/>
                    <a:pt x="4494" y="1252"/>
                  </a:cubicBezTo>
                  <a:cubicBezTo>
                    <a:pt x="4470" y="1277"/>
                    <a:pt x="4446" y="1301"/>
                    <a:pt x="4470" y="1325"/>
                  </a:cubicBezTo>
                  <a:cubicBezTo>
                    <a:pt x="4470" y="1350"/>
                    <a:pt x="4494" y="1350"/>
                    <a:pt x="4518" y="1350"/>
                  </a:cubicBezTo>
                  <a:lnTo>
                    <a:pt x="4543" y="1350"/>
                  </a:lnTo>
                  <a:cubicBezTo>
                    <a:pt x="4640" y="1301"/>
                    <a:pt x="4713" y="1228"/>
                    <a:pt x="4786" y="1155"/>
                  </a:cubicBezTo>
                  <a:cubicBezTo>
                    <a:pt x="4825" y="1116"/>
                    <a:pt x="4784" y="1076"/>
                    <a:pt x="4754" y="1076"/>
                  </a:cubicBezTo>
                  <a:close/>
                  <a:moveTo>
                    <a:pt x="2772" y="1218"/>
                  </a:moveTo>
                  <a:cubicBezTo>
                    <a:pt x="2755" y="1218"/>
                    <a:pt x="2738" y="1235"/>
                    <a:pt x="2721" y="1252"/>
                  </a:cubicBezTo>
                  <a:cubicBezTo>
                    <a:pt x="2721" y="1277"/>
                    <a:pt x="2721" y="1301"/>
                    <a:pt x="2745" y="1325"/>
                  </a:cubicBezTo>
                  <a:cubicBezTo>
                    <a:pt x="2842" y="1350"/>
                    <a:pt x="2939" y="1398"/>
                    <a:pt x="3037" y="1422"/>
                  </a:cubicBezTo>
                  <a:lnTo>
                    <a:pt x="3061" y="1422"/>
                  </a:lnTo>
                  <a:cubicBezTo>
                    <a:pt x="3134" y="1422"/>
                    <a:pt x="3134" y="1325"/>
                    <a:pt x="3061" y="1325"/>
                  </a:cubicBezTo>
                  <a:cubicBezTo>
                    <a:pt x="2988" y="1301"/>
                    <a:pt x="2891" y="1252"/>
                    <a:pt x="2794" y="1228"/>
                  </a:cubicBezTo>
                  <a:cubicBezTo>
                    <a:pt x="2787" y="1221"/>
                    <a:pt x="2779" y="1218"/>
                    <a:pt x="2772" y="1218"/>
                  </a:cubicBezTo>
                  <a:close/>
                  <a:moveTo>
                    <a:pt x="3340" y="1395"/>
                  </a:moveTo>
                  <a:cubicBezTo>
                    <a:pt x="3300" y="1395"/>
                    <a:pt x="3286" y="1495"/>
                    <a:pt x="3352" y="1495"/>
                  </a:cubicBezTo>
                  <a:cubicBezTo>
                    <a:pt x="3450" y="1520"/>
                    <a:pt x="3547" y="1520"/>
                    <a:pt x="3644" y="1544"/>
                  </a:cubicBezTo>
                  <a:cubicBezTo>
                    <a:pt x="3668" y="1544"/>
                    <a:pt x="3717" y="1520"/>
                    <a:pt x="3717" y="1495"/>
                  </a:cubicBezTo>
                  <a:cubicBezTo>
                    <a:pt x="3717" y="1447"/>
                    <a:pt x="3692" y="1447"/>
                    <a:pt x="3668" y="1422"/>
                  </a:cubicBezTo>
                  <a:cubicBezTo>
                    <a:pt x="3571" y="1422"/>
                    <a:pt x="3474" y="1422"/>
                    <a:pt x="3352" y="1398"/>
                  </a:cubicBezTo>
                  <a:cubicBezTo>
                    <a:pt x="3348" y="1396"/>
                    <a:pt x="3344" y="1395"/>
                    <a:pt x="3340" y="1395"/>
                  </a:cubicBezTo>
                  <a:close/>
                  <a:moveTo>
                    <a:pt x="4251" y="1374"/>
                  </a:moveTo>
                  <a:cubicBezTo>
                    <a:pt x="4154" y="1398"/>
                    <a:pt x="4033" y="1422"/>
                    <a:pt x="3935" y="1422"/>
                  </a:cubicBezTo>
                  <a:cubicBezTo>
                    <a:pt x="3911" y="1447"/>
                    <a:pt x="3887" y="1471"/>
                    <a:pt x="3911" y="1495"/>
                  </a:cubicBezTo>
                  <a:cubicBezTo>
                    <a:pt x="3911" y="1520"/>
                    <a:pt x="3911" y="1544"/>
                    <a:pt x="3960" y="1544"/>
                  </a:cubicBezTo>
                  <a:cubicBezTo>
                    <a:pt x="4081" y="1520"/>
                    <a:pt x="4178" y="1495"/>
                    <a:pt x="4275" y="1471"/>
                  </a:cubicBezTo>
                  <a:cubicBezTo>
                    <a:pt x="4300" y="1471"/>
                    <a:pt x="4324" y="1447"/>
                    <a:pt x="4300" y="1398"/>
                  </a:cubicBezTo>
                  <a:cubicBezTo>
                    <a:pt x="4300" y="1374"/>
                    <a:pt x="4275" y="1374"/>
                    <a:pt x="4251" y="13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0" name="Google Shape;870;p20"/>
          <p:cNvGrpSpPr/>
          <p:nvPr/>
        </p:nvGrpSpPr>
        <p:grpSpPr>
          <a:xfrm rot="3617422">
            <a:off x="16721" y="6180741"/>
            <a:ext cx="852331" cy="509352"/>
            <a:chOff x="1202177" y="4613417"/>
            <a:chExt cx="528376" cy="315757"/>
          </a:xfrm>
        </p:grpSpPr>
        <p:sp>
          <p:nvSpPr>
            <p:cNvPr id="871" name="Google Shape;871;p20"/>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0"/>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0"/>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0"/>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0"/>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0"/>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7" name="Google Shape;877;p20"/>
          <p:cNvGrpSpPr/>
          <p:nvPr/>
        </p:nvGrpSpPr>
        <p:grpSpPr>
          <a:xfrm>
            <a:off x="11316714" y="5633822"/>
            <a:ext cx="888153" cy="1297929"/>
            <a:chOff x="-1047799" y="3300294"/>
            <a:chExt cx="439014" cy="641607"/>
          </a:xfrm>
        </p:grpSpPr>
        <p:sp>
          <p:nvSpPr>
            <p:cNvPr id="878" name="Google Shape;878;p20"/>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0"/>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0"/>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0"/>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0"/>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0"/>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0"/>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0"/>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20"/>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20"/>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20"/>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20"/>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20"/>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016964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891"/>
        <p:cNvGrpSpPr/>
        <p:nvPr/>
      </p:nvGrpSpPr>
      <p:grpSpPr>
        <a:xfrm>
          <a:off x="0" y="0"/>
          <a:ext cx="0" cy="0"/>
          <a:chOff x="0" y="0"/>
          <a:chExt cx="0" cy="0"/>
        </a:xfrm>
      </p:grpSpPr>
      <p:sp>
        <p:nvSpPr>
          <p:cNvPr id="892" name="Google Shape;892;p21"/>
          <p:cNvSpPr txBox="1">
            <a:spLocks noGrp="1"/>
          </p:cNvSpPr>
          <p:nvPr>
            <p:ph type="subTitle" idx="1"/>
          </p:nvPr>
        </p:nvSpPr>
        <p:spPr>
          <a:xfrm>
            <a:off x="2553600" y="2508301"/>
            <a:ext cx="7084800" cy="1263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None/>
              <a:defRPr sz="2400">
                <a:solidFill>
                  <a:schemeClr val="dk1"/>
                </a:solidFill>
                <a:latin typeface="Comfortaa"/>
                <a:ea typeface="Comfortaa"/>
                <a:cs typeface="Comfortaa"/>
                <a:sym typeface="Comfortaa"/>
              </a:defRPr>
            </a:lvl1pPr>
            <a:lvl2pPr lvl="1" algn="ctr" rtl="0">
              <a:lnSpc>
                <a:spcPct val="100000"/>
              </a:lnSpc>
              <a:spcBef>
                <a:spcPts val="0"/>
              </a:spcBef>
              <a:spcAft>
                <a:spcPts val="0"/>
              </a:spcAft>
              <a:buNone/>
              <a:defRPr sz="2400">
                <a:solidFill>
                  <a:schemeClr val="dk1"/>
                </a:solidFill>
                <a:latin typeface="Comfortaa"/>
                <a:ea typeface="Comfortaa"/>
                <a:cs typeface="Comfortaa"/>
                <a:sym typeface="Comfortaa"/>
              </a:defRPr>
            </a:lvl2pPr>
            <a:lvl3pPr lvl="2" algn="ctr" rtl="0">
              <a:lnSpc>
                <a:spcPct val="100000"/>
              </a:lnSpc>
              <a:spcBef>
                <a:spcPts val="0"/>
              </a:spcBef>
              <a:spcAft>
                <a:spcPts val="0"/>
              </a:spcAft>
              <a:buNone/>
              <a:defRPr sz="2400">
                <a:solidFill>
                  <a:schemeClr val="dk1"/>
                </a:solidFill>
                <a:latin typeface="Comfortaa"/>
                <a:ea typeface="Comfortaa"/>
                <a:cs typeface="Comfortaa"/>
                <a:sym typeface="Comfortaa"/>
              </a:defRPr>
            </a:lvl3pPr>
            <a:lvl4pPr lvl="3" algn="ctr" rtl="0">
              <a:lnSpc>
                <a:spcPct val="100000"/>
              </a:lnSpc>
              <a:spcBef>
                <a:spcPts val="0"/>
              </a:spcBef>
              <a:spcAft>
                <a:spcPts val="0"/>
              </a:spcAft>
              <a:buNone/>
              <a:defRPr sz="2400">
                <a:solidFill>
                  <a:schemeClr val="dk1"/>
                </a:solidFill>
                <a:latin typeface="Comfortaa"/>
                <a:ea typeface="Comfortaa"/>
                <a:cs typeface="Comfortaa"/>
                <a:sym typeface="Comfortaa"/>
              </a:defRPr>
            </a:lvl4pPr>
            <a:lvl5pPr lvl="4" algn="ctr" rtl="0">
              <a:lnSpc>
                <a:spcPct val="100000"/>
              </a:lnSpc>
              <a:spcBef>
                <a:spcPts val="0"/>
              </a:spcBef>
              <a:spcAft>
                <a:spcPts val="0"/>
              </a:spcAft>
              <a:buNone/>
              <a:defRPr sz="2400">
                <a:solidFill>
                  <a:schemeClr val="dk1"/>
                </a:solidFill>
                <a:latin typeface="Comfortaa"/>
                <a:ea typeface="Comfortaa"/>
                <a:cs typeface="Comfortaa"/>
                <a:sym typeface="Comfortaa"/>
              </a:defRPr>
            </a:lvl5pPr>
            <a:lvl6pPr lvl="5" algn="ctr" rtl="0">
              <a:lnSpc>
                <a:spcPct val="100000"/>
              </a:lnSpc>
              <a:spcBef>
                <a:spcPts val="0"/>
              </a:spcBef>
              <a:spcAft>
                <a:spcPts val="0"/>
              </a:spcAft>
              <a:buNone/>
              <a:defRPr sz="2400">
                <a:solidFill>
                  <a:schemeClr val="dk1"/>
                </a:solidFill>
                <a:latin typeface="Comfortaa"/>
                <a:ea typeface="Comfortaa"/>
                <a:cs typeface="Comfortaa"/>
                <a:sym typeface="Comfortaa"/>
              </a:defRPr>
            </a:lvl6pPr>
            <a:lvl7pPr lvl="6" algn="ctr" rtl="0">
              <a:lnSpc>
                <a:spcPct val="100000"/>
              </a:lnSpc>
              <a:spcBef>
                <a:spcPts val="0"/>
              </a:spcBef>
              <a:spcAft>
                <a:spcPts val="0"/>
              </a:spcAft>
              <a:buNone/>
              <a:defRPr sz="2400">
                <a:solidFill>
                  <a:schemeClr val="dk1"/>
                </a:solidFill>
                <a:latin typeface="Comfortaa"/>
                <a:ea typeface="Comfortaa"/>
                <a:cs typeface="Comfortaa"/>
                <a:sym typeface="Comfortaa"/>
              </a:defRPr>
            </a:lvl7pPr>
            <a:lvl8pPr lvl="7" algn="ctr" rtl="0">
              <a:lnSpc>
                <a:spcPct val="100000"/>
              </a:lnSpc>
              <a:spcBef>
                <a:spcPts val="0"/>
              </a:spcBef>
              <a:spcAft>
                <a:spcPts val="0"/>
              </a:spcAft>
              <a:buNone/>
              <a:defRPr sz="2400">
                <a:solidFill>
                  <a:schemeClr val="dk1"/>
                </a:solidFill>
                <a:latin typeface="Comfortaa"/>
                <a:ea typeface="Comfortaa"/>
                <a:cs typeface="Comfortaa"/>
                <a:sym typeface="Comfortaa"/>
              </a:defRPr>
            </a:lvl8pPr>
            <a:lvl9pPr lvl="8" algn="ctr" rtl="0">
              <a:lnSpc>
                <a:spcPct val="100000"/>
              </a:lnSpc>
              <a:spcBef>
                <a:spcPts val="0"/>
              </a:spcBef>
              <a:spcAft>
                <a:spcPts val="0"/>
              </a:spcAft>
              <a:buNone/>
              <a:defRPr sz="2400">
                <a:solidFill>
                  <a:schemeClr val="dk1"/>
                </a:solidFill>
                <a:latin typeface="Comfortaa"/>
                <a:ea typeface="Comfortaa"/>
                <a:cs typeface="Comfortaa"/>
                <a:sym typeface="Comfortaa"/>
              </a:defRPr>
            </a:lvl9pPr>
          </a:lstStyle>
          <a:p>
            <a:endParaRPr/>
          </a:p>
        </p:txBody>
      </p:sp>
      <p:sp>
        <p:nvSpPr>
          <p:cNvPr id="893" name="Google Shape;893;p21"/>
          <p:cNvSpPr txBox="1">
            <a:spLocks noGrp="1"/>
          </p:cNvSpPr>
          <p:nvPr>
            <p:ph type="subTitle" idx="2"/>
          </p:nvPr>
        </p:nvSpPr>
        <p:spPr>
          <a:xfrm>
            <a:off x="3462400" y="3695484"/>
            <a:ext cx="5267200" cy="604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None/>
              <a:defRPr sz="4000">
                <a:solidFill>
                  <a:schemeClr val="dk1"/>
                </a:solidFill>
                <a:latin typeface="Vibur"/>
                <a:ea typeface="Vibur"/>
                <a:cs typeface="Vibur"/>
                <a:sym typeface="Vibur"/>
              </a:defRPr>
            </a:lvl1pPr>
            <a:lvl2pPr lvl="1" algn="ctr" rtl="0">
              <a:lnSpc>
                <a:spcPct val="100000"/>
              </a:lnSpc>
              <a:spcBef>
                <a:spcPts val="0"/>
              </a:spcBef>
              <a:spcAft>
                <a:spcPts val="0"/>
              </a:spcAft>
              <a:buNone/>
              <a:defRPr sz="4000">
                <a:solidFill>
                  <a:schemeClr val="dk1"/>
                </a:solidFill>
                <a:latin typeface="Vibur"/>
                <a:ea typeface="Vibur"/>
                <a:cs typeface="Vibur"/>
                <a:sym typeface="Vibur"/>
              </a:defRPr>
            </a:lvl2pPr>
            <a:lvl3pPr lvl="2" algn="ctr" rtl="0">
              <a:lnSpc>
                <a:spcPct val="100000"/>
              </a:lnSpc>
              <a:spcBef>
                <a:spcPts val="0"/>
              </a:spcBef>
              <a:spcAft>
                <a:spcPts val="0"/>
              </a:spcAft>
              <a:buNone/>
              <a:defRPr sz="4000">
                <a:solidFill>
                  <a:schemeClr val="dk1"/>
                </a:solidFill>
                <a:latin typeface="Vibur"/>
                <a:ea typeface="Vibur"/>
                <a:cs typeface="Vibur"/>
                <a:sym typeface="Vibur"/>
              </a:defRPr>
            </a:lvl3pPr>
            <a:lvl4pPr lvl="3" algn="ctr" rtl="0">
              <a:lnSpc>
                <a:spcPct val="100000"/>
              </a:lnSpc>
              <a:spcBef>
                <a:spcPts val="0"/>
              </a:spcBef>
              <a:spcAft>
                <a:spcPts val="0"/>
              </a:spcAft>
              <a:buNone/>
              <a:defRPr sz="4000">
                <a:solidFill>
                  <a:schemeClr val="dk1"/>
                </a:solidFill>
                <a:latin typeface="Vibur"/>
                <a:ea typeface="Vibur"/>
                <a:cs typeface="Vibur"/>
                <a:sym typeface="Vibur"/>
              </a:defRPr>
            </a:lvl4pPr>
            <a:lvl5pPr lvl="4" algn="ctr" rtl="0">
              <a:lnSpc>
                <a:spcPct val="100000"/>
              </a:lnSpc>
              <a:spcBef>
                <a:spcPts val="0"/>
              </a:spcBef>
              <a:spcAft>
                <a:spcPts val="0"/>
              </a:spcAft>
              <a:buNone/>
              <a:defRPr sz="4000">
                <a:solidFill>
                  <a:schemeClr val="dk1"/>
                </a:solidFill>
                <a:latin typeface="Vibur"/>
                <a:ea typeface="Vibur"/>
                <a:cs typeface="Vibur"/>
                <a:sym typeface="Vibur"/>
              </a:defRPr>
            </a:lvl5pPr>
            <a:lvl6pPr lvl="5" algn="ctr" rtl="0">
              <a:lnSpc>
                <a:spcPct val="100000"/>
              </a:lnSpc>
              <a:spcBef>
                <a:spcPts val="0"/>
              </a:spcBef>
              <a:spcAft>
                <a:spcPts val="0"/>
              </a:spcAft>
              <a:buNone/>
              <a:defRPr sz="4000">
                <a:solidFill>
                  <a:schemeClr val="dk1"/>
                </a:solidFill>
                <a:latin typeface="Vibur"/>
                <a:ea typeface="Vibur"/>
                <a:cs typeface="Vibur"/>
                <a:sym typeface="Vibur"/>
              </a:defRPr>
            </a:lvl6pPr>
            <a:lvl7pPr lvl="6" algn="ctr" rtl="0">
              <a:lnSpc>
                <a:spcPct val="100000"/>
              </a:lnSpc>
              <a:spcBef>
                <a:spcPts val="0"/>
              </a:spcBef>
              <a:spcAft>
                <a:spcPts val="0"/>
              </a:spcAft>
              <a:buNone/>
              <a:defRPr sz="4000">
                <a:solidFill>
                  <a:schemeClr val="dk1"/>
                </a:solidFill>
                <a:latin typeface="Vibur"/>
                <a:ea typeface="Vibur"/>
                <a:cs typeface="Vibur"/>
                <a:sym typeface="Vibur"/>
              </a:defRPr>
            </a:lvl7pPr>
            <a:lvl8pPr lvl="7" algn="ctr" rtl="0">
              <a:lnSpc>
                <a:spcPct val="100000"/>
              </a:lnSpc>
              <a:spcBef>
                <a:spcPts val="0"/>
              </a:spcBef>
              <a:spcAft>
                <a:spcPts val="0"/>
              </a:spcAft>
              <a:buNone/>
              <a:defRPr sz="4000">
                <a:solidFill>
                  <a:schemeClr val="dk1"/>
                </a:solidFill>
                <a:latin typeface="Vibur"/>
                <a:ea typeface="Vibur"/>
                <a:cs typeface="Vibur"/>
                <a:sym typeface="Vibur"/>
              </a:defRPr>
            </a:lvl8pPr>
            <a:lvl9pPr lvl="8" algn="ctr" rtl="0">
              <a:lnSpc>
                <a:spcPct val="100000"/>
              </a:lnSpc>
              <a:spcBef>
                <a:spcPts val="0"/>
              </a:spcBef>
              <a:spcAft>
                <a:spcPts val="0"/>
              </a:spcAft>
              <a:buNone/>
              <a:defRPr sz="4000">
                <a:solidFill>
                  <a:schemeClr val="dk1"/>
                </a:solidFill>
                <a:latin typeface="Vibur"/>
                <a:ea typeface="Vibur"/>
                <a:cs typeface="Vibur"/>
                <a:sym typeface="Vibur"/>
              </a:defRPr>
            </a:lvl9pPr>
          </a:lstStyle>
          <a:p>
            <a:endParaRPr/>
          </a:p>
        </p:txBody>
      </p:sp>
      <p:grpSp>
        <p:nvGrpSpPr>
          <p:cNvPr id="894" name="Google Shape;894;p21"/>
          <p:cNvGrpSpPr/>
          <p:nvPr/>
        </p:nvGrpSpPr>
        <p:grpSpPr>
          <a:xfrm>
            <a:off x="10652007" y="301187"/>
            <a:ext cx="1613893" cy="1158180"/>
            <a:chOff x="6102329" y="3283426"/>
            <a:chExt cx="654776" cy="469888"/>
          </a:xfrm>
        </p:grpSpPr>
        <p:sp>
          <p:nvSpPr>
            <p:cNvPr id="895" name="Google Shape;895;p21"/>
            <p:cNvSpPr/>
            <p:nvPr/>
          </p:nvSpPr>
          <p:spPr>
            <a:xfrm>
              <a:off x="6149906" y="3283426"/>
              <a:ext cx="607200" cy="327381"/>
            </a:xfrm>
            <a:custGeom>
              <a:avLst/>
              <a:gdLst/>
              <a:ahLst/>
              <a:cxnLst/>
              <a:rect l="l" t="t" r="r" b="b"/>
              <a:pathLst>
                <a:path w="2795" h="1507" extrusionOk="0">
                  <a:moveTo>
                    <a:pt x="2697" y="0"/>
                  </a:moveTo>
                  <a:cubicBezTo>
                    <a:pt x="2697" y="22"/>
                    <a:pt x="1520" y="1418"/>
                    <a:pt x="435" y="1418"/>
                  </a:cubicBezTo>
                  <a:cubicBezTo>
                    <a:pt x="312" y="1418"/>
                    <a:pt x="191" y="1400"/>
                    <a:pt x="73" y="1361"/>
                  </a:cubicBezTo>
                  <a:cubicBezTo>
                    <a:pt x="66" y="1354"/>
                    <a:pt x="59" y="1351"/>
                    <a:pt x="52" y="1351"/>
                  </a:cubicBezTo>
                  <a:cubicBezTo>
                    <a:pt x="35" y="1351"/>
                    <a:pt x="18" y="1368"/>
                    <a:pt x="1" y="1385"/>
                  </a:cubicBezTo>
                  <a:cubicBezTo>
                    <a:pt x="1" y="1409"/>
                    <a:pt x="1" y="1434"/>
                    <a:pt x="25" y="1434"/>
                  </a:cubicBezTo>
                  <a:cubicBezTo>
                    <a:pt x="171" y="1482"/>
                    <a:pt x="292" y="1507"/>
                    <a:pt x="414" y="1507"/>
                  </a:cubicBezTo>
                  <a:cubicBezTo>
                    <a:pt x="948" y="1458"/>
                    <a:pt x="1458" y="1239"/>
                    <a:pt x="1871" y="899"/>
                  </a:cubicBezTo>
                  <a:cubicBezTo>
                    <a:pt x="2187" y="656"/>
                    <a:pt x="2503" y="389"/>
                    <a:pt x="2770" y="73"/>
                  </a:cubicBezTo>
                  <a:cubicBezTo>
                    <a:pt x="2794" y="49"/>
                    <a:pt x="2794" y="25"/>
                    <a:pt x="27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21"/>
            <p:cNvSpPr/>
            <p:nvPr/>
          </p:nvSpPr>
          <p:spPr>
            <a:xfrm>
              <a:off x="6218555" y="3499796"/>
              <a:ext cx="179662" cy="211375"/>
            </a:xfrm>
            <a:custGeom>
              <a:avLst/>
              <a:gdLst/>
              <a:ahLst/>
              <a:cxnLst/>
              <a:rect l="l" t="t" r="r" b="b"/>
              <a:pathLst>
                <a:path w="827" h="973" extrusionOk="0">
                  <a:moveTo>
                    <a:pt x="73" y="0"/>
                  </a:moveTo>
                  <a:cubicBezTo>
                    <a:pt x="49" y="0"/>
                    <a:pt x="25" y="25"/>
                    <a:pt x="25" y="49"/>
                  </a:cubicBezTo>
                  <a:cubicBezTo>
                    <a:pt x="0" y="49"/>
                    <a:pt x="25" y="98"/>
                    <a:pt x="49" y="98"/>
                  </a:cubicBezTo>
                  <a:cubicBezTo>
                    <a:pt x="268" y="170"/>
                    <a:pt x="511" y="243"/>
                    <a:pt x="729" y="341"/>
                  </a:cubicBezTo>
                  <a:cubicBezTo>
                    <a:pt x="559" y="559"/>
                    <a:pt x="340" y="729"/>
                    <a:pt x="122" y="875"/>
                  </a:cubicBezTo>
                  <a:cubicBezTo>
                    <a:pt x="98" y="899"/>
                    <a:pt x="98" y="924"/>
                    <a:pt x="122" y="948"/>
                  </a:cubicBezTo>
                  <a:cubicBezTo>
                    <a:pt x="122" y="948"/>
                    <a:pt x="146" y="972"/>
                    <a:pt x="146" y="972"/>
                  </a:cubicBezTo>
                  <a:cubicBezTo>
                    <a:pt x="170" y="948"/>
                    <a:pt x="170" y="948"/>
                    <a:pt x="170" y="948"/>
                  </a:cubicBezTo>
                  <a:cubicBezTo>
                    <a:pt x="365" y="802"/>
                    <a:pt x="826" y="462"/>
                    <a:pt x="826" y="341"/>
                  </a:cubicBezTo>
                  <a:cubicBezTo>
                    <a:pt x="826" y="316"/>
                    <a:pt x="802" y="292"/>
                    <a:pt x="778" y="292"/>
                  </a:cubicBezTo>
                  <a:cubicBezTo>
                    <a:pt x="559" y="170"/>
                    <a:pt x="316" y="98"/>
                    <a:pt x="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21"/>
            <p:cNvSpPr/>
            <p:nvPr/>
          </p:nvSpPr>
          <p:spPr>
            <a:xfrm>
              <a:off x="6367367" y="3409207"/>
              <a:ext cx="204862" cy="249174"/>
            </a:xfrm>
            <a:custGeom>
              <a:avLst/>
              <a:gdLst/>
              <a:ahLst/>
              <a:cxnLst/>
              <a:rect l="l" t="t" r="r" b="b"/>
              <a:pathLst>
                <a:path w="943" h="1147" extrusionOk="0">
                  <a:moveTo>
                    <a:pt x="53" y="1"/>
                  </a:moveTo>
                  <a:cubicBezTo>
                    <a:pt x="15" y="1"/>
                    <a:pt x="1" y="77"/>
                    <a:pt x="44" y="77"/>
                  </a:cubicBezTo>
                  <a:cubicBezTo>
                    <a:pt x="287" y="150"/>
                    <a:pt x="530" y="272"/>
                    <a:pt x="749" y="393"/>
                  </a:cubicBezTo>
                  <a:cubicBezTo>
                    <a:pt x="797" y="417"/>
                    <a:pt x="651" y="758"/>
                    <a:pt x="457" y="1073"/>
                  </a:cubicBezTo>
                  <a:cubicBezTo>
                    <a:pt x="433" y="1098"/>
                    <a:pt x="433" y="1122"/>
                    <a:pt x="457" y="1146"/>
                  </a:cubicBezTo>
                  <a:lnTo>
                    <a:pt x="481" y="1146"/>
                  </a:lnTo>
                  <a:cubicBezTo>
                    <a:pt x="506" y="1122"/>
                    <a:pt x="530" y="1122"/>
                    <a:pt x="530" y="1098"/>
                  </a:cubicBezTo>
                  <a:cubicBezTo>
                    <a:pt x="651" y="903"/>
                    <a:pt x="943" y="417"/>
                    <a:pt x="797" y="296"/>
                  </a:cubicBezTo>
                  <a:cubicBezTo>
                    <a:pt x="579" y="174"/>
                    <a:pt x="336" y="77"/>
                    <a:pt x="68" y="4"/>
                  </a:cubicBezTo>
                  <a:cubicBezTo>
                    <a:pt x="63" y="2"/>
                    <a:pt x="58"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21"/>
            <p:cNvSpPr/>
            <p:nvPr/>
          </p:nvSpPr>
          <p:spPr>
            <a:xfrm>
              <a:off x="6519439" y="3341429"/>
              <a:ext cx="174230" cy="179657"/>
            </a:xfrm>
            <a:custGeom>
              <a:avLst/>
              <a:gdLst/>
              <a:ahLst/>
              <a:cxnLst/>
              <a:rect l="l" t="t" r="r" b="b"/>
              <a:pathLst>
                <a:path w="802" h="827" extrusionOk="0">
                  <a:moveTo>
                    <a:pt x="24" y="1"/>
                  </a:moveTo>
                  <a:cubicBezTo>
                    <a:pt x="0" y="1"/>
                    <a:pt x="0" y="74"/>
                    <a:pt x="24" y="98"/>
                  </a:cubicBezTo>
                  <a:cubicBezTo>
                    <a:pt x="243" y="98"/>
                    <a:pt x="462" y="122"/>
                    <a:pt x="680" y="171"/>
                  </a:cubicBezTo>
                  <a:cubicBezTo>
                    <a:pt x="656" y="389"/>
                    <a:pt x="559" y="584"/>
                    <a:pt x="462" y="778"/>
                  </a:cubicBezTo>
                  <a:cubicBezTo>
                    <a:pt x="437" y="778"/>
                    <a:pt x="462" y="827"/>
                    <a:pt x="462" y="827"/>
                  </a:cubicBezTo>
                  <a:lnTo>
                    <a:pt x="486" y="827"/>
                  </a:lnTo>
                  <a:cubicBezTo>
                    <a:pt x="510" y="827"/>
                    <a:pt x="510" y="827"/>
                    <a:pt x="534" y="802"/>
                  </a:cubicBezTo>
                  <a:cubicBezTo>
                    <a:pt x="583" y="729"/>
                    <a:pt x="802" y="268"/>
                    <a:pt x="753" y="122"/>
                  </a:cubicBezTo>
                  <a:cubicBezTo>
                    <a:pt x="753" y="122"/>
                    <a:pt x="729" y="98"/>
                    <a:pt x="705" y="74"/>
                  </a:cubicBezTo>
                  <a:cubicBezTo>
                    <a:pt x="486" y="25"/>
                    <a:pt x="267"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21"/>
            <p:cNvSpPr/>
            <p:nvPr/>
          </p:nvSpPr>
          <p:spPr>
            <a:xfrm>
              <a:off x="6603730" y="3489151"/>
              <a:ext cx="74081" cy="74079"/>
            </a:xfrm>
            <a:custGeom>
              <a:avLst/>
              <a:gdLst/>
              <a:ahLst/>
              <a:cxnLst/>
              <a:rect l="l" t="t" r="r" b="b"/>
              <a:pathLst>
                <a:path w="341" h="341" extrusionOk="0">
                  <a:moveTo>
                    <a:pt x="171" y="1"/>
                  </a:moveTo>
                  <a:cubicBezTo>
                    <a:pt x="74" y="1"/>
                    <a:pt x="1" y="74"/>
                    <a:pt x="1" y="171"/>
                  </a:cubicBezTo>
                  <a:cubicBezTo>
                    <a:pt x="1" y="268"/>
                    <a:pt x="74" y="341"/>
                    <a:pt x="171" y="341"/>
                  </a:cubicBezTo>
                  <a:cubicBezTo>
                    <a:pt x="268" y="341"/>
                    <a:pt x="341" y="268"/>
                    <a:pt x="341" y="171"/>
                  </a:cubicBezTo>
                  <a:cubicBezTo>
                    <a:pt x="341" y="74"/>
                    <a:pt x="268" y="1"/>
                    <a:pt x="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21"/>
            <p:cNvSpPr/>
            <p:nvPr/>
          </p:nvSpPr>
          <p:spPr>
            <a:xfrm>
              <a:off x="6487721" y="3299284"/>
              <a:ext cx="68867" cy="74079"/>
            </a:xfrm>
            <a:custGeom>
              <a:avLst/>
              <a:gdLst/>
              <a:ahLst/>
              <a:cxnLst/>
              <a:rect l="l" t="t" r="r" b="b"/>
              <a:pathLst>
                <a:path w="317" h="341" extrusionOk="0">
                  <a:moveTo>
                    <a:pt x="170" y="0"/>
                  </a:moveTo>
                  <a:cubicBezTo>
                    <a:pt x="73" y="0"/>
                    <a:pt x="0" y="73"/>
                    <a:pt x="0" y="170"/>
                  </a:cubicBezTo>
                  <a:cubicBezTo>
                    <a:pt x="0" y="268"/>
                    <a:pt x="73" y="340"/>
                    <a:pt x="170" y="340"/>
                  </a:cubicBezTo>
                  <a:cubicBezTo>
                    <a:pt x="243" y="340"/>
                    <a:pt x="316" y="268"/>
                    <a:pt x="316" y="170"/>
                  </a:cubicBezTo>
                  <a:cubicBezTo>
                    <a:pt x="316" y="73"/>
                    <a:pt x="243" y="0"/>
                    <a:pt x="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21"/>
            <p:cNvSpPr/>
            <p:nvPr/>
          </p:nvSpPr>
          <p:spPr>
            <a:xfrm>
              <a:off x="6334564" y="3378359"/>
              <a:ext cx="74081" cy="74079"/>
            </a:xfrm>
            <a:custGeom>
              <a:avLst/>
              <a:gdLst/>
              <a:ahLst/>
              <a:cxnLst/>
              <a:rect l="l" t="t" r="r" b="b"/>
              <a:pathLst>
                <a:path w="341" h="341" extrusionOk="0">
                  <a:moveTo>
                    <a:pt x="171" y="1"/>
                  </a:moveTo>
                  <a:cubicBezTo>
                    <a:pt x="74" y="1"/>
                    <a:pt x="1" y="74"/>
                    <a:pt x="1" y="171"/>
                  </a:cubicBezTo>
                  <a:cubicBezTo>
                    <a:pt x="1" y="268"/>
                    <a:pt x="74" y="341"/>
                    <a:pt x="171" y="341"/>
                  </a:cubicBezTo>
                  <a:cubicBezTo>
                    <a:pt x="268" y="341"/>
                    <a:pt x="341" y="268"/>
                    <a:pt x="341" y="171"/>
                  </a:cubicBezTo>
                  <a:cubicBezTo>
                    <a:pt x="341" y="74"/>
                    <a:pt x="268" y="1"/>
                    <a:pt x="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21"/>
            <p:cNvSpPr/>
            <p:nvPr/>
          </p:nvSpPr>
          <p:spPr>
            <a:xfrm>
              <a:off x="6424286" y="3626446"/>
              <a:ext cx="74081" cy="74079"/>
            </a:xfrm>
            <a:custGeom>
              <a:avLst/>
              <a:gdLst/>
              <a:ahLst/>
              <a:cxnLst/>
              <a:rect l="l" t="t" r="r" b="b"/>
              <a:pathLst>
                <a:path w="341" h="341" extrusionOk="0">
                  <a:moveTo>
                    <a:pt x="171" y="0"/>
                  </a:moveTo>
                  <a:cubicBezTo>
                    <a:pt x="74" y="0"/>
                    <a:pt x="1" y="73"/>
                    <a:pt x="1" y="170"/>
                  </a:cubicBezTo>
                  <a:cubicBezTo>
                    <a:pt x="1" y="268"/>
                    <a:pt x="74" y="341"/>
                    <a:pt x="171" y="341"/>
                  </a:cubicBezTo>
                  <a:cubicBezTo>
                    <a:pt x="268" y="341"/>
                    <a:pt x="341" y="268"/>
                    <a:pt x="341" y="170"/>
                  </a:cubicBezTo>
                  <a:cubicBezTo>
                    <a:pt x="341" y="73"/>
                    <a:pt x="268" y="0"/>
                    <a:pt x="1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21"/>
            <p:cNvSpPr/>
            <p:nvPr/>
          </p:nvSpPr>
          <p:spPr>
            <a:xfrm>
              <a:off x="6181623" y="3462865"/>
              <a:ext cx="74081" cy="68865"/>
            </a:xfrm>
            <a:custGeom>
              <a:avLst/>
              <a:gdLst/>
              <a:ahLst/>
              <a:cxnLst/>
              <a:rect l="l" t="t" r="r" b="b"/>
              <a:pathLst>
                <a:path w="341" h="317" extrusionOk="0">
                  <a:moveTo>
                    <a:pt x="170" y="0"/>
                  </a:moveTo>
                  <a:cubicBezTo>
                    <a:pt x="73" y="0"/>
                    <a:pt x="0" y="73"/>
                    <a:pt x="0" y="170"/>
                  </a:cubicBezTo>
                  <a:cubicBezTo>
                    <a:pt x="0" y="243"/>
                    <a:pt x="73" y="316"/>
                    <a:pt x="170" y="316"/>
                  </a:cubicBezTo>
                  <a:cubicBezTo>
                    <a:pt x="268" y="316"/>
                    <a:pt x="340" y="243"/>
                    <a:pt x="340" y="170"/>
                  </a:cubicBezTo>
                  <a:cubicBezTo>
                    <a:pt x="340" y="73"/>
                    <a:pt x="268" y="0"/>
                    <a:pt x="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21"/>
            <p:cNvSpPr/>
            <p:nvPr/>
          </p:nvSpPr>
          <p:spPr>
            <a:xfrm>
              <a:off x="6102329" y="3547371"/>
              <a:ext cx="74298" cy="74079"/>
            </a:xfrm>
            <a:custGeom>
              <a:avLst/>
              <a:gdLst/>
              <a:ahLst/>
              <a:cxnLst/>
              <a:rect l="l" t="t" r="r" b="b"/>
              <a:pathLst>
                <a:path w="342" h="341" extrusionOk="0">
                  <a:moveTo>
                    <a:pt x="171" y="0"/>
                  </a:moveTo>
                  <a:cubicBezTo>
                    <a:pt x="98" y="0"/>
                    <a:pt x="1" y="73"/>
                    <a:pt x="1" y="170"/>
                  </a:cubicBezTo>
                  <a:cubicBezTo>
                    <a:pt x="1" y="267"/>
                    <a:pt x="98" y="340"/>
                    <a:pt x="171" y="340"/>
                  </a:cubicBezTo>
                  <a:cubicBezTo>
                    <a:pt x="268" y="340"/>
                    <a:pt x="341" y="267"/>
                    <a:pt x="341" y="170"/>
                  </a:cubicBezTo>
                  <a:cubicBezTo>
                    <a:pt x="341" y="73"/>
                    <a:pt x="268" y="0"/>
                    <a:pt x="1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21"/>
            <p:cNvSpPr/>
            <p:nvPr/>
          </p:nvSpPr>
          <p:spPr>
            <a:xfrm>
              <a:off x="6213341" y="3684449"/>
              <a:ext cx="74081" cy="68865"/>
            </a:xfrm>
            <a:custGeom>
              <a:avLst/>
              <a:gdLst/>
              <a:ahLst/>
              <a:cxnLst/>
              <a:rect l="l" t="t" r="r" b="b"/>
              <a:pathLst>
                <a:path w="341" h="317" extrusionOk="0">
                  <a:moveTo>
                    <a:pt x="170" y="1"/>
                  </a:moveTo>
                  <a:cubicBezTo>
                    <a:pt x="73" y="1"/>
                    <a:pt x="0" y="74"/>
                    <a:pt x="0" y="146"/>
                  </a:cubicBezTo>
                  <a:cubicBezTo>
                    <a:pt x="0" y="244"/>
                    <a:pt x="73" y="316"/>
                    <a:pt x="170" y="316"/>
                  </a:cubicBezTo>
                  <a:cubicBezTo>
                    <a:pt x="267" y="316"/>
                    <a:pt x="340" y="244"/>
                    <a:pt x="340" y="146"/>
                  </a:cubicBezTo>
                  <a:cubicBezTo>
                    <a:pt x="340" y="74"/>
                    <a:pt x="267" y="1"/>
                    <a:pt x="1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6" name="Google Shape;906;p21"/>
          <p:cNvGrpSpPr/>
          <p:nvPr/>
        </p:nvGrpSpPr>
        <p:grpSpPr>
          <a:xfrm rot="-1272558" flipH="1">
            <a:off x="9473775" y="4238218"/>
            <a:ext cx="1887511" cy="3180415"/>
            <a:chOff x="-653265" y="1899986"/>
            <a:chExt cx="171302" cy="288619"/>
          </a:xfrm>
        </p:grpSpPr>
        <p:sp>
          <p:nvSpPr>
            <p:cNvPr id="907" name="Google Shape;907;p21"/>
            <p:cNvSpPr/>
            <p:nvPr/>
          </p:nvSpPr>
          <p:spPr>
            <a:xfrm>
              <a:off x="-527106" y="1913930"/>
              <a:ext cx="45143" cy="47052"/>
            </a:xfrm>
            <a:custGeom>
              <a:avLst/>
              <a:gdLst/>
              <a:ahLst/>
              <a:cxnLst/>
              <a:rect l="l" t="t" r="r" b="b"/>
              <a:pathLst>
                <a:path w="1159" h="1208" extrusionOk="0">
                  <a:moveTo>
                    <a:pt x="626" y="1"/>
                  </a:moveTo>
                  <a:cubicBezTo>
                    <a:pt x="368" y="1"/>
                    <a:pt x="163" y="396"/>
                    <a:pt x="163" y="396"/>
                  </a:cubicBezTo>
                  <a:cubicBezTo>
                    <a:pt x="0" y="997"/>
                    <a:pt x="317" y="1207"/>
                    <a:pt x="551" y="1207"/>
                  </a:cubicBezTo>
                  <a:cubicBezTo>
                    <a:pt x="666" y="1207"/>
                    <a:pt x="762" y="1156"/>
                    <a:pt x="770" y="1076"/>
                  </a:cubicBezTo>
                  <a:cubicBezTo>
                    <a:pt x="794" y="833"/>
                    <a:pt x="479" y="736"/>
                    <a:pt x="479" y="736"/>
                  </a:cubicBezTo>
                  <a:cubicBezTo>
                    <a:pt x="479" y="736"/>
                    <a:pt x="1159" y="396"/>
                    <a:pt x="819" y="80"/>
                  </a:cubicBezTo>
                  <a:cubicBezTo>
                    <a:pt x="753" y="23"/>
                    <a:pt x="688" y="1"/>
                    <a:pt x="6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21"/>
            <p:cNvSpPr/>
            <p:nvPr/>
          </p:nvSpPr>
          <p:spPr>
            <a:xfrm>
              <a:off x="-564303" y="1911944"/>
              <a:ext cx="42728" cy="46273"/>
            </a:xfrm>
            <a:custGeom>
              <a:avLst/>
              <a:gdLst/>
              <a:ahLst/>
              <a:cxnLst/>
              <a:rect l="l" t="t" r="r" b="b"/>
              <a:pathLst>
                <a:path w="1097" h="1188" extrusionOk="0">
                  <a:moveTo>
                    <a:pt x="548" y="1"/>
                  </a:moveTo>
                  <a:cubicBezTo>
                    <a:pt x="491" y="1"/>
                    <a:pt x="429" y="17"/>
                    <a:pt x="365" y="58"/>
                  </a:cubicBezTo>
                  <a:cubicBezTo>
                    <a:pt x="0" y="301"/>
                    <a:pt x="680" y="738"/>
                    <a:pt x="680" y="738"/>
                  </a:cubicBezTo>
                  <a:cubicBezTo>
                    <a:pt x="680" y="738"/>
                    <a:pt x="340" y="811"/>
                    <a:pt x="340" y="1030"/>
                  </a:cubicBezTo>
                  <a:cubicBezTo>
                    <a:pt x="349" y="1120"/>
                    <a:pt x="464" y="1188"/>
                    <a:pt x="597" y="1188"/>
                  </a:cubicBezTo>
                  <a:cubicBezTo>
                    <a:pt x="821" y="1188"/>
                    <a:pt x="1097" y="1000"/>
                    <a:pt x="1021" y="422"/>
                  </a:cubicBezTo>
                  <a:cubicBezTo>
                    <a:pt x="1021" y="422"/>
                    <a:pt x="835" y="1"/>
                    <a:pt x="5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21"/>
            <p:cNvSpPr/>
            <p:nvPr/>
          </p:nvSpPr>
          <p:spPr>
            <a:xfrm>
              <a:off x="-525509" y="1900921"/>
              <a:ext cx="20838" cy="20877"/>
            </a:xfrm>
            <a:custGeom>
              <a:avLst/>
              <a:gdLst/>
              <a:ahLst/>
              <a:cxnLst/>
              <a:rect l="l" t="t" r="r" b="b"/>
              <a:pathLst>
                <a:path w="535" h="536" extrusionOk="0">
                  <a:moveTo>
                    <a:pt x="462" y="1"/>
                  </a:moveTo>
                  <a:cubicBezTo>
                    <a:pt x="292" y="25"/>
                    <a:pt x="0" y="195"/>
                    <a:pt x="49" y="487"/>
                  </a:cubicBezTo>
                  <a:cubicBezTo>
                    <a:pt x="49" y="511"/>
                    <a:pt x="73" y="535"/>
                    <a:pt x="97" y="535"/>
                  </a:cubicBezTo>
                  <a:lnTo>
                    <a:pt x="122" y="535"/>
                  </a:lnTo>
                  <a:cubicBezTo>
                    <a:pt x="146" y="535"/>
                    <a:pt x="146" y="511"/>
                    <a:pt x="146" y="487"/>
                  </a:cubicBezTo>
                  <a:cubicBezTo>
                    <a:pt x="97" y="171"/>
                    <a:pt x="462" y="98"/>
                    <a:pt x="486" y="98"/>
                  </a:cubicBezTo>
                  <a:cubicBezTo>
                    <a:pt x="510" y="74"/>
                    <a:pt x="535" y="49"/>
                    <a:pt x="510" y="25"/>
                  </a:cubicBezTo>
                  <a:cubicBezTo>
                    <a:pt x="510" y="1"/>
                    <a:pt x="486" y="1"/>
                    <a:pt x="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21"/>
            <p:cNvSpPr/>
            <p:nvPr/>
          </p:nvSpPr>
          <p:spPr>
            <a:xfrm>
              <a:off x="-540660" y="1899986"/>
              <a:ext cx="17060" cy="20838"/>
            </a:xfrm>
            <a:custGeom>
              <a:avLst/>
              <a:gdLst/>
              <a:ahLst/>
              <a:cxnLst/>
              <a:rect l="l" t="t" r="r" b="b"/>
              <a:pathLst>
                <a:path w="438" h="535" extrusionOk="0">
                  <a:moveTo>
                    <a:pt x="49" y="1"/>
                  </a:moveTo>
                  <a:cubicBezTo>
                    <a:pt x="1" y="1"/>
                    <a:pt x="1" y="25"/>
                    <a:pt x="1" y="49"/>
                  </a:cubicBezTo>
                  <a:cubicBezTo>
                    <a:pt x="1" y="98"/>
                    <a:pt x="25" y="98"/>
                    <a:pt x="49" y="98"/>
                  </a:cubicBezTo>
                  <a:cubicBezTo>
                    <a:pt x="98" y="98"/>
                    <a:pt x="146" y="122"/>
                    <a:pt x="195" y="146"/>
                  </a:cubicBezTo>
                  <a:cubicBezTo>
                    <a:pt x="292" y="243"/>
                    <a:pt x="341" y="365"/>
                    <a:pt x="341" y="511"/>
                  </a:cubicBezTo>
                  <a:cubicBezTo>
                    <a:pt x="341" y="535"/>
                    <a:pt x="365" y="535"/>
                    <a:pt x="389" y="535"/>
                  </a:cubicBezTo>
                  <a:cubicBezTo>
                    <a:pt x="414" y="535"/>
                    <a:pt x="438" y="511"/>
                    <a:pt x="438" y="486"/>
                  </a:cubicBezTo>
                  <a:cubicBezTo>
                    <a:pt x="438" y="341"/>
                    <a:pt x="365" y="171"/>
                    <a:pt x="243" y="73"/>
                  </a:cubicBezTo>
                  <a:cubicBezTo>
                    <a:pt x="195" y="25"/>
                    <a:pt x="122"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21"/>
            <p:cNvSpPr/>
            <p:nvPr/>
          </p:nvSpPr>
          <p:spPr>
            <a:xfrm>
              <a:off x="-653265" y="1974731"/>
              <a:ext cx="137260" cy="213874"/>
            </a:xfrm>
            <a:custGeom>
              <a:avLst/>
              <a:gdLst/>
              <a:ahLst/>
              <a:cxnLst/>
              <a:rect l="l" t="t" r="r" b="b"/>
              <a:pathLst>
                <a:path w="3524" h="5491" extrusionOk="0">
                  <a:moveTo>
                    <a:pt x="3353" y="1"/>
                  </a:moveTo>
                  <a:cubicBezTo>
                    <a:pt x="3329" y="25"/>
                    <a:pt x="3329" y="49"/>
                    <a:pt x="3329" y="73"/>
                  </a:cubicBezTo>
                  <a:cubicBezTo>
                    <a:pt x="3353" y="122"/>
                    <a:pt x="3377" y="171"/>
                    <a:pt x="3377" y="244"/>
                  </a:cubicBezTo>
                  <a:cubicBezTo>
                    <a:pt x="3377" y="268"/>
                    <a:pt x="3402" y="268"/>
                    <a:pt x="3426" y="268"/>
                  </a:cubicBezTo>
                  <a:cubicBezTo>
                    <a:pt x="3450" y="268"/>
                    <a:pt x="3475" y="244"/>
                    <a:pt x="3475" y="219"/>
                  </a:cubicBezTo>
                  <a:cubicBezTo>
                    <a:pt x="3450" y="98"/>
                    <a:pt x="3426" y="25"/>
                    <a:pt x="3426" y="25"/>
                  </a:cubicBezTo>
                  <a:cubicBezTo>
                    <a:pt x="3402" y="1"/>
                    <a:pt x="3377" y="1"/>
                    <a:pt x="3353" y="1"/>
                  </a:cubicBezTo>
                  <a:close/>
                  <a:moveTo>
                    <a:pt x="3465" y="377"/>
                  </a:moveTo>
                  <a:cubicBezTo>
                    <a:pt x="3438" y="377"/>
                    <a:pt x="3414" y="389"/>
                    <a:pt x="3426" y="414"/>
                  </a:cubicBezTo>
                  <a:cubicBezTo>
                    <a:pt x="3426" y="462"/>
                    <a:pt x="3426" y="535"/>
                    <a:pt x="3426" y="584"/>
                  </a:cubicBezTo>
                  <a:lnTo>
                    <a:pt x="3426" y="608"/>
                  </a:lnTo>
                  <a:cubicBezTo>
                    <a:pt x="3426" y="632"/>
                    <a:pt x="3450" y="656"/>
                    <a:pt x="3475" y="656"/>
                  </a:cubicBezTo>
                  <a:cubicBezTo>
                    <a:pt x="3499" y="656"/>
                    <a:pt x="3499" y="632"/>
                    <a:pt x="3523" y="632"/>
                  </a:cubicBezTo>
                  <a:lnTo>
                    <a:pt x="3523" y="584"/>
                  </a:lnTo>
                  <a:cubicBezTo>
                    <a:pt x="3523" y="535"/>
                    <a:pt x="3523" y="486"/>
                    <a:pt x="3523" y="414"/>
                  </a:cubicBezTo>
                  <a:cubicBezTo>
                    <a:pt x="3523" y="389"/>
                    <a:pt x="3493" y="377"/>
                    <a:pt x="3465" y="377"/>
                  </a:cubicBezTo>
                  <a:close/>
                  <a:moveTo>
                    <a:pt x="3450" y="754"/>
                  </a:moveTo>
                  <a:cubicBezTo>
                    <a:pt x="3426" y="754"/>
                    <a:pt x="3402" y="754"/>
                    <a:pt x="3402" y="778"/>
                  </a:cubicBezTo>
                  <a:cubicBezTo>
                    <a:pt x="3402" y="851"/>
                    <a:pt x="3377" y="899"/>
                    <a:pt x="3353" y="948"/>
                  </a:cubicBezTo>
                  <a:cubicBezTo>
                    <a:pt x="3329" y="972"/>
                    <a:pt x="3353" y="997"/>
                    <a:pt x="3377" y="1021"/>
                  </a:cubicBezTo>
                  <a:lnTo>
                    <a:pt x="3402" y="1021"/>
                  </a:lnTo>
                  <a:cubicBezTo>
                    <a:pt x="3426" y="1021"/>
                    <a:pt x="3426" y="997"/>
                    <a:pt x="3426" y="997"/>
                  </a:cubicBezTo>
                  <a:cubicBezTo>
                    <a:pt x="3450" y="924"/>
                    <a:pt x="3475" y="875"/>
                    <a:pt x="3499" y="802"/>
                  </a:cubicBezTo>
                  <a:cubicBezTo>
                    <a:pt x="3499" y="778"/>
                    <a:pt x="3475" y="754"/>
                    <a:pt x="3450" y="754"/>
                  </a:cubicBezTo>
                  <a:close/>
                  <a:moveTo>
                    <a:pt x="2576" y="899"/>
                  </a:moveTo>
                  <a:cubicBezTo>
                    <a:pt x="2503" y="924"/>
                    <a:pt x="2430" y="997"/>
                    <a:pt x="2406" y="1045"/>
                  </a:cubicBezTo>
                  <a:cubicBezTo>
                    <a:pt x="2406" y="1069"/>
                    <a:pt x="2406" y="1118"/>
                    <a:pt x="2430" y="1118"/>
                  </a:cubicBezTo>
                  <a:lnTo>
                    <a:pt x="2454" y="1118"/>
                  </a:lnTo>
                  <a:cubicBezTo>
                    <a:pt x="2479" y="1118"/>
                    <a:pt x="2479" y="1118"/>
                    <a:pt x="2503" y="1094"/>
                  </a:cubicBezTo>
                  <a:cubicBezTo>
                    <a:pt x="2503" y="1045"/>
                    <a:pt x="2551" y="1021"/>
                    <a:pt x="2600" y="997"/>
                  </a:cubicBezTo>
                  <a:cubicBezTo>
                    <a:pt x="2649" y="972"/>
                    <a:pt x="2624" y="899"/>
                    <a:pt x="2576" y="899"/>
                  </a:cubicBezTo>
                  <a:close/>
                  <a:moveTo>
                    <a:pt x="2722" y="948"/>
                  </a:moveTo>
                  <a:cubicBezTo>
                    <a:pt x="2697" y="972"/>
                    <a:pt x="2697" y="997"/>
                    <a:pt x="2722" y="1021"/>
                  </a:cubicBezTo>
                  <a:cubicBezTo>
                    <a:pt x="2770" y="1045"/>
                    <a:pt x="2794" y="1094"/>
                    <a:pt x="2819" y="1142"/>
                  </a:cubicBezTo>
                  <a:cubicBezTo>
                    <a:pt x="2843" y="1167"/>
                    <a:pt x="2843" y="1167"/>
                    <a:pt x="2867" y="1167"/>
                  </a:cubicBezTo>
                  <a:lnTo>
                    <a:pt x="2916" y="1191"/>
                  </a:lnTo>
                  <a:cubicBezTo>
                    <a:pt x="2916" y="1167"/>
                    <a:pt x="2940" y="1142"/>
                    <a:pt x="2916" y="1118"/>
                  </a:cubicBezTo>
                  <a:cubicBezTo>
                    <a:pt x="2892" y="1045"/>
                    <a:pt x="2843" y="997"/>
                    <a:pt x="2794" y="948"/>
                  </a:cubicBezTo>
                  <a:close/>
                  <a:moveTo>
                    <a:pt x="3268" y="1078"/>
                  </a:moveTo>
                  <a:cubicBezTo>
                    <a:pt x="3256" y="1078"/>
                    <a:pt x="3243" y="1082"/>
                    <a:pt x="3232" y="1094"/>
                  </a:cubicBezTo>
                  <a:cubicBezTo>
                    <a:pt x="3207" y="1142"/>
                    <a:pt x="3159" y="1167"/>
                    <a:pt x="3110" y="1215"/>
                  </a:cubicBezTo>
                  <a:cubicBezTo>
                    <a:pt x="3086" y="1215"/>
                    <a:pt x="3086" y="1239"/>
                    <a:pt x="3110" y="1264"/>
                  </a:cubicBezTo>
                  <a:cubicBezTo>
                    <a:pt x="3110" y="1288"/>
                    <a:pt x="3134" y="1288"/>
                    <a:pt x="3159" y="1288"/>
                  </a:cubicBezTo>
                  <a:cubicBezTo>
                    <a:pt x="3207" y="1264"/>
                    <a:pt x="3256" y="1215"/>
                    <a:pt x="3305" y="1167"/>
                  </a:cubicBezTo>
                  <a:cubicBezTo>
                    <a:pt x="3342" y="1129"/>
                    <a:pt x="3308" y="1078"/>
                    <a:pt x="3268" y="1078"/>
                  </a:cubicBezTo>
                  <a:close/>
                  <a:moveTo>
                    <a:pt x="2469" y="1197"/>
                  </a:moveTo>
                  <a:cubicBezTo>
                    <a:pt x="2460" y="1197"/>
                    <a:pt x="2454" y="1203"/>
                    <a:pt x="2454" y="1215"/>
                  </a:cubicBezTo>
                  <a:cubicBezTo>
                    <a:pt x="2430" y="1215"/>
                    <a:pt x="2406" y="1264"/>
                    <a:pt x="2430" y="1264"/>
                  </a:cubicBezTo>
                  <a:cubicBezTo>
                    <a:pt x="2479" y="1337"/>
                    <a:pt x="2527" y="1385"/>
                    <a:pt x="2600" y="1385"/>
                  </a:cubicBezTo>
                  <a:lnTo>
                    <a:pt x="2624" y="1410"/>
                  </a:lnTo>
                  <a:cubicBezTo>
                    <a:pt x="2649" y="1410"/>
                    <a:pt x="2673" y="1385"/>
                    <a:pt x="2673" y="1361"/>
                  </a:cubicBezTo>
                  <a:cubicBezTo>
                    <a:pt x="2673" y="1337"/>
                    <a:pt x="2649" y="1288"/>
                    <a:pt x="2624" y="1288"/>
                  </a:cubicBezTo>
                  <a:cubicBezTo>
                    <a:pt x="2576" y="1288"/>
                    <a:pt x="2527" y="1264"/>
                    <a:pt x="2503" y="1215"/>
                  </a:cubicBezTo>
                  <a:cubicBezTo>
                    <a:pt x="2491" y="1203"/>
                    <a:pt x="2479" y="1197"/>
                    <a:pt x="2469" y="1197"/>
                  </a:cubicBezTo>
                  <a:close/>
                  <a:moveTo>
                    <a:pt x="2958" y="1253"/>
                  </a:moveTo>
                  <a:cubicBezTo>
                    <a:pt x="2954" y="1253"/>
                    <a:pt x="2948" y="1256"/>
                    <a:pt x="2940" y="1264"/>
                  </a:cubicBezTo>
                  <a:cubicBezTo>
                    <a:pt x="2916" y="1264"/>
                    <a:pt x="2892" y="1264"/>
                    <a:pt x="2892" y="1288"/>
                  </a:cubicBezTo>
                  <a:lnTo>
                    <a:pt x="2794" y="1312"/>
                  </a:lnTo>
                  <a:cubicBezTo>
                    <a:pt x="2790" y="1310"/>
                    <a:pt x="2786" y="1309"/>
                    <a:pt x="2782" y="1309"/>
                  </a:cubicBezTo>
                  <a:cubicBezTo>
                    <a:pt x="2746" y="1309"/>
                    <a:pt x="2750" y="1410"/>
                    <a:pt x="2794" y="1410"/>
                  </a:cubicBezTo>
                  <a:cubicBezTo>
                    <a:pt x="2843" y="1410"/>
                    <a:pt x="2867" y="1385"/>
                    <a:pt x="2916" y="1385"/>
                  </a:cubicBezTo>
                  <a:cubicBezTo>
                    <a:pt x="2916" y="1410"/>
                    <a:pt x="2916" y="1458"/>
                    <a:pt x="2916" y="1482"/>
                  </a:cubicBezTo>
                  <a:cubicBezTo>
                    <a:pt x="2916" y="1507"/>
                    <a:pt x="2940" y="1531"/>
                    <a:pt x="2964" y="1531"/>
                  </a:cubicBezTo>
                  <a:lnTo>
                    <a:pt x="2989" y="1531"/>
                  </a:lnTo>
                  <a:cubicBezTo>
                    <a:pt x="3013" y="1531"/>
                    <a:pt x="3037" y="1507"/>
                    <a:pt x="3037" y="1482"/>
                  </a:cubicBezTo>
                  <a:cubicBezTo>
                    <a:pt x="3013" y="1434"/>
                    <a:pt x="3013" y="1410"/>
                    <a:pt x="3013" y="1361"/>
                  </a:cubicBezTo>
                  <a:cubicBezTo>
                    <a:pt x="3037" y="1361"/>
                    <a:pt x="3037" y="1337"/>
                    <a:pt x="3037" y="1312"/>
                  </a:cubicBezTo>
                  <a:cubicBezTo>
                    <a:pt x="3013" y="1288"/>
                    <a:pt x="3013" y="1264"/>
                    <a:pt x="2989" y="1264"/>
                  </a:cubicBezTo>
                  <a:cubicBezTo>
                    <a:pt x="2973" y="1264"/>
                    <a:pt x="2967" y="1253"/>
                    <a:pt x="2958" y="1253"/>
                  </a:cubicBezTo>
                  <a:close/>
                  <a:moveTo>
                    <a:pt x="2989" y="1628"/>
                  </a:moveTo>
                  <a:cubicBezTo>
                    <a:pt x="2964" y="1628"/>
                    <a:pt x="2940" y="1652"/>
                    <a:pt x="2940" y="1677"/>
                  </a:cubicBezTo>
                  <a:cubicBezTo>
                    <a:pt x="2916" y="1725"/>
                    <a:pt x="2916" y="1798"/>
                    <a:pt x="2892" y="1847"/>
                  </a:cubicBezTo>
                  <a:cubicBezTo>
                    <a:pt x="2892" y="1871"/>
                    <a:pt x="2916" y="1895"/>
                    <a:pt x="2940" y="1895"/>
                  </a:cubicBezTo>
                  <a:cubicBezTo>
                    <a:pt x="2964" y="1895"/>
                    <a:pt x="2989" y="1895"/>
                    <a:pt x="2989" y="1871"/>
                  </a:cubicBezTo>
                  <a:cubicBezTo>
                    <a:pt x="3013" y="1798"/>
                    <a:pt x="3013" y="1750"/>
                    <a:pt x="3037" y="1677"/>
                  </a:cubicBezTo>
                  <a:cubicBezTo>
                    <a:pt x="3037" y="1652"/>
                    <a:pt x="3013" y="1628"/>
                    <a:pt x="2989" y="1628"/>
                  </a:cubicBezTo>
                  <a:close/>
                  <a:moveTo>
                    <a:pt x="1628" y="1993"/>
                  </a:moveTo>
                  <a:cubicBezTo>
                    <a:pt x="1604" y="1993"/>
                    <a:pt x="1580" y="2017"/>
                    <a:pt x="1580" y="2041"/>
                  </a:cubicBezTo>
                  <a:cubicBezTo>
                    <a:pt x="1580" y="2065"/>
                    <a:pt x="1604" y="2090"/>
                    <a:pt x="1628" y="2090"/>
                  </a:cubicBezTo>
                  <a:cubicBezTo>
                    <a:pt x="1677" y="2090"/>
                    <a:pt x="1726" y="2090"/>
                    <a:pt x="1750" y="2114"/>
                  </a:cubicBezTo>
                  <a:lnTo>
                    <a:pt x="1823" y="2114"/>
                  </a:lnTo>
                  <a:cubicBezTo>
                    <a:pt x="1823" y="2114"/>
                    <a:pt x="1847" y="2114"/>
                    <a:pt x="1847" y="2090"/>
                  </a:cubicBezTo>
                  <a:cubicBezTo>
                    <a:pt x="1847" y="2065"/>
                    <a:pt x="1847" y="2041"/>
                    <a:pt x="1823" y="2017"/>
                  </a:cubicBezTo>
                  <a:lnTo>
                    <a:pt x="1798" y="2017"/>
                  </a:lnTo>
                  <a:cubicBezTo>
                    <a:pt x="1750" y="1993"/>
                    <a:pt x="1677" y="1993"/>
                    <a:pt x="1628" y="1993"/>
                  </a:cubicBezTo>
                  <a:close/>
                  <a:moveTo>
                    <a:pt x="2892" y="1993"/>
                  </a:moveTo>
                  <a:cubicBezTo>
                    <a:pt x="2867" y="1993"/>
                    <a:pt x="2843" y="1993"/>
                    <a:pt x="2819" y="2017"/>
                  </a:cubicBezTo>
                  <a:cubicBezTo>
                    <a:pt x="2794" y="2065"/>
                    <a:pt x="2770" y="2114"/>
                    <a:pt x="2722" y="2163"/>
                  </a:cubicBezTo>
                  <a:cubicBezTo>
                    <a:pt x="2722" y="2187"/>
                    <a:pt x="2722" y="2211"/>
                    <a:pt x="2722" y="2235"/>
                  </a:cubicBezTo>
                  <a:lnTo>
                    <a:pt x="2794" y="2235"/>
                  </a:lnTo>
                  <a:cubicBezTo>
                    <a:pt x="2843" y="2187"/>
                    <a:pt x="2867" y="2114"/>
                    <a:pt x="2916" y="2065"/>
                  </a:cubicBezTo>
                  <a:cubicBezTo>
                    <a:pt x="2916" y="2041"/>
                    <a:pt x="2916" y="2017"/>
                    <a:pt x="2892" y="1993"/>
                  </a:cubicBezTo>
                  <a:close/>
                  <a:moveTo>
                    <a:pt x="1968" y="2144"/>
                  </a:moveTo>
                  <a:cubicBezTo>
                    <a:pt x="1956" y="2144"/>
                    <a:pt x="1944" y="2150"/>
                    <a:pt x="1944" y="2163"/>
                  </a:cubicBezTo>
                  <a:cubicBezTo>
                    <a:pt x="1920" y="2163"/>
                    <a:pt x="1920" y="2211"/>
                    <a:pt x="1944" y="2211"/>
                  </a:cubicBezTo>
                  <a:cubicBezTo>
                    <a:pt x="1993" y="2260"/>
                    <a:pt x="2017" y="2284"/>
                    <a:pt x="2066" y="2333"/>
                  </a:cubicBezTo>
                  <a:lnTo>
                    <a:pt x="2114" y="2333"/>
                  </a:lnTo>
                  <a:cubicBezTo>
                    <a:pt x="2114" y="2357"/>
                    <a:pt x="2139" y="2357"/>
                    <a:pt x="2139" y="2357"/>
                  </a:cubicBezTo>
                  <a:cubicBezTo>
                    <a:pt x="2163" y="2333"/>
                    <a:pt x="2163" y="2308"/>
                    <a:pt x="2139" y="2284"/>
                  </a:cubicBezTo>
                  <a:cubicBezTo>
                    <a:pt x="2114" y="2235"/>
                    <a:pt x="2066" y="2187"/>
                    <a:pt x="1993" y="2163"/>
                  </a:cubicBezTo>
                  <a:cubicBezTo>
                    <a:pt x="1993" y="2150"/>
                    <a:pt x="1981" y="2144"/>
                    <a:pt x="1968" y="2144"/>
                  </a:cubicBezTo>
                  <a:close/>
                  <a:moveTo>
                    <a:pt x="1531" y="2114"/>
                  </a:moveTo>
                  <a:cubicBezTo>
                    <a:pt x="1507" y="2114"/>
                    <a:pt x="1483" y="2138"/>
                    <a:pt x="1483" y="2163"/>
                  </a:cubicBezTo>
                  <a:cubicBezTo>
                    <a:pt x="1483" y="2235"/>
                    <a:pt x="1507" y="2308"/>
                    <a:pt x="1555" y="2357"/>
                  </a:cubicBezTo>
                  <a:cubicBezTo>
                    <a:pt x="1555" y="2357"/>
                    <a:pt x="1580" y="2381"/>
                    <a:pt x="1604" y="2381"/>
                  </a:cubicBezTo>
                  <a:cubicBezTo>
                    <a:pt x="1604" y="2381"/>
                    <a:pt x="1628" y="2381"/>
                    <a:pt x="1628" y="2357"/>
                  </a:cubicBezTo>
                  <a:cubicBezTo>
                    <a:pt x="1653" y="2357"/>
                    <a:pt x="1653" y="2308"/>
                    <a:pt x="1628" y="2308"/>
                  </a:cubicBezTo>
                  <a:cubicBezTo>
                    <a:pt x="1580" y="2260"/>
                    <a:pt x="1580" y="2211"/>
                    <a:pt x="1555" y="2163"/>
                  </a:cubicBezTo>
                  <a:cubicBezTo>
                    <a:pt x="1580" y="2138"/>
                    <a:pt x="1555" y="2114"/>
                    <a:pt x="1531" y="2114"/>
                  </a:cubicBezTo>
                  <a:close/>
                  <a:moveTo>
                    <a:pt x="2637" y="2266"/>
                  </a:moveTo>
                  <a:cubicBezTo>
                    <a:pt x="2624" y="2266"/>
                    <a:pt x="2612" y="2272"/>
                    <a:pt x="2600" y="2284"/>
                  </a:cubicBezTo>
                  <a:cubicBezTo>
                    <a:pt x="2551" y="2308"/>
                    <a:pt x="2503" y="2333"/>
                    <a:pt x="2454" y="2357"/>
                  </a:cubicBezTo>
                  <a:cubicBezTo>
                    <a:pt x="2406" y="2381"/>
                    <a:pt x="2406" y="2406"/>
                    <a:pt x="2430" y="2430"/>
                  </a:cubicBezTo>
                  <a:cubicBezTo>
                    <a:pt x="2430" y="2454"/>
                    <a:pt x="2430" y="2454"/>
                    <a:pt x="2454" y="2454"/>
                  </a:cubicBezTo>
                  <a:lnTo>
                    <a:pt x="2503" y="2430"/>
                  </a:lnTo>
                  <a:cubicBezTo>
                    <a:pt x="2551" y="2406"/>
                    <a:pt x="2600" y="2381"/>
                    <a:pt x="2673" y="2333"/>
                  </a:cubicBezTo>
                  <a:cubicBezTo>
                    <a:pt x="2673" y="2333"/>
                    <a:pt x="2673" y="2284"/>
                    <a:pt x="2673" y="2284"/>
                  </a:cubicBezTo>
                  <a:cubicBezTo>
                    <a:pt x="2661" y="2272"/>
                    <a:pt x="2649" y="2266"/>
                    <a:pt x="2637" y="2266"/>
                  </a:cubicBezTo>
                  <a:close/>
                  <a:moveTo>
                    <a:pt x="1748" y="2395"/>
                  </a:moveTo>
                  <a:cubicBezTo>
                    <a:pt x="1726" y="2395"/>
                    <a:pt x="1701" y="2413"/>
                    <a:pt x="1701" y="2430"/>
                  </a:cubicBezTo>
                  <a:cubicBezTo>
                    <a:pt x="1677" y="2454"/>
                    <a:pt x="1701" y="2478"/>
                    <a:pt x="1726" y="2478"/>
                  </a:cubicBezTo>
                  <a:cubicBezTo>
                    <a:pt x="1774" y="2527"/>
                    <a:pt x="1847" y="2527"/>
                    <a:pt x="1920" y="2551"/>
                  </a:cubicBezTo>
                  <a:cubicBezTo>
                    <a:pt x="1968" y="2527"/>
                    <a:pt x="1968" y="2478"/>
                    <a:pt x="1920" y="2454"/>
                  </a:cubicBezTo>
                  <a:cubicBezTo>
                    <a:pt x="1871" y="2454"/>
                    <a:pt x="1823" y="2430"/>
                    <a:pt x="1774" y="2406"/>
                  </a:cubicBezTo>
                  <a:cubicBezTo>
                    <a:pt x="1767" y="2398"/>
                    <a:pt x="1758" y="2395"/>
                    <a:pt x="1748" y="2395"/>
                  </a:cubicBezTo>
                  <a:close/>
                  <a:moveTo>
                    <a:pt x="2208" y="2395"/>
                  </a:moveTo>
                  <a:cubicBezTo>
                    <a:pt x="2201" y="2395"/>
                    <a:pt x="2194" y="2398"/>
                    <a:pt x="2187" y="2406"/>
                  </a:cubicBezTo>
                  <a:cubicBezTo>
                    <a:pt x="2163" y="2406"/>
                    <a:pt x="2139" y="2430"/>
                    <a:pt x="2139" y="2454"/>
                  </a:cubicBezTo>
                  <a:lnTo>
                    <a:pt x="2090" y="2454"/>
                  </a:lnTo>
                  <a:cubicBezTo>
                    <a:pt x="2066" y="2454"/>
                    <a:pt x="2041" y="2478"/>
                    <a:pt x="2041" y="2503"/>
                  </a:cubicBezTo>
                  <a:cubicBezTo>
                    <a:pt x="2041" y="2527"/>
                    <a:pt x="2066" y="2551"/>
                    <a:pt x="2090" y="2551"/>
                  </a:cubicBezTo>
                  <a:lnTo>
                    <a:pt x="2187" y="2551"/>
                  </a:lnTo>
                  <a:cubicBezTo>
                    <a:pt x="2187" y="2551"/>
                    <a:pt x="2187" y="2576"/>
                    <a:pt x="2187" y="2600"/>
                  </a:cubicBezTo>
                  <a:lnTo>
                    <a:pt x="2187" y="2624"/>
                  </a:lnTo>
                  <a:cubicBezTo>
                    <a:pt x="2163" y="2648"/>
                    <a:pt x="2187" y="2673"/>
                    <a:pt x="2211" y="2673"/>
                  </a:cubicBezTo>
                  <a:lnTo>
                    <a:pt x="2236" y="2673"/>
                  </a:lnTo>
                  <a:cubicBezTo>
                    <a:pt x="2260" y="2673"/>
                    <a:pt x="2260" y="2648"/>
                    <a:pt x="2260" y="2624"/>
                  </a:cubicBezTo>
                  <a:lnTo>
                    <a:pt x="2260" y="2600"/>
                  </a:lnTo>
                  <a:cubicBezTo>
                    <a:pt x="2260" y="2576"/>
                    <a:pt x="2260" y="2551"/>
                    <a:pt x="2260" y="2527"/>
                  </a:cubicBezTo>
                  <a:lnTo>
                    <a:pt x="2284" y="2527"/>
                  </a:lnTo>
                  <a:cubicBezTo>
                    <a:pt x="2333" y="2478"/>
                    <a:pt x="2309" y="2430"/>
                    <a:pt x="2260" y="2430"/>
                  </a:cubicBezTo>
                  <a:lnTo>
                    <a:pt x="2236" y="2430"/>
                  </a:lnTo>
                  <a:cubicBezTo>
                    <a:pt x="2236" y="2413"/>
                    <a:pt x="2224" y="2395"/>
                    <a:pt x="2208" y="2395"/>
                  </a:cubicBezTo>
                  <a:close/>
                  <a:moveTo>
                    <a:pt x="2158" y="2774"/>
                  </a:moveTo>
                  <a:cubicBezTo>
                    <a:pt x="2147" y="2774"/>
                    <a:pt x="2139" y="2780"/>
                    <a:pt x="2139" y="2794"/>
                  </a:cubicBezTo>
                  <a:cubicBezTo>
                    <a:pt x="2090" y="2843"/>
                    <a:pt x="2066" y="2891"/>
                    <a:pt x="2041" y="2940"/>
                  </a:cubicBezTo>
                  <a:cubicBezTo>
                    <a:pt x="2017" y="2964"/>
                    <a:pt x="2017" y="2989"/>
                    <a:pt x="2041" y="3013"/>
                  </a:cubicBezTo>
                  <a:lnTo>
                    <a:pt x="2090" y="3013"/>
                  </a:lnTo>
                  <a:cubicBezTo>
                    <a:pt x="2139" y="2964"/>
                    <a:pt x="2187" y="2916"/>
                    <a:pt x="2211" y="2843"/>
                  </a:cubicBezTo>
                  <a:cubicBezTo>
                    <a:pt x="2229" y="2808"/>
                    <a:pt x="2185" y="2774"/>
                    <a:pt x="2158" y="2774"/>
                  </a:cubicBezTo>
                  <a:close/>
                  <a:moveTo>
                    <a:pt x="1943" y="3045"/>
                  </a:moveTo>
                  <a:cubicBezTo>
                    <a:pt x="1934" y="3045"/>
                    <a:pt x="1926" y="3050"/>
                    <a:pt x="1920" y="3061"/>
                  </a:cubicBezTo>
                  <a:cubicBezTo>
                    <a:pt x="1871" y="3086"/>
                    <a:pt x="1798" y="3134"/>
                    <a:pt x="1750" y="3183"/>
                  </a:cubicBezTo>
                  <a:cubicBezTo>
                    <a:pt x="1701" y="3207"/>
                    <a:pt x="1726" y="3256"/>
                    <a:pt x="1774" y="3256"/>
                  </a:cubicBezTo>
                  <a:lnTo>
                    <a:pt x="1798" y="3256"/>
                  </a:lnTo>
                  <a:cubicBezTo>
                    <a:pt x="1798" y="3256"/>
                    <a:pt x="1823" y="3256"/>
                    <a:pt x="1823" y="3231"/>
                  </a:cubicBezTo>
                  <a:cubicBezTo>
                    <a:pt x="1871" y="3207"/>
                    <a:pt x="1920" y="3159"/>
                    <a:pt x="1968" y="3134"/>
                  </a:cubicBezTo>
                  <a:cubicBezTo>
                    <a:pt x="2006" y="3097"/>
                    <a:pt x="1971" y="3045"/>
                    <a:pt x="1943" y="3045"/>
                  </a:cubicBezTo>
                  <a:close/>
                  <a:moveTo>
                    <a:pt x="1634" y="3269"/>
                  </a:moveTo>
                  <a:cubicBezTo>
                    <a:pt x="1623" y="3269"/>
                    <a:pt x="1612" y="3272"/>
                    <a:pt x="1604" y="3280"/>
                  </a:cubicBezTo>
                  <a:lnTo>
                    <a:pt x="1580" y="3304"/>
                  </a:lnTo>
                  <a:lnTo>
                    <a:pt x="1458" y="3377"/>
                  </a:lnTo>
                  <a:cubicBezTo>
                    <a:pt x="1434" y="3377"/>
                    <a:pt x="1434" y="3402"/>
                    <a:pt x="1434" y="3426"/>
                  </a:cubicBezTo>
                  <a:cubicBezTo>
                    <a:pt x="1434" y="3450"/>
                    <a:pt x="1458" y="3450"/>
                    <a:pt x="1483" y="3450"/>
                  </a:cubicBezTo>
                  <a:lnTo>
                    <a:pt x="1507" y="3450"/>
                  </a:lnTo>
                  <a:lnTo>
                    <a:pt x="1653" y="3377"/>
                  </a:lnTo>
                  <a:lnTo>
                    <a:pt x="1677" y="3353"/>
                  </a:lnTo>
                  <a:cubicBezTo>
                    <a:pt x="1701" y="3329"/>
                    <a:pt x="1701" y="3304"/>
                    <a:pt x="1677" y="3280"/>
                  </a:cubicBezTo>
                  <a:cubicBezTo>
                    <a:pt x="1677" y="3280"/>
                    <a:pt x="1655" y="3269"/>
                    <a:pt x="1634" y="3269"/>
                  </a:cubicBezTo>
                  <a:close/>
                  <a:moveTo>
                    <a:pt x="1303" y="3461"/>
                  </a:moveTo>
                  <a:cubicBezTo>
                    <a:pt x="1292" y="3461"/>
                    <a:pt x="1278" y="3465"/>
                    <a:pt x="1264" y="3474"/>
                  </a:cubicBezTo>
                  <a:lnTo>
                    <a:pt x="1118" y="3572"/>
                  </a:lnTo>
                  <a:cubicBezTo>
                    <a:pt x="1094" y="3572"/>
                    <a:pt x="1094" y="3620"/>
                    <a:pt x="1118" y="3620"/>
                  </a:cubicBezTo>
                  <a:cubicBezTo>
                    <a:pt x="1118" y="3644"/>
                    <a:pt x="1143" y="3644"/>
                    <a:pt x="1167" y="3644"/>
                  </a:cubicBezTo>
                  <a:lnTo>
                    <a:pt x="1337" y="3547"/>
                  </a:lnTo>
                  <a:cubicBezTo>
                    <a:pt x="1376" y="3528"/>
                    <a:pt x="1352" y="3461"/>
                    <a:pt x="1303" y="3461"/>
                  </a:cubicBezTo>
                  <a:close/>
                  <a:moveTo>
                    <a:pt x="1006" y="3651"/>
                  </a:moveTo>
                  <a:cubicBezTo>
                    <a:pt x="997" y="3651"/>
                    <a:pt x="985" y="3657"/>
                    <a:pt x="972" y="3669"/>
                  </a:cubicBezTo>
                  <a:lnTo>
                    <a:pt x="802" y="3766"/>
                  </a:lnTo>
                  <a:cubicBezTo>
                    <a:pt x="778" y="3766"/>
                    <a:pt x="778" y="3814"/>
                    <a:pt x="802" y="3839"/>
                  </a:cubicBezTo>
                  <a:lnTo>
                    <a:pt x="851" y="3839"/>
                  </a:lnTo>
                  <a:cubicBezTo>
                    <a:pt x="900" y="3814"/>
                    <a:pt x="972" y="3766"/>
                    <a:pt x="1021" y="3742"/>
                  </a:cubicBezTo>
                  <a:cubicBezTo>
                    <a:pt x="1045" y="3717"/>
                    <a:pt x="1045" y="3693"/>
                    <a:pt x="1021" y="3669"/>
                  </a:cubicBezTo>
                  <a:cubicBezTo>
                    <a:pt x="1021" y="3657"/>
                    <a:pt x="1015" y="3651"/>
                    <a:pt x="1006" y="3651"/>
                  </a:cubicBezTo>
                  <a:close/>
                  <a:moveTo>
                    <a:pt x="657" y="3863"/>
                  </a:moveTo>
                  <a:lnTo>
                    <a:pt x="487" y="3985"/>
                  </a:lnTo>
                  <a:cubicBezTo>
                    <a:pt x="487" y="4009"/>
                    <a:pt x="487" y="4033"/>
                    <a:pt x="487" y="4057"/>
                  </a:cubicBezTo>
                  <a:lnTo>
                    <a:pt x="560" y="4057"/>
                  </a:lnTo>
                  <a:lnTo>
                    <a:pt x="705" y="3936"/>
                  </a:lnTo>
                  <a:cubicBezTo>
                    <a:pt x="730" y="3912"/>
                    <a:pt x="730" y="3887"/>
                    <a:pt x="705" y="3863"/>
                  </a:cubicBezTo>
                  <a:close/>
                  <a:moveTo>
                    <a:pt x="385" y="4101"/>
                  </a:moveTo>
                  <a:cubicBezTo>
                    <a:pt x="379" y="4101"/>
                    <a:pt x="372" y="4103"/>
                    <a:pt x="365" y="4106"/>
                  </a:cubicBezTo>
                  <a:cubicBezTo>
                    <a:pt x="317" y="4155"/>
                    <a:pt x="268" y="4203"/>
                    <a:pt x="219" y="4252"/>
                  </a:cubicBezTo>
                  <a:cubicBezTo>
                    <a:pt x="219" y="4276"/>
                    <a:pt x="219" y="4300"/>
                    <a:pt x="219" y="4325"/>
                  </a:cubicBezTo>
                  <a:lnTo>
                    <a:pt x="292" y="4325"/>
                  </a:lnTo>
                  <a:cubicBezTo>
                    <a:pt x="341" y="4276"/>
                    <a:pt x="389" y="4227"/>
                    <a:pt x="438" y="4179"/>
                  </a:cubicBezTo>
                  <a:cubicBezTo>
                    <a:pt x="459" y="4158"/>
                    <a:pt x="426" y="4101"/>
                    <a:pt x="385" y="4101"/>
                  </a:cubicBezTo>
                  <a:close/>
                  <a:moveTo>
                    <a:pt x="137" y="4379"/>
                  </a:moveTo>
                  <a:cubicBezTo>
                    <a:pt x="128" y="4379"/>
                    <a:pt x="122" y="4385"/>
                    <a:pt x="122" y="4397"/>
                  </a:cubicBezTo>
                  <a:cubicBezTo>
                    <a:pt x="74" y="4470"/>
                    <a:pt x="49" y="4519"/>
                    <a:pt x="25" y="4592"/>
                  </a:cubicBezTo>
                  <a:cubicBezTo>
                    <a:pt x="25" y="4616"/>
                    <a:pt x="25" y="4640"/>
                    <a:pt x="49" y="4640"/>
                  </a:cubicBezTo>
                  <a:lnTo>
                    <a:pt x="98" y="4640"/>
                  </a:lnTo>
                  <a:cubicBezTo>
                    <a:pt x="98" y="4640"/>
                    <a:pt x="122" y="4640"/>
                    <a:pt x="122" y="4616"/>
                  </a:cubicBezTo>
                  <a:cubicBezTo>
                    <a:pt x="147" y="4568"/>
                    <a:pt x="171" y="4495"/>
                    <a:pt x="195" y="4446"/>
                  </a:cubicBezTo>
                  <a:cubicBezTo>
                    <a:pt x="195" y="4422"/>
                    <a:pt x="195" y="4397"/>
                    <a:pt x="171" y="4397"/>
                  </a:cubicBezTo>
                  <a:cubicBezTo>
                    <a:pt x="159" y="4385"/>
                    <a:pt x="147" y="4379"/>
                    <a:pt x="137" y="4379"/>
                  </a:cubicBezTo>
                  <a:close/>
                  <a:moveTo>
                    <a:pt x="49" y="4738"/>
                  </a:moveTo>
                  <a:cubicBezTo>
                    <a:pt x="25" y="4738"/>
                    <a:pt x="1" y="4762"/>
                    <a:pt x="1" y="4786"/>
                  </a:cubicBezTo>
                  <a:cubicBezTo>
                    <a:pt x="1" y="4859"/>
                    <a:pt x="25" y="4908"/>
                    <a:pt x="25" y="4981"/>
                  </a:cubicBezTo>
                  <a:cubicBezTo>
                    <a:pt x="49" y="5005"/>
                    <a:pt x="49" y="5005"/>
                    <a:pt x="74" y="5005"/>
                  </a:cubicBezTo>
                  <a:lnTo>
                    <a:pt x="98" y="5005"/>
                  </a:lnTo>
                  <a:cubicBezTo>
                    <a:pt x="122" y="5005"/>
                    <a:pt x="122" y="4981"/>
                    <a:pt x="122" y="4956"/>
                  </a:cubicBezTo>
                  <a:cubicBezTo>
                    <a:pt x="98" y="4908"/>
                    <a:pt x="98" y="4835"/>
                    <a:pt x="98" y="4786"/>
                  </a:cubicBezTo>
                  <a:cubicBezTo>
                    <a:pt x="98" y="4762"/>
                    <a:pt x="74" y="4738"/>
                    <a:pt x="49" y="4738"/>
                  </a:cubicBezTo>
                  <a:close/>
                  <a:moveTo>
                    <a:pt x="144" y="5092"/>
                  </a:moveTo>
                  <a:cubicBezTo>
                    <a:pt x="136" y="5092"/>
                    <a:pt x="129" y="5095"/>
                    <a:pt x="122" y="5102"/>
                  </a:cubicBezTo>
                  <a:cubicBezTo>
                    <a:pt x="98" y="5102"/>
                    <a:pt x="98" y="5151"/>
                    <a:pt x="98" y="5175"/>
                  </a:cubicBezTo>
                  <a:cubicBezTo>
                    <a:pt x="147" y="5223"/>
                    <a:pt x="171" y="5272"/>
                    <a:pt x="219" y="5321"/>
                  </a:cubicBezTo>
                  <a:cubicBezTo>
                    <a:pt x="219" y="5345"/>
                    <a:pt x="244" y="5345"/>
                    <a:pt x="244" y="5345"/>
                  </a:cubicBezTo>
                  <a:lnTo>
                    <a:pt x="292" y="5345"/>
                  </a:lnTo>
                  <a:cubicBezTo>
                    <a:pt x="292" y="5321"/>
                    <a:pt x="292" y="5296"/>
                    <a:pt x="292" y="5272"/>
                  </a:cubicBezTo>
                  <a:cubicBezTo>
                    <a:pt x="244" y="5223"/>
                    <a:pt x="219" y="5175"/>
                    <a:pt x="195" y="5126"/>
                  </a:cubicBezTo>
                  <a:cubicBezTo>
                    <a:pt x="178" y="5109"/>
                    <a:pt x="161" y="5092"/>
                    <a:pt x="144" y="5092"/>
                  </a:cubicBezTo>
                  <a:close/>
                  <a:moveTo>
                    <a:pt x="365" y="5400"/>
                  </a:moveTo>
                  <a:cubicBezTo>
                    <a:pt x="353" y="5400"/>
                    <a:pt x="341" y="5406"/>
                    <a:pt x="341" y="5418"/>
                  </a:cubicBezTo>
                  <a:cubicBezTo>
                    <a:pt x="317" y="5442"/>
                    <a:pt x="317" y="5466"/>
                    <a:pt x="341" y="5491"/>
                  </a:cubicBezTo>
                  <a:lnTo>
                    <a:pt x="389" y="5491"/>
                  </a:lnTo>
                  <a:cubicBezTo>
                    <a:pt x="414" y="5466"/>
                    <a:pt x="414" y="5442"/>
                    <a:pt x="389" y="5418"/>
                  </a:cubicBezTo>
                  <a:cubicBezTo>
                    <a:pt x="389" y="5406"/>
                    <a:pt x="377" y="5400"/>
                    <a:pt x="365" y="5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2" name="Google Shape;912;p21"/>
          <p:cNvGrpSpPr/>
          <p:nvPr/>
        </p:nvGrpSpPr>
        <p:grpSpPr>
          <a:xfrm flipH="1">
            <a:off x="10753418" y="2411325"/>
            <a:ext cx="1703989" cy="1347004"/>
            <a:chOff x="855987" y="2204128"/>
            <a:chExt cx="1217483" cy="962421"/>
          </a:xfrm>
        </p:grpSpPr>
        <p:grpSp>
          <p:nvGrpSpPr>
            <p:cNvPr id="913" name="Google Shape;913;p21"/>
            <p:cNvGrpSpPr/>
            <p:nvPr/>
          </p:nvGrpSpPr>
          <p:grpSpPr>
            <a:xfrm>
              <a:off x="855987" y="2204128"/>
              <a:ext cx="1146639" cy="962421"/>
              <a:chOff x="958238" y="2157575"/>
              <a:chExt cx="1115191" cy="936025"/>
            </a:xfrm>
          </p:grpSpPr>
          <p:sp>
            <p:nvSpPr>
              <p:cNvPr id="914" name="Google Shape;914;p21"/>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21"/>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21"/>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21"/>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21"/>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21"/>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0" name="Google Shape;920;p21"/>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1" name="Google Shape;921;p21"/>
          <p:cNvGrpSpPr/>
          <p:nvPr/>
        </p:nvGrpSpPr>
        <p:grpSpPr>
          <a:xfrm>
            <a:off x="574962" y="761992"/>
            <a:ext cx="2480828" cy="1081397"/>
            <a:chOff x="3965010" y="571479"/>
            <a:chExt cx="1651683" cy="719972"/>
          </a:xfrm>
        </p:grpSpPr>
        <p:grpSp>
          <p:nvGrpSpPr>
            <p:cNvPr id="922" name="Google Shape;922;p21"/>
            <p:cNvGrpSpPr/>
            <p:nvPr/>
          </p:nvGrpSpPr>
          <p:grpSpPr>
            <a:xfrm>
              <a:off x="3965010" y="571479"/>
              <a:ext cx="1446820" cy="719972"/>
              <a:chOff x="3953250" y="571500"/>
              <a:chExt cx="1383325" cy="766825"/>
            </a:xfrm>
          </p:grpSpPr>
          <p:grpSp>
            <p:nvGrpSpPr>
              <p:cNvPr id="923" name="Google Shape;923;p21"/>
              <p:cNvGrpSpPr/>
              <p:nvPr/>
            </p:nvGrpSpPr>
            <p:grpSpPr>
              <a:xfrm>
                <a:off x="3953250" y="571500"/>
                <a:ext cx="1383166" cy="669650"/>
                <a:chOff x="897088" y="2374675"/>
                <a:chExt cx="1383166" cy="669650"/>
              </a:xfrm>
            </p:grpSpPr>
            <p:sp>
              <p:nvSpPr>
                <p:cNvPr id="924" name="Google Shape;924;p21"/>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21"/>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21"/>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21"/>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8" name="Google Shape;928;p21"/>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9" name="Google Shape;929;p21"/>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622847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blipFill>
          <a:blip r:embed="rId2">
            <a:alphaModFix/>
          </a:blip>
          <a:stretch>
            <a:fillRect/>
          </a:stretch>
        </a:blipFill>
        <a:effectLst/>
      </p:bgPr>
    </p:bg>
    <p:spTree>
      <p:nvGrpSpPr>
        <p:cNvPr id="1" name="Shape 930"/>
        <p:cNvGrpSpPr/>
        <p:nvPr/>
      </p:nvGrpSpPr>
      <p:grpSpPr>
        <a:xfrm>
          <a:off x="0" y="0"/>
          <a:ext cx="0" cy="0"/>
          <a:chOff x="0" y="0"/>
          <a:chExt cx="0" cy="0"/>
        </a:xfrm>
      </p:grpSpPr>
      <p:sp>
        <p:nvSpPr>
          <p:cNvPr id="931" name="Google Shape;931;p22"/>
          <p:cNvSpPr txBox="1">
            <a:spLocks noGrp="1"/>
          </p:cNvSpPr>
          <p:nvPr>
            <p:ph type="subTitle" idx="1"/>
          </p:nvPr>
        </p:nvSpPr>
        <p:spPr>
          <a:xfrm>
            <a:off x="1695317" y="4764200"/>
            <a:ext cx="4007600" cy="932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latin typeface="Comfortaa"/>
                <a:ea typeface="Comfortaa"/>
                <a:cs typeface="Comfortaa"/>
                <a:sym typeface="Comfortaa"/>
              </a:defRPr>
            </a:lvl1pPr>
            <a:lvl2pPr lvl="1" algn="ctr" rtl="0">
              <a:spcBef>
                <a:spcPts val="0"/>
              </a:spcBef>
              <a:spcAft>
                <a:spcPts val="0"/>
              </a:spcAft>
              <a:buNone/>
              <a:defRPr>
                <a:solidFill>
                  <a:schemeClr val="dk1"/>
                </a:solidFill>
                <a:latin typeface="Comfortaa"/>
                <a:ea typeface="Comfortaa"/>
                <a:cs typeface="Comfortaa"/>
                <a:sym typeface="Comfortaa"/>
              </a:defRPr>
            </a:lvl2pPr>
            <a:lvl3pPr lvl="2" algn="ctr" rtl="0">
              <a:spcBef>
                <a:spcPts val="0"/>
              </a:spcBef>
              <a:spcAft>
                <a:spcPts val="0"/>
              </a:spcAft>
              <a:buNone/>
              <a:defRPr>
                <a:solidFill>
                  <a:schemeClr val="dk1"/>
                </a:solidFill>
                <a:latin typeface="Comfortaa"/>
                <a:ea typeface="Comfortaa"/>
                <a:cs typeface="Comfortaa"/>
                <a:sym typeface="Comfortaa"/>
              </a:defRPr>
            </a:lvl3pPr>
            <a:lvl4pPr lvl="3" algn="ctr" rtl="0">
              <a:spcBef>
                <a:spcPts val="0"/>
              </a:spcBef>
              <a:spcAft>
                <a:spcPts val="0"/>
              </a:spcAft>
              <a:buNone/>
              <a:defRPr>
                <a:solidFill>
                  <a:schemeClr val="dk1"/>
                </a:solidFill>
                <a:latin typeface="Comfortaa"/>
                <a:ea typeface="Comfortaa"/>
                <a:cs typeface="Comfortaa"/>
                <a:sym typeface="Comfortaa"/>
              </a:defRPr>
            </a:lvl4pPr>
            <a:lvl5pPr lvl="4" algn="ctr" rtl="0">
              <a:spcBef>
                <a:spcPts val="0"/>
              </a:spcBef>
              <a:spcAft>
                <a:spcPts val="0"/>
              </a:spcAft>
              <a:buNone/>
              <a:defRPr>
                <a:solidFill>
                  <a:schemeClr val="dk1"/>
                </a:solidFill>
                <a:latin typeface="Comfortaa"/>
                <a:ea typeface="Comfortaa"/>
                <a:cs typeface="Comfortaa"/>
                <a:sym typeface="Comfortaa"/>
              </a:defRPr>
            </a:lvl5pPr>
            <a:lvl6pPr lvl="5" algn="ctr" rtl="0">
              <a:spcBef>
                <a:spcPts val="0"/>
              </a:spcBef>
              <a:spcAft>
                <a:spcPts val="0"/>
              </a:spcAft>
              <a:buNone/>
              <a:defRPr>
                <a:solidFill>
                  <a:schemeClr val="dk1"/>
                </a:solidFill>
                <a:latin typeface="Comfortaa"/>
                <a:ea typeface="Comfortaa"/>
                <a:cs typeface="Comfortaa"/>
                <a:sym typeface="Comfortaa"/>
              </a:defRPr>
            </a:lvl6pPr>
            <a:lvl7pPr lvl="6" algn="ctr" rtl="0">
              <a:spcBef>
                <a:spcPts val="0"/>
              </a:spcBef>
              <a:spcAft>
                <a:spcPts val="0"/>
              </a:spcAft>
              <a:buNone/>
              <a:defRPr>
                <a:solidFill>
                  <a:schemeClr val="dk1"/>
                </a:solidFill>
                <a:latin typeface="Comfortaa"/>
                <a:ea typeface="Comfortaa"/>
                <a:cs typeface="Comfortaa"/>
                <a:sym typeface="Comfortaa"/>
              </a:defRPr>
            </a:lvl7pPr>
            <a:lvl8pPr lvl="7" algn="ctr" rtl="0">
              <a:spcBef>
                <a:spcPts val="0"/>
              </a:spcBef>
              <a:spcAft>
                <a:spcPts val="0"/>
              </a:spcAft>
              <a:buNone/>
              <a:defRPr>
                <a:solidFill>
                  <a:schemeClr val="dk1"/>
                </a:solidFill>
                <a:latin typeface="Comfortaa"/>
                <a:ea typeface="Comfortaa"/>
                <a:cs typeface="Comfortaa"/>
                <a:sym typeface="Comfortaa"/>
              </a:defRPr>
            </a:lvl8pPr>
            <a:lvl9pPr lvl="8" algn="ctr" rtl="0">
              <a:spcBef>
                <a:spcPts val="0"/>
              </a:spcBef>
              <a:spcAft>
                <a:spcPts val="0"/>
              </a:spcAft>
              <a:buNone/>
              <a:defRPr>
                <a:solidFill>
                  <a:schemeClr val="dk1"/>
                </a:solidFill>
                <a:latin typeface="Comfortaa"/>
                <a:ea typeface="Comfortaa"/>
                <a:cs typeface="Comfortaa"/>
                <a:sym typeface="Comfortaa"/>
              </a:defRPr>
            </a:lvl9pPr>
          </a:lstStyle>
          <a:p>
            <a:endParaRPr/>
          </a:p>
        </p:txBody>
      </p:sp>
      <p:sp>
        <p:nvSpPr>
          <p:cNvPr id="932" name="Google Shape;932;p22"/>
          <p:cNvSpPr txBox="1">
            <a:spLocks noGrp="1"/>
          </p:cNvSpPr>
          <p:nvPr>
            <p:ph type="subTitle" idx="2"/>
          </p:nvPr>
        </p:nvSpPr>
        <p:spPr>
          <a:xfrm>
            <a:off x="6489083" y="4764200"/>
            <a:ext cx="4007600" cy="932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latin typeface="Comfortaa"/>
                <a:ea typeface="Comfortaa"/>
                <a:cs typeface="Comfortaa"/>
                <a:sym typeface="Comfortaa"/>
              </a:defRPr>
            </a:lvl1pPr>
            <a:lvl2pPr lvl="1" algn="ctr" rtl="0">
              <a:spcBef>
                <a:spcPts val="0"/>
              </a:spcBef>
              <a:spcAft>
                <a:spcPts val="0"/>
              </a:spcAft>
              <a:buNone/>
              <a:defRPr>
                <a:solidFill>
                  <a:schemeClr val="dk1"/>
                </a:solidFill>
                <a:latin typeface="Comfortaa"/>
                <a:ea typeface="Comfortaa"/>
                <a:cs typeface="Comfortaa"/>
                <a:sym typeface="Comfortaa"/>
              </a:defRPr>
            </a:lvl2pPr>
            <a:lvl3pPr lvl="2" algn="ctr" rtl="0">
              <a:spcBef>
                <a:spcPts val="0"/>
              </a:spcBef>
              <a:spcAft>
                <a:spcPts val="0"/>
              </a:spcAft>
              <a:buNone/>
              <a:defRPr>
                <a:solidFill>
                  <a:schemeClr val="dk1"/>
                </a:solidFill>
                <a:latin typeface="Comfortaa"/>
                <a:ea typeface="Comfortaa"/>
                <a:cs typeface="Comfortaa"/>
                <a:sym typeface="Comfortaa"/>
              </a:defRPr>
            </a:lvl3pPr>
            <a:lvl4pPr lvl="3" algn="ctr" rtl="0">
              <a:spcBef>
                <a:spcPts val="0"/>
              </a:spcBef>
              <a:spcAft>
                <a:spcPts val="0"/>
              </a:spcAft>
              <a:buNone/>
              <a:defRPr>
                <a:solidFill>
                  <a:schemeClr val="dk1"/>
                </a:solidFill>
                <a:latin typeface="Comfortaa"/>
                <a:ea typeface="Comfortaa"/>
                <a:cs typeface="Comfortaa"/>
                <a:sym typeface="Comfortaa"/>
              </a:defRPr>
            </a:lvl4pPr>
            <a:lvl5pPr lvl="4" algn="ctr" rtl="0">
              <a:spcBef>
                <a:spcPts val="0"/>
              </a:spcBef>
              <a:spcAft>
                <a:spcPts val="0"/>
              </a:spcAft>
              <a:buNone/>
              <a:defRPr>
                <a:solidFill>
                  <a:schemeClr val="dk1"/>
                </a:solidFill>
                <a:latin typeface="Comfortaa"/>
                <a:ea typeface="Comfortaa"/>
                <a:cs typeface="Comfortaa"/>
                <a:sym typeface="Comfortaa"/>
              </a:defRPr>
            </a:lvl5pPr>
            <a:lvl6pPr lvl="5" algn="ctr" rtl="0">
              <a:spcBef>
                <a:spcPts val="0"/>
              </a:spcBef>
              <a:spcAft>
                <a:spcPts val="0"/>
              </a:spcAft>
              <a:buNone/>
              <a:defRPr>
                <a:solidFill>
                  <a:schemeClr val="dk1"/>
                </a:solidFill>
                <a:latin typeface="Comfortaa"/>
                <a:ea typeface="Comfortaa"/>
                <a:cs typeface="Comfortaa"/>
                <a:sym typeface="Comfortaa"/>
              </a:defRPr>
            </a:lvl6pPr>
            <a:lvl7pPr lvl="6" algn="ctr" rtl="0">
              <a:spcBef>
                <a:spcPts val="0"/>
              </a:spcBef>
              <a:spcAft>
                <a:spcPts val="0"/>
              </a:spcAft>
              <a:buNone/>
              <a:defRPr>
                <a:solidFill>
                  <a:schemeClr val="dk1"/>
                </a:solidFill>
                <a:latin typeface="Comfortaa"/>
                <a:ea typeface="Comfortaa"/>
                <a:cs typeface="Comfortaa"/>
                <a:sym typeface="Comfortaa"/>
              </a:defRPr>
            </a:lvl7pPr>
            <a:lvl8pPr lvl="7" algn="ctr" rtl="0">
              <a:spcBef>
                <a:spcPts val="0"/>
              </a:spcBef>
              <a:spcAft>
                <a:spcPts val="0"/>
              </a:spcAft>
              <a:buNone/>
              <a:defRPr>
                <a:solidFill>
                  <a:schemeClr val="dk1"/>
                </a:solidFill>
                <a:latin typeface="Comfortaa"/>
                <a:ea typeface="Comfortaa"/>
                <a:cs typeface="Comfortaa"/>
                <a:sym typeface="Comfortaa"/>
              </a:defRPr>
            </a:lvl8pPr>
            <a:lvl9pPr lvl="8" algn="ctr" rtl="0">
              <a:spcBef>
                <a:spcPts val="0"/>
              </a:spcBef>
              <a:spcAft>
                <a:spcPts val="0"/>
              </a:spcAft>
              <a:buNone/>
              <a:defRPr>
                <a:solidFill>
                  <a:schemeClr val="dk1"/>
                </a:solidFill>
                <a:latin typeface="Comfortaa"/>
                <a:ea typeface="Comfortaa"/>
                <a:cs typeface="Comfortaa"/>
                <a:sym typeface="Comfortaa"/>
              </a:defRPr>
            </a:lvl9pPr>
          </a:lstStyle>
          <a:p>
            <a:endParaRPr/>
          </a:p>
        </p:txBody>
      </p:sp>
      <p:sp>
        <p:nvSpPr>
          <p:cNvPr id="933" name="Google Shape;933;p22"/>
          <p:cNvSpPr txBox="1">
            <a:spLocks noGrp="1"/>
          </p:cNvSpPr>
          <p:nvPr>
            <p:ph type="title"/>
          </p:nvPr>
        </p:nvSpPr>
        <p:spPr>
          <a:xfrm>
            <a:off x="10051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934" name="Google Shape;934;p22"/>
          <p:cNvGrpSpPr/>
          <p:nvPr/>
        </p:nvGrpSpPr>
        <p:grpSpPr>
          <a:xfrm>
            <a:off x="-843222" y="2251278"/>
            <a:ext cx="2378799" cy="1880313"/>
            <a:chOff x="855987" y="2204128"/>
            <a:chExt cx="1217483" cy="962421"/>
          </a:xfrm>
        </p:grpSpPr>
        <p:grpSp>
          <p:nvGrpSpPr>
            <p:cNvPr id="935" name="Google Shape;935;p22"/>
            <p:cNvGrpSpPr/>
            <p:nvPr/>
          </p:nvGrpSpPr>
          <p:grpSpPr>
            <a:xfrm>
              <a:off x="855987" y="2204128"/>
              <a:ext cx="1146639" cy="962421"/>
              <a:chOff x="958238" y="2157575"/>
              <a:chExt cx="1115191" cy="936025"/>
            </a:xfrm>
          </p:grpSpPr>
          <p:sp>
            <p:nvSpPr>
              <p:cNvPr id="936" name="Google Shape;936;p22"/>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22"/>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22"/>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22"/>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22"/>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22"/>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2" name="Google Shape;942;p22"/>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3" name="Google Shape;943;p22"/>
          <p:cNvGrpSpPr/>
          <p:nvPr/>
        </p:nvGrpSpPr>
        <p:grpSpPr>
          <a:xfrm>
            <a:off x="10098559" y="224381"/>
            <a:ext cx="2610700" cy="1664928"/>
            <a:chOff x="7239867" y="1514545"/>
            <a:chExt cx="2525833" cy="1610805"/>
          </a:xfrm>
        </p:grpSpPr>
        <p:grpSp>
          <p:nvGrpSpPr>
            <p:cNvPr id="944" name="Google Shape;944;p22"/>
            <p:cNvGrpSpPr/>
            <p:nvPr/>
          </p:nvGrpSpPr>
          <p:grpSpPr>
            <a:xfrm>
              <a:off x="7346663" y="1514545"/>
              <a:ext cx="2419037" cy="1551678"/>
              <a:chOff x="7410211" y="1555302"/>
              <a:chExt cx="2355440" cy="1510884"/>
            </a:xfrm>
          </p:grpSpPr>
          <p:grpSp>
            <p:nvGrpSpPr>
              <p:cNvPr id="945" name="Google Shape;945;p22"/>
              <p:cNvGrpSpPr/>
              <p:nvPr/>
            </p:nvGrpSpPr>
            <p:grpSpPr>
              <a:xfrm>
                <a:off x="7410211" y="1555302"/>
                <a:ext cx="2355440" cy="1510884"/>
                <a:chOff x="761258" y="2062480"/>
                <a:chExt cx="1646470" cy="1056119"/>
              </a:xfrm>
            </p:grpSpPr>
            <p:sp>
              <p:nvSpPr>
                <p:cNvPr id="946" name="Google Shape;946;p22"/>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22"/>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22"/>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22"/>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22"/>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22"/>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2" name="Google Shape;952;p22"/>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22"/>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4" name="Google Shape;954;p22"/>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5" name="Google Shape;955;p22"/>
          <p:cNvGrpSpPr/>
          <p:nvPr/>
        </p:nvGrpSpPr>
        <p:grpSpPr>
          <a:xfrm flipH="1">
            <a:off x="10987105" y="5276980"/>
            <a:ext cx="944459" cy="1638049"/>
            <a:chOff x="-1056319" y="1385262"/>
            <a:chExt cx="212940" cy="369285"/>
          </a:xfrm>
        </p:grpSpPr>
        <p:sp>
          <p:nvSpPr>
            <p:cNvPr id="956" name="Google Shape;956;p22"/>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22"/>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22"/>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22"/>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22"/>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22"/>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22"/>
            <p:cNvSpPr/>
            <p:nvPr/>
          </p:nvSpPr>
          <p:spPr>
            <a:xfrm>
              <a:off x="-1029833" y="1690513"/>
              <a:ext cx="173717" cy="64034"/>
            </a:xfrm>
            <a:custGeom>
              <a:avLst/>
              <a:gdLst/>
              <a:ahLst/>
              <a:cxnLst/>
              <a:rect l="l" t="t" r="r" b="b"/>
              <a:pathLst>
                <a:path w="4460" h="1644" extrusionOk="0">
                  <a:moveTo>
                    <a:pt x="2533" y="0"/>
                  </a:moveTo>
                  <a:cubicBezTo>
                    <a:pt x="2511" y="0"/>
                    <a:pt x="2492" y="11"/>
                    <a:pt x="2478" y="34"/>
                  </a:cubicBezTo>
                  <a:cubicBezTo>
                    <a:pt x="2308" y="253"/>
                    <a:pt x="1920" y="763"/>
                    <a:pt x="1920" y="763"/>
                  </a:cubicBezTo>
                  <a:cubicBezTo>
                    <a:pt x="1920" y="763"/>
                    <a:pt x="1830" y="97"/>
                    <a:pt x="1603" y="97"/>
                  </a:cubicBezTo>
                  <a:cubicBezTo>
                    <a:pt x="1567" y="97"/>
                    <a:pt x="1526" y="115"/>
                    <a:pt x="1482" y="156"/>
                  </a:cubicBezTo>
                  <a:cubicBezTo>
                    <a:pt x="1288" y="350"/>
                    <a:pt x="1094" y="544"/>
                    <a:pt x="924" y="739"/>
                  </a:cubicBezTo>
                  <a:cubicBezTo>
                    <a:pt x="924" y="739"/>
                    <a:pt x="672" y="73"/>
                    <a:pt x="493" y="73"/>
                  </a:cubicBezTo>
                  <a:cubicBezTo>
                    <a:pt x="464" y="73"/>
                    <a:pt x="437" y="91"/>
                    <a:pt x="413" y="131"/>
                  </a:cubicBezTo>
                  <a:cubicBezTo>
                    <a:pt x="243" y="617"/>
                    <a:pt x="98" y="1103"/>
                    <a:pt x="0" y="1613"/>
                  </a:cubicBezTo>
                  <a:cubicBezTo>
                    <a:pt x="0" y="1613"/>
                    <a:pt x="1039" y="1644"/>
                    <a:pt x="2099" y="1644"/>
                  </a:cubicBezTo>
                  <a:cubicBezTo>
                    <a:pt x="3158" y="1644"/>
                    <a:pt x="4239" y="1613"/>
                    <a:pt x="4324" y="1492"/>
                  </a:cubicBezTo>
                  <a:cubicBezTo>
                    <a:pt x="4459" y="1289"/>
                    <a:pt x="4115" y="108"/>
                    <a:pt x="3813" y="108"/>
                  </a:cubicBezTo>
                  <a:cubicBezTo>
                    <a:pt x="3789" y="108"/>
                    <a:pt x="3765" y="115"/>
                    <a:pt x="3741" y="131"/>
                  </a:cubicBezTo>
                  <a:cubicBezTo>
                    <a:pt x="3523" y="350"/>
                    <a:pt x="3353" y="642"/>
                    <a:pt x="3280" y="933"/>
                  </a:cubicBezTo>
                  <a:cubicBezTo>
                    <a:pt x="3280" y="933"/>
                    <a:pt x="2744" y="0"/>
                    <a:pt x="2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22"/>
            <p:cNvSpPr/>
            <p:nvPr/>
          </p:nvSpPr>
          <p:spPr>
            <a:xfrm>
              <a:off x="-886965" y="1718791"/>
              <a:ext cx="8569" cy="31511"/>
            </a:xfrm>
            <a:custGeom>
              <a:avLst/>
              <a:gdLst/>
              <a:ahLst/>
              <a:cxnLst/>
              <a:rect l="l" t="t" r="r" b="b"/>
              <a:pathLst>
                <a:path w="220" h="809" extrusionOk="0">
                  <a:moveTo>
                    <a:pt x="159" y="1"/>
                  </a:moveTo>
                  <a:cubicBezTo>
                    <a:pt x="140" y="1"/>
                    <a:pt x="122" y="13"/>
                    <a:pt x="122" y="37"/>
                  </a:cubicBezTo>
                  <a:cubicBezTo>
                    <a:pt x="122" y="256"/>
                    <a:pt x="98" y="499"/>
                    <a:pt x="25" y="741"/>
                  </a:cubicBezTo>
                  <a:cubicBezTo>
                    <a:pt x="1" y="741"/>
                    <a:pt x="1" y="790"/>
                    <a:pt x="25" y="790"/>
                  </a:cubicBezTo>
                  <a:lnTo>
                    <a:pt x="49" y="790"/>
                  </a:lnTo>
                  <a:cubicBezTo>
                    <a:pt x="49" y="802"/>
                    <a:pt x="55" y="808"/>
                    <a:pt x="64" y="808"/>
                  </a:cubicBezTo>
                  <a:cubicBezTo>
                    <a:pt x="73" y="808"/>
                    <a:pt x="86" y="802"/>
                    <a:pt x="98" y="790"/>
                  </a:cubicBezTo>
                  <a:cubicBezTo>
                    <a:pt x="195" y="547"/>
                    <a:pt x="219" y="280"/>
                    <a:pt x="195" y="37"/>
                  </a:cubicBezTo>
                  <a:cubicBezTo>
                    <a:pt x="195" y="13"/>
                    <a:pt x="177" y="1"/>
                    <a:pt x="1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22"/>
            <p:cNvSpPr/>
            <p:nvPr/>
          </p:nvSpPr>
          <p:spPr>
            <a:xfrm>
              <a:off x="-931446" y="1708859"/>
              <a:ext cx="10478" cy="40742"/>
            </a:xfrm>
            <a:custGeom>
              <a:avLst/>
              <a:gdLst/>
              <a:ahLst/>
              <a:cxnLst/>
              <a:rect l="l" t="t" r="r" b="b"/>
              <a:pathLst>
                <a:path w="269" h="1046" extrusionOk="0">
                  <a:moveTo>
                    <a:pt x="147" y="0"/>
                  </a:moveTo>
                  <a:cubicBezTo>
                    <a:pt x="122" y="0"/>
                    <a:pt x="98" y="25"/>
                    <a:pt x="122" y="49"/>
                  </a:cubicBezTo>
                  <a:cubicBezTo>
                    <a:pt x="147" y="365"/>
                    <a:pt x="122" y="875"/>
                    <a:pt x="1" y="948"/>
                  </a:cubicBezTo>
                  <a:cubicBezTo>
                    <a:pt x="1" y="972"/>
                    <a:pt x="1" y="996"/>
                    <a:pt x="1" y="1021"/>
                  </a:cubicBezTo>
                  <a:cubicBezTo>
                    <a:pt x="25" y="1021"/>
                    <a:pt x="25" y="1045"/>
                    <a:pt x="49" y="1045"/>
                  </a:cubicBezTo>
                  <a:lnTo>
                    <a:pt x="74" y="1045"/>
                  </a:lnTo>
                  <a:cubicBezTo>
                    <a:pt x="268" y="924"/>
                    <a:pt x="195" y="195"/>
                    <a:pt x="195" y="49"/>
                  </a:cubicBezTo>
                  <a:cubicBezTo>
                    <a:pt x="195" y="0"/>
                    <a:pt x="171" y="0"/>
                    <a:pt x="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22"/>
            <p:cNvSpPr/>
            <p:nvPr/>
          </p:nvSpPr>
          <p:spPr>
            <a:xfrm>
              <a:off x="-976861" y="1713571"/>
              <a:ext cx="6660" cy="34120"/>
            </a:xfrm>
            <a:custGeom>
              <a:avLst/>
              <a:gdLst/>
              <a:ahLst/>
              <a:cxnLst/>
              <a:rect l="l" t="t" r="r" b="b"/>
              <a:pathLst>
                <a:path w="171" h="876" extrusionOk="0">
                  <a:moveTo>
                    <a:pt x="122" y="1"/>
                  </a:moveTo>
                  <a:cubicBezTo>
                    <a:pt x="98" y="1"/>
                    <a:pt x="74" y="25"/>
                    <a:pt x="74" y="50"/>
                  </a:cubicBezTo>
                  <a:cubicBezTo>
                    <a:pt x="74" y="317"/>
                    <a:pt x="49" y="560"/>
                    <a:pt x="1" y="827"/>
                  </a:cubicBezTo>
                  <a:cubicBezTo>
                    <a:pt x="1" y="851"/>
                    <a:pt x="1" y="875"/>
                    <a:pt x="49" y="875"/>
                  </a:cubicBezTo>
                  <a:cubicBezTo>
                    <a:pt x="74" y="875"/>
                    <a:pt x="98" y="875"/>
                    <a:pt x="98" y="851"/>
                  </a:cubicBezTo>
                  <a:cubicBezTo>
                    <a:pt x="147" y="584"/>
                    <a:pt x="171" y="317"/>
                    <a:pt x="171" y="50"/>
                  </a:cubicBezTo>
                  <a:cubicBezTo>
                    <a:pt x="171" y="25"/>
                    <a:pt x="147"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22"/>
            <p:cNvSpPr/>
            <p:nvPr/>
          </p:nvSpPr>
          <p:spPr>
            <a:xfrm>
              <a:off x="-1015656" y="1710767"/>
              <a:ext cx="10478" cy="35990"/>
            </a:xfrm>
            <a:custGeom>
              <a:avLst/>
              <a:gdLst/>
              <a:ahLst/>
              <a:cxnLst/>
              <a:rect l="l" t="t" r="r" b="b"/>
              <a:pathLst>
                <a:path w="269" h="924" extrusionOk="0">
                  <a:moveTo>
                    <a:pt x="98" y="0"/>
                  </a:moveTo>
                  <a:cubicBezTo>
                    <a:pt x="74" y="0"/>
                    <a:pt x="49" y="0"/>
                    <a:pt x="25" y="24"/>
                  </a:cubicBezTo>
                  <a:cubicBezTo>
                    <a:pt x="1" y="316"/>
                    <a:pt x="49" y="607"/>
                    <a:pt x="171" y="899"/>
                  </a:cubicBezTo>
                  <a:cubicBezTo>
                    <a:pt x="171" y="899"/>
                    <a:pt x="195" y="923"/>
                    <a:pt x="195" y="923"/>
                  </a:cubicBezTo>
                  <a:lnTo>
                    <a:pt x="219" y="923"/>
                  </a:lnTo>
                  <a:cubicBezTo>
                    <a:pt x="244" y="899"/>
                    <a:pt x="268" y="875"/>
                    <a:pt x="244" y="850"/>
                  </a:cubicBezTo>
                  <a:cubicBezTo>
                    <a:pt x="147" y="607"/>
                    <a:pt x="98" y="316"/>
                    <a:pt x="122" y="49"/>
                  </a:cubicBezTo>
                  <a:cubicBezTo>
                    <a:pt x="122" y="24"/>
                    <a:pt x="122" y="0"/>
                    <a:pt x="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7" name="Google Shape;967;p22"/>
          <p:cNvGrpSpPr/>
          <p:nvPr/>
        </p:nvGrpSpPr>
        <p:grpSpPr>
          <a:xfrm flipH="1">
            <a:off x="122344" y="5965307"/>
            <a:ext cx="717137" cy="741144"/>
            <a:chOff x="5294267" y="4624350"/>
            <a:chExt cx="383004" cy="395854"/>
          </a:xfrm>
        </p:grpSpPr>
        <p:sp>
          <p:nvSpPr>
            <p:cNvPr id="968" name="Google Shape;968;p22"/>
            <p:cNvSpPr/>
            <p:nvPr/>
          </p:nvSpPr>
          <p:spPr>
            <a:xfrm>
              <a:off x="5358550" y="4859712"/>
              <a:ext cx="58369" cy="160492"/>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22"/>
            <p:cNvSpPr/>
            <p:nvPr/>
          </p:nvSpPr>
          <p:spPr>
            <a:xfrm>
              <a:off x="5294267" y="4894594"/>
              <a:ext cx="175454" cy="68546"/>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22"/>
            <p:cNvSpPr/>
            <p:nvPr/>
          </p:nvSpPr>
          <p:spPr>
            <a:xfrm>
              <a:off x="5310447" y="4883895"/>
              <a:ext cx="150836" cy="94033"/>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22"/>
            <p:cNvSpPr/>
            <p:nvPr/>
          </p:nvSpPr>
          <p:spPr>
            <a:xfrm>
              <a:off x="5340805" y="4845446"/>
              <a:ext cx="97252" cy="157795"/>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22"/>
            <p:cNvSpPr/>
            <p:nvPr/>
          </p:nvSpPr>
          <p:spPr>
            <a:xfrm>
              <a:off x="5499297" y="4624350"/>
              <a:ext cx="175454" cy="150575"/>
            </a:xfrm>
            <a:custGeom>
              <a:avLst/>
              <a:gdLst/>
              <a:ahLst/>
              <a:cxnLst/>
              <a:rect l="l" t="t" r="r" b="b"/>
              <a:pathLst>
                <a:path w="2017" h="1731" extrusionOk="0">
                  <a:moveTo>
                    <a:pt x="1166" y="175"/>
                  </a:moveTo>
                  <a:cubicBezTo>
                    <a:pt x="1555" y="175"/>
                    <a:pt x="1871" y="467"/>
                    <a:pt x="1871" y="856"/>
                  </a:cubicBezTo>
                  <a:cubicBezTo>
                    <a:pt x="1871" y="1285"/>
                    <a:pt x="1511" y="1569"/>
                    <a:pt x="1144" y="1569"/>
                  </a:cubicBezTo>
                  <a:cubicBezTo>
                    <a:pt x="971" y="1569"/>
                    <a:pt x="796" y="1506"/>
                    <a:pt x="656" y="1366"/>
                  </a:cubicBezTo>
                  <a:cubicBezTo>
                    <a:pt x="219" y="929"/>
                    <a:pt x="534" y="175"/>
                    <a:pt x="1166" y="175"/>
                  </a:cubicBezTo>
                  <a:close/>
                  <a:moveTo>
                    <a:pt x="1142" y="1"/>
                  </a:moveTo>
                  <a:cubicBezTo>
                    <a:pt x="930" y="1"/>
                    <a:pt x="714" y="77"/>
                    <a:pt x="534" y="248"/>
                  </a:cubicBezTo>
                  <a:cubicBezTo>
                    <a:pt x="0" y="807"/>
                    <a:pt x="389" y="1730"/>
                    <a:pt x="1166" y="1730"/>
                  </a:cubicBezTo>
                  <a:cubicBezTo>
                    <a:pt x="1628" y="1730"/>
                    <a:pt x="2016" y="1342"/>
                    <a:pt x="2016" y="856"/>
                  </a:cubicBezTo>
                  <a:cubicBezTo>
                    <a:pt x="2016" y="344"/>
                    <a:pt x="1590" y="1"/>
                    <a:pt x="1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22"/>
            <p:cNvSpPr/>
            <p:nvPr/>
          </p:nvSpPr>
          <p:spPr>
            <a:xfrm>
              <a:off x="5615653" y="4833656"/>
              <a:ext cx="32352" cy="88957"/>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22"/>
            <p:cNvSpPr/>
            <p:nvPr/>
          </p:nvSpPr>
          <p:spPr>
            <a:xfrm>
              <a:off x="5580022" y="4852990"/>
              <a:ext cx="97250" cy="37993"/>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22"/>
            <p:cNvSpPr/>
            <p:nvPr/>
          </p:nvSpPr>
          <p:spPr>
            <a:xfrm>
              <a:off x="5588990" y="4847059"/>
              <a:ext cx="83605" cy="52120"/>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22"/>
            <p:cNvSpPr/>
            <p:nvPr/>
          </p:nvSpPr>
          <p:spPr>
            <a:xfrm>
              <a:off x="5605817" y="4825749"/>
              <a:ext cx="53904" cy="87462"/>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966598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bg>
      <p:bgPr>
        <a:blipFill>
          <a:blip r:embed="rId2">
            <a:alphaModFix/>
          </a:blip>
          <a:stretch>
            <a:fillRect/>
          </a:stretch>
        </a:blipFill>
        <a:effectLst/>
      </p:bgPr>
    </p:bg>
    <p:spTree>
      <p:nvGrpSpPr>
        <p:cNvPr id="1" name="Shape 977"/>
        <p:cNvGrpSpPr/>
        <p:nvPr/>
      </p:nvGrpSpPr>
      <p:grpSpPr>
        <a:xfrm>
          <a:off x="0" y="0"/>
          <a:ext cx="0" cy="0"/>
          <a:chOff x="0" y="0"/>
          <a:chExt cx="0" cy="0"/>
        </a:xfrm>
      </p:grpSpPr>
      <p:sp>
        <p:nvSpPr>
          <p:cNvPr id="978" name="Google Shape;978;p23"/>
          <p:cNvSpPr txBox="1">
            <a:spLocks noGrp="1"/>
          </p:cNvSpPr>
          <p:nvPr>
            <p:ph type="subTitle" idx="1"/>
          </p:nvPr>
        </p:nvSpPr>
        <p:spPr>
          <a:xfrm>
            <a:off x="7536151" y="5407433"/>
            <a:ext cx="3640000" cy="1016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979" name="Google Shape;979;p23"/>
          <p:cNvSpPr txBox="1">
            <a:spLocks noGrp="1"/>
          </p:cNvSpPr>
          <p:nvPr>
            <p:ph type="subTitle" idx="2"/>
          </p:nvPr>
        </p:nvSpPr>
        <p:spPr>
          <a:xfrm>
            <a:off x="1015851" y="5407433"/>
            <a:ext cx="3640000" cy="1016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980" name="Google Shape;980;p23"/>
          <p:cNvSpPr txBox="1">
            <a:spLocks noGrp="1"/>
          </p:cNvSpPr>
          <p:nvPr>
            <p:ph type="subTitle" idx="3"/>
          </p:nvPr>
        </p:nvSpPr>
        <p:spPr>
          <a:xfrm>
            <a:off x="4276000" y="4379067"/>
            <a:ext cx="3640000" cy="1016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981" name="Google Shape;981;p23"/>
          <p:cNvSpPr txBox="1">
            <a:spLocks noGrp="1"/>
          </p:cNvSpPr>
          <p:nvPr>
            <p:ph type="title"/>
          </p:nvPr>
        </p:nvSpPr>
        <p:spPr>
          <a:xfrm>
            <a:off x="10051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982" name="Google Shape;982;p23"/>
          <p:cNvGrpSpPr/>
          <p:nvPr/>
        </p:nvGrpSpPr>
        <p:grpSpPr>
          <a:xfrm flipH="1">
            <a:off x="9237274" y="6"/>
            <a:ext cx="2680077" cy="1709172"/>
            <a:chOff x="7239867" y="1514545"/>
            <a:chExt cx="2525833" cy="1610805"/>
          </a:xfrm>
        </p:grpSpPr>
        <p:grpSp>
          <p:nvGrpSpPr>
            <p:cNvPr id="983" name="Google Shape;983;p23"/>
            <p:cNvGrpSpPr/>
            <p:nvPr/>
          </p:nvGrpSpPr>
          <p:grpSpPr>
            <a:xfrm>
              <a:off x="7346663" y="1514545"/>
              <a:ext cx="2419037" cy="1551678"/>
              <a:chOff x="7410211" y="1555302"/>
              <a:chExt cx="2355440" cy="1510884"/>
            </a:xfrm>
          </p:grpSpPr>
          <p:grpSp>
            <p:nvGrpSpPr>
              <p:cNvPr id="984" name="Google Shape;984;p23"/>
              <p:cNvGrpSpPr/>
              <p:nvPr/>
            </p:nvGrpSpPr>
            <p:grpSpPr>
              <a:xfrm>
                <a:off x="7410211" y="1555302"/>
                <a:ext cx="2355440" cy="1510884"/>
                <a:chOff x="761258" y="2062480"/>
                <a:chExt cx="1646470" cy="1056119"/>
              </a:xfrm>
            </p:grpSpPr>
            <p:sp>
              <p:nvSpPr>
                <p:cNvPr id="985" name="Google Shape;985;p23"/>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23"/>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23"/>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23"/>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23"/>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23"/>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1" name="Google Shape;991;p23"/>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23"/>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3" name="Google Shape;993;p23"/>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4" name="Google Shape;994;p23"/>
          <p:cNvGrpSpPr/>
          <p:nvPr/>
        </p:nvGrpSpPr>
        <p:grpSpPr>
          <a:xfrm rot="2398771">
            <a:off x="-171426" y="6019388"/>
            <a:ext cx="1354807" cy="809632"/>
            <a:chOff x="1202177" y="4613417"/>
            <a:chExt cx="528376" cy="315757"/>
          </a:xfrm>
        </p:grpSpPr>
        <p:sp>
          <p:nvSpPr>
            <p:cNvPr id="995" name="Google Shape;995;p23"/>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23"/>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23"/>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23"/>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23"/>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23"/>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1" name="Google Shape;1001;p23"/>
          <p:cNvGrpSpPr/>
          <p:nvPr/>
        </p:nvGrpSpPr>
        <p:grpSpPr>
          <a:xfrm flipH="1">
            <a:off x="249322" y="211241"/>
            <a:ext cx="660725" cy="625684"/>
            <a:chOff x="2736573" y="4286656"/>
            <a:chExt cx="316076" cy="299294"/>
          </a:xfrm>
        </p:grpSpPr>
        <p:sp>
          <p:nvSpPr>
            <p:cNvPr id="1002" name="Google Shape;1002;p23"/>
            <p:cNvSpPr/>
            <p:nvPr/>
          </p:nvSpPr>
          <p:spPr>
            <a:xfrm>
              <a:off x="2867907" y="4291145"/>
              <a:ext cx="173578" cy="177388"/>
            </a:xfrm>
            <a:custGeom>
              <a:avLst/>
              <a:gdLst/>
              <a:ahLst/>
              <a:cxnLst/>
              <a:rect l="l" t="t" r="r" b="b"/>
              <a:pathLst>
                <a:path w="1508" h="1541" extrusionOk="0">
                  <a:moveTo>
                    <a:pt x="900" y="132"/>
                  </a:moveTo>
                  <a:lnTo>
                    <a:pt x="900" y="132"/>
                  </a:lnTo>
                  <a:cubicBezTo>
                    <a:pt x="778" y="472"/>
                    <a:pt x="608" y="812"/>
                    <a:pt x="390" y="1103"/>
                  </a:cubicBezTo>
                  <a:cubicBezTo>
                    <a:pt x="365" y="1128"/>
                    <a:pt x="365" y="1152"/>
                    <a:pt x="390" y="1176"/>
                  </a:cubicBezTo>
                  <a:cubicBezTo>
                    <a:pt x="402" y="1188"/>
                    <a:pt x="420" y="1194"/>
                    <a:pt x="435" y="1194"/>
                  </a:cubicBezTo>
                  <a:cubicBezTo>
                    <a:pt x="450" y="1194"/>
                    <a:pt x="463" y="1188"/>
                    <a:pt x="463" y="1176"/>
                  </a:cubicBezTo>
                  <a:cubicBezTo>
                    <a:pt x="705" y="1006"/>
                    <a:pt x="973" y="885"/>
                    <a:pt x="1264" y="812"/>
                  </a:cubicBezTo>
                  <a:cubicBezTo>
                    <a:pt x="1337" y="812"/>
                    <a:pt x="1361" y="860"/>
                    <a:pt x="1361" y="860"/>
                  </a:cubicBezTo>
                  <a:cubicBezTo>
                    <a:pt x="1361" y="860"/>
                    <a:pt x="1361" y="885"/>
                    <a:pt x="1361" y="885"/>
                  </a:cubicBezTo>
                  <a:cubicBezTo>
                    <a:pt x="1313" y="1030"/>
                    <a:pt x="875" y="1273"/>
                    <a:pt x="584" y="1395"/>
                  </a:cubicBezTo>
                  <a:lnTo>
                    <a:pt x="147" y="1055"/>
                  </a:lnTo>
                  <a:cubicBezTo>
                    <a:pt x="365" y="666"/>
                    <a:pt x="730" y="156"/>
                    <a:pt x="900" y="132"/>
                  </a:cubicBezTo>
                  <a:close/>
                  <a:moveTo>
                    <a:pt x="958" y="1"/>
                  </a:moveTo>
                  <a:cubicBezTo>
                    <a:pt x="948" y="1"/>
                    <a:pt x="937" y="4"/>
                    <a:pt x="924" y="10"/>
                  </a:cubicBezTo>
                  <a:cubicBezTo>
                    <a:pt x="608" y="10"/>
                    <a:pt x="122" y="860"/>
                    <a:pt x="25" y="1055"/>
                  </a:cubicBezTo>
                  <a:cubicBezTo>
                    <a:pt x="1" y="1079"/>
                    <a:pt x="1" y="1103"/>
                    <a:pt x="25" y="1128"/>
                  </a:cubicBezTo>
                  <a:lnTo>
                    <a:pt x="511" y="1516"/>
                  </a:lnTo>
                  <a:cubicBezTo>
                    <a:pt x="535" y="1516"/>
                    <a:pt x="535" y="1516"/>
                    <a:pt x="560" y="1540"/>
                  </a:cubicBezTo>
                  <a:lnTo>
                    <a:pt x="608" y="1540"/>
                  </a:lnTo>
                  <a:cubicBezTo>
                    <a:pt x="730" y="1468"/>
                    <a:pt x="1410" y="1200"/>
                    <a:pt x="1483" y="933"/>
                  </a:cubicBezTo>
                  <a:cubicBezTo>
                    <a:pt x="1507" y="885"/>
                    <a:pt x="1507" y="836"/>
                    <a:pt x="1483" y="787"/>
                  </a:cubicBezTo>
                  <a:cubicBezTo>
                    <a:pt x="1434" y="715"/>
                    <a:pt x="1361" y="690"/>
                    <a:pt x="1264" y="690"/>
                  </a:cubicBezTo>
                  <a:cubicBezTo>
                    <a:pt x="1046" y="715"/>
                    <a:pt x="851" y="787"/>
                    <a:pt x="657" y="909"/>
                  </a:cubicBezTo>
                  <a:cubicBezTo>
                    <a:pt x="851" y="617"/>
                    <a:pt x="1094" y="204"/>
                    <a:pt x="1021" y="59"/>
                  </a:cubicBezTo>
                  <a:cubicBezTo>
                    <a:pt x="1003" y="23"/>
                    <a:pt x="986" y="1"/>
                    <a:pt x="9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23"/>
            <p:cNvSpPr/>
            <p:nvPr/>
          </p:nvSpPr>
          <p:spPr>
            <a:xfrm>
              <a:off x="2775708" y="4407871"/>
              <a:ext cx="166672" cy="178079"/>
            </a:xfrm>
            <a:custGeom>
              <a:avLst/>
              <a:gdLst/>
              <a:ahLst/>
              <a:cxnLst/>
              <a:rect l="l" t="t" r="r" b="b"/>
              <a:pathLst>
                <a:path w="1448" h="1547" extrusionOk="0">
                  <a:moveTo>
                    <a:pt x="876" y="0"/>
                  </a:moveTo>
                  <a:cubicBezTo>
                    <a:pt x="862" y="0"/>
                    <a:pt x="846" y="6"/>
                    <a:pt x="826" y="16"/>
                  </a:cubicBezTo>
                  <a:cubicBezTo>
                    <a:pt x="802" y="41"/>
                    <a:pt x="73" y="551"/>
                    <a:pt x="25" y="1061"/>
                  </a:cubicBezTo>
                  <a:cubicBezTo>
                    <a:pt x="0" y="1207"/>
                    <a:pt x="73" y="1255"/>
                    <a:pt x="97" y="1255"/>
                  </a:cubicBezTo>
                  <a:cubicBezTo>
                    <a:pt x="104" y="1256"/>
                    <a:pt x="111" y="1257"/>
                    <a:pt x="118" y="1257"/>
                  </a:cubicBezTo>
                  <a:cubicBezTo>
                    <a:pt x="292" y="1257"/>
                    <a:pt x="593" y="978"/>
                    <a:pt x="826" y="745"/>
                  </a:cubicBezTo>
                  <a:lnTo>
                    <a:pt x="826" y="745"/>
                  </a:lnTo>
                  <a:cubicBezTo>
                    <a:pt x="705" y="964"/>
                    <a:pt x="681" y="1207"/>
                    <a:pt x="681" y="1450"/>
                  </a:cubicBezTo>
                  <a:cubicBezTo>
                    <a:pt x="705" y="1498"/>
                    <a:pt x="753" y="1547"/>
                    <a:pt x="826" y="1547"/>
                  </a:cubicBezTo>
                  <a:lnTo>
                    <a:pt x="851" y="1547"/>
                  </a:lnTo>
                  <a:cubicBezTo>
                    <a:pt x="1191" y="1547"/>
                    <a:pt x="1385" y="648"/>
                    <a:pt x="1434" y="478"/>
                  </a:cubicBezTo>
                  <a:cubicBezTo>
                    <a:pt x="1447" y="423"/>
                    <a:pt x="1415" y="392"/>
                    <a:pt x="1380" y="392"/>
                  </a:cubicBezTo>
                  <a:cubicBezTo>
                    <a:pt x="1352" y="392"/>
                    <a:pt x="1323" y="411"/>
                    <a:pt x="1312" y="454"/>
                  </a:cubicBezTo>
                  <a:cubicBezTo>
                    <a:pt x="1215" y="939"/>
                    <a:pt x="996" y="1425"/>
                    <a:pt x="851" y="1425"/>
                  </a:cubicBezTo>
                  <a:lnTo>
                    <a:pt x="826" y="1425"/>
                  </a:lnTo>
                  <a:cubicBezTo>
                    <a:pt x="753" y="1255"/>
                    <a:pt x="1069" y="551"/>
                    <a:pt x="1093" y="478"/>
                  </a:cubicBezTo>
                  <a:lnTo>
                    <a:pt x="1093" y="454"/>
                  </a:lnTo>
                  <a:cubicBezTo>
                    <a:pt x="1118" y="429"/>
                    <a:pt x="1093" y="405"/>
                    <a:pt x="1069" y="381"/>
                  </a:cubicBezTo>
                  <a:cubicBezTo>
                    <a:pt x="1057" y="369"/>
                    <a:pt x="1045" y="363"/>
                    <a:pt x="1033" y="363"/>
                  </a:cubicBezTo>
                  <a:cubicBezTo>
                    <a:pt x="1021" y="363"/>
                    <a:pt x="1008" y="369"/>
                    <a:pt x="996" y="381"/>
                  </a:cubicBezTo>
                  <a:cubicBezTo>
                    <a:pt x="759" y="642"/>
                    <a:pt x="267" y="1135"/>
                    <a:pt x="153" y="1135"/>
                  </a:cubicBezTo>
                  <a:cubicBezTo>
                    <a:pt x="151" y="1135"/>
                    <a:pt x="148" y="1134"/>
                    <a:pt x="146" y="1134"/>
                  </a:cubicBezTo>
                  <a:lnTo>
                    <a:pt x="146" y="1061"/>
                  </a:lnTo>
                  <a:cubicBezTo>
                    <a:pt x="195" y="624"/>
                    <a:pt x="899" y="114"/>
                    <a:pt x="899" y="114"/>
                  </a:cubicBezTo>
                  <a:cubicBezTo>
                    <a:pt x="948" y="89"/>
                    <a:pt x="948" y="65"/>
                    <a:pt x="923" y="41"/>
                  </a:cubicBezTo>
                  <a:cubicBezTo>
                    <a:pt x="909" y="12"/>
                    <a:pt x="895" y="0"/>
                    <a:pt x="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23"/>
            <p:cNvSpPr/>
            <p:nvPr/>
          </p:nvSpPr>
          <p:spPr>
            <a:xfrm>
              <a:off x="2736573" y="4286656"/>
              <a:ext cx="137090" cy="122480"/>
            </a:xfrm>
            <a:custGeom>
              <a:avLst/>
              <a:gdLst/>
              <a:ahLst/>
              <a:cxnLst/>
              <a:rect l="l" t="t" r="r" b="b"/>
              <a:pathLst>
                <a:path w="1191" h="1064" extrusionOk="0">
                  <a:moveTo>
                    <a:pt x="923" y="0"/>
                  </a:moveTo>
                  <a:cubicBezTo>
                    <a:pt x="875" y="0"/>
                    <a:pt x="850" y="25"/>
                    <a:pt x="826" y="49"/>
                  </a:cubicBezTo>
                  <a:cubicBezTo>
                    <a:pt x="729" y="268"/>
                    <a:pt x="729" y="511"/>
                    <a:pt x="802" y="754"/>
                  </a:cubicBezTo>
                  <a:cubicBezTo>
                    <a:pt x="691" y="743"/>
                    <a:pt x="585" y="738"/>
                    <a:pt x="481" y="738"/>
                  </a:cubicBezTo>
                  <a:cubicBezTo>
                    <a:pt x="333" y="738"/>
                    <a:pt x="191" y="749"/>
                    <a:pt x="49" y="778"/>
                  </a:cubicBezTo>
                  <a:cubicBezTo>
                    <a:pt x="25" y="778"/>
                    <a:pt x="0" y="826"/>
                    <a:pt x="0" y="851"/>
                  </a:cubicBezTo>
                  <a:cubicBezTo>
                    <a:pt x="25" y="875"/>
                    <a:pt x="49" y="899"/>
                    <a:pt x="97" y="899"/>
                  </a:cubicBezTo>
                  <a:cubicBezTo>
                    <a:pt x="219" y="863"/>
                    <a:pt x="346" y="845"/>
                    <a:pt x="477" y="845"/>
                  </a:cubicBezTo>
                  <a:cubicBezTo>
                    <a:pt x="608" y="845"/>
                    <a:pt x="741" y="863"/>
                    <a:pt x="875" y="899"/>
                  </a:cubicBezTo>
                  <a:cubicBezTo>
                    <a:pt x="923" y="972"/>
                    <a:pt x="1021" y="1021"/>
                    <a:pt x="1093" y="1045"/>
                  </a:cubicBezTo>
                  <a:cubicBezTo>
                    <a:pt x="1106" y="1057"/>
                    <a:pt x="1118" y="1063"/>
                    <a:pt x="1130" y="1063"/>
                  </a:cubicBezTo>
                  <a:cubicBezTo>
                    <a:pt x="1142" y="1063"/>
                    <a:pt x="1154" y="1057"/>
                    <a:pt x="1166" y="1045"/>
                  </a:cubicBezTo>
                  <a:cubicBezTo>
                    <a:pt x="1191" y="1021"/>
                    <a:pt x="1191" y="996"/>
                    <a:pt x="1166" y="972"/>
                  </a:cubicBezTo>
                  <a:cubicBezTo>
                    <a:pt x="1118" y="899"/>
                    <a:pt x="1045" y="851"/>
                    <a:pt x="972" y="802"/>
                  </a:cubicBezTo>
                  <a:cubicBezTo>
                    <a:pt x="948" y="802"/>
                    <a:pt x="948" y="778"/>
                    <a:pt x="923" y="754"/>
                  </a:cubicBezTo>
                  <a:cubicBezTo>
                    <a:pt x="850" y="535"/>
                    <a:pt x="850" y="292"/>
                    <a:pt x="948" y="98"/>
                  </a:cubicBezTo>
                  <a:cubicBezTo>
                    <a:pt x="972" y="49"/>
                    <a:pt x="948" y="25"/>
                    <a:pt x="9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23"/>
            <p:cNvSpPr/>
            <p:nvPr/>
          </p:nvSpPr>
          <p:spPr>
            <a:xfrm>
              <a:off x="2921890" y="4453916"/>
              <a:ext cx="130759" cy="109702"/>
            </a:xfrm>
            <a:custGeom>
              <a:avLst/>
              <a:gdLst/>
              <a:ahLst/>
              <a:cxnLst/>
              <a:rect l="l" t="t" r="r" b="b"/>
              <a:pathLst>
                <a:path w="1136" h="953" extrusionOk="0">
                  <a:moveTo>
                    <a:pt x="110" y="0"/>
                  </a:moveTo>
                  <a:cubicBezTo>
                    <a:pt x="49" y="0"/>
                    <a:pt x="0" y="63"/>
                    <a:pt x="42" y="126"/>
                  </a:cubicBezTo>
                  <a:lnTo>
                    <a:pt x="1038" y="928"/>
                  </a:lnTo>
                  <a:cubicBezTo>
                    <a:pt x="1038" y="952"/>
                    <a:pt x="1062" y="952"/>
                    <a:pt x="1062" y="952"/>
                  </a:cubicBezTo>
                  <a:cubicBezTo>
                    <a:pt x="1087" y="952"/>
                    <a:pt x="1111" y="952"/>
                    <a:pt x="1111" y="928"/>
                  </a:cubicBezTo>
                  <a:cubicBezTo>
                    <a:pt x="1135" y="904"/>
                    <a:pt x="1135" y="855"/>
                    <a:pt x="1111" y="831"/>
                  </a:cubicBezTo>
                  <a:lnTo>
                    <a:pt x="139" y="5"/>
                  </a:lnTo>
                  <a:cubicBezTo>
                    <a:pt x="130" y="2"/>
                    <a:pt x="120"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6" name="Google Shape;1006;p23"/>
          <p:cNvGrpSpPr/>
          <p:nvPr/>
        </p:nvGrpSpPr>
        <p:grpSpPr>
          <a:xfrm rot="3680024">
            <a:off x="11231681" y="5990038"/>
            <a:ext cx="1015888" cy="728977"/>
            <a:chOff x="6102329" y="3283426"/>
            <a:chExt cx="654776" cy="469888"/>
          </a:xfrm>
        </p:grpSpPr>
        <p:sp>
          <p:nvSpPr>
            <p:cNvPr id="1007" name="Google Shape;1007;p23"/>
            <p:cNvSpPr/>
            <p:nvPr/>
          </p:nvSpPr>
          <p:spPr>
            <a:xfrm>
              <a:off x="6149906" y="3283426"/>
              <a:ext cx="607200" cy="327381"/>
            </a:xfrm>
            <a:custGeom>
              <a:avLst/>
              <a:gdLst/>
              <a:ahLst/>
              <a:cxnLst/>
              <a:rect l="l" t="t" r="r" b="b"/>
              <a:pathLst>
                <a:path w="2795" h="1507" extrusionOk="0">
                  <a:moveTo>
                    <a:pt x="2697" y="0"/>
                  </a:moveTo>
                  <a:cubicBezTo>
                    <a:pt x="2697" y="22"/>
                    <a:pt x="1520" y="1418"/>
                    <a:pt x="435" y="1418"/>
                  </a:cubicBezTo>
                  <a:cubicBezTo>
                    <a:pt x="312" y="1418"/>
                    <a:pt x="191" y="1400"/>
                    <a:pt x="73" y="1361"/>
                  </a:cubicBezTo>
                  <a:cubicBezTo>
                    <a:pt x="66" y="1354"/>
                    <a:pt x="59" y="1351"/>
                    <a:pt x="52" y="1351"/>
                  </a:cubicBezTo>
                  <a:cubicBezTo>
                    <a:pt x="35" y="1351"/>
                    <a:pt x="18" y="1368"/>
                    <a:pt x="1" y="1385"/>
                  </a:cubicBezTo>
                  <a:cubicBezTo>
                    <a:pt x="1" y="1409"/>
                    <a:pt x="1" y="1434"/>
                    <a:pt x="25" y="1434"/>
                  </a:cubicBezTo>
                  <a:cubicBezTo>
                    <a:pt x="171" y="1482"/>
                    <a:pt x="292" y="1507"/>
                    <a:pt x="414" y="1507"/>
                  </a:cubicBezTo>
                  <a:cubicBezTo>
                    <a:pt x="948" y="1458"/>
                    <a:pt x="1458" y="1239"/>
                    <a:pt x="1871" y="899"/>
                  </a:cubicBezTo>
                  <a:cubicBezTo>
                    <a:pt x="2187" y="656"/>
                    <a:pt x="2503" y="389"/>
                    <a:pt x="2770" y="73"/>
                  </a:cubicBezTo>
                  <a:cubicBezTo>
                    <a:pt x="2794" y="49"/>
                    <a:pt x="2794" y="25"/>
                    <a:pt x="27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23"/>
            <p:cNvSpPr/>
            <p:nvPr/>
          </p:nvSpPr>
          <p:spPr>
            <a:xfrm>
              <a:off x="6218555" y="3499796"/>
              <a:ext cx="179662" cy="211375"/>
            </a:xfrm>
            <a:custGeom>
              <a:avLst/>
              <a:gdLst/>
              <a:ahLst/>
              <a:cxnLst/>
              <a:rect l="l" t="t" r="r" b="b"/>
              <a:pathLst>
                <a:path w="827" h="973" extrusionOk="0">
                  <a:moveTo>
                    <a:pt x="73" y="0"/>
                  </a:moveTo>
                  <a:cubicBezTo>
                    <a:pt x="49" y="0"/>
                    <a:pt x="25" y="25"/>
                    <a:pt x="25" y="49"/>
                  </a:cubicBezTo>
                  <a:cubicBezTo>
                    <a:pt x="0" y="49"/>
                    <a:pt x="25" y="98"/>
                    <a:pt x="49" y="98"/>
                  </a:cubicBezTo>
                  <a:cubicBezTo>
                    <a:pt x="268" y="170"/>
                    <a:pt x="511" y="243"/>
                    <a:pt x="729" y="341"/>
                  </a:cubicBezTo>
                  <a:cubicBezTo>
                    <a:pt x="559" y="559"/>
                    <a:pt x="340" y="729"/>
                    <a:pt x="122" y="875"/>
                  </a:cubicBezTo>
                  <a:cubicBezTo>
                    <a:pt x="98" y="899"/>
                    <a:pt x="98" y="924"/>
                    <a:pt x="122" y="948"/>
                  </a:cubicBezTo>
                  <a:cubicBezTo>
                    <a:pt x="122" y="948"/>
                    <a:pt x="146" y="972"/>
                    <a:pt x="146" y="972"/>
                  </a:cubicBezTo>
                  <a:cubicBezTo>
                    <a:pt x="170" y="948"/>
                    <a:pt x="170" y="948"/>
                    <a:pt x="170" y="948"/>
                  </a:cubicBezTo>
                  <a:cubicBezTo>
                    <a:pt x="365" y="802"/>
                    <a:pt x="826" y="462"/>
                    <a:pt x="826" y="341"/>
                  </a:cubicBezTo>
                  <a:cubicBezTo>
                    <a:pt x="826" y="316"/>
                    <a:pt x="802" y="292"/>
                    <a:pt x="778" y="292"/>
                  </a:cubicBezTo>
                  <a:cubicBezTo>
                    <a:pt x="559" y="170"/>
                    <a:pt x="316" y="98"/>
                    <a:pt x="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23"/>
            <p:cNvSpPr/>
            <p:nvPr/>
          </p:nvSpPr>
          <p:spPr>
            <a:xfrm>
              <a:off x="6367367" y="3409207"/>
              <a:ext cx="204862" cy="249174"/>
            </a:xfrm>
            <a:custGeom>
              <a:avLst/>
              <a:gdLst/>
              <a:ahLst/>
              <a:cxnLst/>
              <a:rect l="l" t="t" r="r" b="b"/>
              <a:pathLst>
                <a:path w="943" h="1147" extrusionOk="0">
                  <a:moveTo>
                    <a:pt x="53" y="1"/>
                  </a:moveTo>
                  <a:cubicBezTo>
                    <a:pt x="15" y="1"/>
                    <a:pt x="1" y="77"/>
                    <a:pt x="44" y="77"/>
                  </a:cubicBezTo>
                  <a:cubicBezTo>
                    <a:pt x="287" y="150"/>
                    <a:pt x="530" y="272"/>
                    <a:pt x="749" y="393"/>
                  </a:cubicBezTo>
                  <a:cubicBezTo>
                    <a:pt x="797" y="417"/>
                    <a:pt x="651" y="758"/>
                    <a:pt x="457" y="1073"/>
                  </a:cubicBezTo>
                  <a:cubicBezTo>
                    <a:pt x="433" y="1098"/>
                    <a:pt x="433" y="1122"/>
                    <a:pt x="457" y="1146"/>
                  </a:cubicBezTo>
                  <a:lnTo>
                    <a:pt x="481" y="1146"/>
                  </a:lnTo>
                  <a:cubicBezTo>
                    <a:pt x="506" y="1122"/>
                    <a:pt x="530" y="1122"/>
                    <a:pt x="530" y="1098"/>
                  </a:cubicBezTo>
                  <a:cubicBezTo>
                    <a:pt x="651" y="903"/>
                    <a:pt x="943" y="417"/>
                    <a:pt x="797" y="296"/>
                  </a:cubicBezTo>
                  <a:cubicBezTo>
                    <a:pt x="579" y="174"/>
                    <a:pt x="336" y="77"/>
                    <a:pt x="68" y="4"/>
                  </a:cubicBezTo>
                  <a:cubicBezTo>
                    <a:pt x="63" y="2"/>
                    <a:pt x="58"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23"/>
            <p:cNvSpPr/>
            <p:nvPr/>
          </p:nvSpPr>
          <p:spPr>
            <a:xfrm>
              <a:off x="6519439" y="3341429"/>
              <a:ext cx="174230" cy="179657"/>
            </a:xfrm>
            <a:custGeom>
              <a:avLst/>
              <a:gdLst/>
              <a:ahLst/>
              <a:cxnLst/>
              <a:rect l="l" t="t" r="r" b="b"/>
              <a:pathLst>
                <a:path w="802" h="827" extrusionOk="0">
                  <a:moveTo>
                    <a:pt x="24" y="1"/>
                  </a:moveTo>
                  <a:cubicBezTo>
                    <a:pt x="0" y="1"/>
                    <a:pt x="0" y="74"/>
                    <a:pt x="24" y="98"/>
                  </a:cubicBezTo>
                  <a:cubicBezTo>
                    <a:pt x="243" y="98"/>
                    <a:pt x="462" y="122"/>
                    <a:pt x="680" y="171"/>
                  </a:cubicBezTo>
                  <a:cubicBezTo>
                    <a:pt x="656" y="389"/>
                    <a:pt x="559" y="584"/>
                    <a:pt x="462" y="778"/>
                  </a:cubicBezTo>
                  <a:cubicBezTo>
                    <a:pt x="437" y="778"/>
                    <a:pt x="462" y="827"/>
                    <a:pt x="462" y="827"/>
                  </a:cubicBezTo>
                  <a:lnTo>
                    <a:pt x="486" y="827"/>
                  </a:lnTo>
                  <a:cubicBezTo>
                    <a:pt x="510" y="827"/>
                    <a:pt x="510" y="827"/>
                    <a:pt x="534" y="802"/>
                  </a:cubicBezTo>
                  <a:cubicBezTo>
                    <a:pt x="583" y="729"/>
                    <a:pt x="802" y="268"/>
                    <a:pt x="753" y="122"/>
                  </a:cubicBezTo>
                  <a:cubicBezTo>
                    <a:pt x="753" y="122"/>
                    <a:pt x="729" y="98"/>
                    <a:pt x="705" y="74"/>
                  </a:cubicBezTo>
                  <a:cubicBezTo>
                    <a:pt x="486" y="25"/>
                    <a:pt x="267"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23"/>
            <p:cNvSpPr/>
            <p:nvPr/>
          </p:nvSpPr>
          <p:spPr>
            <a:xfrm>
              <a:off x="6603730" y="3489151"/>
              <a:ext cx="74081" cy="74079"/>
            </a:xfrm>
            <a:custGeom>
              <a:avLst/>
              <a:gdLst/>
              <a:ahLst/>
              <a:cxnLst/>
              <a:rect l="l" t="t" r="r" b="b"/>
              <a:pathLst>
                <a:path w="341" h="341" extrusionOk="0">
                  <a:moveTo>
                    <a:pt x="171" y="1"/>
                  </a:moveTo>
                  <a:cubicBezTo>
                    <a:pt x="74" y="1"/>
                    <a:pt x="1" y="74"/>
                    <a:pt x="1" y="171"/>
                  </a:cubicBezTo>
                  <a:cubicBezTo>
                    <a:pt x="1" y="268"/>
                    <a:pt x="74" y="341"/>
                    <a:pt x="171" y="341"/>
                  </a:cubicBezTo>
                  <a:cubicBezTo>
                    <a:pt x="268" y="341"/>
                    <a:pt x="341" y="268"/>
                    <a:pt x="341" y="171"/>
                  </a:cubicBezTo>
                  <a:cubicBezTo>
                    <a:pt x="341" y="74"/>
                    <a:pt x="268" y="1"/>
                    <a:pt x="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23"/>
            <p:cNvSpPr/>
            <p:nvPr/>
          </p:nvSpPr>
          <p:spPr>
            <a:xfrm>
              <a:off x="6487721" y="3299284"/>
              <a:ext cx="68867" cy="74079"/>
            </a:xfrm>
            <a:custGeom>
              <a:avLst/>
              <a:gdLst/>
              <a:ahLst/>
              <a:cxnLst/>
              <a:rect l="l" t="t" r="r" b="b"/>
              <a:pathLst>
                <a:path w="317" h="341" extrusionOk="0">
                  <a:moveTo>
                    <a:pt x="170" y="0"/>
                  </a:moveTo>
                  <a:cubicBezTo>
                    <a:pt x="73" y="0"/>
                    <a:pt x="0" y="73"/>
                    <a:pt x="0" y="170"/>
                  </a:cubicBezTo>
                  <a:cubicBezTo>
                    <a:pt x="0" y="268"/>
                    <a:pt x="73" y="340"/>
                    <a:pt x="170" y="340"/>
                  </a:cubicBezTo>
                  <a:cubicBezTo>
                    <a:pt x="243" y="340"/>
                    <a:pt x="316" y="268"/>
                    <a:pt x="316" y="170"/>
                  </a:cubicBezTo>
                  <a:cubicBezTo>
                    <a:pt x="316" y="73"/>
                    <a:pt x="243" y="0"/>
                    <a:pt x="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23"/>
            <p:cNvSpPr/>
            <p:nvPr/>
          </p:nvSpPr>
          <p:spPr>
            <a:xfrm>
              <a:off x="6334564" y="3378359"/>
              <a:ext cx="74081" cy="74079"/>
            </a:xfrm>
            <a:custGeom>
              <a:avLst/>
              <a:gdLst/>
              <a:ahLst/>
              <a:cxnLst/>
              <a:rect l="l" t="t" r="r" b="b"/>
              <a:pathLst>
                <a:path w="341" h="341" extrusionOk="0">
                  <a:moveTo>
                    <a:pt x="171" y="1"/>
                  </a:moveTo>
                  <a:cubicBezTo>
                    <a:pt x="74" y="1"/>
                    <a:pt x="1" y="74"/>
                    <a:pt x="1" y="171"/>
                  </a:cubicBezTo>
                  <a:cubicBezTo>
                    <a:pt x="1" y="268"/>
                    <a:pt x="74" y="341"/>
                    <a:pt x="171" y="341"/>
                  </a:cubicBezTo>
                  <a:cubicBezTo>
                    <a:pt x="268" y="341"/>
                    <a:pt x="341" y="268"/>
                    <a:pt x="341" y="171"/>
                  </a:cubicBezTo>
                  <a:cubicBezTo>
                    <a:pt x="341" y="74"/>
                    <a:pt x="268" y="1"/>
                    <a:pt x="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23"/>
            <p:cNvSpPr/>
            <p:nvPr/>
          </p:nvSpPr>
          <p:spPr>
            <a:xfrm>
              <a:off x="6424286" y="3626446"/>
              <a:ext cx="74081" cy="74079"/>
            </a:xfrm>
            <a:custGeom>
              <a:avLst/>
              <a:gdLst/>
              <a:ahLst/>
              <a:cxnLst/>
              <a:rect l="l" t="t" r="r" b="b"/>
              <a:pathLst>
                <a:path w="341" h="341" extrusionOk="0">
                  <a:moveTo>
                    <a:pt x="171" y="0"/>
                  </a:moveTo>
                  <a:cubicBezTo>
                    <a:pt x="74" y="0"/>
                    <a:pt x="1" y="73"/>
                    <a:pt x="1" y="170"/>
                  </a:cubicBezTo>
                  <a:cubicBezTo>
                    <a:pt x="1" y="268"/>
                    <a:pt x="74" y="341"/>
                    <a:pt x="171" y="341"/>
                  </a:cubicBezTo>
                  <a:cubicBezTo>
                    <a:pt x="268" y="341"/>
                    <a:pt x="341" y="268"/>
                    <a:pt x="341" y="170"/>
                  </a:cubicBezTo>
                  <a:cubicBezTo>
                    <a:pt x="341" y="73"/>
                    <a:pt x="268" y="0"/>
                    <a:pt x="1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23"/>
            <p:cNvSpPr/>
            <p:nvPr/>
          </p:nvSpPr>
          <p:spPr>
            <a:xfrm>
              <a:off x="6181623" y="3462865"/>
              <a:ext cx="74081" cy="68865"/>
            </a:xfrm>
            <a:custGeom>
              <a:avLst/>
              <a:gdLst/>
              <a:ahLst/>
              <a:cxnLst/>
              <a:rect l="l" t="t" r="r" b="b"/>
              <a:pathLst>
                <a:path w="341" h="317" extrusionOk="0">
                  <a:moveTo>
                    <a:pt x="170" y="0"/>
                  </a:moveTo>
                  <a:cubicBezTo>
                    <a:pt x="73" y="0"/>
                    <a:pt x="0" y="73"/>
                    <a:pt x="0" y="170"/>
                  </a:cubicBezTo>
                  <a:cubicBezTo>
                    <a:pt x="0" y="243"/>
                    <a:pt x="73" y="316"/>
                    <a:pt x="170" y="316"/>
                  </a:cubicBezTo>
                  <a:cubicBezTo>
                    <a:pt x="268" y="316"/>
                    <a:pt x="340" y="243"/>
                    <a:pt x="340" y="170"/>
                  </a:cubicBezTo>
                  <a:cubicBezTo>
                    <a:pt x="340" y="73"/>
                    <a:pt x="268" y="0"/>
                    <a:pt x="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23"/>
            <p:cNvSpPr/>
            <p:nvPr/>
          </p:nvSpPr>
          <p:spPr>
            <a:xfrm>
              <a:off x="6102329" y="3547371"/>
              <a:ext cx="74298" cy="74079"/>
            </a:xfrm>
            <a:custGeom>
              <a:avLst/>
              <a:gdLst/>
              <a:ahLst/>
              <a:cxnLst/>
              <a:rect l="l" t="t" r="r" b="b"/>
              <a:pathLst>
                <a:path w="342" h="341" extrusionOk="0">
                  <a:moveTo>
                    <a:pt x="171" y="0"/>
                  </a:moveTo>
                  <a:cubicBezTo>
                    <a:pt x="98" y="0"/>
                    <a:pt x="1" y="73"/>
                    <a:pt x="1" y="170"/>
                  </a:cubicBezTo>
                  <a:cubicBezTo>
                    <a:pt x="1" y="267"/>
                    <a:pt x="98" y="340"/>
                    <a:pt x="171" y="340"/>
                  </a:cubicBezTo>
                  <a:cubicBezTo>
                    <a:pt x="268" y="340"/>
                    <a:pt x="341" y="267"/>
                    <a:pt x="341" y="170"/>
                  </a:cubicBezTo>
                  <a:cubicBezTo>
                    <a:pt x="341" y="73"/>
                    <a:pt x="268" y="0"/>
                    <a:pt x="1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23"/>
            <p:cNvSpPr/>
            <p:nvPr/>
          </p:nvSpPr>
          <p:spPr>
            <a:xfrm>
              <a:off x="6213341" y="3684449"/>
              <a:ext cx="74081" cy="68865"/>
            </a:xfrm>
            <a:custGeom>
              <a:avLst/>
              <a:gdLst/>
              <a:ahLst/>
              <a:cxnLst/>
              <a:rect l="l" t="t" r="r" b="b"/>
              <a:pathLst>
                <a:path w="341" h="317" extrusionOk="0">
                  <a:moveTo>
                    <a:pt x="170" y="1"/>
                  </a:moveTo>
                  <a:cubicBezTo>
                    <a:pt x="73" y="1"/>
                    <a:pt x="0" y="74"/>
                    <a:pt x="0" y="146"/>
                  </a:cubicBezTo>
                  <a:cubicBezTo>
                    <a:pt x="0" y="244"/>
                    <a:pt x="73" y="316"/>
                    <a:pt x="170" y="316"/>
                  </a:cubicBezTo>
                  <a:cubicBezTo>
                    <a:pt x="267" y="316"/>
                    <a:pt x="340" y="244"/>
                    <a:pt x="340" y="146"/>
                  </a:cubicBezTo>
                  <a:cubicBezTo>
                    <a:pt x="340" y="74"/>
                    <a:pt x="267" y="1"/>
                    <a:pt x="1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534021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blipFill>
          <a:blip r:embed="rId2">
            <a:alphaModFix/>
          </a:blip>
          <a:stretch>
            <a:fillRect/>
          </a:stretch>
        </a:blipFill>
        <a:effectLst/>
      </p:bgPr>
    </p:bg>
    <p:spTree>
      <p:nvGrpSpPr>
        <p:cNvPr id="1" name="Shape 1018"/>
        <p:cNvGrpSpPr/>
        <p:nvPr/>
      </p:nvGrpSpPr>
      <p:grpSpPr>
        <a:xfrm>
          <a:off x="0" y="0"/>
          <a:ext cx="0" cy="0"/>
          <a:chOff x="0" y="0"/>
          <a:chExt cx="0" cy="0"/>
        </a:xfrm>
      </p:grpSpPr>
      <p:sp>
        <p:nvSpPr>
          <p:cNvPr id="1019" name="Google Shape;1019;p24"/>
          <p:cNvSpPr txBox="1">
            <a:spLocks noGrp="1"/>
          </p:cNvSpPr>
          <p:nvPr>
            <p:ph type="subTitle" idx="1"/>
          </p:nvPr>
        </p:nvSpPr>
        <p:spPr>
          <a:xfrm>
            <a:off x="1503975" y="2558033"/>
            <a:ext cx="2515600" cy="4920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2933">
                <a:solidFill>
                  <a:schemeClr val="dk1"/>
                </a:solidFill>
                <a:latin typeface="Vibur"/>
                <a:ea typeface="Vibur"/>
                <a:cs typeface="Vibur"/>
                <a:sym typeface="Vibur"/>
              </a:defRPr>
            </a:lvl1pPr>
            <a:lvl2pPr lvl="1" algn="r" rtl="0">
              <a:spcBef>
                <a:spcPts val="0"/>
              </a:spcBef>
              <a:spcAft>
                <a:spcPts val="0"/>
              </a:spcAft>
              <a:buNone/>
              <a:defRPr sz="2933">
                <a:solidFill>
                  <a:schemeClr val="dk1"/>
                </a:solidFill>
                <a:latin typeface="Vibur"/>
                <a:ea typeface="Vibur"/>
                <a:cs typeface="Vibur"/>
                <a:sym typeface="Vibur"/>
              </a:defRPr>
            </a:lvl2pPr>
            <a:lvl3pPr lvl="2" algn="r" rtl="0">
              <a:spcBef>
                <a:spcPts val="0"/>
              </a:spcBef>
              <a:spcAft>
                <a:spcPts val="0"/>
              </a:spcAft>
              <a:buNone/>
              <a:defRPr sz="2933">
                <a:solidFill>
                  <a:schemeClr val="dk1"/>
                </a:solidFill>
                <a:latin typeface="Vibur"/>
                <a:ea typeface="Vibur"/>
                <a:cs typeface="Vibur"/>
                <a:sym typeface="Vibur"/>
              </a:defRPr>
            </a:lvl3pPr>
            <a:lvl4pPr lvl="3" algn="r" rtl="0">
              <a:spcBef>
                <a:spcPts val="0"/>
              </a:spcBef>
              <a:spcAft>
                <a:spcPts val="0"/>
              </a:spcAft>
              <a:buNone/>
              <a:defRPr sz="2933">
                <a:solidFill>
                  <a:schemeClr val="dk1"/>
                </a:solidFill>
                <a:latin typeface="Vibur"/>
                <a:ea typeface="Vibur"/>
                <a:cs typeface="Vibur"/>
                <a:sym typeface="Vibur"/>
              </a:defRPr>
            </a:lvl4pPr>
            <a:lvl5pPr lvl="4" algn="r" rtl="0">
              <a:spcBef>
                <a:spcPts val="0"/>
              </a:spcBef>
              <a:spcAft>
                <a:spcPts val="0"/>
              </a:spcAft>
              <a:buNone/>
              <a:defRPr sz="2933">
                <a:solidFill>
                  <a:schemeClr val="dk1"/>
                </a:solidFill>
                <a:latin typeface="Vibur"/>
                <a:ea typeface="Vibur"/>
                <a:cs typeface="Vibur"/>
                <a:sym typeface="Vibur"/>
              </a:defRPr>
            </a:lvl5pPr>
            <a:lvl6pPr lvl="5" algn="r" rtl="0">
              <a:spcBef>
                <a:spcPts val="0"/>
              </a:spcBef>
              <a:spcAft>
                <a:spcPts val="0"/>
              </a:spcAft>
              <a:buNone/>
              <a:defRPr sz="2933">
                <a:solidFill>
                  <a:schemeClr val="dk1"/>
                </a:solidFill>
                <a:latin typeface="Vibur"/>
                <a:ea typeface="Vibur"/>
                <a:cs typeface="Vibur"/>
                <a:sym typeface="Vibur"/>
              </a:defRPr>
            </a:lvl6pPr>
            <a:lvl7pPr lvl="6" algn="r" rtl="0">
              <a:spcBef>
                <a:spcPts val="0"/>
              </a:spcBef>
              <a:spcAft>
                <a:spcPts val="0"/>
              </a:spcAft>
              <a:buNone/>
              <a:defRPr sz="2933">
                <a:solidFill>
                  <a:schemeClr val="dk1"/>
                </a:solidFill>
                <a:latin typeface="Vibur"/>
                <a:ea typeface="Vibur"/>
                <a:cs typeface="Vibur"/>
                <a:sym typeface="Vibur"/>
              </a:defRPr>
            </a:lvl7pPr>
            <a:lvl8pPr lvl="7" algn="r" rtl="0">
              <a:spcBef>
                <a:spcPts val="0"/>
              </a:spcBef>
              <a:spcAft>
                <a:spcPts val="0"/>
              </a:spcAft>
              <a:buNone/>
              <a:defRPr sz="2933">
                <a:solidFill>
                  <a:schemeClr val="dk1"/>
                </a:solidFill>
                <a:latin typeface="Vibur"/>
                <a:ea typeface="Vibur"/>
                <a:cs typeface="Vibur"/>
                <a:sym typeface="Vibur"/>
              </a:defRPr>
            </a:lvl8pPr>
            <a:lvl9pPr lvl="8" algn="r"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0" name="Google Shape;1020;p24"/>
          <p:cNvSpPr txBox="1">
            <a:spLocks noGrp="1"/>
          </p:cNvSpPr>
          <p:nvPr>
            <p:ph type="subTitle" idx="2"/>
          </p:nvPr>
        </p:nvSpPr>
        <p:spPr>
          <a:xfrm>
            <a:off x="1667592" y="3037733"/>
            <a:ext cx="2352000" cy="10148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1867">
                <a:solidFill>
                  <a:schemeClr val="dk1"/>
                </a:solidFill>
                <a:latin typeface="Comfortaa"/>
                <a:ea typeface="Comfortaa"/>
                <a:cs typeface="Comfortaa"/>
                <a:sym typeface="Comfortaa"/>
              </a:defRPr>
            </a:lvl1pPr>
            <a:lvl2pPr lvl="1" algn="r" rtl="0">
              <a:spcBef>
                <a:spcPts val="0"/>
              </a:spcBef>
              <a:spcAft>
                <a:spcPts val="0"/>
              </a:spcAft>
              <a:buNone/>
              <a:defRPr sz="1867">
                <a:solidFill>
                  <a:schemeClr val="dk1"/>
                </a:solidFill>
                <a:latin typeface="Comfortaa"/>
                <a:ea typeface="Comfortaa"/>
                <a:cs typeface="Comfortaa"/>
                <a:sym typeface="Comfortaa"/>
              </a:defRPr>
            </a:lvl2pPr>
            <a:lvl3pPr lvl="2" algn="r" rtl="0">
              <a:spcBef>
                <a:spcPts val="0"/>
              </a:spcBef>
              <a:spcAft>
                <a:spcPts val="0"/>
              </a:spcAft>
              <a:buNone/>
              <a:defRPr sz="1867">
                <a:solidFill>
                  <a:schemeClr val="dk1"/>
                </a:solidFill>
                <a:latin typeface="Comfortaa"/>
                <a:ea typeface="Comfortaa"/>
                <a:cs typeface="Comfortaa"/>
                <a:sym typeface="Comfortaa"/>
              </a:defRPr>
            </a:lvl3pPr>
            <a:lvl4pPr lvl="3" algn="r" rtl="0">
              <a:spcBef>
                <a:spcPts val="0"/>
              </a:spcBef>
              <a:spcAft>
                <a:spcPts val="0"/>
              </a:spcAft>
              <a:buNone/>
              <a:defRPr sz="1867">
                <a:solidFill>
                  <a:schemeClr val="dk1"/>
                </a:solidFill>
                <a:latin typeface="Comfortaa"/>
                <a:ea typeface="Comfortaa"/>
                <a:cs typeface="Comfortaa"/>
                <a:sym typeface="Comfortaa"/>
              </a:defRPr>
            </a:lvl4pPr>
            <a:lvl5pPr lvl="4" algn="r" rtl="0">
              <a:spcBef>
                <a:spcPts val="0"/>
              </a:spcBef>
              <a:spcAft>
                <a:spcPts val="0"/>
              </a:spcAft>
              <a:buNone/>
              <a:defRPr sz="1867">
                <a:solidFill>
                  <a:schemeClr val="dk1"/>
                </a:solidFill>
                <a:latin typeface="Comfortaa"/>
                <a:ea typeface="Comfortaa"/>
                <a:cs typeface="Comfortaa"/>
                <a:sym typeface="Comfortaa"/>
              </a:defRPr>
            </a:lvl5pPr>
            <a:lvl6pPr lvl="5" algn="r" rtl="0">
              <a:spcBef>
                <a:spcPts val="0"/>
              </a:spcBef>
              <a:spcAft>
                <a:spcPts val="0"/>
              </a:spcAft>
              <a:buNone/>
              <a:defRPr sz="1867">
                <a:solidFill>
                  <a:schemeClr val="dk1"/>
                </a:solidFill>
                <a:latin typeface="Comfortaa"/>
                <a:ea typeface="Comfortaa"/>
                <a:cs typeface="Comfortaa"/>
                <a:sym typeface="Comfortaa"/>
              </a:defRPr>
            </a:lvl6pPr>
            <a:lvl7pPr lvl="6" algn="r" rtl="0">
              <a:spcBef>
                <a:spcPts val="0"/>
              </a:spcBef>
              <a:spcAft>
                <a:spcPts val="0"/>
              </a:spcAft>
              <a:buNone/>
              <a:defRPr sz="1867">
                <a:solidFill>
                  <a:schemeClr val="dk1"/>
                </a:solidFill>
                <a:latin typeface="Comfortaa"/>
                <a:ea typeface="Comfortaa"/>
                <a:cs typeface="Comfortaa"/>
                <a:sym typeface="Comfortaa"/>
              </a:defRPr>
            </a:lvl7pPr>
            <a:lvl8pPr lvl="7" algn="r" rtl="0">
              <a:spcBef>
                <a:spcPts val="0"/>
              </a:spcBef>
              <a:spcAft>
                <a:spcPts val="0"/>
              </a:spcAft>
              <a:buNone/>
              <a:defRPr sz="1867">
                <a:solidFill>
                  <a:schemeClr val="dk1"/>
                </a:solidFill>
                <a:latin typeface="Comfortaa"/>
                <a:ea typeface="Comfortaa"/>
                <a:cs typeface="Comfortaa"/>
                <a:sym typeface="Comfortaa"/>
              </a:defRPr>
            </a:lvl8pPr>
            <a:lvl9pPr lvl="8" algn="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1" name="Google Shape;1021;p24"/>
          <p:cNvSpPr txBox="1">
            <a:spLocks noGrp="1"/>
          </p:cNvSpPr>
          <p:nvPr>
            <p:ph type="subTitle" idx="3"/>
          </p:nvPr>
        </p:nvSpPr>
        <p:spPr>
          <a:xfrm>
            <a:off x="8172425" y="2558017"/>
            <a:ext cx="2515600" cy="49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933">
                <a:solidFill>
                  <a:schemeClr val="dk1"/>
                </a:solidFill>
                <a:latin typeface="Vibur"/>
                <a:ea typeface="Vibur"/>
                <a:cs typeface="Vibur"/>
                <a:sym typeface="Vibur"/>
              </a:defRPr>
            </a:lvl1pPr>
            <a:lvl2pPr lvl="1" rtl="0">
              <a:spcBef>
                <a:spcPts val="0"/>
              </a:spcBef>
              <a:spcAft>
                <a:spcPts val="0"/>
              </a:spcAft>
              <a:buNone/>
              <a:defRPr sz="2933">
                <a:solidFill>
                  <a:schemeClr val="dk1"/>
                </a:solidFill>
                <a:latin typeface="Vibur"/>
                <a:ea typeface="Vibur"/>
                <a:cs typeface="Vibur"/>
                <a:sym typeface="Vibur"/>
              </a:defRPr>
            </a:lvl2pPr>
            <a:lvl3pPr lvl="2" rtl="0">
              <a:spcBef>
                <a:spcPts val="0"/>
              </a:spcBef>
              <a:spcAft>
                <a:spcPts val="0"/>
              </a:spcAft>
              <a:buNone/>
              <a:defRPr sz="2933">
                <a:solidFill>
                  <a:schemeClr val="dk1"/>
                </a:solidFill>
                <a:latin typeface="Vibur"/>
                <a:ea typeface="Vibur"/>
                <a:cs typeface="Vibur"/>
                <a:sym typeface="Vibur"/>
              </a:defRPr>
            </a:lvl3pPr>
            <a:lvl4pPr lvl="3" rtl="0">
              <a:spcBef>
                <a:spcPts val="0"/>
              </a:spcBef>
              <a:spcAft>
                <a:spcPts val="0"/>
              </a:spcAft>
              <a:buNone/>
              <a:defRPr sz="2933">
                <a:solidFill>
                  <a:schemeClr val="dk1"/>
                </a:solidFill>
                <a:latin typeface="Vibur"/>
                <a:ea typeface="Vibur"/>
                <a:cs typeface="Vibur"/>
                <a:sym typeface="Vibur"/>
              </a:defRPr>
            </a:lvl4pPr>
            <a:lvl5pPr lvl="4" rtl="0">
              <a:spcBef>
                <a:spcPts val="0"/>
              </a:spcBef>
              <a:spcAft>
                <a:spcPts val="0"/>
              </a:spcAft>
              <a:buNone/>
              <a:defRPr sz="2933">
                <a:solidFill>
                  <a:schemeClr val="dk1"/>
                </a:solidFill>
                <a:latin typeface="Vibur"/>
                <a:ea typeface="Vibur"/>
                <a:cs typeface="Vibur"/>
                <a:sym typeface="Vibur"/>
              </a:defRPr>
            </a:lvl5pPr>
            <a:lvl6pPr lvl="5" rtl="0">
              <a:spcBef>
                <a:spcPts val="0"/>
              </a:spcBef>
              <a:spcAft>
                <a:spcPts val="0"/>
              </a:spcAft>
              <a:buNone/>
              <a:defRPr sz="2933">
                <a:solidFill>
                  <a:schemeClr val="dk1"/>
                </a:solidFill>
                <a:latin typeface="Vibur"/>
                <a:ea typeface="Vibur"/>
                <a:cs typeface="Vibur"/>
                <a:sym typeface="Vibur"/>
              </a:defRPr>
            </a:lvl6pPr>
            <a:lvl7pPr lvl="6" rtl="0">
              <a:spcBef>
                <a:spcPts val="0"/>
              </a:spcBef>
              <a:spcAft>
                <a:spcPts val="0"/>
              </a:spcAft>
              <a:buNone/>
              <a:defRPr sz="2933">
                <a:solidFill>
                  <a:schemeClr val="dk1"/>
                </a:solidFill>
                <a:latin typeface="Vibur"/>
                <a:ea typeface="Vibur"/>
                <a:cs typeface="Vibur"/>
                <a:sym typeface="Vibur"/>
              </a:defRPr>
            </a:lvl7pPr>
            <a:lvl8pPr lvl="7" rtl="0">
              <a:spcBef>
                <a:spcPts val="0"/>
              </a:spcBef>
              <a:spcAft>
                <a:spcPts val="0"/>
              </a:spcAft>
              <a:buNone/>
              <a:defRPr sz="2933">
                <a:solidFill>
                  <a:schemeClr val="dk1"/>
                </a:solidFill>
                <a:latin typeface="Vibur"/>
                <a:ea typeface="Vibur"/>
                <a:cs typeface="Vibur"/>
                <a:sym typeface="Vibur"/>
              </a:defRPr>
            </a:lvl8pPr>
            <a:lvl9pPr lvl="8"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2" name="Google Shape;1022;p24"/>
          <p:cNvSpPr txBox="1">
            <a:spLocks noGrp="1"/>
          </p:cNvSpPr>
          <p:nvPr>
            <p:ph type="subTitle" idx="4"/>
          </p:nvPr>
        </p:nvSpPr>
        <p:spPr>
          <a:xfrm>
            <a:off x="8172441" y="3037733"/>
            <a:ext cx="2352000" cy="1014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67">
                <a:solidFill>
                  <a:schemeClr val="dk1"/>
                </a:solidFill>
                <a:latin typeface="Comfortaa"/>
                <a:ea typeface="Comfortaa"/>
                <a:cs typeface="Comfortaa"/>
                <a:sym typeface="Comfortaa"/>
              </a:defRPr>
            </a:lvl1pPr>
            <a:lvl2pPr lvl="1" rtl="0">
              <a:spcBef>
                <a:spcPts val="0"/>
              </a:spcBef>
              <a:spcAft>
                <a:spcPts val="0"/>
              </a:spcAft>
              <a:buNone/>
              <a:defRPr sz="1867">
                <a:solidFill>
                  <a:schemeClr val="dk1"/>
                </a:solidFill>
                <a:latin typeface="Comfortaa"/>
                <a:ea typeface="Comfortaa"/>
                <a:cs typeface="Comfortaa"/>
                <a:sym typeface="Comfortaa"/>
              </a:defRPr>
            </a:lvl2pPr>
            <a:lvl3pPr lvl="2" rtl="0">
              <a:spcBef>
                <a:spcPts val="0"/>
              </a:spcBef>
              <a:spcAft>
                <a:spcPts val="0"/>
              </a:spcAft>
              <a:buNone/>
              <a:defRPr sz="1867">
                <a:solidFill>
                  <a:schemeClr val="dk1"/>
                </a:solidFill>
                <a:latin typeface="Comfortaa"/>
                <a:ea typeface="Comfortaa"/>
                <a:cs typeface="Comfortaa"/>
                <a:sym typeface="Comfortaa"/>
              </a:defRPr>
            </a:lvl3pPr>
            <a:lvl4pPr lvl="3" rtl="0">
              <a:spcBef>
                <a:spcPts val="0"/>
              </a:spcBef>
              <a:spcAft>
                <a:spcPts val="0"/>
              </a:spcAft>
              <a:buNone/>
              <a:defRPr sz="1867">
                <a:solidFill>
                  <a:schemeClr val="dk1"/>
                </a:solidFill>
                <a:latin typeface="Comfortaa"/>
                <a:ea typeface="Comfortaa"/>
                <a:cs typeface="Comfortaa"/>
                <a:sym typeface="Comfortaa"/>
              </a:defRPr>
            </a:lvl4pPr>
            <a:lvl5pPr lvl="4" rtl="0">
              <a:spcBef>
                <a:spcPts val="0"/>
              </a:spcBef>
              <a:spcAft>
                <a:spcPts val="0"/>
              </a:spcAft>
              <a:buNone/>
              <a:defRPr sz="1867">
                <a:solidFill>
                  <a:schemeClr val="dk1"/>
                </a:solidFill>
                <a:latin typeface="Comfortaa"/>
                <a:ea typeface="Comfortaa"/>
                <a:cs typeface="Comfortaa"/>
                <a:sym typeface="Comfortaa"/>
              </a:defRPr>
            </a:lvl5pPr>
            <a:lvl6pPr lvl="5" rtl="0">
              <a:spcBef>
                <a:spcPts val="0"/>
              </a:spcBef>
              <a:spcAft>
                <a:spcPts val="0"/>
              </a:spcAft>
              <a:buNone/>
              <a:defRPr sz="1867">
                <a:solidFill>
                  <a:schemeClr val="dk1"/>
                </a:solidFill>
                <a:latin typeface="Comfortaa"/>
                <a:ea typeface="Comfortaa"/>
                <a:cs typeface="Comfortaa"/>
                <a:sym typeface="Comfortaa"/>
              </a:defRPr>
            </a:lvl6pPr>
            <a:lvl7pPr lvl="6" rtl="0">
              <a:spcBef>
                <a:spcPts val="0"/>
              </a:spcBef>
              <a:spcAft>
                <a:spcPts val="0"/>
              </a:spcAft>
              <a:buNone/>
              <a:defRPr sz="1867">
                <a:solidFill>
                  <a:schemeClr val="dk1"/>
                </a:solidFill>
                <a:latin typeface="Comfortaa"/>
                <a:ea typeface="Comfortaa"/>
                <a:cs typeface="Comfortaa"/>
                <a:sym typeface="Comfortaa"/>
              </a:defRPr>
            </a:lvl7pPr>
            <a:lvl8pPr lvl="7" rtl="0">
              <a:spcBef>
                <a:spcPts val="0"/>
              </a:spcBef>
              <a:spcAft>
                <a:spcPts val="0"/>
              </a:spcAft>
              <a:buNone/>
              <a:defRPr sz="1867">
                <a:solidFill>
                  <a:schemeClr val="dk1"/>
                </a:solidFill>
                <a:latin typeface="Comfortaa"/>
                <a:ea typeface="Comfortaa"/>
                <a:cs typeface="Comfortaa"/>
                <a:sym typeface="Comfortaa"/>
              </a:defRPr>
            </a:lvl8pPr>
            <a:lvl9pPr lvl="8"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3" name="Google Shape;1023;p24"/>
          <p:cNvSpPr txBox="1">
            <a:spLocks noGrp="1"/>
          </p:cNvSpPr>
          <p:nvPr>
            <p:ph type="subTitle" idx="5"/>
          </p:nvPr>
        </p:nvSpPr>
        <p:spPr>
          <a:xfrm>
            <a:off x="1503975" y="4401500"/>
            <a:ext cx="2515600" cy="4920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2933">
                <a:solidFill>
                  <a:schemeClr val="dk1"/>
                </a:solidFill>
                <a:latin typeface="Vibur"/>
                <a:ea typeface="Vibur"/>
                <a:cs typeface="Vibur"/>
                <a:sym typeface="Vibur"/>
              </a:defRPr>
            </a:lvl1pPr>
            <a:lvl2pPr lvl="1" algn="r" rtl="0">
              <a:spcBef>
                <a:spcPts val="0"/>
              </a:spcBef>
              <a:spcAft>
                <a:spcPts val="0"/>
              </a:spcAft>
              <a:buNone/>
              <a:defRPr sz="2933">
                <a:solidFill>
                  <a:schemeClr val="dk1"/>
                </a:solidFill>
                <a:latin typeface="Vibur"/>
                <a:ea typeface="Vibur"/>
                <a:cs typeface="Vibur"/>
                <a:sym typeface="Vibur"/>
              </a:defRPr>
            </a:lvl2pPr>
            <a:lvl3pPr lvl="2" algn="r" rtl="0">
              <a:spcBef>
                <a:spcPts val="0"/>
              </a:spcBef>
              <a:spcAft>
                <a:spcPts val="0"/>
              </a:spcAft>
              <a:buNone/>
              <a:defRPr sz="2933">
                <a:solidFill>
                  <a:schemeClr val="dk1"/>
                </a:solidFill>
                <a:latin typeface="Vibur"/>
                <a:ea typeface="Vibur"/>
                <a:cs typeface="Vibur"/>
                <a:sym typeface="Vibur"/>
              </a:defRPr>
            </a:lvl3pPr>
            <a:lvl4pPr lvl="3" algn="r" rtl="0">
              <a:spcBef>
                <a:spcPts val="0"/>
              </a:spcBef>
              <a:spcAft>
                <a:spcPts val="0"/>
              </a:spcAft>
              <a:buNone/>
              <a:defRPr sz="2933">
                <a:solidFill>
                  <a:schemeClr val="dk1"/>
                </a:solidFill>
                <a:latin typeface="Vibur"/>
                <a:ea typeface="Vibur"/>
                <a:cs typeface="Vibur"/>
                <a:sym typeface="Vibur"/>
              </a:defRPr>
            </a:lvl4pPr>
            <a:lvl5pPr lvl="4" algn="r" rtl="0">
              <a:spcBef>
                <a:spcPts val="0"/>
              </a:spcBef>
              <a:spcAft>
                <a:spcPts val="0"/>
              </a:spcAft>
              <a:buNone/>
              <a:defRPr sz="2933">
                <a:solidFill>
                  <a:schemeClr val="dk1"/>
                </a:solidFill>
                <a:latin typeface="Vibur"/>
                <a:ea typeface="Vibur"/>
                <a:cs typeface="Vibur"/>
                <a:sym typeface="Vibur"/>
              </a:defRPr>
            </a:lvl5pPr>
            <a:lvl6pPr lvl="5" algn="r" rtl="0">
              <a:spcBef>
                <a:spcPts val="0"/>
              </a:spcBef>
              <a:spcAft>
                <a:spcPts val="0"/>
              </a:spcAft>
              <a:buNone/>
              <a:defRPr sz="2933">
                <a:solidFill>
                  <a:schemeClr val="dk1"/>
                </a:solidFill>
                <a:latin typeface="Vibur"/>
                <a:ea typeface="Vibur"/>
                <a:cs typeface="Vibur"/>
                <a:sym typeface="Vibur"/>
              </a:defRPr>
            </a:lvl6pPr>
            <a:lvl7pPr lvl="6" algn="r" rtl="0">
              <a:spcBef>
                <a:spcPts val="0"/>
              </a:spcBef>
              <a:spcAft>
                <a:spcPts val="0"/>
              </a:spcAft>
              <a:buNone/>
              <a:defRPr sz="2933">
                <a:solidFill>
                  <a:schemeClr val="dk1"/>
                </a:solidFill>
                <a:latin typeface="Vibur"/>
                <a:ea typeface="Vibur"/>
                <a:cs typeface="Vibur"/>
                <a:sym typeface="Vibur"/>
              </a:defRPr>
            </a:lvl7pPr>
            <a:lvl8pPr lvl="7" algn="r" rtl="0">
              <a:spcBef>
                <a:spcPts val="0"/>
              </a:spcBef>
              <a:spcAft>
                <a:spcPts val="0"/>
              </a:spcAft>
              <a:buNone/>
              <a:defRPr sz="2933">
                <a:solidFill>
                  <a:schemeClr val="dk1"/>
                </a:solidFill>
                <a:latin typeface="Vibur"/>
                <a:ea typeface="Vibur"/>
                <a:cs typeface="Vibur"/>
                <a:sym typeface="Vibur"/>
              </a:defRPr>
            </a:lvl8pPr>
            <a:lvl9pPr lvl="8" algn="r"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4" name="Google Shape;1024;p24"/>
          <p:cNvSpPr txBox="1">
            <a:spLocks noGrp="1"/>
          </p:cNvSpPr>
          <p:nvPr>
            <p:ph type="subTitle" idx="6"/>
          </p:nvPr>
        </p:nvSpPr>
        <p:spPr>
          <a:xfrm>
            <a:off x="1667575" y="4882767"/>
            <a:ext cx="2352000" cy="10148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1867">
                <a:solidFill>
                  <a:schemeClr val="dk1"/>
                </a:solidFill>
                <a:latin typeface="Comfortaa"/>
                <a:ea typeface="Comfortaa"/>
                <a:cs typeface="Comfortaa"/>
                <a:sym typeface="Comfortaa"/>
              </a:defRPr>
            </a:lvl1pPr>
            <a:lvl2pPr lvl="1" algn="r" rtl="0">
              <a:spcBef>
                <a:spcPts val="0"/>
              </a:spcBef>
              <a:spcAft>
                <a:spcPts val="0"/>
              </a:spcAft>
              <a:buNone/>
              <a:defRPr sz="1867">
                <a:solidFill>
                  <a:schemeClr val="dk1"/>
                </a:solidFill>
                <a:latin typeface="Comfortaa"/>
                <a:ea typeface="Comfortaa"/>
                <a:cs typeface="Comfortaa"/>
                <a:sym typeface="Comfortaa"/>
              </a:defRPr>
            </a:lvl2pPr>
            <a:lvl3pPr lvl="2" algn="r" rtl="0">
              <a:spcBef>
                <a:spcPts val="0"/>
              </a:spcBef>
              <a:spcAft>
                <a:spcPts val="0"/>
              </a:spcAft>
              <a:buNone/>
              <a:defRPr sz="1867">
                <a:solidFill>
                  <a:schemeClr val="dk1"/>
                </a:solidFill>
                <a:latin typeface="Comfortaa"/>
                <a:ea typeface="Comfortaa"/>
                <a:cs typeface="Comfortaa"/>
                <a:sym typeface="Comfortaa"/>
              </a:defRPr>
            </a:lvl3pPr>
            <a:lvl4pPr lvl="3" algn="r" rtl="0">
              <a:spcBef>
                <a:spcPts val="0"/>
              </a:spcBef>
              <a:spcAft>
                <a:spcPts val="0"/>
              </a:spcAft>
              <a:buNone/>
              <a:defRPr sz="1867">
                <a:solidFill>
                  <a:schemeClr val="dk1"/>
                </a:solidFill>
                <a:latin typeface="Comfortaa"/>
                <a:ea typeface="Comfortaa"/>
                <a:cs typeface="Comfortaa"/>
                <a:sym typeface="Comfortaa"/>
              </a:defRPr>
            </a:lvl4pPr>
            <a:lvl5pPr lvl="4" algn="r" rtl="0">
              <a:spcBef>
                <a:spcPts val="0"/>
              </a:spcBef>
              <a:spcAft>
                <a:spcPts val="0"/>
              </a:spcAft>
              <a:buNone/>
              <a:defRPr sz="1867">
                <a:solidFill>
                  <a:schemeClr val="dk1"/>
                </a:solidFill>
                <a:latin typeface="Comfortaa"/>
                <a:ea typeface="Comfortaa"/>
                <a:cs typeface="Comfortaa"/>
                <a:sym typeface="Comfortaa"/>
              </a:defRPr>
            </a:lvl5pPr>
            <a:lvl6pPr lvl="5" algn="r" rtl="0">
              <a:spcBef>
                <a:spcPts val="0"/>
              </a:spcBef>
              <a:spcAft>
                <a:spcPts val="0"/>
              </a:spcAft>
              <a:buNone/>
              <a:defRPr sz="1867">
                <a:solidFill>
                  <a:schemeClr val="dk1"/>
                </a:solidFill>
                <a:latin typeface="Comfortaa"/>
                <a:ea typeface="Comfortaa"/>
                <a:cs typeface="Comfortaa"/>
                <a:sym typeface="Comfortaa"/>
              </a:defRPr>
            </a:lvl6pPr>
            <a:lvl7pPr lvl="6" algn="r" rtl="0">
              <a:spcBef>
                <a:spcPts val="0"/>
              </a:spcBef>
              <a:spcAft>
                <a:spcPts val="0"/>
              </a:spcAft>
              <a:buNone/>
              <a:defRPr sz="1867">
                <a:solidFill>
                  <a:schemeClr val="dk1"/>
                </a:solidFill>
                <a:latin typeface="Comfortaa"/>
                <a:ea typeface="Comfortaa"/>
                <a:cs typeface="Comfortaa"/>
                <a:sym typeface="Comfortaa"/>
              </a:defRPr>
            </a:lvl7pPr>
            <a:lvl8pPr lvl="7" algn="r" rtl="0">
              <a:spcBef>
                <a:spcPts val="0"/>
              </a:spcBef>
              <a:spcAft>
                <a:spcPts val="0"/>
              </a:spcAft>
              <a:buNone/>
              <a:defRPr sz="1867">
                <a:solidFill>
                  <a:schemeClr val="dk1"/>
                </a:solidFill>
                <a:latin typeface="Comfortaa"/>
                <a:ea typeface="Comfortaa"/>
                <a:cs typeface="Comfortaa"/>
                <a:sym typeface="Comfortaa"/>
              </a:defRPr>
            </a:lvl8pPr>
            <a:lvl9pPr lvl="8" algn="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5" name="Google Shape;1025;p24"/>
          <p:cNvSpPr txBox="1">
            <a:spLocks noGrp="1"/>
          </p:cNvSpPr>
          <p:nvPr>
            <p:ph type="subTitle" idx="7"/>
          </p:nvPr>
        </p:nvSpPr>
        <p:spPr>
          <a:xfrm>
            <a:off x="8172425" y="4401500"/>
            <a:ext cx="2515600" cy="49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933">
                <a:solidFill>
                  <a:schemeClr val="dk1"/>
                </a:solidFill>
                <a:latin typeface="Vibur"/>
                <a:ea typeface="Vibur"/>
                <a:cs typeface="Vibur"/>
                <a:sym typeface="Vibur"/>
              </a:defRPr>
            </a:lvl1pPr>
            <a:lvl2pPr lvl="1" rtl="0">
              <a:spcBef>
                <a:spcPts val="0"/>
              </a:spcBef>
              <a:spcAft>
                <a:spcPts val="0"/>
              </a:spcAft>
              <a:buNone/>
              <a:defRPr sz="2933">
                <a:solidFill>
                  <a:schemeClr val="dk1"/>
                </a:solidFill>
                <a:latin typeface="Vibur"/>
                <a:ea typeface="Vibur"/>
                <a:cs typeface="Vibur"/>
                <a:sym typeface="Vibur"/>
              </a:defRPr>
            </a:lvl2pPr>
            <a:lvl3pPr lvl="2" rtl="0">
              <a:spcBef>
                <a:spcPts val="0"/>
              </a:spcBef>
              <a:spcAft>
                <a:spcPts val="0"/>
              </a:spcAft>
              <a:buNone/>
              <a:defRPr sz="2933">
                <a:solidFill>
                  <a:schemeClr val="dk1"/>
                </a:solidFill>
                <a:latin typeface="Vibur"/>
                <a:ea typeface="Vibur"/>
                <a:cs typeface="Vibur"/>
                <a:sym typeface="Vibur"/>
              </a:defRPr>
            </a:lvl3pPr>
            <a:lvl4pPr lvl="3" rtl="0">
              <a:spcBef>
                <a:spcPts val="0"/>
              </a:spcBef>
              <a:spcAft>
                <a:spcPts val="0"/>
              </a:spcAft>
              <a:buNone/>
              <a:defRPr sz="2933">
                <a:solidFill>
                  <a:schemeClr val="dk1"/>
                </a:solidFill>
                <a:latin typeface="Vibur"/>
                <a:ea typeface="Vibur"/>
                <a:cs typeface="Vibur"/>
                <a:sym typeface="Vibur"/>
              </a:defRPr>
            </a:lvl4pPr>
            <a:lvl5pPr lvl="4" rtl="0">
              <a:spcBef>
                <a:spcPts val="0"/>
              </a:spcBef>
              <a:spcAft>
                <a:spcPts val="0"/>
              </a:spcAft>
              <a:buNone/>
              <a:defRPr sz="2933">
                <a:solidFill>
                  <a:schemeClr val="dk1"/>
                </a:solidFill>
                <a:latin typeface="Vibur"/>
                <a:ea typeface="Vibur"/>
                <a:cs typeface="Vibur"/>
                <a:sym typeface="Vibur"/>
              </a:defRPr>
            </a:lvl5pPr>
            <a:lvl6pPr lvl="5" rtl="0">
              <a:spcBef>
                <a:spcPts val="0"/>
              </a:spcBef>
              <a:spcAft>
                <a:spcPts val="0"/>
              </a:spcAft>
              <a:buNone/>
              <a:defRPr sz="2933">
                <a:solidFill>
                  <a:schemeClr val="dk1"/>
                </a:solidFill>
                <a:latin typeface="Vibur"/>
                <a:ea typeface="Vibur"/>
                <a:cs typeface="Vibur"/>
                <a:sym typeface="Vibur"/>
              </a:defRPr>
            </a:lvl6pPr>
            <a:lvl7pPr lvl="6" rtl="0">
              <a:spcBef>
                <a:spcPts val="0"/>
              </a:spcBef>
              <a:spcAft>
                <a:spcPts val="0"/>
              </a:spcAft>
              <a:buNone/>
              <a:defRPr sz="2933">
                <a:solidFill>
                  <a:schemeClr val="dk1"/>
                </a:solidFill>
                <a:latin typeface="Vibur"/>
                <a:ea typeface="Vibur"/>
                <a:cs typeface="Vibur"/>
                <a:sym typeface="Vibur"/>
              </a:defRPr>
            </a:lvl7pPr>
            <a:lvl8pPr lvl="7" rtl="0">
              <a:spcBef>
                <a:spcPts val="0"/>
              </a:spcBef>
              <a:spcAft>
                <a:spcPts val="0"/>
              </a:spcAft>
              <a:buNone/>
              <a:defRPr sz="2933">
                <a:solidFill>
                  <a:schemeClr val="dk1"/>
                </a:solidFill>
                <a:latin typeface="Vibur"/>
                <a:ea typeface="Vibur"/>
                <a:cs typeface="Vibur"/>
                <a:sym typeface="Vibur"/>
              </a:defRPr>
            </a:lvl8pPr>
            <a:lvl9pPr lvl="8"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6" name="Google Shape;1026;p24"/>
          <p:cNvSpPr txBox="1">
            <a:spLocks noGrp="1"/>
          </p:cNvSpPr>
          <p:nvPr>
            <p:ph type="subTitle" idx="8"/>
          </p:nvPr>
        </p:nvSpPr>
        <p:spPr>
          <a:xfrm>
            <a:off x="8172424" y="4882767"/>
            <a:ext cx="2352000" cy="1014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67">
                <a:solidFill>
                  <a:schemeClr val="dk1"/>
                </a:solidFill>
                <a:latin typeface="Comfortaa"/>
                <a:ea typeface="Comfortaa"/>
                <a:cs typeface="Comfortaa"/>
                <a:sym typeface="Comfortaa"/>
              </a:defRPr>
            </a:lvl1pPr>
            <a:lvl2pPr lvl="1" rtl="0">
              <a:spcBef>
                <a:spcPts val="0"/>
              </a:spcBef>
              <a:spcAft>
                <a:spcPts val="0"/>
              </a:spcAft>
              <a:buNone/>
              <a:defRPr sz="1867">
                <a:solidFill>
                  <a:schemeClr val="dk1"/>
                </a:solidFill>
                <a:latin typeface="Comfortaa"/>
                <a:ea typeface="Comfortaa"/>
                <a:cs typeface="Comfortaa"/>
                <a:sym typeface="Comfortaa"/>
              </a:defRPr>
            </a:lvl2pPr>
            <a:lvl3pPr lvl="2" rtl="0">
              <a:spcBef>
                <a:spcPts val="0"/>
              </a:spcBef>
              <a:spcAft>
                <a:spcPts val="0"/>
              </a:spcAft>
              <a:buNone/>
              <a:defRPr sz="1867">
                <a:solidFill>
                  <a:schemeClr val="dk1"/>
                </a:solidFill>
                <a:latin typeface="Comfortaa"/>
                <a:ea typeface="Comfortaa"/>
                <a:cs typeface="Comfortaa"/>
                <a:sym typeface="Comfortaa"/>
              </a:defRPr>
            </a:lvl3pPr>
            <a:lvl4pPr lvl="3" rtl="0">
              <a:spcBef>
                <a:spcPts val="0"/>
              </a:spcBef>
              <a:spcAft>
                <a:spcPts val="0"/>
              </a:spcAft>
              <a:buNone/>
              <a:defRPr sz="1867">
                <a:solidFill>
                  <a:schemeClr val="dk1"/>
                </a:solidFill>
                <a:latin typeface="Comfortaa"/>
                <a:ea typeface="Comfortaa"/>
                <a:cs typeface="Comfortaa"/>
                <a:sym typeface="Comfortaa"/>
              </a:defRPr>
            </a:lvl4pPr>
            <a:lvl5pPr lvl="4" rtl="0">
              <a:spcBef>
                <a:spcPts val="0"/>
              </a:spcBef>
              <a:spcAft>
                <a:spcPts val="0"/>
              </a:spcAft>
              <a:buNone/>
              <a:defRPr sz="1867">
                <a:solidFill>
                  <a:schemeClr val="dk1"/>
                </a:solidFill>
                <a:latin typeface="Comfortaa"/>
                <a:ea typeface="Comfortaa"/>
                <a:cs typeface="Comfortaa"/>
                <a:sym typeface="Comfortaa"/>
              </a:defRPr>
            </a:lvl5pPr>
            <a:lvl6pPr lvl="5" rtl="0">
              <a:spcBef>
                <a:spcPts val="0"/>
              </a:spcBef>
              <a:spcAft>
                <a:spcPts val="0"/>
              </a:spcAft>
              <a:buNone/>
              <a:defRPr sz="1867">
                <a:solidFill>
                  <a:schemeClr val="dk1"/>
                </a:solidFill>
                <a:latin typeface="Comfortaa"/>
                <a:ea typeface="Comfortaa"/>
                <a:cs typeface="Comfortaa"/>
                <a:sym typeface="Comfortaa"/>
              </a:defRPr>
            </a:lvl6pPr>
            <a:lvl7pPr lvl="6" rtl="0">
              <a:spcBef>
                <a:spcPts val="0"/>
              </a:spcBef>
              <a:spcAft>
                <a:spcPts val="0"/>
              </a:spcAft>
              <a:buNone/>
              <a:defRPr sz="1867">
                <a:solidFill>
                  <a:schemeClr val="dk1"/>
                </a:solidFill>
                <a:latin typeface="Comfortaa"/>
                <a:ea typeface="Comfortaa"/>
                <a:cs typeface="Comfortaa"/>
                <a:sym typeface="Comfortaa"/>
              </a:defRPr>
            </a:lvl7pPr>
            <a:lvl8pPr lvl="7" rtl="0">
              <a:spcBef>
                <a:spcPts val="0"/>
              </a:spcBef>
              <a:spcAft>
                <a:spcPts val="0"/>
              </a:spcAft>
              <a:buNone/>
              <a:defRPr sz="1867">
                <a:solidFill>
                  <a:schemeClr val="dk1"/>
                </a:solidFill>
                <a:latin typeface="Comfortaa"/>
                <a:ea typeface="Comfortaa"/>
                <a:cs typeface="Comfortaa"/>
                <a:sym typeface="Comfortaa"/>
              </a:defRPr>
            </a:lvl8pPr>
            <a:lvl9pPr lvl="8"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7" name="Google Shape;1027;p24"/>
          <p:cNvSpPr txBox="1">
            <a:spLocks noGrp="1"/>
          </p:cNvSpPr>
          <p:nvPr>
            <p:ph type="title"/>
          </p:nvPr>
        </p:nvSpPr>
        <p:spPr>
          <a:xfrm>
            <a:off x="10051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28" name="Google Shape;1028;p24"/>
          <p:cNvGrpSpPr/>
          <p:nvPr/>
        </p:nvGrpSpPr>
        <p:grpSpPr>
          <a:xfrm>
            <a:off x="10847627" y="5456936"/>
            <a:ext cx="1424348" cy="1276733"/>
            <a:chOff x="6787377" y="436188"/>
            <a:chExt cx="235647" cy="211226"/>
          </a:xfrm>
        </p:grpSpPr>
        <p:sp>
          <p:nvSpPr>
            <p:cNvPr id="1029" name="Google Shape;1029;p24"/>
            <p:cNvSpPr/>
            <p:nvPr/>
          </p:nvSpPr>
          <p:spPr>
            <a:xfrm>
              <a:off x="6856435" y="522657"/>
              <a:ext cx="166589" cy="109566"/>
            </a:xfrm>
            <a:custGeom>
              <a:avLst/>
              <a:gdLst/>
              <a:ahLst/>
              <a:cxnLst/>
              <a:rect l="l" t="t" r="r" b="b"/>
              <a:pathLst>
                <a:path w="4277" h="2813" extrusionOk="0">
                  <a:moveTo>
                    <a:pt x="2187" y="626"/>
                  </a:moveTo>
                  <a:cubicBezTo>
                    <a:pt x="2236" y="651"/>
                    <a:pt x="2284" y="699"/>
                    <a:pt x="2284" y="723"/>
                  </a:cubicBezTo>
                  <a:cubicBezTo>
                    <a:pt x="2333" y="966"/>
                    <a:pt x="2260" y="1234"/>
                    <a:pt x="2090" y="1428"/>
                  </a:cubicBezTo>
                  <a:lnTo>
                    <a:pt x="2066" y="1428"/>
                  </a:lnTo>
                  <a:cubicBezTo>
                    <a:pt x="1896" y="1161"/>
                    <a:pt x="1847" y="942"/>
                    <a:pt x="1944" y="821"/>
                  </a:cubicBezTo>
                  <a:cubicBezTo>
                    <a:pt x="2017" y="699"/>
                    <a:pt x="2114" y="626"/>
                    <a:pt x="2187" y="626"/>
                  </a:cubicBezTo>
                  <a:close/>
                  <a:moveTo>
                    <a:pt x="62" y="1"/>
                  </a:moveTo>
                  <a:cubicBezTo>
                    <a:pt x="49" y="1"/>
                    <a:pt x="37" y="7"/>
                    <a:pt x="25" y="19"/>
                  </a:cubicBezTo>
                  <a:cubicBezTo>
                    <a:pt x="1" y="43"/>
                    <a:pt x="1" y="92"/>
                    <a:pt x="25" y="116"/>
                  </a:cubicBezTo>
                  <a:cubicBezTo>
                    <a:pt x="74" y="165"/>
                    <a:pt x="1337" y="1574"/>
                    <a:pt x="1944" y="1574"/>
                  </a:cubicBezTo>
                  <a:lnTo>
                    <a:pt x="2041" y="1574"/>
                  </a:lnTo>
                  <a:cubicBezTo>
                    <a:pt x="2090" y="1622"/>
                    <a:pt x="2114" y="1671"/>
                    <a:pt x="2163" y="1744"/>
                  </a:cubicBezTo>
                  <a:cubicBezTo>
                    <a:pt x="2600" y="2230"/>
                    <a:pt x="3402" y="2813"/>
                    <a:pt x="3961" y="2813"/>
                  </a:cubicBezTo>
                  <a:cubicBezTo>
                    <a:pt x="4058" y="2813"/>
                    <a:pt x="4155" y="2788"/>
                    <a:pt x="4228" y="2740"/>
                  </a:cubicBezTo>
                  <a:cubicBezTo>
                    <a:pt x="4252" y="2715"/>
                    <a:pt x="4276" y="2691"/>
                    <a:pt x="4252" y="2667"/>
                  </a:cubicBezTo>
                  <a:cubicBezTo>
                    <a:pt x="4252" y="2638"/>
                    <a:pt x="4235" y="2627"/>
                    <a:pt x="4217" y="2627"/>
                  </a:cubicBezTo>
                  <a:cubicBezTo>
                    <a:pt x="4203" y="2627"/>
                    <a:pt x="4189" y="2632"/>
                    <a:pt x="4179" y="2642"/>
                  </a:cubicBezTo>
                  <a:cubicBezTo>
                    <a:pt x="4119" y="2674"/>
                    <a:pt x="4046" y="2689"/>
                    <a:pt x="3965" y="2689"/>
                  </a:cubicBezTo>
                  <a:cubicBezTo>
                    <a:pt x="3490" y="2689"/>
                    <a:pt x="2713" y="2186"/>
                    <a:pt x="2236" y="1646"/>
                  </a:cubicBezTo>
                  <a:lnTo>
                    <a:pt x="2139" y="1501"/>
                  </a:lnTo>
                  <a:lnTo>
                    <a:pt x="2163" y="1476"/>
                  </a:lnTo>
                  <a:cubicBezTo>
                    <a:pt x="2382" y="1258"/>
                    <a:pt x="2454" y="966"/>
                    <a:pt x="2382" y="675"/>
                  </a:cubicBezTo>
                  <a:cubicBezTo>
                    <a:pt x="2357" y="578"/>
                    <a:pt x="2284" y="505"/>
                    <a:pt x="2187" y="505"/>
                  </a:cubicBezTo>
                  <a:cubicBezTo>
                    <a:pt x="2178" y="502"/>
                    <a:pt x="2168" y="500"/>
                    <a:pt x="2157" y="500"/>
                  </a:cubicBezTo>
                  <a:cubicBezTo>
                    <a:pt x="2078" y="500"/>
                    <a:pt x="1953" y="575"/>
                    <a:pt x="1847" y="723"/>
                  </a:cubicBezTo>
                  <a:cubicBezTo>
                    <a:pt x="1726" y="893"/>
                    <a:pt x="1750" y="1161"/>
                    <a:pt x="1969" y="1452"/>
                  </a:cubicBezTo>
                  <a:lnTo>
                    <a:pt x="1920" y="1452"/>
                  </a:lnTo>
                  <a:cubicBezTo>
                    <a:pt x="1361" y="1452"/>
                    <a:pt x="98" y="43"/>
                    <a:pt x="98" y="19"/>
                  </a:cubicBezTo>
                  <a:cubicBezTo>
                    <a:pt x="86" y="7"/>
                    <a:pt x="74" y="1"/>
                    <a:pt x="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4"/>
            <p:cNvSpPr/>
            <p:nvPr/>
          </p:nvSpPr>
          <p:spPr>
            <a:xfrm>
              <a:off x="6789675" y="438253"/>
              <a:ext cx="109683" cy="116928"/>
            </a:xfrm>
            <a:custGeom>
              <a:avLst/>
              <a:gdLst/>
              <a:ahLst/>
              <a:cxnLst/>
              <a:rect l="l" t="t" r="r" b="b"/>
              <a:pathLst>
                <a:path w="2816" h="3002" extrusionOk="0">
                  <a:moveTo>
                    <a:pt x="1343" y="1"/>
                  </a:moveTo>
                  <a:cubicBezTo>
                    <a:pt x="1080" y="1"/>
                    <a:pt x="833" y="78"/>
                    <a:pt x="719" y="218"/>
                  </a:cubicBezTo>
                  <a:cubicBezTo>
                    <a:pt x="655" y="309"/>
                    <a:pt x="634" y="396"/>
                    <a:pt x="641" y="474"/>
                  </a:cubicBezTo>
                  <a:lnTo>
                    <a:pt x="641" y="474"/>
                  </a:lnTo>
                  <a:cubicBezTo>
                    <a:pt x="348" y="532"/>
                    <a:pt x="0" y="782"/>
                    <a:pt x="14" y="1263"/>
                  </a:cubicBezTo>
                  <a:cubicBezTo>
                    <a:pt x="22" y="1525"/>
                    <a:pt x="84" y="1690"/>
                    <a:pt x="168" y="1781"/>
                  </a:cubicBezTo>
                  <a:lnTo>
                    <a:pt x="168" y="1781"/>
                  </a:lnTo>
                  <a:cubicBezTo>
                    <a:pt x="126" y="1901"/>
                    <a:pt x="96" y="2051"/>
                    <a:pt x="87" y="2234"/>
                  </a:cubicBezTo>
                  <a:cubicBezTo>
                    <a:pt x="74" y="2792"/>
                    <a:pt x="365" y="3001"/>
                    <a:pt x="700" y="3001"/>
                  </a:cubicBezTo>
                  <a:cubicBezTo>
                    <a:pt x="852" y="3001"/>
                    <a:pt x="1014" y="2958"/>
                    <a:pt x="1160" y="2884"/>
                  </a:cubicBezTo>
                  <a:lnTo>
                    <a:pt x="1160" y="2884"/>
                  </a:lnTo>
                  <a:cubicBezTo>
                    <a:pt x="1247" y="2911"/>
                    <a:pt x="1357" y="2925"/>
                    <a:pt x="1477" y="2925"/>
                  </a:cubicBezTo>
                  <a:cubicBezTo>
                    <a:pt x="1765" y="2925"/>
                    <a:pt x="2105" y="2843"/>
                    <a:pt x="2298" y="2672"/>
                  </a:cubicBezTo>
                  <a:cubicBezTo>
                    <a:pt x="2532" y="2463"/>
                    <a:pt x="2535" y="2247"/>
                    <a:pt x="2428" y="2086"/>
                  </a:cubicBezTo>
                  <a:lnTo>
                    <a:pt x="2428" y="2086"/>
                  </a:lnTo>
                  <a:cubicBezTo>
                    <a:pt x="2505" y="2034"/>
                    <a:pt x="2571" y="1943"/>
                    <a:pt x="2614" y="1797"/>
                  </a:cubicBezTo>
                  <a:cubicBezTo>
                    <a:pt x="2816" y="1130"/>
                    <a:pt x="2481" y="998"/>
                    <a:pt x="2214" y="990"/>
                  </a:cubicBezTo>
                  <a:lnTo>
                    <a:pt x="2214" y="990"/>
                  </a:lnTo>
                  <a:cubicBezTo>
                    <a:pt x="2227" y="937"/>
                    <a:pt x="2239" y="875"/>
                    <a:pt x="2249" y="801"/>
                  </a:cubicBezTo>
                  <a:cubicBezTo>
                    <a:pt x="2327" y="242"/>
                    <a:pt x="1809" y="1"/>
                    <a:pt x="1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4"/>
            <p:cNvSpPr/>
            <p:nvPr/>
          </p:nvSpPr>
          <p:spPr>
            <a:xfrm>
              <a:off x="6787377" y="436188"/>
              <a:ext cx="109800" cy="121290"/>
            </a:xfrm>
            <a:custGeom>
              <a:avLst/>
              <a:gdLst/>
              <a:ahLst/>
              <a:cxnLst/>
              <a:rect l="l" t="t" r="r" b="b"/>
              <a:pathLst>
                <a:path w="2819" h="3114" extrusionOk="0">
                  <a:moveTo>
                    <a:pt x="851" y="587"/>
                  </a:moveTo>
                  <a:cubicBezTo>
                    <a:pt x="948" y="587"/>
                    <a:pt x="1045" y="611"/>
                    <a:pt x="1045" y="708"/>
                  </a:cubicBezTo>
                  <a:cubicBezTo>
                    <a:pt x="1045" y="733"/>
                    <a:pt x="1045" y="757"/>
                    <a:pt x="1045" y="781"/>
                  </a:cubicBezTo>
                  <a:lnTo>
                    <a:pt x="997" y="781"/>
                  </a:lnTo>
                  <a:cubicBezTo>
                    <a:pt x="899" y="757"/>
                    <a:pt x="826" y="684"/>
                    <a:pt x="802" y="587"/>
                  </a:cubicBezTo>
                  <a:close/>
                  <a:moveTo>
                    <a:pt x="2211" y="1097"/>
                  </a:moveTo>
                  <a:cubicBezTo>
                    <a:pt x="2187" y="1219"/>
                    <a:pt x="2138" y="1243"/>
                    <a:pt x="2114" y="1243"/>
                  </a:cubicBezTo>
                  <a:cubicBezTo>
                    <a:pt x="2090" y="1243"/>
                    <a:pt x="2065" y="1219"/>
                    <a:pt x="2041" y="1219"/>
                  </a:cubicBezTo>
                  <a:cubicBezTo>
                    <a:pt x="2017" y="1170"/>
                    <a:pt x="2017" y="1146"/>
                    <a:pt x="2017" y="1121"/>
                  </a:cubicBezTo>
                  <a:cubicBezTo>
                    <a:pt x="2065" y="1097"/>
                    <a:pt x="2138" y="1097"/>
                    <a:pt x="2211" y="1097"/>
                  </a:cubicBezTo>
                  <a:close/>
                  <a:moveTo>
                    <a:pt x="632" y="1486"/>
                  </a:moveTo>
                  <a:cubicBezTo>
                    <a:pt x="656" y="1486"/>
                    <a:pt x="681" y="1510"/>
                    <a:pt x="705" y="1534"/>
                  </a:cubicBezTo>
                  <a:cubicBezTo>
                    <a:pt x="729" y="1559"/>
                    <a:pt x="729" y="1607"/>
                    <a:pt x="705" y="1632"/>
                  </a:cubicBezTo>
                  <a:cubicBezTo>
                    <a:pt x="681" y="1753"/>
                    <a:pt x="559" y="1850"/>
                    <a:pt x="438" y="1850"/>
                  </a:cubicBezTo>
                  <a:cubicBezTo>
                    <a:pt x="389" y="1850"/>
                    <a:pt x="341" y="1850"/>
                    <a:pt x="292" y="1802"/>
                  </a:cubicBezTo>
                  <a:cubicBezTo>
                    <a:pt x="389" y="1583"/>
                    <a:pt x="535" y="1486"/>
                    <a:pt x="632" y="1486"/>
                  </a:cubicBezTo>
                  <a:close/>
                  <a:moveTo>
                    <a:pt x="2017" y="1947"/>
                  </a:moveTo>
                  <a:cubicBezTo>
                    <a:pt x="2163" y="1947"/>
                    <a:pt x="2308" y="1996"/>
                    <a:pt x="2405" y="2117"/>
                  </a:cubicBezTo>
                  <a:cubicBezTo>
                    <a:pt x="2357" y="2117"/>
                    <a:pt x="2333" y="2142"/>
                    <a:pt x="2284" y="2142"/>
                  </a:cubicBezTo>
                  <a:cubicBezTo>
                    <a:pt x="2163" y="2117"/>
                    <a:pt x="2041" y="2069"/>
                    <a:pt x="1944" y="1996"/>
                  </a:cubicBezTo>
                  <a:cubicBezTo>
                    <a:pt x="1944" y="1972"/>
                    <a:pt x="1920" y="1947"/>
                    <a:pt x="1920" y="1947"/>
                  </a:cubicBezTo>
                  <a:close/>
                  <a:moveTo>
                    <a:pt x="1589" y="2354"/>
                  </a:moveTo>
                  <a:cubicBezTo>
                    <a:pt x="1598" y="2354"/>
                    <a:pt x="1604" y="2360"/>
                    <a:pt x="1604" y="2385"/>
                  </a:cubicBezTo>
                  <a:cubicBezTo>
                    <a:pt x="1628" y="2409"/>
                    <a:pt x="1604" y="2506"/>
                    <a:pt x="1482" y="2652"/>
                  </a:cubicBezTo>
                  <a:cubicBezTo>
                    <a:pt x="1410" y="2749"/>
                    <a:pt x="1312" y="2822"/>
                    <a:pt x="1215" y="2871"/>
                  </a:cubicBezTo>
                  <a:cubicBezTo>
                    <a:pt x="1142" y="2846"/>
                    <a:pt x="1094" y="2798"/>
                    <a:pt x="1069" y="2773"/>
                  </a:cubicBezTo>
                  <a:cubicBezTo>
                    <a:pt x="1069" y="2725"/>
                    <a:pt x="1069" y="2676"/>
                    <a:pt x="1118" y="2628"/>
                  </a:cubicBezTo>
                  <a:cubicBezTo>
                    <a:pt x="1215" y="2482"/>
                    <a:pt x="1385" y="2385"/>
                    <a:pt x="1555" y="2360"/>
                  </a:cubicBezTo>
                  <a:cubicBezTo>
                    <a:pt x="1567" y="2360"/>
                    <a:pt x="1580" y="2354"/>
                    <a:pt x="1589" y="2354"/>
                  </a:cubicBezTo>
                  <a:close/>
                  <a:moveTo>
                    <a:pt x="1327" y="121"/>
                  </a:moveTo>
                  <a:cubicBezTo>
                    <a:pt x="1354" y="121"/>
                    <a:pt x="1382" y="122"/>
                    <a:pt x="1410" y="125"/>
                  </a:cubicBezTo>
                  <a:cubicBezTo>
                    <a:pt x="1436" y="123"/>
                    <a:pt x="1463" y="122"/>
                    <a:pt x="1490" y="122"/>
                  </a:cubicBezTo>
                  <a:cubicBezTo>
                    <a:pt x="1730" y="122"/>
                    <a:pt x="1961" y="218"/>
                    <a:pt x="2114" y="393"/>
                  </a:cubicBezTo>
                  <a:cubicBezTo>
                    <a:pt x="2235" y="514"/>
                    <a:pt x="2284" y="684"/>
                    <a:pt x="2260" y="854"/>
                  </a:cubicBezTo>
                  <a:cubicBezTo>
                    <a:pt x="2235" y="903"/>
                    <a:pt x="2235" y="951"/>
                    <a:pt x="2235" y="1000"/>
                  </a:cubicBezTo>
                  <a:cubicBezTo>
                    <a:pt x="2163" y="1000"/>
                    <a:pt x="2065" y="1000"/>
                    <a:pt x="1993" y="1024"/>
                  </a:cubicBezTo>
                  <a:cubicBezTo>
                    <a:pt x="1944" y="1024"/>
                    <a:pt x="1920" y="1024"/>
                    <a:pt x="1920" y="1049"/>
                  </a:cubicBezTo>
                  <a:cubicBezTo>
                    <a:pt x="1895" y="1073"/>
                    <a:pt x="1895" y="1097"/>
                    <a:pt x="1895" y="1121"/>
                  </a:cubicBezTo>
                  <a:cubicBezTo>
                    <a:pt x="1895" y="1219"/>
                    <a:pt x="2017" y="1364"/>
                    <a:pt x="2114" y="1364"/>
                  </a:cubicBezTo>
                  <a:cubicBezTo>
                    <a:pt x="2211" y="1364"/>
                    <a:pt x="2284" y="1292"/>
                    <a:pt x="2333" y="1121"/>
                  </a:cubicBezTo>
                  <a:cubicBezTo>
                    <a:pt x="2349" y="1117"/>
                    <a:pt x="2367" y="1115"/>
                    <a:pt x="2384" y="1115"/>
                  </a:cubicBezTo>
                  <a:cubicBezTo>
                    <a:pt x="2470" y="1115"/>
                    <a:pt x="2564" y="1162"/>
                    <a:pt x="2624" y="1243"/>
                  </a:cubicBezTo>
                  <a:cubicBezTo>
                    <a:pt x="2697" y="1413"/>
                    <a:pt x="2697" y="1632"/>
                    <a:pt x="2624" y="1802"/>
                  </a:cubicBezTo>
                  <a:cubicBezTo>
                    <a:pt x="2600" y="1899"/>
                    <a:pt x="2551" y="1972"/>
                    <a:pt x="2503" y="2045"/>
                  </a:cubicBezTo>
                  <a:cubicBezTo>
                    <a:pt x="2357" y="1875"/>
                    <a:pt x="2163" y="1802"/>
                    <a:pt x="1968" y="1802"/>
                  </a:cubicBezTo>
                  <a:cubicBezTo>
                    <a:pt x="1798" y="1826"/>
                    <a:pt x="1798" y="1899"/>
                    <a:pt x="1798" y="1947"/>
                  </a:cubicBezTo>
                  <a:cubicBezTo>
                    <a:pt x="1822" y="2069"/>
                    <a:pt x="2041" y="2239"/>
                    <a:pt x="2284" y="2239"/>
                  </a:cubicBezTo>
                  <a:cubicBezTo>
                    <a:pt x="2333" y="2239"/>
                    <a:pt x="2405" y="2239"/>
                    <a:pt x="2454" y="2190"/>
                  </a:cubicBezTo>
                  <a:lnTo>
                    <a:pt x="2454" y="2190"/>
                  </a:lnTo>
                  <a:cubicBezTo>
                    <a:pt x="2527" y="2360"/>
                    <a:pt x="2478" y="2555"/>
                    <a:pt x="2333" y="2652"/>
                  </a:cubicBezTo>
                  <a:cubicBezTo>
                    <a:pt x="2114" y="2805"/>
                    <a:pt x="1877" y="2898"/>
                    <a:pt x="1619" y="2898"/>
                  </a:cubicBezTo>
                  <a:cubicBezTo>
                    <a:pt x="1590" y="2898"/>
                    <a:pt x="1561" y="2897"/>
                    <a:pt x="1531" y="2895"/>
                  </a:cubicBezTo>
                  <a:cubicBezTo>
                    <a:pt x="1507" y="2907"/>
                    <a:pt x="1482" y="2913"/>
                    <a:pt x="1455" y="2913"/>
                  </a:cubicBezTo>
                  <a:cubicBezTo>
                    <a:pt x="1428" y="2913"/>
                    <a:pt x="1397" y="2907"/>
                    <a:pt x="1361" y="2895"/>
                  </a:cubicBezTo>
                  <a:cubicBezTo>
                    <a:pt x="1434" y="2846"/>
                    <a:pt x="1507" y="2798"/>
                    <a:pt x="1580" y="2725"/>
                  </a:cubicBezTo>
                  <a:cubicBezTo>
                    <a:pt x="1750" y="2530"/>
                    <a:pt x="1750" y="2385"/>
                    <a:pt x="1725" y="2336"/>
                  </a:cubicBezTo>
                  <a:cubicBezTo>
                    <a:pt x="1677" y="2263"/>
                    <a:pt x="1628" y="2239"/>
                    <a:pt x="1555" y="2239"/>
                  </a:cubicBezTo>
                  <a:cubicBezTo>
                    <a:pt x="1337" y="2263"/>
                    <a:pt x="1142" y="2385"/>
                    <a:pt x="1021" y="2555"/>
                  </a:cubicBezTo>
                  <a:cubicBezTo>
                    <a:pt x="972" y="2628"/>
                    <a:pt x="948" y="2725"/>
                    <a:pt x="972" y="2798"/>
                  </a:cubicBezTo>
                  <a:cubicBezTo>
                    <a:pt x="972" y="2871"/>
                    <a:pt x="1021" y="2895"/>
                    <a:pt x="1069" y="2943"/>
                  </a:cubicBezTo>
                  <a:cubicBezTo>
                    <a:pt x="972" y="2968"/>
                    <a:pt x="875" y="2992"/>
                    <a:pt x="778" y="2992"/>
                  </a:cubicBezTo>
                  <a:cubicBezTo>
                    <a:pt x="608" y="2992"/>
                    <a:pt x="486" y="2943"/>
                    <a:pt x="365" y="2846"/>
                  </a:cubicBezTo>
                  <a:cubicBezTo>
                    <a:pt x="243" y="2700"/>
                    <a:pt x="195" y="2482"/>
                    <a:pt x="219" y="2287"/>
                  </a:cubicBezTo>
                  <a:cubicBezTo>
                    <a:pt x="219" y="2166"/>
                    <a:pt x="219" y="2045"/>
                    <a:pt x="268" y="1923"/>
                  </a:cubicBezTo>
                  <a:cubicBezTo>
                    <a:pt x="316" y="1947"/>
                    <a:pt x="389" y="1972"/>
                    <a:pt x="462" y="1972"/>
                  </a:cubicBezTo>
                  <a:cubicBezTo>
                    <a:pt x="632" y="1972"/>
                    <a:pt x="778" y="1826"/>
                    <a:pt x="826" y="1656"/>
                  </a:cubicBezTo>
                  <a:cubicBezTo>
                    <a:pt x="851" y="1607"/>
                    <a:pt x="851" y="1534"/>
                    <a:pt x="802" y="1462"/>
                  </a:cubicBezTo>
                  <a:cubicBezTo>
                    <a:pt x="778" y="1413"/>
                    <a:pt x="705" y="1389"/>
                    <a:pt x="632" y="1389"/>
                  </a:cubicBezTo>
                  <a:cubicBezTo>
                    <a:pt x="462" y="1413"/>
                    <a:pt x="292" y="1534"/>
                    <a:pt x="243" y="1704"/>
                  </a:cubicBezTo>
                  <a:cubicBezTo>
                    <a:pt x="171" y="1583"/>
                    <a:pt x="146" y="1462"/>
                    <a:pt x="146" y="1316"/>
                  </a:cubicBezTo>
                  <a:cubicBezTo>
                    <a:pt x="146" y="976"/>
                    <a:pt x="365" y="684"/>
                    <a:pt x="681" y="611"/>
                  </a:cubicBezTo>
                  <a:cubicBezTo>
                    <a:pt x="705" y="757"/>
                    <a:pt x="826" y="879"/>
                    <a:pt x="972" y="903"/>
                  </a:cubicBezTo>
                  <a:cubicBezTo>
                    <a:pt x="1021" y="903"/>
                    <a:pt x="1069" y="879"/>
                    <a:pt x="1094" y="854"/>
                  </a:cubicBezTo>
                  <a:cubicBezTo>
                    <a:pt x="1142" y="806"/>
                    <a:pt x="1142" y="757"/>
                    <a:pt x="1142" y="708"/>
                  </a:cubicBezTo>
                  <a:cubicBezTo>
                    <a:pt x="1142" y="538"/>
                    <a:pt x="997" y="466"/>
                    <a:pt x="778" y="466"/>
                  </a:cubicBezTo>
                  <a:cubicBezTo>
                    <a:pt x="778" y="417"/>
                    <a:pt x="802" y="368"/>
                    <a:pt x="826" y="320"/>
                  </a:cubicBezTo>
                  <a:cubicBezTo>
                    <a:pt x="975" y="193"/>
                    <a:pt x="1142" y="121"/>
                    <a:pt x="1327" y="121"/>
                  </a:cubicBezTo>
                  <a:close/>
                  <a:moveTo>
                    <a:pt x="1335" y="0"/>
                  </a:moveTo>
                  <a:cubicBezTo>
                    <a:pt x="1118" y="0"/>
                    <a:pt x="906" y="94"/>
                    <a:pt x="754" y="247"/>
                  </a:cubicBezTo>
                  <a:cubicBezTo>
                    <a:pt x="681" y="320"/>
                    <a:pt x="656" y="393"/>
                    <a:pt x="656" y="490"/>
                  </a:cubicBezTo>
                  <a:cubicBezTo>
                    <a:pt x="268" y="563"/>
                    <a:pt x="1" y="927"/>
                    <a:pt x="25" y="1316"/>
                  </a:cubicBezTo>
                  <a:cubicBezTo>
                    <a:pt x="25" y="1486"/>
                    <a:pt x="73" y="1680"/>
                    <a:pt x="171" y="1826"/>
                  </a:cubicBezTo>
                  <a:cubicBezTo>
                    <a:pt x="122" y="1972"/>
                    <a:pt x="98" y="2142"/>
                    <a:pt x="98" y="2287"/>
                  </a:cubicBezTo>
                  <a:cubicBezTo>
                    <a:pt x="73" y="2530"/>
                    <a:pt x="146" y="2749"/>
                    <a:pt x="292" y="2919"/>
                  </a:cubicBezTo>
                  <a:cubicBezTo>
                    <a:pt x="414" y="3041"/>
                    <a:pt x="584" y="3113"/>
                    <a:pt x="778" y="3113"/>
                  </a:cubicBezTo>
                  <a:cubicBezTo>
                    <a:pt x="948" y="3113"/>
                    <a:pt x="1094" y="3065"/>
                    <a:pt x="1239" y="2992"/>
                  </a:cubicBezTo>
                  <a:cubicBezTo>
                    <a:pt x="1337" y="3016"/>
                    <a:pt x="1434" y="3041"/>
                    <a:pt x="1531" y="3041"/>
                  </a:cubicBezTo>
                  <a:cubicBezTo>
                    <a:pt x="1847" y="3041"/>
                    <a:pt x="2163" y="2943"/>
                    <a:pt x="2405" y="2773"/>
                  </a:cubicBezTo>
                  <a:cubicBezTo>
                    <a:pt x="2600" y="2628"/>
                    <a:pt x="2673" y="2360"/>
                    <a:pt x="2551" y="2166"/>
                  </a:cubicBezTo>
                  <a:cubicBezTo>
                    <a:pt x="2648" y="2069"/>
                    <a:pt x="2697" y="1972"/>
                    <a:pt x="2746" y="1850"/>
                  </a:cubicBezTo>
                  <a:cubicBezTo>
                    <a:pt x="2818" y="1632"/>
                    <a:pt x="2818" y="1389"/>
                    <a:pt x="2721" y="1170"/>
                  </a:cubicBezTo>
                  <a:cubicBezTo>
                    <a:pt x="2624" y="1073"/>
                    <a:pt x="2503" y="1000"/>
                    <a:pt x="2357" y="976"/>
                  </a:cubicBezTo>
                  <a:cubicBezTo>
                    <a:pt x="2357" y="951"/>
                    <a:pt x="2381" y="903"/>
                    <a:pt x="2381" y="854"/>
                  </a:cubicBezTo>
                  <a:cubicBezTo>
                    <a:pt x="2405" y="660"/>
                    <a:pt x="2357" y="441"/>
                    <a:pt x="2211" y="296"/>
                  </a:cubicBezTo>
                  <a:cubicBezTo>
                    <a:pt x="2011" y="118"/>
                    <a:pt x="1750" y="1"/>
                    <a:pt x="1484" y="1"/>
                  </a:cubicBezTo>
                  <a:cubicBezTo>
                    <a:pt x="1459" y="1"/>
                    <a:pt x="1434" y="2"/>
                    <a:pt x="1410" y="4"/>
                  </a:cubicBezTo>
                  <a:cubicBezTo>
                    <a:pt x="1385" y="2"/>
                    <a:pt x="1360" y="0"/>
                    <a:pt x="1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24"/>
            <p:cNvSpPr/>
            <p:nvPr/>
          </p:nvSpPr>
          <p:spPr>
            <a:xfrm>
              <a:off x="6824262" y="479851"/>
              <a:ext cx="34120" cy="35055"/>
            </a:xfrm>
            <a:custGeom>
              <a:avLst/>
              <a:gdLst/>
              <a:ahLst/>
              <a:cxnLst/>
              <a:rect l="l" t="t" r="r" b="b"/>
              <a:pathLst>
                <a:path w="876" h="900" extrusionOk="0">
                  <a:moveTo>
                    <a:pt x="438" y="0"/>
                  </a:moveTo>
                  <a:cubicBezTo>
                    <a:pt x="195" y="0"/>
                    <a:pt x="1" y="195"/>
                    <a:pt x="1" y="438"/>
                  </a:cubicBezTo>
                  <a:cubicBezTo>
                    <a:pt x="1" y="681"/>
                    <a:pt x="195" y="899"/>
                    <a:pt x="438" y="899"/>
                  </a:cubicBezTo>
                  <a:cubicBezTo>
                    <a:pt x="681" y="899"/>
                    <a:pt x="875" y="681"/>
                    <a:pt x="875" y="438"/>
                  </a:cubicBezTo>
                  <a:cubicBezTo>
                    <a:pt x="875" y="195"/>
                    <a:pt x="681" y="0"/>
                    <a:pt x="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4"/>
            <p:cNvSpPr/>
            <p:nvPr/>
          </p:nvSpPr>
          <p:spPr>
            <a:xfrm>
              <a:off x="6851527" y="561919"/>
              <a:ext cx="46117" cy="34120"/>
            </a:xfrm>
            <a:custGeom>
              <a:avLst/>
              <a:gdLst/>
              <a:ahLst/>
              <a:cxnLst/>
              <a:rect l="l" t="t" r="r" b="b"/>
              <a:pathLst>
                <a:path w="1184" h="876" extrusionOk="0">
                  <a:moveTo>
                    <a:pt x="974" y="1"/>
                  </a:moveTo>
                  <a:cubicBezTo>
                    <a:pt x="745" y="1"/>
                    <a:pt x="267" y="55"/>
                    <a:pt x="103" y="493"/>
                  </a:cubicBezTo>
                  <a:cubicBezTo>
                    <a:pt x="1" y="738"/>
                    <a:pt x="186" y="875"/>
                    <a:pt x="424" y="875"/>
                  </a:cubicBezTo>
                  <a:cubicBezTo>
                    <a:pt x="753" y="875"/>
                    <a:pt x="1183" y="613"/>
                    <a:pt x="1099" y="7"/>
                  </a:cubicBezTo>
                  <a:cubicBezTo>
                    <a:pt x="1099" y="7"/>
                    <a:pt x="1050"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4"/>
            <p:cNvSpPr/>
            <p:nvPr/>
          </p:nvSpPr>
          <p:spPr>
            <a:xfrm>
              <a:off x="6870652" y="559894"/>
              <a:ext cx="25590" cy="24071"/>
            </a:xfrm>
            <a:custGeom>
              <a:avLst/>
              <a:gdLst/>
              <a:ahLst/>
              <a:cxnLst/>
              <a:rect l="l" t="t" r="r" b="b"/>
              <a:pathLst>
                <a:path w="657" h="618" extrusionOk="0">
                  <a:moveTo>
                    <a:pt x="586" y="0"/>
                  </a:moveTo>
                  <a:cubicBezTo>
                    <a:pt x="569" y="0"/>
                    <a:pt x="552" y="17"/>
                    <a:pt x="535" y="35"/>
                  </a:cubicBezTo>
                  <a:cubicBezTo>
                    <a:pt x="413" y="229"/>
                    <a:pt x="243" y="375"/>
                    <a:pt x="49" y="496"/>
                  </a:cubicBezTo>
                  <a:cubicBezTo>
                    <a:pt x="25" y="520"/>
                    <a:pt x="0" y="545"/>
                    <a:pt x="25" y="569"/>
                  </a:cubicBezTo>
                  <a:cubicBezTo>
                    <a:pt x="25" y="593"/>
                    <a:pt x="49" y="593"/>
                    <a:pt x="73" y="618"/>
                  </a:cubicBezTo>
                  <a:cubicBezTo>
                    <a:pt x="73" y="593"/>
                    <a:pt x="97" y="593"/>
                    <a:pt x="97" y="593"/>
                  </a:cubicBezTo>
                  <a:cubicBezTo>
                    <a:pt x="316" y="472"/>
                    <a:pt x="510" y="278"/>
                    <a:pt x="656" y="83"/>
                  </a:cubicBezTo>
                  <a:cubicBezTo>
                    <a:pt x="656" y="35"/>
                    <a:pt x="656" y="10"/>
                    <a:pt x="608" y="10"/>
                  </a:cubicBezTo>
                  <a:cubicBezTo>
                    <a:pt x="600" y="3"/>
                    <a:pt x="593"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24"/>
            <p:cNvSpPr/>
            <p:nvPr/>
          </p:nvSpPr>
          <p:spPr>
            <a:xfrm>
              <a:off x="6924325" y="613021"/>
              <a:ext cx="46117" cy="34393"/>
            </a:xfrm>
            <a:custGeom>
              <a:avLst/>
              <a:gdLst/>
              <a:ahLst/>
              <a:cxnLst/>
              <a:rect l="l" t="t" r="r" b="b"/>
              <a:pathLst>
                <a:path w="1184" h="883" extrusionOk="0">
                  <a:moveTo>
                    <a:pt x="979" y="1"/>
                  </a:moveTo>
                  <a:cubicBezTo>
                    <a:pt x="755" y="1"/>
                    <a:pt x="286" y="55"/>
                    <a:pt x="104" y="493"/>
                  </a:cubicBezTo>
                  <a:cubicBezTo>
                    <a:pt x="1" y="740"/>
                    <a:pt x="191" y="883"/>
                    <a:pt x="434" y="883"/>
                  </a:cubicBezTo>
                  <a:cubicBezTo>
                    <a:pt x="761" y="883"/>
                    <a:pt x="1184" y="621"/>
                    <a:pt x="1100" y="7"/>
                  </a:cubicBezTo>
                  <a:cubicBezTo>
                    <a:pt x="1100" y="7"/>
                    <a:pt x="1053" y="1"/>
                    <a:pt x="9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24"/>
            <p:cNvSpPr/>
            <p:nvPr/>
          </p:nvSpPr>
          <p:spPr>
            <a:xfrm>
              <a:off x="6943488" y="610996"/>
              <a:ext cx="25590" cy="24071"/>
            </a:xfrm>
            <a:custGeom>
              <a:avLst/>
              <a:gdLst/>
              <a:ahLst/>
              <a:cxnLst/>
              <a:rect l="l" t="t" r="r" b="b"/>
              <a:pathLst>
                <a:path w="657" h="618" extrusionOk="0">
                  <a:moveTo>
                    <a:pt x="596" y="0"/>
                  </a:moveTo>
                  <a:cubicBezTo>
                    <a:pt x="572" y="0"/>
                    <a:pt x="559" y="17"/>
                    <a:pt x="559" y="34"/>
                  </a:cubicBezTo>
                  <a:cubicBezTo>
                    <a:pt x="414" y="229"/>
                    <a:pt x="244" y="399"/>
                    <a:pt x="49" y="520"/>
                  </a:cubicBezTo>
                  <a:cubicBezTo>
                    <a:pt x="25" y="520"/>
                    <a:pt x="1" y="569"/>
                    <a:pt x="25" y="593"/>
                  </a:cubicBezTo>
                  <a:cubicBezTo>
                    <a:pt x="49" y="593"/>
                    <a:pt x="49" y="617"/>
                    <a:pt x="74" y="617"/>
                  </a:cubicBezTo>
                  <a:lnTo>
                    <a:pt x="98" y="617"/>
                  </a:lnTo>
                  <a:cubicBezTo>
                    <a:pt x="317" y="472"/>
                    <a:pt x="511" y="302"/>
                    <a:pt x="657" y="83"/>
                  </a:cubicBezTo>
                  <a:cubicBezTo>
                    <a:pt x="657" y="59"/>
                    <a:pt x="657" y="34"/>
                    <a:pt x="632" y="10"/>
                  </a:cubicBezTo>
                  <a:cubicBezTo>
                    <a:pt x="618" y="3"/>
                    <a:pt x="606" y="0"/>
                    <a:pt x="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24"/>
            <p:cNvSpPr/>
            <p:nvPr/>
          </p:nvSpPr>
          <p:spPr>
            <a:xfrm>
              <a:off x="6898073" y="510778"/>
              <a:ext cx="46740" cy="38171"/>
            </a:xfrm>
            <a:custGeom>
              <a:avLst/>
              <a:gdLst/>
              <a:ahLst/>
              <a:cxnLst/>
              <a:rect l="l" t="t" r="r" b="b"/>
              <a:pathLst>
                <a:path w="1200" h="980" extrusionOk="0">
                  <a:moveTo>
                    <a:pt x="630" y="1"/>
                  </a:moveTo>
                  <a:cubicBezTo>
                    <a:pt x="560" y="1"/>
                    <a:pt x="487" y="25"/>
                    <a:pt x="414" y="81"/>
                  </a:cubicBezTo>
                  <a:cubicBezTo>
                    <a:pt x="1" y="372"/>
                    <a:pt x="900" y="980"/>
                    <a:pt x="900" y="980"/>
                  </a:cubicBezTo>
                  <a:cubicBezTo>
                    <a:pt x="1200" y="540"/>
                    <a:pt x="956" y="1"/>
                    <a:pt x="6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24"/>
            <p:cNvSpPr/>
            <p:nvPr/>
          </p:nvSpPr>
          <p:spPr>
            <a:xfrm>
              <a:off x="6922689" y="524878"/>
              <a:ext cx="13282" cy="26914"/>
            </a:xfrm>
            <a:custGeom>
              <a:avLst/>
              <a:gdLst/>
              <a:ahLst/>
              <a:cxnLst/>
              <a:rect l="l" t="t" r="r" b="b"/>
              <a:pathLst>
                <a:path w="341" h="691" extrusionOk="0">
                  <a:moveTo>
                    <a:pt x="75" y="0"/>
                  </a:moveTo>
                  <a:cubicBezTo>
                    <a:pt x="65" y="0"/>
                    <a:pt x="56" y="3"/>
                    <a:pt x="49" y="10"/>
                  </a:cubicBezTo>
                  <a:cubicBezTo>
                    <a:pt x="25" y="10"/>
                    <a:pt x="0" y="59"/>
                    <a:pt x="25" y="83"/>
                  </a:cubicBezTo>
                  <a:cubicBezTo>
                    <a:pt x="122" y="253"/>
                    <a:pt x="195" y="423"/>
                    <a:pt x="219" y="618"/>
                  </a:cubicBezTo>
                  <a:cubicBezTo>
                    <a:pt x="219" y="642"/>
                    <a:pt x="243" y="666"/>
                    <a:pt x="268" y="691"/>
                  </a:cubicBezTo>
                  <a:cubicBezTo>
                    <a:pt x="316" y="691"/>
                    <a:pt x="340" y="666"/>
                    <a:pt x="340" y="642"/>
                  </a:cubicBezTo>
                  <a:cubicBezTo>
                    <a:pt x="316" y="423"/>
                    <a:pt x="243" y="205"/>
                    <a:pt x="122" y="35"/>
                  </a:cubicBezTo>
                  <a:cubicBezTo>
                    <a:pt x="122" y="18"/>
                    <a:pt x="98" y="0"/>
                    <a:pt x="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24"/>
            <p:cNvSpPr/>
            <p:nvPr/>
          </p:nvSpPr>
          <p:spPr>
            <a:xfrm>
              <a:off x="6942865" y="561218"/>
              <a:ext cx="41365" cy="39768"/>
            </a:xfrm>
            <a:custGeom>
              <a:avLst/>
              <a:gdLst/>
              <a:ahLst/>
              <a:cxnLst/>
              <a:rect l="l" t="t" r="r" b="b"/>
              <a:pathLst>
                <a:path w="1062" h="1021" extrusionOk="0">
                  <a:moveTo>
                    <a:pt x="509" y="0"/>
                  </a:moveTo>
                  <a:cubicBezTo>
                    <a:pt x="0" y="0"/>
                    <a:pt x="333" y="1021"/>
                    <a:pt x="333" y="1021"/>
                  </a:cubicBezTo>
                  <a:cubicBezTo>
                    <a:pt x="940" y="827"/>
                    <a:pt x="1061" y="25"/>
                    <a:pt x="527" y="1"/>
                  </a:cubicBezTo>
                  <a:cubicBezTo>
                    <a:pt x="521" y="0"/>
                    <a:pt x="515" y="0"/>
                    <a:pt x="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24"/>
            <p:cNvSpPr/>
            <p:nvPr/>
          </p:nvSpPr>
          <p:spPr>
            <a:xfrm>
              <a:off x="6952953" y="576370"/>
              <a:ext cx="12347" cy="26525"/>
            </a:xfrm>
            <a:custGeom>
              <a:avLst/>
              <a:gdLst/>
              <a:ahLst/>
              <a:cxnLst/>
              <a:rect l="l" t="t" r="r" b="b"/>
              <a:pathLst>
                <a:path w="317" h="681" extrusionOk="0">
                  <a:moveTo>
                    <a:pt x="268" y="0"/>
                  </a:moveTo>
                  <a:cubicBezTo>
                    <a:pt x="244" y="0"/>
                    <a:pt x="195" y="25"/>
                    <a:pt x="195" y="49"/>
                  </a:cubicBezTo>
                  <a:cubicBezTo>
                    <a:pt x="171" y="243"/>
                    <a:pt x="122" y="413"/>
                    <a:pt x="25" y="583"/>
                  </a:cubicBezTo>
                  <a:cubicBezTo>
                    <a:pt x="1" y="608"/>
                    <a:pt x="1" y="656"/>
                    <a:pt x="25" y="680"/>
                  </a:cubicBezTo>
                  <a:lnTo>
                    <a:pt x="98" y="680"/>
                  </a:lnTo>
                  <a:cubicBezTo>
                    <a:pt x="195" y="486"/>
                    <a:pt x="268" y="292"/>
                    <a:pt x="316" y="73"/>
                  </a:cubicBezTo>
                  <a:cubicBezTo>
                    <a:pt x="316" y="49"/>
                    <a:pt x="292"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41" name="Google Shape;1041;p24"/>
          <p:cNvGrpSpPr/>
          <p:nvPr/>
        </p:nvGrpSpPr>
        <p:grpSpPr>
          <a:xfrm rot="4477981">
            <a:off x="-60364" y="5626183"/>
            <a:ext cx="1065851" cy="939624"/>
            <a:chOff x="4508023" y="3764622"/>
            <a:chExt cx="161487" cy="142362"/>
          </a:xfrm>
        </p:grpSpPr>
        <p:sp>
          <p:nvSpPr>
            <p:cNvPr id="1042" name="Google Shape;1042;p24"/>
            <p:cNvSpPr/>
            <p:nvPr/>
          </p:nvSpPr>
          <p:spPr>
            <a:xfrm>
              <a:off x="4558151" y="3764622"/>
              <a:ext cx="65163" cy="54335"/>
            </a:xfrm>
            <a:custGeom>
              <a:avLst/>
              <a:gdLst/>
              <a:ahLst/>
              <a:cxnLst/>
              <a:rect l="l" t="t" r="r" b="b"/>
              <a:pathLst>
                <a:path w="1673" h="1395" extrusionOk="0">
                  <a:moveTo>
                    <a:pt x="947" y="1"/>
                  </a:moveTo>
                  <a:cubicBezTo>
                    <a:pt x="917" y="1"/>
                    <a:pt x="885" y="4"/>
                    <a:pt x="851" y="10"/>
                  </a:cubicBezTo>
                  <a:cubicBezTo>
                    <a:pt x="1" y="156"/>
                    <a:pt x="1118" y="1225"/>
                    <a:pt x="1118" y="1225"/>
                  </a:cubicBezTo>
                  <a:cubicBezTo>
                    <a:pt x="1208" y="1344"/>
                    <a:pt x="1284" y="1394"/>
                    <a:pt x="1346" y="1394"/>
                  </a:cubicBezTo>
                  <a:cubicBezTo>
                    <a:pt x="1672" y="1394"/>
                    <a:pt x="1599" y="1"/>
                    <a:pt x="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24"/>
            <p:cNvSpPr/>
            <p:nvPr/>
          </p:nvSpPr>
          <p:spPr>
            <a:xfrm>
              <a:off x="4607735" y="3824527"/>
              <a:ext cx="61775" cy="35678"/>
            </a:xfrm>
            <a:custGeom>
              <a:avLst/>
              <a:gdLst/>
              <a:ahLst/>
              <a:cxnLst/>
              <a:rect l="l" t="t" r="r" b="b"/>
              <a:pathLst>
                <a:path w="1586" h="916" extrusionOk="0">
                  <a:moveTo>
                    <a:pt x="851" y="0"/>
                  </a:moveTo>
                  <a:cubicBezTo>
                    <a:pt x="473" y="0"/>
                    <a:pt x="137" y="537"/>
                    <a:pt x="137" y="537"/>
                  </a:cubicBezTo>
                  <a:cubicBezTo>
                    <a:pt x="0" y="811"/>
                    <a:pt x="113" y="915"/>
                    <a:pt x="310" y="915"/>
                  </a:cubicBezTo>
                  <a:cubicBezTo>
                    <a:pt x="744" y="915"/>
                    <a:pt x="1585" y="409"/>
                    <a:pt x="1084" y="75"/>
                  </a:cubicBezTo>
                  <a:cubicBezTo>
                    <a:pt x="1006" y="22"/>
                    <a:pt x="928" y="0"/>
                    <a:pt x="8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24"/>
            <p:cNvSpPr/>
            <p:nvPr/>
          </p:nvSpPr>
          <p:spPr>
            <a:xfrm>
              <a:off x="4552971" y="3869787"/>
              <a:ext cx="66682" cy="28044"/>
            </a:xfrm>
            <a:custGeom>
              <a:avLst/>
              <a:gdLst/>
              <a:ahLst/>
              <a:cxnLst/>
              <a:rect l="l" t="t" r="r" b="b"/>
              <a:pathLst>
                <a:path w="1712" h="720" extrusionOk="0">
                  <a:moveTo>
                    <a:pt x="1042" y="0"/>
                  </a:moveTo>
                  <a:cubicBezTo>
                    <a:pt x="818" y="0"/>
                    <a:pt x="620" y="55"/>
                    <a:pt x="620" y="55"/>
                  </a:cubicBezTo>
                  <a:cubicBezTo>
                    <a:pt x="0" y="300"/>
                    <a:pt x="770" y="719"/>
                    <a:pt x="1278" y="719"/>
                  </a:cubicBezTo>
                  <a:cubicBezTo>
                    <a:pt x="1526" y="719"/>
                    <a:pt x="1712" y="618"/>
                    <a:pt x="1640" y="347"/>
                  </a:cubicBezTo>
                  <a:cubicBezTo>
                    <a:pt x="1564" y="67"/>
                    <a:pt x="1287" y="0"/>
                    <a:pt x="10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24"/>
            <p:cNvSpPr/>
            <p:nvPr/>
          </p:nvSpPr>
          <p:spPr>
            <a:xfrm>
              <a:off x="4549660" y="3798275"/>
              <a:ext cx="44364" cy="50479"/>
            </a:xfrm>
            <a:custGeom>
              <a:avLst/>
              <a:gdLst/>
              <a:ahLst/>
              <a:cxnLst/>
              <a:rect l="l" t="t" r="r" b="b"/>
              <a:pathLst>
                <a:path w="1139" h="1296" extrusionOk="0">
                  <a:moveTo>
                    <a:pt x="675" y="0"/>
                  </a:moveTo>
                  <a:cubicBezTo>
                    <a:pt x="627" y="0"/>
                    <a:pt x="572" y="14"/>
                    <a:pt x="510" y="45"/>
                  </a:cubicBezTo>
                  <a:cubicBezTo>
                    <a:pt x="0" y="288"/>
                    <a:pt x="438" y="1114"/>
                    <a:pt x="438" y="1114"/>
                  </a:cubicBezTo>
                  <a:cubicBezTo>
                    <a:pt x="517" y="1242"/>
                    <a:pt x="592" y="1295"/>
                    <a:pt x="659" y="1295"/>
                  </a:cubicBezTo>
                  <a:cubicBezTo>
                    <a:pt x="992" y="1295"/>
                    <a:pt x="1139" y="0"/>
                    <a:pt x="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24"/>
            <p:cNvSpPr/>
            <p:nvPr/>
          </p:nvSpPr>
          <p:spPr>
            <a:xfrm>
              <a:off x="4526018" y="3790290"/>
              <a:ext cx="91805" cy="116694"/>
            </a:xfrm>
            <a:custGeom>
              <a:avLst/>
              <a:gdLst/>
              <a:ahLst/>
              <a:cxnLst/>
              <a:rect l="l" t="t" r="r" b="b"/>
              <a:pathLst>
                <a:path w="2357" h="2996" extrusionOk="0">
                  <a:moveTo>
                    <a:pt x="1917" y="1"/>
                  </a:moveTo>
                  <a:cubicBezTo>
                    <a:pt x="1880" y="1"/>
                    <a:pt x="1855" y="40"/>
                    <a:pt x="1895" y="80"/>
                  </a:cubicBezTo>
                  <a:cubicBezTo>
                    <a:pt x="2162" y="299"/>
                    <a:pt x="2283" y="663"/>
                    <a:pt x="2186" y="1027"/>
                  </a:cubicBezTo>
                  <a:cubicBezTo>
                    <a:pt x="2113" y="1416"/>
                    <a:pt x="1773" y="1708"/>
                    <a:pt x="1360" y="1732"/>
                  </a:cubicBezTo>
                  <a:cubicBezTo>
                    <a:pt x="704" y="1780"/>
                    <a:pt x="146" y="2266"/>
                    <a:pt x="0" y="2946"/>
                  </a:cubicBezTo>
                  <a:cubicBezTo>
                    <a:pt x="0" y="2971"/>
                    <a:pt x="24" y="2995"/>
                    <a:pt x="49" y="2995"/>
                  </a:cubicBezTo>
                  <a:cubicBezTo>
                    <a:pt x="49" y="2995"/>
                    <a:pt x="73" y="2971"/>
                    <a:pt x="73" y="2946"/>
                  </a:cubicBezTo>
                  <a:cubicBezTo>
                    <a:pt x="219" y="2339"/>
                    <a:pt x="729" y="1878"/>
                    <a:pt x="1360" y="1805"/>
                  </a:cubicBezTo>
                  <a:cubicBezTo>
                    <a:pt x="1822" y="1780"/>
                    <a:pt x="2186" y="1465"/>
                    <a:pt x="2283" y="1027"/>
                  </a:cubicBezTo>
                  <a:cubicBezTo>
                    <a:pt x="2356" y="663"/>
                    <a:pt x="2235" y="250"/>
                    <a:pt x="1943" y="7"/>
                  </a:cubicBezTo>
                  <a:cubicBezTo>
                    <a:pt x="1934" y="3"/>
                    <a:pt x="1926" y="1"/>
                    <a:pt x="1917"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24"/>
            <p:cNvSpPr/>
            <p:nvPr/>
          </p:nvSpPr>
          <p:spPr>
            <a:xfrm>
              <a:off x="4596946" y="3843534"/>
              <a:ext cx="44520" cy="12698"/>
            </a:xfrm>
            <a:custGeom>
              <a:avLst/>
              <a:gdLst/>
              <a:ahLst/>
              <a:cxnLst/>
              <a:rect l="l" t="t" r="r" b="b"/>
              <a:pathLst>
                <a:path w="1143" h="326" extrusionOk="0">
                  <a:moveTo>
                    <a:pt x="1070" y="0"/>
                  </a:moveTo>
                  <a:cubicBezTo>
                    <a:pt x="903" y="93"/>
                    <a:pt x="522" y="243"/>
                    <a:pt x="265" y="243"/>
                  </a:cubicBezTo>
                  <a:cubicBezTo>
                    <a:pt x="187" y="243"/>
                    <a:pt x="119" y="229"/>
                    <a:pt x="74" y="195"/>
                  </a:cubicBezTo>
                  <a:cubicBezTo>
                    <a:pt x="74" y="183"/>
                    <a:pt x="68" y="177"/>
                    <a:pt x="59" y="177"/>
                  </a:cubicBezTo>
                  <a:cubicBezTo>
                    <a:pt x="50" y="177"/>
                    <a:pt x="37" y="183"/>
                    <a:pt x="25" y="195"/>
                  </a:cubicBezTo>
                  <a:cubicBezTo>
                    <a:pt x="1" y="195"/>
                    <a:pt x="1" y="243"/>
                    <a:pt x="25" y="243"/>
                  </a:cubicBezTo>
                  <a:cubicBezTo>
                    <a:pt x="80" y="298"/>
                    <a:pt x="135" y="325"/>
                    <a:pt x="199" y="325"/>
                  </a:cubicBezTo>
                  <a:cubicBezTo>
                    <a:pt x="221" y="325"/>
                    <a:pt x="244" y="322"/>
                    <a:pt x="268" y="316"/>
                  </a:cubicBezTo>
                  <a:cubicBezTo>
                    <a:pt x="560" y="292"/>
                    <a:pt x="851" y="219"/>
                    <a:pt x="1094" y="98"/>
                  </a:cubicBezTo>
                  <a:cubicBezTo>
                    <a:pt x="1118" y="73"/>
                    <a:pt x="1143" y="49"/>
                    <a:pt x="1118" y="25"/>
                  </a:cubicBezTo>
                  <a:cubicBezTo>
                    <a:pt x="1118" y="0"/>
                    <a:pt x="1094" y="0"/>
                    <a:pt x="1070"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24"/>
            <p:cNvSpPr/>
            <p:nvPr/>
          </p:nvSpPr>
          <p:spPr>
            <a:xfrm>
              <a:off x="4569525" y="3818529"/>
              <a:ext cx="11373" cy="42066"/>
            </a:xfrm>
            <a:custGeom>
              <a:avLst/>
              <a:gdLst/>
              <a:ahLst/>
              <a:cxnLst/>
              <a:rect l="l" t="t" r="r" b="b"/>
              <a:pathLst>
                <a:path w="292" h="1080" extrusionOk="0">
                  <a:moveTo>
                    <a:pt x="223" y="1"/>
                  </a:moveTo>
                  <a:cubicBezTo>
                    <a:pt x="207" y="1"/>
                    <a:pt x="195" y="18"/>
                    <a:pt x="195" y="35"/>
                  </a:cubicBezTo>
                  <a:cubicBezTo>
                    <a:pt x="171" y="132"/>
                    <a:pt x="0" y="910"/>
                    <a:pt x="219" y="1080"/>
                  </a:cubicBezTo>
                  <a:lnTo>
                    <a:pt x="292" y="1080"/>
                  </a:lnTo>
                  <a:cubicBezTo>
                    <a:pt x="292" y="1055"/>
                    <a:pt x="292" y="1031"/>
                    <a:pt x="292" y="1007"/>
                  </a:cubicBezTo>
                  <a:cubicBezTo>
                    <a:pt x="146" y="910"/>
                    <a:pt x="195" y="351"/>
                    <a:pt x="292" y="59"/>
                  </a:cubicBezTo>
                  <a:cubicBezTo>
                    <a:pt x="292" y="35"/>
                    <a:pt x="268" y="11"/>
                    <a:pt x="243" y="11"/>
                  </a:cubicBezTo>
                  <a:cubicBezTo>
                    <a:pt x="236" y="4"/>
                    <a:pt x="229" y="1"/>
                    <a:pt x="223"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24"/>
            <p:cNvSpPr/>
            <p:nvPr/>
          </p:nvSpPr>
          <p:spPr>
            <a:xfrm>
              <a:off x="4508023" y="3819074"/>
              <a:ext cx="44364" cy="50479"/>
            </a:xfrm>
            <a:custGeom>
              <a:avLst/>
              <a:gdLst/>
              <a:ahLst/>
              <a:cxnLst/>
              <a:rect l="l" t="t" r="r" b="b"/>
              <a:pathLst>
                <a:path w="1139" h="1296" extrusionOk="0">
                  <a:moveTo>
                    <a:pt x="657" y="0"/>
                  </a:moveTo>
                  <a:cubicBezTo>
                    <a:pt x="607" y="0"/>
                    <a:pt x="550" y="15"/>
                    <a:pt x="486" y="45"/>
                  </a:cubicBezTo>
                  <a:cubicBezTo>
                    <a:pt x="0" y="288"/>
                    <a:pt x="438" y="1114"/>
                    <a:pt x="438" y="1114"/>
                  </a:cubicBezTo>
                  <a:cubicBezTo>
                    <a:pt x="521" y="1242"/>
                    <a:pt x="598" y="1296"/>
                    <a:pt x="667" y="1296"/>
                  </a:cubicBezTo>
                  <a:cubicBezTo>
                    <a:pt x="1008" y="1296"/>
                    <a:pt x="1139" y="0"/>
                    <a:pt x="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24"/>
            <p:cNvSpPr/>
            <p:nvPr/>
          </p:nvSpPr>
          <p:spPr>
            <a:xfrm>
              <a:off x="4527887" y="3839756"/>
              <a:ext cx="11412" cy="42611"/>
            </a:xfrm>
            <a:custGeom>
              <a:avLst/>
              <a:gdLst/>
              <a:ahLst/>
              <a:cxnLst/>
              <a:rect l="l" t="t" r="r" b="b"/>
              <a:pathLst>
                <a:path w="293" h="1094" extrusionOk="0">
                  <a:moveTo>
                    <a:pt x="244" y="0"/>
                  </a:moveTo>
                  <a:cubicBezTo>
                    <a:pt x="219" y="0"/>
                    <a:pt x="195" y="0"/>
                    <a:pt x="195" y="25"/>
                  </a:cubicBezTo>
                  <a:cubicBezTo>
                    <a:pt x="171" y="122"/>
                    <a:pt x="1" y="899"/>
                    <a:pt x="219" y="1093"/>
                  </a:cubicBezTo>
                  <a:lnTo>
                    <a:pt x="244" y="1093"/>
                  </a:lnTo>
                  <a:cubicBezTo>
                    <a:pt x="268" y="1093"/>
                    <a:pt x="268" y="1093"/>
                    <a:pt x="292" y="1069"/>
                  </a:cubicBezTo>
                  <a:cubicBezTo>
                    <a:pt x="292" y="1045"/>
                    <a:pt x="292" y="1021"/>
                    <a:pt x="292" y="1021"/>
                  </a:cubicBezTo>
                  <a:cubicBezTo>
                    <a:pt x="146" y="899"/>
                    <a:pt x="219" y="365"/>
                    <a:pt x="292" y="49"/>
                  </a:cubicBezTo>
                  <a:cubicBezTo>
                    <a:pt x="292" y="25"/>
                    <a:pt x="268" y="0"/>
                    <a:pt x="244"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24"/>
            <p:cNvSpPr/>
            <p:nvPr/>
          </p:nvSpPr>
          <p:spPr>
            <a:xfrm>
              <a:off x="4558151" y="3864334"/>
              <a:ext cx="37898" cy="22747"/>
            </a:xfrm>
            <a:custGeom>
              <a:avLst/>
              <a:gdLst/>
              <a:ahLst/>
              <a:cxnLst/>
              <a:rect l="l" t="t" r="r" b="b"/>
              <a:pathLst>
                <a:path w="973" h="584" extrusionOk="0">
                  <a:moveTo>
                    <a:pt x="25" y="1"/>
                  </a:moveTo>
                  <a:cubicBezTo>
                    <a:pt x="1" y="25"/>
                    <a:pt x="1" y="49"/>
                    <a:pt x="1" y="74"/>
                  </a:cubicBezTo>
                  <a:cubicBezTo>
                    <a:pt x="195" y="390"/>
                    <a:pt x="535" y="584"/>
                    <a:pt x="924" y="584"/>
                  </a:cubicBezTo>
                  <a:cubicBezTo>
                    <a:pt x="948" y="584"/>
                    <a:pt x="973" y="584"/>
                    <a:pt x="973" y="560"/>
                  </a:cubicBezTo>
                  <a:cubicBezTo>
                    <a:pt x="973" y="511"/>
                    <a:pt x="948" y="511"/>
                    <a:pt x="924" y="511"/>
                  </a:cubicBezTo>
                  <a:cubicBezTo>
                    <a:pt x="584" y="487"/>
                    <a:pt x="268" y="317"/>
                    <a:pt x="74" y="25"/>
                  </a:cubicBezTo>
                  <a:cubicBezTo>
                    <a:pt x="74" y="1"/>
                    <a:pt x="50" y="1"/>
                    <a:pt x="25"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2" name="Google Shape;1052;p24"/>
          <p:cNvGrpSpPr/>
          <p:nvPr/>
        </p:nvGrpSpPr>
        <p:grpSpPr>
          <a:xfrm>
            <a:off x="8874603" y="-240769"/>
            <a:ext cx="2829184" cy="1886120"/>
            <a:chOff x="6655952" y="-180577"/>
            <a:chExt cx="2121888" cy="1414590"/>
          </a:xfrm>
        </p:grpSpPr>
        <p:grpSp>
          <p:nvGrpSpPr>
            <p:cNvPr id="1053" name="Google Shape;1053;p24"/>
            <p:cNvGrpSpPr/>
            <p:nvPr/>
          </p:nvGrpSpPr>
          <p:grpSpPr>
            <a:xfrm rot="1685293">
              <a:off x="8051699" y="334351"/>
              <a:ext cx="652925" cy="474307"/>
              <a:chOff x="5211663" y="1358969"/>
              <a:chExt cx="483893" cy="351481"/>
            </a:xfrm>
          </p:grpSpPr>
          <p:sp>
            <p:nvSpPr>
              <p:cNvPr id="1054" name="Google Shape;1054;p24"/>
              <p:cNvSpPr/>
              <p:nvPr/>
            </p:nvSpPr>
            <p:spPr>
              <a:xfrm>
                <a:off x="5519159" y="1395927"/>
                <a:ext cx="71050" cy="66812"/>
              </a:xfrm>
              <a:custGeom>
                <a:avLst/>
                <a:gdLst/>
                <a:ahLst/>
                <a:cxnLst/>
                <a:rect l="l" t="t" r="r" b="b"/>
                <a:pathLst>
                  <a:path w="1040" h="978" extrusionOk="0">
                    <a:moveTo>
                      <a:pt x="914" y="1"/>
                    </a:moveTo>
                    <a:cubicBezTo>
                      <a:pt x="801" y="1"/>
                      <a:pt x="571" y="36"/>
                      <a:pt x="67" y="176"/>
                    </a:cubicBezTo>
                    <a:cubicBezTo>
                      <a:pt x="0" y="198"/>
                      <a:pt x="16" y="324"/>
                      <a:pt x="95" y="324"/>
                    </a:cubicBezTo>
                    <a:cubicBezTo>
                      <a:pt x="102" y="324"/>
                      <a:pt x="109" y="323"/>
                      <a:pt x="116" y="322"/>
                    </a:cubicBezTo>
                    <a:cubicBezTo>
                      <a:pt x="359" y="249"/>
                      <a:pt x="626" y="200"/>
                      <a:pt x="869" y="152"/>
                    </a:cubicBezTo>
                    <a:lnTo>
                      <a:pt x="869" y="152"/>
                    </a:lnTo>
                    <a:cubicBezTo>
                      <a:pt x="796" y="322"/>
                      <a:pt x="626" y="662"/>
                      <a:pt x="505" y="880"/>
                    </a:cubicBezTo>
                    <a:cubicBezTo>
                      <a:pt x="480" y="905"/>
                      <a:pt x="480" y="953"/>
                      <a:pt x="529" y="977"/>
                    </a:cubicBezTo>
                    <a:lnTo>
                      <a:pt x="553" y="977"/>
                    </a:lnTo>
                    <a:cubicBezTo>
                      <a:pt x="577" y="977"/>
                      <a:pt x="602" y="977"/>
                      <a:pt x="602" y="953"/>
                    </a:cubicBezTo>
                    <a:cubicBezTo>
                      <a:pt x="650" y="880"/>
                      <a:pt x="990" y="249"/>
                      <a:pt x="1039" y="127"/>
                    </a:cubicBezTo>
                    <a:cubicBezTo>
                      <a:pt x="1039" y="103"/>
                      <a:pt x="1039" y="79"/>
                      <a:pt x="1039" y="30"/>
                    </a:cubicBezTo>
                    <a:cubicBezTo>
                      <a:pt x="1018" y="20"/>
                      <a:pt x="998" y="1"/>
                      <a:pt x="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24"/>
              <p:cNvSpPr/>
              <p:nvPr/>
            </p:nvSpPr>
            <p:spPr>
              <a:xfrm>
                <a:off x="5211663" y="1358969"/>
                <a:ext cx="483893" cy="351481"/>
              </a:xfrm>
              <a:custGeom>
                <a:avLst/>
                <a:gdLst/>
                <a:ahLst/>
                <a:cxnLst/>
                <a:rect l="l" t="t" r="r" b="b"/>
                <a:pathLst>
                  <a:path w="7083" h="5145" extrusionOk="0">
                    <a:moveTo>
                      <a:pt x="3768" y="0"/>
                    </a:moveTo>
                    <a:cubicBezTo>
                      <a:pt x="3734" y="0"/>
                      <a:pt x="3701" y="4"/>
                      <a:pt x="3670" y="12"/>
                    </a:cubicBezTo>
                    <a:cubicBezTo>
                      <a:pt x="3014" y="207"/>
                      <a:pt x="3232" y="1713"/>
                      <a:pt x="3232" y="1713"/>
                    </a:cubicBezTo>
                    <a:cubicBezTo>
                      <a:pt x="3232" y="1713"/>
                      <a:pt x="1357" y="535"/>
                      <a:pt x="891" y="535"/>
                    </a:cubicBezTo>
                    <a:cubicBezTo>
                      <a:pt x="865" y="535"/>
                      <a:pt x="844" y="539"/>
                      <a:pt x="827" y="547"/>
                    </a:cubicBezTo>
                    <a:cubicBezTo>
                      <a:pt x="366" y="814"/>
                      <a:pt x="1483" y="1664"/>
                      <a:pt x="1483" y="1664"/>
                    </a:cubicBezTo>
                    <a:cubicBezTo>
                      <a:pt x="1483" y="1664"/>
                      <a:pt x="832" y="1473"/>
                      <a:pt x="445" y="1473"/>
                    </a:cubicBezTo>
                    <a:cubicBezTo>
                      <a:pt x="263" y="1473"/>
                      <a:pt x="140" y="1516"/>
                      <a:pt x="171" y="1640"/>
                    </a:cubicBezTo>
                    <a:cubicBezTo>
                      <a:pt x="269" y="2029"/>
                      <a:pt x="1022" y="2490"/>
                      <a:pt x="1022" y="2490"/>
                    </a:cubicBezTo>
                    <a:cubicBezTo>
                      <a:pt x="730" y="2490"/>
                      <a:pt x="439" y="2539"/>
                      <a:pt x="147" y="2587"/>
                    </a:cubicBezTo>
                    <a:cubicBezTo>
                      <a:pt x="1" y="2650"/>
                      <a:pt x="594" y="3616"/>
                      <a:pt x="1664" y="3616"/>
                    </a:cubicBezTo>
                    <a:cubicBezTo>
                      <a:pt x="1835" y="3616"/>
                      <a:pt x="2018" y="3592"/>
                      <a:pt x="2212" y="3535"/>
                    </a:cubicBezTo>
                    <a:lnTo>
                      <a:pt x="2212" y="3535"/>
                    </a:lnTo>
                    <a:lnTo>
                      <a:pt x="1095" y="4506"/>
                    </a:lnTo>
                    <a:cubicBezTo>
                      <a:pt x="1095" y="4506"/>
                      <a:pt x="2102" y="5144"/>
                      <a:pt x="3258" y="5144"/>
                    </a:cubicBezTo>
                    <a:cubicBezTo>
                      <a:pt x="3697" y="5144"/>
                      <a:pt x="4158" y="5052"/>
                      <a:pt x="4593" y="4798"/>
                    </a:cubicBezTo>
                    <a:cubicBezTo>
                      <a:pt x="7083" y="3365"/>
                      <a:pt x="4779" y="0"/>
                      <a:pt x="3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24"/>
              <p:cNvSpPr/>
              <p:nvPr/>
            </p:nvSpPr>
            <p:spPr>
              <a:xfrm>
                <a:off x="5467307" y="1398045"/>
                <a:ext cx="48164" cy="44746"/>
              </a:xfrm>
              <a:custGeom>
                <a:avLst/>
                <a:gdLst/>
                <a:ahLst/>
                <a:cxnLst/>
                <a:rect l="l" t="t" r="r" b="b"/>
                <a:pathLst>
                  <a:path w="705" h="655" extrusionOk="0">
                    <a:moveTo>
                      <a:pt x="443" y="1"/>
                    </a:moveTo>
                    <a:cubicBezTo>
                      <a:pt x="395" y="1"/>
                      <a:pt x="349" y="49"/>
                      <a:pt x="365" y="96"/>
                    </a:cubicBezTo>
                    <a:cubicBezTo>
                      <a:pt x="413" y="218"/>
                      <a:pt x="462" y="363"/>
                      <a:pt x="486" y="485"/>
                    </a:cubicBezTo>
                    <a:cubicBezTo>
                      <a:pt x="365" y="388"/>
                      <a:pt x="243" y="291"/>
                      <a:pt x="122" y="169"/>
                    </a:cubicBezTo>
                    <a:cubicBezTo>
                      <a:pt x="110" y="157"/>
                      <a:pt x="92" y="151"/>
                      <a:pt x="73" y="151"/>
                    </a:cubicBezTo>
                    <a:cubicBezTo>
                      <a:pt x="55" y="151"/>
                      <a:pt x="37" y="157"/>
                      <a:pt x="25" y="169"/>
                    </a:cubicBezTo>
                    <a:cubicBezTo>
                      <a:pt x="0" y="218"/>
                      <a:pt x="0" y="266"/>
                      <a:pt x="25" y="291"/>
                    </a:cubicBezTo>
                    <a:cubicBezTo>
                      <a:pt x="340" y="606"/>
                      <a:pt x="462" y="655"/>
                      <a:pt x="535" y="655"/>
                    </a:cubicBezTo>
                    <a:lnTo>
                      <a:pt x="559" y="655"/>
                    </a:lnTo>
                    <a:cubicBezTo>
                      <a:pt x="608" y="631"/>
                      <a:pt x="705" y="582"/>
                      <a:pt x="511" y="48"/>
                    </a:cubicBezTo>
                    <a:cubicBezTo>
                      <a:pt x="494" y="14"/>
                      <a:pt x="468" y="1"/>
                      <a:pt x="4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24"/>
              <p:cNvSpPr/>
              <p:nvPr/>
            </p:nvSpPr>
            <p:spPr>
              <a:xfrm>
                <a:off x="5309630" y="1479885"/>
                <a:ext cx="102954" cy="109167"/>
              </a:xfrm>
              <a:custGeom>
                <a:avLst/>
                <a:gdLst/>
                <a:ahLst/>
                <a:cxnLst/>
                <a:rect l="l" t="t" r="r" b="b"/>
                <a:pathLst>
                  <a:path w="1507" h="1598" extrusionOk="0">
                    <a:moveTo>
                      <a:pt x="479" y="1"/>
                    </a:moveTo>
                    <a:cubicBezTo>
                      <a:pt x="444" y="1"/>
                      <a:pt x="427" y="9"/>
                      <a:pt x="414" y="16"/>
                    </a:cubicBezTo>
                    <a:cubicBezTo>
                      <a:pt x="389" y="40"/>
                      <a:pt x="389" y="64"/>
                      <a:pt x="389" y="113"/>
                    </a:cubicBezTo>
                    <a:cubicBezTo>
                      <a:pt x="389" y="210"/>
                      <a:pt x="535" y="380"/>
                      <a:pt x="657" y="477"/>
                    </a:cubicBezTo>
                    <a:cubicBezTo>
                      <a:pt x="1" y="526"/>
                      <a:pt x="1" y="599"/>
                      <a:pt x="1" y="672"/>
                    </a:cubicBezTo>
                    <a:cubicBezTo>
                      <a:pt x="1" y="744"/>
                      <a:pt x="74" y="793"/>
                      <a:pt x="98" y="817"/>
                    </a:cubicBezTo>
                    <a:cubicBezTo>
                      <a:pt x="219" y="890"/>
                      <a:pt x="316" y="963"/>
                      <a:pt x="438" y="1012"/>
                    </a:cubicBezTo>
                    <a:cubicBezTo>
                      <a:pt x="316" y="1036"/>
                      <a:pt x="195" y="1085"/>
                      <a:pt x="98" y="1157"/>
                    </a:cubicBezTo>
                    <a:cubicBezTo>
                      <a:pt x="49" y="1182"/>
                      <a:pt x="49" y="1255"/>
                      <a:pt x="74" y="1303"/>
                    </a:cubicBezTo>
                    <a:cubicBezTo>
                      <a:pt x="185" y="1481"/>
                      <a:pt x="397" y="1598"/>
                      <a:pt x="619" y="1598"/>
                    </a:cubicBezTo>
                    <a:cubicBezTo>
                      <a:pt x="639" y="1598"/>
                      <a:pt x="660" y="1597"/>
                      <a:pt x="681" y="1595"/>
                    </a:cubicBezTo>
                    <a:cubicBezTo>
                      <a:pt x="778" y="1595"/>
                      <a:pt x="875" y="1570"/>
                      <a:pt x="948" y="1546"/>
                    </a:cubicBezTo>
                    <a:cubicBezTo>
                      <a:pt x="997" y="1546"/>
                      <a:pt x="1021" y="1498"/>
                      <a:pt x="997" y="1473"/>
                    </a:cubicBezTo>
                    <a:cubicBezTo>
                      <a:pt x="997" y="1438"/>
                      <a:pt x="971" y="1415"/>
                      <a:pt x="938" y="1415"/>
                    </a:cubicBezTo>
                    <a:cubicBezTo>
                      <a:pt x="925" y="1415"/>
                      <a:pt x="912" y="1418"/>
                      <a:pt x="899" y="1425"/>
                    </a:cubicBezTo>
                    <a:cubicBezTo>
                      <a:pt x="829" y="1446"/>
                      <a:pt x="756" y="1457"/>
                      <a:pt x="683" y="1457"/>
                    </a:cubicBezTo>
                    <a:cubicBezTo>
                      <a:pt x="507" y="1457"/>
                      <a:pt x="333" y="1392"/>
                      <a:pt x="195" y="1255"/>
                    </a:cubicBezTo>
                    <a:cubicBezTo>
                      <a:pt x="365" y="1157"/>
                      <a:pt x="535" y="1109"/>
                      <a:pt x="705" y="1085"/>
                    </a:cubicBezTo>
                    <a:lnTo>
                      <a:pt x="729" y="1085"/>
                    </a:lnTo>
                    <a:cubicBezTo>
                      <a:pt x="754" y="1060"/>
                      <a:pt x="778" y="1036"/>
                      <a:pt x="778" y="1012"/>
                    </a:cubicBezTo>
                    <a:cubicBezTo>
                      <a:pt x="778" y="987"/>
                      <a:pt x="754" y="963"/>
                      <a:pt x="729" y="939"/>
                    </a:cubicBezTo>
                    <a:lnTo>
                      <a:pt x="705" y="939"/>
                    </a:lnTo>
                    <a:cubicBezTo>
                      <a:pt x="511" y="890"/>
                      <a:pt x="341" y="793"/>
                      <a:pt x="171" y="696"/>
                    </a:cubicBezTo>
                    <a:cubicBezTo>
                      <a:pt x="389" y="647"/>
                      <a:pt x="608" y="623"/>
                      <a:pt x="827" y="623"/>
                    </a:cubicBezTo>
                    <a:cubicBezTo>
                      <a:pt x="851" y="623"/>
                      <a:pt x="875" y="599"/>
                      <a:pt x="899" y="574"/>
                    </a:cubicBezTo>
                    <a:cubicBezTo>
                      <a:pt x="899" y="550"/>
                      <a:pt x="899" y="526"/>
                      <a:pt x="875" y="502"/>
                    </a:cubicBezTo>
                    <a:cubicBezTo>
                      <a:pt x="754" y="404"/>
                      <a:pt x="657" y="283"/>
                      <a:pt x="559" y="161"/>
                    </a:cubicBezTo>
                    <a:lnTo>
                      <a:pt x="559" y="161"/>
                    </a:lnTo>
                    <a:cubicBezTo>
                      <a:pt x="851" y="259"/>
                      <a:pt x="1118" y="380"/>
                      <a:pt x="1385" y="526"/>
                    </a:cubicBezTo>
                    <a:cubicBezTo>
                      <a:pt x="1434" y="526"/>
                      <a:pt x="1482" y="526"/>
                      <a:pt x="1482" y="477"/>
                    </a:cubicBezTo>
                    <a:cubicBezTo>
                      <a:pt x="1507" y="429"/>
                      <a:pt x="1482" y="404"/>
                      <a:pt x="1458" y="380"/>
                    </a:cubicBezTo>
                    <a:cubicBezTo>
                      <a:pt x="803" y="61"/>
                      <a:pt x="574" y="1"/>
                      <a:pt x="4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24"/>
              <p:cNvSpPr/>
              <p:nvPr/>
            </p:nvSpPr>
            <p:spPr>
              <a:xfrm>
                <a:off x="5442439" y="1508440"/>
                <a:ext cx="151050" cy="201598"/>
              </a:xfrm>
              <a:custGeom>
                <a:avLst/>
                <a:gdLst/>
                <a:ahLst/>
                <a:cxnLst/>
                <a:rect l="l" t="t" r="r" b="b"/>
                <a:pathLst>
                  <a:path w="2211" h="2951" extrusionOk="0">
                    <a:moveTo>
                      <a:pt x="2131" y="1"/>
                    </a:moveTo>
                    <a:cubicBezTo>
                      <a:pt x="2118" y="1"/>
                      <a:pt x="2103" y="4"/>
                      <a:pt x="2089" y="11"/>
                    </a:cubicBezTo>
                    <a:cubicBezTo>
                      <a:pt x="2089" y="11"/>
                      <a:pt x="0" y="982"/>
                      <a:pt x="49" y="2877"/>
                    </a:cubicBezTo>
                    <a:cubicBezTo>
                      <a:pt x="49" y="2901"/>
                      <a:pt x="73" y="2950"/>
                      <a:pt x="121" y="2950"/>
                    </a:cubicBezTo>
                    <a:cubicBezTo>
                      <a:pt x="170" y="2950"/>
                      <a:pt x="194" y="2901"/>
                      <a:pt x="194" y="2877"/>
                    </a:cubicBezTo>
                    <a:cubicBezTo>
                      <a:pt x="170" y="1080"/>
                      <a:pt x="2138" y="132"/>
                      <a:pt x="2162" y="132"/>
                    </a:cubicBezTo>
                    <a:cubicBezTo>
                      <a:pt x="2186" y="108"/>
                      <a:pt x="2211" y="84"/>
                      <a:pt x="2186" y="35"/>
                    </a:cubicBezTo>
                    <a:cubicBezTo>
                      <a:pt x="2186" y="18"/>
                      <a:pt x="2162" y="1"/>
                      <a:pt x="21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9" name="Google Shape;1059;p24"/>
            <p:cNvSpPr/>
            <p:nvPr/>
          </p:nvSpPr>
          <p:spPr>
            <a:xfrm rot="-2700000">
              <a:off x="7005059" y="-115361"/>
              <a:ext cx="716375" cy="1284157"/>
            </a:xfrm>
            <a:custGeom>
              <a:avLst/>
              <a:gdLst/>
              <a:ahLst/>
              <a:cxnLst/>
              <a:rect l="l" t="t" r="r" b="b"/>
              <a:pathLst>
                <a:path w="6681" h="11977" extrusionOk="0">
                  <a:moveTo>
                    <a:pt x="4276" y="0"/>
                  </a:moveTo>
                  <a:cubicBezTo>
                    <a:pt x="4276" y="0"/>
                    <a:pt x="4082" y="49"/>
                    <a:pt x="3839" y="146"/>
                  </a:cubicBezTo>
                  <a:lnTo>
                    <a:pt x="3887" y="267"/>
                  </a:lnTo>
                  <a:lnTo>
                    <a:pt x="3863" y="292"/>
                  </a:lnTo>
                  <a:cubicBezTo>
                    <a:pt x="4009" y="243"/>
                    <a:pt x="4155" y="195"/>
                    <a:pt x="4300" y="146"/>
                  </a:cubicBezTo>
                  <a:lnTo>
                    <a:pt x="4276" y="0"/>
                  </a:lnTo>
                  <a:close/>
                  <a:moveTo>
                    <a:pt x="3426" y="316"/>
                  </a:moveTo>
                  <a:cubicBezTo>
                    <a:pt x="3280" y="365"/>
                    <a:pt x="3134" y="437"/>
                    <a:pt x="3013" y="510"/>
                  </a:cubicBezTo>
                  <a:lnTo>
                    <a:pt x="3080" y="645"/>
                  </a:lnTo>
                  <a:lnTo>
                    <a:pt x="3080" y="645"/>
                  </a:lnTo>
                  <a:cubicBezTo>
                    <a:pt x="3198" y="578"/>
                    <a:pt x="3336" y="530"/>
                    <a:pt x="3474" y="437"/>
                  </a:cubicBezTo>
                  <a:lnTo>
                    <a:pt x="3426" y="316"/>
                  </a:lnTo>
                  <a:close/>
                  <a:moveTo>
                    <a:pt x="3080" y="645"/>
                  </a:moveTo>
                  <a:cubicBezTo>
                    <a:pt x="3074" y="649"/>
                    <a:pt x="3068" y="652"/>
                    <a:pt x="3061" y="656"/>
                  </a:cubicBezTo>
                  <a:lnTo>
                    <a:pt x="3086" y="656"/>
                  </a:lnTo>
                  <a:lnTo>
                    <a:pt x="3080" y="645"/>
                  </a:lnTo>
                  <a:close/>
                  <a:moveTo>
                    <a:pt x="2624" y="753"/>
                  </a:moveTo>
                  <a:cubicBezTo>
                    <a:pt x="2503" y="850"/>
                    <a:pt x="2406" y="948"/>
                    <a:pt x="2284" y="1069"/>
                  </a:cubicBezTo>
                  <a:lnTo>
                    <a:pt x="2403" y="1164"/>
                  </a:lnTo>
                  <a:lnTo>
                    <a:pt x="2403" y="1164"/>
                  </a:lnTo>
                  <a:cubicBezTo>
                    <a:pt x="2496" y="1055"/>
                    <a:pt x="2609" y="965"/>
                    <a:pt x="2721" y="875"/>
                  </a:cubicBezTo>
                  <a:lnTo>
                    <a:pt x="2624" y="753"/>
                  </a:lnTo>
                  <a:close/>
                  <a:moveTo>
                    <a:pt x="2403" y="1164"/>
                  </a:moveTo>
                  <a:cubicBezTo>
                    <a:pt x="2396" y="1173"/>
                    <a:pt x="2388" y="1182"/>
                    <a:pt x="2381" y="1191"/>
                  </a:cubicBezTo>
                  <a:lnTo>
                    <a:pt x="2406" y="1166"/>
                  </a:lnTo>
                  <a:lnTo>
                    <a:pt x="2403" y="1164"/>
                  </a:lnTo>
                  <a:close/>
                  <a:moveTo>
                    <a:pt x="1993" y="1409"/>
                  </a:moveTo>
                  <a:cubicBezTo>
                    <a:pt x="1895" y="1531"/>
                    <a:pt x="1823" y="1676"/>
                    <a:pt x="1774" y="1822"/>
                  </a:cubicBezTo>
                  <a:lnTo>
                    <a:pt x="1895" y="1871"/>
                  </a:lnTo>
                  <a:lnTo>
                    <a:pt x="1895" y="1895"/>
                  </a:lnTo>
                  <a:cubicBezTo>
                    <a:pt x="1944" y="1749"/>
                    <a:pt x="2017" y="1628"/>
                    <a:pt x="2114" y="1506"/>
                  </a:cubicBezTo>
                  <a:lnTo>
                    <a:pt x="1993" y="1409"/>
                  </a:lnTo>
                  <a:close/>
                  <a:moveTo>
                    <a:pt x="1628" y="2259"/>
                  </a:moveTo>
                  <a:cubicBezTo>
                    <a:pt x="1604" y="2405"/>
                    <a:pt x="1580" y="2551"/>
                    <a:pt x="1580" y="2697"/>
                  </a:cubicBezTo>
                  <a:lnTo>
                    <a:pt x="1701" y="2697"/>
                  </a:lnTo>
                  <a:cubicBezTo>
                    <a:pt x="1704" y="2559"/>
                    <a:pt x="1728" y="2421"/>
                    <a:pt x="1774" y="2284"/>
                  </a:cubicBezTo>
                  <a:lnTo>
                    <a:pt x="1628" y="2259"/>
                  </a:lnTo>
                  <a:close/>
                  <a:moveTo>
                    <a:pt x="1701" y="2697"/>
                  </a:moveTo>
                  <a:cubicBezTo>
                    <a:pt x="1701" y="2705"/>
                    <a:pt x="1701" y="2713"/>
                    <a:pt x="1701" y="2721"/>
                  </a:cubicBezTo>
                  <a:lnTo>
                    <a:pt x="1725" y="2697"/>
                  </a:lnTo>
                  <a:close/>
                  <a:moveTo>
                    <a:pt x="1774" y="3158"/>
                  </a:moveTo>
                  <a:lnTo>
                    <a:pt x="1628" y="3183"/>
                  </a:lnTo>
                  <a:cubicBezTo>
                    <a:pt x="1628" y="3304"/>
                    <a:pt x="1677" y="3401"/>
                    <a:pt x="1701" y="3523"/>
                  </a:cubicBezTo>
                  <a:lnTo>
                    <a:pt x="1725" y="3620"/>
                  </a:lnTo>
                  <a:lnTo>
                    <a:pt x="1871" y="3571"/>
                  </a:lnTo>
                  <a:lnTo>
                    <a:pt x="1847" y="3474"/>
                  </a:lnTo>
                  <a:cubicBezTo>
                    <a:pt x="1798" y="3377"/>
                    <a:pt x="1774" y="3255"/>
                    <a:pt x="1774" y="3158"/>
                  </a:cubicBezTo>
                  <a:close/>
                  <a:moveTo>
                    <a:pt x="3329" y="3863"/>
                  </a:moveTo>
                  <a:cubicBezTo>
                    <a:pt x="3232" y="3887"/>
                    <a:pt x="3061" y="3887"/>
                    <a:pt x="2867" y="3887"/>
                  </a:cubicBezTo>
                  <a:lnTo>
                    <a:pt x="2867" y="4054"/>
                  </a:lnTo>
                  <a:lnTo>
                    <a:pt x="2867" y="4054"/>
                  </a:lnTo>
                  <a:cubicBezTo>
                    <a:pt x="3049" y="4033"/>
                    <a:pt x="3189" y="4032"/>
                    <a:pt x="3329" y="4008"/>
                  </a:cubicBezTo>
                  <a:lnTo>
                    <a:pt x="3329" y="3863"/>
                  </a:lnTo>
                  <a:close/>
                  <a:moveTo>
                    <a:pt x="2867" y="4054"/>
                  </a:moveTo>
                  <a:cubicBezTo>
                    <a:pt x="2859" y="4055"/>
                    <a:pt x="2851" y="4056"/>
                    <a:pt x="2843" y="4057"/>
                  </a:cubicBezTo>
                  <a:lnTo>
                    <a:pt x="2867" y="4057"/>
                  </a:lnTo>
                  <a:lnTo>
                    <a:pt x="2867" y="4054"/>
                  </a:lnTo>
                  <a:close/>
                  <a:moveTo>
                    <a:pt x="2406" y="3960"/>
                  </a:moveTo>
                  <a:cubicBezTo>
                    <a:pt x="2284" y="3984"/>
                    <a:pt x="2163" y="4008"/>
                    <a:pt x="2041" y="4033"/>
                  </a:cubicBezTo>
                  <a:lnTo>
                    <a:pt x="2017" y="3984"/>
                  </a:lnTo>
                  <a:lnTo>
                    <a:pt x="1871" y="4033"/>
                  </a:lnTo>
                  <a:cubicBezTo>
                    <a:pt x="1944" y="4178"/>
                    <a:pt x="2017" y="4324"/>
                    <a:pt x="2090" y="4446"/>
                  </a:cubicBezTo>
                  <a:lnTo>
                    <a:pt x="2211" y="4373"/>
                  </a:lnTo>
                  <a:cubicBezTo>
                    <a:pt x="2163" y="4300"/>
                    <a:pt x="2138" y="4227"/>
                    <a:pt x="2090" y="4178"/>
                  </a:cubicBezTo>
                  <a:cubicBezTo>
                    <a:pt x="2211" y="4130"/>
                    <a:pt x="2333" y="4130"/>
                    <a:pt x="2430" y="4106"/>
                  </a:cubicBezTo>
                  <a:lnTo>
                    <a:pt x="2406" y="3960"/>
                  </a:lnTo>
                  <a:close/>
                  <a:moveTo>
                    <a:pt x="1531" y="4178"/>
                  </a:moveTo>
                  <a:cubicBezTo>
                    <a:pt x="1385" y="4227"/>
                    <a:pt x="1240" y="4300"/>
                    <a:pt x="1118" y="4349"/>
                  </a:cubicBezTo>
                  <a:lnTo>
                    <a:pt x="1185" y="4483"/>
                  </a:lnTo>
                  <a:lnTo>
                    <a:pt x="1185" y="4483"/>
                  </a:lnTo>
                  <a:cubicBezTo>
                    <a:pt x="1303" y="4416"/>
                    <a:pt x="1441" y="4370"/>
                    <a:pt x="1580" y="4324"/>
                  </a:cubicBezTo>
                  <a:lnTo>
                    <a:pt x="1531" y="4178"/>
                  </a:lnTo>
                  <a:close/>
                  <a:moveTo>
                    <a:pt x="1185" y="4483"/>
                  </a:moveTo>
                  <a:lnTo>
                    <a:pt x="1185" y="4483"/>
                  </a:lnTo>
                  <a:cubicBezTo>
                    <a:pt x="1179" y="4487"/>
                    <a:pt x="1173" y="4491"/>
                    <a:pt x="1167" y="4494"/>
                  </a:cubicBezTo>
                  <a:lnTo>
                    <a:pt x="1191" y="4494"/>
                  </a:lnTo>
                  <a:lnTo>
                    <a:pt x="1185" y="4483"/>
                  </a:lnTo>
                  <a:close/>
                  <a:moveTo>
                    <a:pt x="3426" y="4203"/>
                  </a:moveTo>
                  <a:cubicBezTo>
                    <a:pt x="3377" y="4324"/>
                    <a:pt x="3304" y="4446"/>
                    <a:pt x="3207" y="4519"/>
                  </a:cubicBezTo>
                  <a:lnTo>
                    <a:pt x="3304" y="4640"/>
                  </a:lnTo>
                  <a:cubicBezTo>
                    <a:pt x="3426" y="4543"/>
                    <a:pt x="3499" y="4397"/>
                    <a:pt x="3572" y="4251"/>
                  </a:cubicBezTo>
                  <a:lnTo>
                    <a:pt x="3426" y="4203"/>
                  </a:lnTo>
                  <a:close/>
                  <a:moveTo>
                    <a:pt x="2478" y="4664"/>
                  </a:moveTo>
                  <a:lnTo>
                    <a:pt x="2406" y="4786"/>
                  </a:lnTo>
                  <a:cubicBezTo>
                    <a:pt x="2503" y="4859"/>
                    <a:pt x="2624" y="4883"/>
                    <a:pt x="2746" y="4883"/>
                  </a:cubicBezTo>
                  <a:lnTo>
                    <a:pt x="2891" y="4883"/>
                  </a:lnTo>
                  <a:lnTo>
                    <a:pt x="2867" y="4737"/>
                  </a:lnTo>
                  <a:cubicBezTo>
                    <a:pt x="2831" y="4743"/>
                    <a:pt x="2796" y="4746"/>
                    <a:pt x="2762" y="4746"/>
                  </a:cubicBezTo>
                  <a:cubicBezTo>
                    <a:pt x="2661" y="4746"/>
                    <a:pt x="2570" y="4719"/>
                    <a:pt x="2478" y="4664"/>
                  </a:cubicBezTo>
                  <a:close/>
                  <a:moveTo>
                    <a:pt x="705" y="4616"/>
                  </a:moveTo>
                  <a:cubicBezTo>
                    <a:pt x="584" y="4713"/>
                    <a:pt x="486" y="4810"/>
                    <a:pt x="389" y="4932"/>
                  </a:cubicBezTo>
                  <a:lnTo>
                    <a:pt x="486" y="5004"/>
                  </a:lnTo>
                  <a:lnTo>
                    <a:pt x="486" y="5029"/>
                  </a:lnTo>
                  <a:cubicBezTo>
                    <a:pt x="584" y="4907"/>
                    <a:pt x="681" y="4810"/>
                    <a:pt x="802" y="4737"/>
                  </a:cubicBezTo>
                  <a:lnTo>
                    <a:pt x="705" y="4616"/>
                  </a:lnTo>
                  <a:close/>
                  <a:moveTo>
                    <a:pt x="146" y="5320"/>
                  </a:moveTo>
                  <a:cubicBezTo>
                    <a:pt x="74" y="5466"/>
                    <a:pt x="49" y="5612"/>
                    <a:pt x="25" y="5757"/>
                  </a:cubicBezTo>
                  <a:lnTo>
                    <a:pt x="171" y="5782"/>
                  </a:lnTo>
                  <a:cubicBezTo>
                    <a:pt x="171" y="5636"/>
                    <a:pt x="219" y="5515"/>
                    <a:pt x="268" y="5369"/>
                  </a:cubicBezTo>
                  <a:lnTo>
                    <a:pt x="146" y="5320"/>
                  </a:lnTo>
                  <a:close/>
                  <a:moveTo>
                    <a:pt x="1" y="6219"/>
                  </a:moveTo>
                  <a:cubicBezTo>
                    <a:pt x="25" y="6389"/>
                    <a:pt x="49" y="6535"/>
                    <a:pt x="98" y="6681"/>
                  </a:cubicBezTo>
                  <a:lnTo>
                    <a:pt x="219" y="6656"/>
                  </a:lnTo>
                  <a:cubicBezTo>
                    <a:pt x="195" y="6511"/>
                    <a:pt x="171" y="6365"/>
                    <a:pt x="171" y="6219"/>
                  </a:cubicBezTo>
                  <a:close/>
                  <a:moveTo>
                    <a:pt x="341" y="7045"/>
                  </a:moveTo>
                  <a:lnTo>
                    <a:pt x="219" y="7118"/>
                  </a:lnTo>
                  <a:cubicBezTo>
                    <a:pt x="268" y="7239"/>
                    <a:pt x="316" y="7385"/>
                    <a:pt x="389" y="7531"/>
                  </a:cubicBezTo>
                  <a:lnTo>
                    <a:pt x="535" y="7458"/>
                  </a:lnTo>
                  <a:cubicBezTo>
                    <a:pt x="462" y="7312"/>
                    <a:pt x="414" y="7191"/>
                    <a:pt x="341" y="7045"/>
                  </a:cubicBezTo>
                  <a:close/>
                  <a:moveTo>
                    <a:pt x="729" y="7871"/>
                  </a:moveTo>
                  <a:lnTo>
                    <a:pt x="608" y="7944"/>
                  </a:lnTo>
                  <a:lnTo>
                    <a:pt x="632" y="7992"/>
                  </a:lnTo>
                  <a:cubicBezTo>
                    <a:pt x="705" y="8114"/>
                    <a:pt x="778" y="8211"/>
                    <a:pt x="827" y="8308"/>
                  </a:cubicBezTo>
                  <a:lnTo>
                    <a:pt x="948" y="8235"/>
                  </a:lnTo>
                  <a:cubicBezTo>
                    <a:pt x="899" y="8138"/>
                    <a:pt x="827" y="8041"/>
                    <a:pt x="778" y="7920"/>
                  </a:cubicBezTo>
                  <a:lnTo>
                    <a:pt x="729" y="7871"/>
                  </a:lnTo>
                  <a:close/>
                  <a:moveTo>
                    <a:pt x="1191" y="8600"/>
                  </a:moveTo>
                  <a:lnTo>
                    <a:pt x="1069" y="8673"/>
                  </a:lnTo>
                  <a:cubicBezTo>
                    <a:pt x="1191" y="8794"/>
                    <a:pt x="1288" y="8915"/>
                    <a:pt x="1385" y="9037"/>
                  </a:cubicBezTo>
                  <a:lnTo>
                    <a:pt x="1482" y="8915"/>
                  </a:lnTo>
                  <a:cubicBezTo>
                    <a:pt x="1385" y="8818"/>
                    <a:pt x="1288" y="8697"/>
                    <a:pt x="1191" y="8600"/>
                  </a:cubicBezTo>
                  <a:close/>
                  <a:moveTo>
                    <a:pt x="1798" y="9231"/>
                  </a:moveTo>
                  <a:lnTo>
                    <a:pt x="1701" y="9353"/>
                  </a:lnTo>
                  <a:cubicBezTo>
                    <a:pt x="1823" y="9450"/>
                    <a:pt x="1944" y="9547"/>
                    <a:pt x="2065" y="9644"/>
                  </a:cubicBezTo>
                  <a:lnTo>
                    <a:pt x="2138" y="9523"/>
                  </a:lnTo>
                  <a:cubicBezTo>
                    <a:pt x="2017" y="9426"/>
                    <a:pt x="1920" y="9328"/>
                    <a:pt x="1798" y="9231"/>
                  </a:cubicBezTo>
                  <a:close/>
                  <a:moveTo>
                    <a:pt x="5029" y="9328"/>
                  </a:moveTo>
                  <a:cubicBezTo>
                    <a:pt x="4981" y="9328"/>
                    <a:pt x="4932" y="9328"/>
                    <a:pt x="4908" y="9353"/>
                  </a:cubicBezTo>
                  <a:lnTo>
                    <a:pt x="4932" y="9499"/>
                  </a:lnTo>
                  <a:lnTo>
                    <a:pt x="5053" y="9499"/>
                  </a:lnTo>
                  <a:cubicBezTo>
                    <a:pt x="5029" y="9523"/>
                    <a:pt x="5005" y="9547"/>
                    <a:pt x="4981" y="9571"/>
                  </a:cubicBezTo>
                  <a:lnTo>
                    <a:pt x="5078" y="9693"/>
                  </a:lnTo>
                  <a:cubicBezTo>
                    <a:pt x="5151" y="9644"/>
                    <a:pt x="5199" y="9571"/>
                    <a:pt x="5223" y="9474"/>
                  </a:cubicBezTo>
                  <a:cubicBezTo>
                    <a:pt x="5223" y="9450"/>
                    <a:pt x="5199" y="9328"/>
                    <a:pt x="5029" y="9328"/>
                  </a:cubicBezTo>
                  <a:close/>
                  <a:moveTo>
                    <a:pt x="2527" y="9717"/>
                  </a:moveTo>
                  <a:lnTo>
                    <a:pt x="2478" y="9863"/>
                  </a:lnTo>
                  <a:cubicBezTo>
                    <a:pt x="2600" y="9936"/>
                    <a:pt x="2746" y="9984"/>
                    <a:pt x="2891" y="10033"/>
                  </a:cubicBezTo>
                  <a:lnTo>
                    <a:pt x="2940" y="9887"/>
                  </a:lnTo>
                  <a:cubicBezTo>
                    <a:pt x="2794" y="9839"/>
                    <a:pt x="2673" y="9790"/>
                    <a:pt x="2527" y="9717"/>
                  </a:cubicBezTo>
                  <a:close/>
                  <a:moveTo>
                    <a:pt x="4470" y="9596"/>
                  </a:moveTo>
                  <a:cubicBezTo>
                    <a:pt x="4373" y="9693"/>
                    <a:pt x="4300" y="9814"/>
                    <a:pt x="4276" y="9936"/>
                  </a:cubicBezTo>
                  <a:lnTo>
                    <a:pt x="4203" y="9936"/>
                  </a:lnTo>
                  <a:lnTo>
                    <a:pt x="4252" y="10082"/>
                  </a:lnTo>
                  <a:lnTo>
                    <a:pt x="4373" y="10057"/>
                  </a:lnTo>
                  <a:cubicBezTo>
                    <a:pt x="4495" y="10033"/>
                    <a:pt x="4592" y="9984"/>
                    <a:pt x="4689" y="9960"/>
                  </a:cubicBezTo>
                  <a:lnTo>
                    <a:pt x="4616" y="9814"/>
                  </a:lnTo>
                  <a:lnTo>
                    <a:pt x="4446" y="9887"/>
                  </a:lnTo>
                  <a:cubicBezTo>
                    <a:pt x="4495" y="9814"/>
                    <a:pt x="4519" y="9766"/>
                    <a:pt x="4568" y="9717"/>
                  </a:cubicBezTo>
                  <a:lnTo>
                    <a:pt x="4470" y="9596"/>
                  </a:lnTo>
                  <a:close/>
                  <a:moveTo>
                    <a:pt x="3353" y="9984"/>
                  </a:moveTo>
                  <a:lnTo>
                    <a:pt x="3329" y="10130"/>
                  </a:lnTo>
                  <a:cubicBezTo>
                    <a:pt x="3450" y="10130"/>
                    <a:pt x="3547" y="10154"/>
                    <a:pt x="3669" y="10154"/>
                  </a:cubicBezTo>
                  <a:lnTo>
                    <a:pt x="3790" y="10154"/>
                  </a:lnTo>
                  <a:lnTo>
                    <a:pt x="3790" y="9984"/>
                  </a:lnTo>
                  <a:cubicBezTo>
                    <a:pt x="3742" y="9992"/>
                    <a:pt x="3693" y="9995"/>
                    <a:pt x="3644" y="9995"/>
                  </a:cubicBezTo>
                  <a:cubicBezTo>
                    <a:pt x="3547" y="9995"/>
                    <a:pt x="3450" y="9984"/>
                    <a:pt x="3353" y="9984"/>
                  </a:cubicBezTo>
                  <a:close/>
                  <a:moveTo>
                    <a:pt x="4203" y="10494"/>
                  </a:moveTo>
                  <a:cubicBezTo>
                    <a:pt x="4227" y="10640"/>
                    <a:pt x="4252" y="10810"/>
                    <a:pt x="4325" y="10956"/>
                  </a:cubicBezTo>
                  <a:lnTo>
                    <a:pt x="4446" y="10907"/>
                  </a:lnTo>
                  <a:cubicBezTo>
                    <a:pt x="4398" y="10786"/>
                    <a:pt x="4373" y="10640"/>
                    <a:pt x="4349" y="10494"/>
                  </a:cubicBezTo>
                  <a:close/>
                  <a:moveTo>
                    <a:pt x="4665" y="11248"/>
                  </a:moveTo>
                  <a:lnTo>
                    <a:pt x="4543" y="11345"/>
                  </a:lnTo>
                  <a:cubicBezTo>
                    <a:pt x="4640" y="11466"/>
                    <a:pt x="4762" y="11563"/>
                    <a:pt x="4883" y="11661"/>
                  </a:cubicBezTo>
                  <a:lnTo>
                    <a:pt x="4981" y="11563"/>
                  </a:lnTo>
                  <a:cubicBezTo>
                    <a:pt x="4859" y="11466"/>
                    <a:pt x="4762" y="11369"/>
                    <a:pt x="4665" y="11248"/>
                  </a:cubicBezTo>
                  <a:close/>
                  <a:moveTo>
                    <a:pt x="5345" y="11733"/>
                  </a:moveTo>
                  <a:lnTo>
                    <a:pt x="5296" y="11855"/>
                  </a:lnTo>
                  <a:cubicBezTo>
                    <a:pt x="5442" y="11928"/>
                    <a:pt x="5588" y="11952"/>
                    <a:pt x="5758" y="11976"/>
                  </a:cubicBezTo>
                  <a:lnTo>
                    <a:pt x="5758" y="11831"/>
                  </a:lnTo>
                  <a:cubicBezTo>
                    <a:pt x="5636" y="11806"/>
                    <a:pt x="5491" y="11782"/>
                    <a:pt x="5345" y="11733"/>
                  </a:cubicBezTo>
                  <a:close/>
                  <a:moveTo>
                    <a:pt x="6632" y="11758"/>
                  </a:moveTo>
                  <a:cubicBezTo>
                    <a:pt x="6487" y="11782"/>
                    <a:pt x="6365" y="11806"/>
                    <a:pt x="6219" y="11831"/>
                  </a:cubicBezTo>
                  <a:lnTo>
                    <a:pt x="6219" y="11976"/>
                  </a:lnTo>
                  <a:cubicBezTo>
                    <a:pt x="6365" y="11952"/>
                    <a:pt x="6511" y="11928"/>
                    <a:pt x="6681" y="11879"/>
                  </a:cubicBezTo>
                  <a:lnTo>
                    <a:pt x="6632" y="1175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0" name="Google Shape;1060;p24"/>
          <p:cNvGrpSpPr/>
          <p:nvPr/>
        </p:nvGrpSpPr>
        <p:grpSpPr>
          <a:xfrm>
            <a:off x="-485665" y="2382291"/>
            <a:ext cx="1703989" cy="1347004"/>
            <a:chOff x="855987" y="2204128"/>
            <a:chExt cx="1217483" cy="962421"/>
          </a:xfrm>
        </p:grpSpPr>
        <p:grpSp>
          <p:nvGrpSpPr>
            <p:cNvPr id="1061" name="Google Shape;1061;p24"/>
            <p:cNvGrpSpPr/>
            <p:nvPr/>
          </p:nvGrpSpPr>
          <p:grpSpPr>
            <a:xfrm>
              <a:off x="855987" y="2204128"/>
              <a:ext cx="1146639" cy="962421"/>
              <a:chOff x="958238" y="2157575"/>
              <a:chExt cx="1115191" cy="936025"/>
            </a:xfrm>
          </p:grpSpPr>
          <p:sp>
            <p:nvSpPr>
              <p:cNvPr id="1062" name="Google Shape;1062;p24"/>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24"/>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24"/>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24"/>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24"/>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24"/>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8" name="Google Shape;1068;p24"/>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9" name="Google Shape;1069;p24"/>
          <p:cNvGrpSpPr/>
          <p:nvPr/>
        </p:nvGrpSpPr>
        <p:grpSpPr>
          <a:xfrm rot="10800000">
            <a:off x="5850705" y="-249093"/>
            <a:ext cx="2120540" cy="924348"/>
            <a:chOff x="3965010" y="571479"/>
            <a:chExt cx="1651683" cy="719972"/>
          </a:xfrm>
        </p:grpSpPr>
        <p:grpSp>
          <p:nvGrpSpPr>
            <p:cNvPr id="1070" name="Google Shape;1070;p24"/>
            <p:cNvGrpSpPr/>
            <p:nvPr/>
          </p:nvGrpSpPr>
          <p:grpSpPr>
            <a:xfrm>
              <a:off x="3965010" y="571479"/>
              <a:ext cx="1446820" cy="719972"/>
              <a:chOff x="3953250" y="571500"/>
              <a:chExt cx="1383325" cy="766825"/>
            </a:xfrm>
          </p:grpSpPr>
          <p:grpSp>
            <p:nvGrpSpPr>
              <p:cNvPr id="1071" name="Google Shape;1071;p24"/>
              <p:cNvGrpSpPr/>
              <p:nvPr/>
            </p:nvGrpSpPr>
            <p:grpSpPr>
              <a:xfrm>
                <a:off x="3953250" y="571500"/>
                <a:ext cx="1383166" cy="669650"/>
                <a:chOff x="897088" y="2374675"/>
                <a:chExt cx="1383166" cy="669650"/>
              </a:xfrm>
            </p:grpSpPr>
            <p:sp>
              <p:nvSpPr>
                <p:cNvPr id="1072" name="Google Shape;1072;p24"/>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24"/>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24"/>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24"/>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6" name="Google Shape;1076;p24"/>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7" name="Google Shape;1077;p24"/>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784819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blipFill>
          <a:blip r:embed="rId2">
            <a:alphaModFix/>
          </a:blip>
          <a:stretch>
            <a:fillRect/>
          </a:stretch>
        </a:blipFill>
        <a:effectLst/>
      </p:bgPr>
    </p:bg>
    <p:spTree>
      <p:nvGrpSpPr>
        <p:cNvPr id="1" name="Shape 1078"/>
        <p:cNvGrpSpPr/>
        <p:nvPr/>
      </p:nvGrpSpPr>
      <p:grpSpPr>
        <a:xfrm>
          <a:off x="0" y="0"/>
          <a:ext cx="0" cy="0"/>
          <a:chOff x="0" y="0"/>
          <a:chExt cx="0" cy="0"/>
        </a:xfrm>
      </p:grpSpPr>
      <p:sp>
        <p:nvSpPr>
          <p:cNvPr id="1079" name="Google Shape;1079;p25"/>
          <p:cNvSpPr/>
          <p:nvPr/>
        </p:nvSpPr>
        <p:spPr>
          <a:xfrm>
            <a:off x="7949219" y="1683500"/>
            <a:ext cx="3073600" cy="2054800"/>
          </a:xfrm>
          <a:prstGeom prst="roundRect">
            <a:avLst>
              <a:gd name="adj" fmla="val 9976"/>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25"/>
          <p:cNvSpPr/>
          <p:nvPr/>
        </p:nvSpPr>
        <p:spPr>
          <a:xfrm>
            <a:off x="1258419" y="1683500"/>
            <a:ext cx="3073600" cy="2054800"/>
          </a:xfrm>
          <a:prstGeom prst="roundRect">
            <a:avLst>
              <a:gd name="adj" fmla="val 9976"/>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25"/>
          <p:cNvSpPr/>
          <p:nvPr/>
        </p:nvSpPr>
        <p:spPr>
          <a:xfrm>
            <a:off x="4603819" y="1683500"/>
            <a:ext cx="3073600" cy="2054800"/>
          </a:xfrm>
          <a:prstGeom prst="roundRect">
            <a:avLst>
              <a:gd name="adj" fmla="val 9976"/>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25"/>
          <p:cNvSpPr/>
          <p:nvPr/>
        </p:nvSpPr>
        <p:spPr>
          <a:xfrm>
            <a:off x="7949191" y="4038483"/>
            <a:ext cx="3073600" cy="2054800"/>
          </a:xfrm>
          <a:prstGeom prst="roundRect">
            <a:avLst>
              <a:gd name="adj" fmla="val 9976"/>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25"/>
          <p:cNvSpPr/>
          <p:nvPr/>
        </p:nvSpPr>
        <p:spPr>
          <a:xfrm>
            <a:off x="1258419" y="4038483"/>
            <a:ext cx="3073600" cy="2054800"/>
          </a:xfrm>
          <a:prstGeom prst="roundRect">
            <a:avLst>
              <a:gd name="adj" fmla="val 9976"/>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25"/>
          <p:cNvSpPr/>
          <p:nvPr/>
        </p:nvSpPr>
        <p:spPr>
          <a:xfrm>
            <a:off x="4603805" y="4038483"/>
            <a:ext cx="3073600" cy="2054800"/>
          </a:xfrm>
          <a:prstGeom prst="roundRect">
            <a:avLst>
              <a:gd name="adj" fmla="val 9976"/>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5" name="Google Shape;1085;p25"/>
          <p:cNvSpPr/>
          <p:nvPr/>
        </p:nvSpPr>
        <p:spPr>
          <a:xfrm>
            <a:off x="7857957" y="1777972"/>
            <a:ext cx="3073600" cy="2054800"/>
          </a:xfrm>
          <a:prstGeom prst="roundRect">
            <a:avLst>
              <a:gd name="adj" fmla="val 9976"/>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6" name="Google Shape;1086;p25"/>
          <p:cNvSpPr/>
          <p:nvPr/>
        </p:nvSpPr>
        <p:spPr>
          <a:xfrm>
            <a:off x="1167159" y="1777972"/>
            <a:ext cx="3073600" cy="2054800"/>
          </a:xfrm>
          <a:prstGeom prst="roundRect">
            <a:avLst>
              <a:gd name="adj" fmla="val 9976"/>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7" name="Google Shape;1087;p25"/>
          <p:cNvSpPr/>
          <p:nvPr/>
        </p:nvSpPr>
        <p:spPr>
          <a:xfrm>
            <a:off x="4512559" y="1777972"/>
            <a:ext cx="3073600" cy="2054800"/>
          </a:xfrm>
          <a:prstGeom prst="roundRect">
            <a:avLst>
              <a:gd name="adj" fmla="val 9976"/>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8" name="Google Shape;1088;p25"/>
          <p:cNvSpPr/>
          <p:nvPr/>
        </p:nvSpPr>
        <p:spPr>
          <a:xfrm>
            <a:off x="7857931" y="4132955"/>
            <a:ext cx="3073600" cy="2054800"/>
          </a:xfrm>
          <a:prstGeom prst="roundRect">
            <a:avLst>
              <a:gd name="adj" fmla="val 9976"/>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9" name="Google Shape;1089;p25"/>
          <p:cNvSpPr/>
          <p:nvPr/>
        </p:nvSpPr>
        <p:spPr>
          <a:xfrm>
            <a:off x="1167159" y="4132955"/>
            <a:ext cx="3073600" cy="2054800"/>
          </a:xfrm>
          <a:prstGeom prst="roundRect">
            <a:avLst>
              <a:gd name="adj" fmla="val 9976"/>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0" name="Google Shape;1090;p25"/>
          <p:cNvSpPr/>
          <p:nvPr/>
        </p:nvSpPr>
        <p:spPr>
          <a:xfrm>
            <a:off x="4512544" y="4132955"/>
            <a:ext cx="3073600" cy="2054800"/>
          </a:xfrm>
          <a:prstGeom prst="roundRect">
            <a:avLst>
              <a:gd name="adj" fmla="val 9976"/>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1" name="Google Shape;1091;p25"/>
          <p:cNvSpPr txBox="1">
            <a:spLocks noGrp="1"/>
          </p:cNvSpPr>
          <p:nvPr>
            <p:ph type="title"/>
          </p:nvPr>
        </p:nvSpPr>
        <p:spPr>
          <a:xfrm>
            <a:off x="10051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92" name="Google Shape;1092;p25"/>
          <p:cNvSpPr txBox="1">
            <a:spLocks noGrp="1"/>
          </p:cNvSpPr>
          <p:nvPr>
            <p:ph type="title" idx="2"/>
          </p:nvPr>
        </p:nvSpPr>
        <p:spPr>
          <a:xfrm>
            <a:off x="8121149" y="1740699"/>
            <a:ext cx="2706000" cy="6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3" name="Google Shape;1093;p25"/>
          <p:cNvSpPr txBox="1">
            <a:spLocks noGrp="1"/>
          </p:cNvSpPr>
          <p:nvPr>
            <p:ph type="title" idx="3"/>
          </p:nvPr>
        </p:nvSpPr>
        <p:spPr>
          <a:xfrm>
            <a:off x="4775555" y="1740699"/>
            <a:ext cx="2706000" cy="6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4" name="Google Shape;1094;p25"/>
          <p:cNvSpPr txBox="1">
            <a:spLocks noGrp="1"/>
          </p:cNvSpPr>
          <p:nvPr>
            <p:ph type="title" idx="4"/>
          </p:nvPr>
        </p:nvSpPr>
        <p:spPr>
          <a:xfrm>
            <a:off x="1429945" y="1740699"/>
            <a:ext cx="2706000" cy="6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cxnSp>
        <p:nvCxnSpPr>
          <p:cNvPr id="1095" name="Google Shape;1095;p25"/>
          <p:cNvCxnSpPr/>
          <p:nvPr/>
        </p:nvCxnSpPr>
        <p:spPr>
          <a:xfrm>
            <a:off x="7858137" y="2363423"/>
            <a:ext cx="3073600" cy="0"/>
          </a:xfrm>
          <a:prstGeom prst="straightConnector1">
            <a:avLst/>
          </a:prstGeom>
          <a:noFill/>
          <a:ln w="19050" cap="flat" cmpd="sng">
            <a:solidFill>
              <a:schemeClr val="dk1"/>
            </a:solidFill>
            <a:prstDash val="solid"/>
            <a:round/>
            <a:headEnd type="none" w="med" len="med"/>
            <a:tailEnd type="none" w="med" len="med"/>
          </a:ln>
        </p:spPr>
      </p:cxnSp>
      <p:cxnSp>
        <p:nvCxnSpPr>
          <p:cNvPr id="1096" name="Google Shape;1096;p25"/>
          <p:cNvCxnSpPr/>
          <p:nvPr/>
        </p:nvCxnSpPr>
        <p:spPr>
          <a:xfrm>
            <a:off x="4512543" y="2363423"/>
            <a:ext cx="3073600" cy="0"/>
          </a:xfrm>
          <a:prstGeom prst="straightConnector1">
            <a:avLst/>
          </a:prstGeom>
          <a:noFill/>
          <a:ln w="19050" cap="flat" cmpd="sng">
            <a:solidFill>
              <a:schemeClr val="dk1"/>
            </a:solidFill>
            <a:prstDash val="solid"/>
            <a:round/>
            <a:headEnd type="none" w="med" len="med"/>
            <a:tailEnd type="none" w="med" len="med"/>
          </a:ln>
        </p:spPr>
      </p:cxnSp>
      <p:cxnSp>
        <p:nvCxnSpPr>
          <p:cNvPr id="1097" name="Google Shape;1097;p25"/>
          <p:cNvCxnSpPr/>
          <p:nvPr/>
        </p:nvCxnSpPr>
        <p:spPr>
          <a:xfrm>
            <a:off x="1166933" y="2363423"/>
            <a:ext cx="3073600" cy="0"/>
          </a:xfrm>
          <a:prstGeom prst="straightConnector1">
            <a:avLst/>
          </a:prstGeom>
          <a:noFill/>
          <a:ln w="19050" cap="flat" cmpd="sng">
            <a:solidFill>
              <a:schemeClr val="dk1"/>
            </a:solidFill>
            <a:prstDash val="solid"/>
            <a:round/>
            <a:headEnd type="none" w="med" len="med"/>
            <a:tailEnd type="none" w="med" len="med"/>
          </a:ln>
        </p:spPr>
      </p:cxnSp>
      <p:sp>
        <p:nvSpPr>
          <p:cNvPr id="1098" name="Google Shape;1098;p25"/>
          <p:cNvSpPr txBox="1">
            <a:spLocks noGrp="1"/>
          </p:cNvSpPr>
          <p:nvPr>
            <p:ph type="title" idx="5"/>
          </p:nvPr>
        </p:nvSpPr>
        <p:spPr>
          <a:xfrm>
            <a:off x="8121149" y="4110627"/>
            <a:ext cx="2706000" cy="6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9" name="Google Shape;1099;p25"/>
          <p:cNvSpPr txBox="1">
            <a:spLocks noGrp="1"/>
          </p:cNvSpPr>
          <p:nvPr>
            <p:ph type="title" idx="6"/>
          </p:nvPr>
        </p:nvSpPr>
        <p:spPr>
          <a:xfrm>
            <a:off x="4775555" y="4110627"/>
            <a:ext cx="2706000" cy="6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0" name="Google Shape;1100;p25"/>
          <p:cNvSpPr txBox="1">
            <a:spLocks noGrp="1"/>
          </p:cNvSpPr>
          <p:nvPr>
            <p:ph type="title" idx="7"/>
          </p:nvPr>
        </p:nvSpPr>
        <p:spPr>
          <a:xfrm>
            <a:off x="1429945" y="4110627"/>
            <a:ext cx="2706000" cy="6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cxnSp>
        <p:nvCxnSpPr>
          <p:cNvPr id="1101" name="Google Shape;1101;p25"/>
          <p:cNvCxnSpPr/>
          <p:nvPr/>
        </p:nvCxnSpPr>
        <p:spPr>
          <a:xfrm>
            <a:off x="7858137" y="4733351"/>
            <a:ext cx="3073600" cy="0"/>
          </a:xfrm>
          <a:prstGeom prst="straightConnector1">
            <a:avLst/>
          </a:prstGeom>
          <a:noFill/>
          <a:ln w="19050" cap="flat" cmpd="sng">
            <a:solidFill>
              <a:schemeClr val="dk1"/>
            </a:solidFill>
            <a:prstDash val="solid"/>
            <a:round/>
            <a:headEnd type="none" w="med" len="med"/>
            <a:tailEnd type="none" w="med" len="med"/>
          </a:ln>
        </p:spPr>
      </p:cxnSp>
      <p:cxnSp>
        <p:nvCxnSpPr>
          <p:cNvPr id="1102" name="Google Shape;1102;p25"/>
          <p:cNvCxnSpPr/>
          <p:nvPr/>
        </p:nvCxnSpPr>
        <p:spPr>
          <a:xfrm>
            <a:off x="4512543" y="4733351"/>
            <a:ext cx="3073600" cy="0"/>
          </a:xfrm>
          <a:prstGeom prst="straightConnector1">
            <a:avLst/>
          </a:prstGeom>
          <a:noFill/>
          <a:ln w="19050" cap="flat" cmpd="sng">
            <a:solidFill>
              <a:schemeClr val="dk1"/>
            </a:solidFill>
            <a:prstDash val="solid"/>
            <a:round/>
            <a:headEnd type="none" w="med" len="med"/>
            <a:tailEnd type="none" w="med" len="med"/>
          </a:ln>
        </p:spPr>
      </p:cxnSp>
      <p:cxnSp>
        <p:nvCxnSpPr>
          <p:cNvPr id="1103" name="Google Shape;1103;p25"/>
          <p:cNvCxnSpPr/>
          <p:nvPr/>
        </p:nvCxnSpPr>
        <p:spPr>
          <a:xfrm>
            <a:off x="1166933" y="4733351"/>
            <a:ext cx="3073600" cy="0"/>
          </a:xfrm>
          <a:prstGeom prst="straightConnector1">
            <a:avLst/>
          </a:prstGeom>
          <a:noFill/>
          <a:ln w="19050" cap="flat" cmpd="sng">
            <a:solidFill>
              <a:schemeClr val="dk1"/>
            </a:solidFill>
            <a:prstDash val="solid"/>
            <a:round/>
            <a:headEnd type="none" w="med" len="med"/>
            <a:tailEnd type="none" w="med" len="med"/>
          </a:ln>
        </p:spPr>
      </p:cxnSp>
      <p:sp>
        <p:nvSpPr>
          <p:cNvPr id="1104" name="Google Shape;1104;p25"/>
          <p:cNvSpPr txBox="1">
            <a:spLocks noGrp="1"/>
          </p:cNvSpPr>
          <p:nvPr>
            <p:ph type="subTitle" idx="1"/>
          </p:nvPr>
        </p:nvSpPr>
        <p:spPr>
          <a:xfrm>
            <a:off x="1516956" y="2766501"/>
            <a:ext cx="2516000" cy="677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Comfortaa"/>
              <a:buNone/>
              <a:defRPr sz="1867">
                <a:solidFill>
                  <a:schemeClr val="dk1"/>
                </a:solidFill>
                <a:latin typeface="Comfortaa"/>
                <a:ea typeface="Comfortaa"/>
                <a:cs typeface="Comfortaa"/>
                <a:sym typeface="Comfortaa"/>
              </a:defRPr>
            </a:lvl1pPr>
            <a:lvl2pPr lvl="1"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2pPr>
            <a:lvl3pPr lvl="2"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3pPr>
            <a:lvl4pPr lvl="3"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4pPr>
            <a:lvl5pPr lvl="4"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5pPr>
            <a:lvl6pPr lvl="5"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6pPr>
            <a:lvl7pPr lvl="6"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7pPr>
            <a:lvl8pPr lvl="7"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8pPr>
            <a:lvl9pPr lvl="8"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9pPr>
          </a:lstStyle>
          <a:p>
            <a:endParaRPr/>
          </a:p>
        </p:txBody>
      </p:sp>
      <p:sp>
        <p:nvSpPr>
          <p:cNvPr id="1105" name="Google Shape;1105;p25"/>
          <p:cNvSpPr txBox="1">
            <a:spLocks noGrp="1"/>
          </p:cNvSpPr>
          <p:nvPr>
            <p:ph type="subTitle" idx="8"/>
          </p:nvPr>
        </p:nvSpPr>
        <p:spPr>
          <a:xfrm>
            <a:off x="1516956" y="5116713"/>
            <a:ext cx="2516000" cy="677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Comfortaa"/>
              <a:buNone/>
              <a:defRPr sz="1867">
                <a:solidFill>
                  <a:schemeClr val="dk1"/>
                </a:solidFill>
                <a:latin typeface="Comfortaa"/>
                <a:ea typeface="Comfortaa"/>
                <a:cs typeface="Comfortaa"/>
                <a:sym typeface="Comfortaa"/>
              </a:defRPr>
            </a:lvl1pPr>
            <a:lvl2pPr lvl="1"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2pPr>
            <a:lvl3pPr lvl="2"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3pPr>
            <a:lvl4pPr lvl="3"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4pPr>
            <a:lvl5pPr lvl="4"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5pPr>
            <a:lvl6pPr lvl="5"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6pPr>
            <a:lvl7pPr lvl="6"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7pPr>
            <a:lvl8pPr lvl="7"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8pPr>
            <a:lvl9pPr lvl="8"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9pPr>
          </a:lstStyle>
          <a:p>
            <a:endParaRPr/>
          </a:p>
        </p:txBody>
      </p:sp>
      <p:sp>
        <p:nvSpPr>
          <p:cNvPr id="1106" name="Google Shape;1106;p25"/>
          <p:cNvSpPr txBox="1">
            <a:spLocks noGrp="1"/>
          </p:cNvSpPr>
          <p:nvPr>
            <p:ph type="subTitle" idx="9"/>
          </p:nvPr>
        </p:nvSpPr>
        <p:spPr>
          <a:xfrm>
            <a:off x="4882927" y="2766501"/>
            <a:ext cx="2516000" cy="677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Comfortaa"/>
              <a:buNone/>
              <a:defRPr sz="1867">
                <a:solidFill>
                  <a:schemeClr val="dk1"/>
                </a:solidFill>
                <a:latin typeface="Comfortaa"/>
                <a:ea typeface="Comfortaa"/>
                <a:cs typeface="Comfortaa"/>
                <a:sym typeface="Comfortaa"/>
              </a:defRPr>
            </a:lvl1pPr>
            <a:lvl2pPr lvl="1"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2pPr>
            <a:lvl3pPr lvl="2"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3pPr>
            <a:lvl4pPr lvl="3"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4pPr>
            <a:lvl5pPr lvl="4"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5pPr>
            <a:lvl6pPr lvl="5"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6pPr>
            <a:lvl7pPr lvl="6"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7pPr>
            <a:lvl8pPr lvl="7"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8pPr>
            <a:lvl9pPr lvl="8"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9pPr>
          </a:lstStyle>
          <a:p>
            <a:endParaRPr/>
          </a:p>
        </p:txBody>
      </p:sp>
      <p:sp>
        <p:nvSpPr>
          <p:cNvPr id="1107" name="Google Shape;1107;p25"/>
          <p:cNvSpPr txBox="1">
            <a:spLocks noGrp="1"/>
          </p:cNvSpPr>
          <p:nvPr>
            <p:ph type="subTitle" idx="13"/>
          </p:nvPr>
        </p:nvSpPr>
        <p:spPr>
          <a:xfrm>
            <a:off x="4882927" y="5116713"/>
            <a:ext cx="2516000" cy="677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Comfortaa"/>
              <a:buNone/>
              <a:defRPr sz="1867">
                <a:solidFill>
                  <a:schemeClr val="dk1"/>
                </a:solidFill>
                <a:latin typeface="Comfortaa"/>
                <a:ea typeface="Comfortaa"/>
                <a:cs typeface="Comfortaa"/>
                <a:sym typeface="Comfortaa"/>
              </a:defRPr>
            </a:lvl1pPr>
            <a:lvl2pPr lvl="1"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2pPr>
            <a:lvl3pPr lvl="2"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3pPr>
            <a:lvl4pPr lvl="3"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4pPr>
            <a:lvl5pPr lvl="4"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5pPr>
            <a:lvl6pPr lvl="5"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6pPr>
            <a:lvl7pPr lvl="6"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7pPr>
            <a:lvl8pPr lvl="7"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8pPr>
            <a:lvl9pPr lvl="8"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9pPr>
          </a:lstStyle>
          <a:p>
            <a:endParaRPr/>
          </a:p>
        </p:txBody>
      </p:sp>
      <p:sp>
        <p:nvSpPr>
          <p:cNvPr id="1108" name="Google Shape;1108;p25"/>
          <p:cNvSpPr txBox="1">
            <a:spLocks noGrp="1"/>
          </p:cNvSpPr>
          <p:nvPr>
            <p:ph type="subTitle" idx="14"/>
          </p:nvPr>
        </p:nvSpPr>
        <p:spPr>
          <a:xfrm>
            <a:off x="8248493" y="2766501"/>
            <a:ext cx="2516000" cy="677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Comfortaa"/>
              <a:buNone/>
              <a:defRPr sz="1867">
                <a:solidFill>
                  <a:schemeClr val="dk1"/>
                </a:solidFill>
                <a:latin typeface="Comfortaa"/>
                <a:ea typeface="Comfortaa"/>
                <a:cs typeface="Comfortaa"/>
                <a:sym typeface="Comfortaa"/>
              </a:defRPr>
            </a:lvl1pPr>
            <a:lvl2pPr lvl="1"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2pPr>
            <a:lvl3pPr lvl="2"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3pPr>
            <a:lvl4pPr lvl="3"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4pPr>
            <a:lvl5pPr lvl="4"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5pPr>
            <a:lvl6pPr lvl="5"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6pPr>
            <a:lvl7pPr lvl="6"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7pPr>
            <a:lvl8pPr lvl="7"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8pPr>
            <a:lvl9pPr lvl="8"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9pPr>
          </a:lstStyle>
          <a:p>
            <a:endParaRPr/>
          </a:p>
        </p:txBody>
      </p:sp>
      <p:sp>
        <p:nvSpPr>
          <p:cNvPr id="1109" name="Google Shape;1109;p25"/>
          <p:cNvSpPr txBox="1">
            <a:spLocks noGrp="1"/>
          </p:cNvSpPr>
          <p:nvPr>
            <p:ph type="subTitle" idx="15"/>
          </p:nvPr>
        </p:nvSpPr>
        <p:spPr>
          <a:xfrm>
            <a:off x="8248493" y="5116713"/>
            <a:ext cx="2516000" cy="677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Comfortaa"/>
              <a:buNone/>
              <a:defRPr sz="1867">
                <a:solidFill>
                  <a:schemeClr val="dk1"/>
                </a:solidFill>
                <a:latin typeface="Comfortaa"/>
                <a:ea typeface="Comfortaa"/>
                <a:cs typeface="Comfortaa"/>
                <a:sym typeface="Comfortaa"/>
              </a:defRPr>
            </a:lvl1pPr>
            <a:lvl2pPr lvl="1"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2pPr>
            <a:lvl3pPr lvl="2"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3pPr>
            <a:lvl4pPr lvl="3"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4pPr>
            <a:lvl5pPr lvl="4"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5pPr>
            <a:lvl6pPr lvl="5"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6pPr>
            <a:lvl7pPr lvl="6"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7pPr>
            <a:lvl8pPr lvl="7"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8pPr>
            <a:lvl9pPr lvl="8"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9pPr>
          </a:lstStyle>
          <a:p>
            <a:endParaRPr/>
          </a:p>
        </p:txBody>
      </p:sp>
      <p:grpSp>
        <p:nvGrpSpPr>
          <p:cNvPr id="1110" name="Google Shape;1110;p25"/>
          <p:cNvGrpSpPr/>
          <p:nvPr/>
        </p:nvGrpSpPr>
        <p:grpSpPr>
          <a:xfrm rot="3617422">
            <a:off x="79121" y="6139941"/>
            <a:ext cx="852331" cy="509352"/>
            <a:chOff x="1202177" y="4613417"/>
            <a:chExt cx="528376" cy="315757"/>
          </a:xfrm>
        </p:grpSpPr>
        <p:sp>
          <p:nvSpPr>
            <p:cNvPr id="1111" name="Google Shape;1111;p25"/>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5"/>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5"/>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5"/>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5"/>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5"/>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7" name="Google Shape;1117;p25"/>
          <p:cNvGrpSpPr/>
          <p:nvPr/>
        </p:nvGrpSpPr>
        <p:grpSpPr>
          <a:xfrm>
            <a:off x="11281081" y="5593040"/>
            <a:ext cx="888153" cy="1297929"/>
            <a:chOff x="-1047799" y="3300294"/>
            <a:chExt cx="439014" cy="641607"/>
          </a:xfrm>
        </p:grpSpPr>
        <p:sp>
          <p:nvSpPr>
            <p:cNvPr id="1118" name="Google Shape;1118;p25"/>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5"/>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5"/>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5"/>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5"/>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5"/>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5"/>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25"/>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5"/>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5"/>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5"/>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5"/>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5"/>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1" name="Google Shape;1131;p25"/>
          <p:cNvGrpSpPr/>
          <p:nvPr/>
        </p:nvGrpSpPr>
        <p:grpSpPr>
          <a:xfrm rot="-2839372" flipH="1">
            <a:off x="10298875" y="-335156"/>
            <a:ext cx="1448204" cy="1884213"/>
            <a:chOff x="4318023" y="4113296"/>
            <a:chExt cx="716422" cy="932073"/>
          </a:xfrm>
        </p:grpSpPr>
        <p:sp>
          <p:nvSpPr>
            <p:cNvPr id="1132" name="Google Shape;1132;p25"/>
            <p:cNvSpPr/>
            <p:nvPr/>
          </p:nvSpPr>
          <p:spPr>
            <a:xfrm>
              <a:off x="4842115" y="4245779"/>
              <a:ext cx="192329" cy="205812"/>
            </a:xfrm>
            <a:custGeom>
              <a:avLst/>
              <a:gdLst/>
              <a:ahLst/>
              <a:cxnLst/>
              <a:rect l="l" t="t" r="r" b="b"/>
              <a:pathLst>
                <a:path w="2211" h="2366" extrusionOk="0">
                  <a:moveTo>
                    <a:pt x="1579" y="179"/>
                  </a:moveTo>
                  <a:cubicBezTo>
                    <a:pt x="1798" y="179"/>
                    <a:pt x="1943" y="252"/>
                    <a:pt x="1992" y="422"/>
                  </a:cubicBezTo>
                  <a:cubicBezTo>
                    <a:pt x="2041" y="519"/>
                    <a:pt x="2016" y="616"/>
                    <a:pt x="1968" y="689"/>
                  </a:cubicBezTo>
                  <a:cubicBezTo>
                    <a:pt x="1798" y="908"/>
                    <a:pt x="1239" y="1005"/>
                    <a:pt x="802" y="1005"/>
                  </a:cubicBezTo>
                  <a:lnTo>
                    <a:pt x="777" y="1005"/>
                  </a:lnTo>
                  <a:cubicBezTo>
                    <a:pt x="705" y="1005"/>
                    <a:pt x="680" y="1054"/>
                    <a:pt x="705" y="1127"/>
                  </a:cubicBezTo>
                  <a:cubicBezTo>
                    <a:pt x="802" y="1321"/>
                    <a:pt x="1045" y="1904"/>
                    <a:pt x="826" y="2171"/>
                  </a:cubicBezTo>
                  <a:cubicBezTo>
                    <a:pt x="802" y="2195"/>
                    <a:pt x="777" y="2195"/>
                    <a:pt x="777" y="2195"/>
                  </a:cubicBezTo>
                  <a:cubicBezTo>
                    <a:pt x="632" y="2195"/>
                    <a:pt x="364" y="1782"/>
                    <a:pt x="170" y="1369"/>
                  </a:cubicBezTo>
                  <a:lnTo>
                    <a:pt x="486" y="495"/>
                  </a:lnTo>
                  <a:cubicBezTo>
                    <a:pt x="826" y="325"/>
                    <a:pt x="1190" y="203"/>
                    <a:pt x="1579" y="179"/>
                  </a:cubicBezTo>
                  <a:close/>
                  <a:moveTo>
                    <a:pt x="1663" y="1"/>
                  </a:moveTo>
                  <a:cubicBezTo>
                    <a:pt x="1635" y="1"/>
                    <a:pt x="1607" y="4"/>
                    <a:pt x="1579" y="9"/>
                  </a:cubicBezTo>
                  <a:cubicBezTo>
                    <a:pt x="1142" y="33"/>
                    <a:pt x="753" y="155"/>
                    <a:pt x="389" y="349"/>
                  </a:cubicBezTo>
                  <a:cubicBezTo>
                    <a:pt x="364" y="374"/>
                    <a:pt x="340" y="374"/>
                    <a:pt x="340" y="398"/>
                  </a:cubicBezTo>
                  <a:lnTo>
                    <a:pt x="0" y="1345"/>
                  </a:lnTo>
                  <a:cubicBezTo>
                    <a:pt x="0" y="1345"/>
                    <a:pt x="0" y="1369"/>
                    <a:pt x="0" y="1394"/>
                  </a:cubicBezTo>
                  <a:cubicBezTo>
                    <a:pt x="73" y="1564"/>
                    <a:pt x="437" y="2365"/>
                    <a:pt x="777" y="2365"/>
                  </a:cubicBezTo>
                  <a:cubicBezTo>
                    <a:pt x="850" y="2365"/>
                    <a:pt x="923" y="2341"/>
                    <a:pt x="972" y="2268"/>
                  </a:cubicBezTo>
                  <a:cubicBezTo>
                    <a:pt x="1215" y="1953"/>
                    <a:pt x="1020" y="1394"/>
                    <a:pt x="899" y="1151"/>
                  </a:cubicBezTo>
                  <a:cubicBezTo>
                    <a:pt x="1215" y="1151"/>
                    <a:pt x="1871" y="1102"/>
                    <a:pt x="2089" y="786"/>
                  </a:cubicBezTo>
                  <a:cubicBezTo>
                    <a:pt x="2186" y="665"/>
                    <a:pt x="2211" y="519"/>
                    <a:pt x="2162" y="374"/>
                  </a:cubicBezTo>
                  <a:cubicBezTo>
                    <a:pt x="2076" y="159"/>
                    <a:pt x="187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25"/>
            <p:cNvSpPr/>
            <p:nvPr/>
          </p:nvSpPr>
          <p:spPr>
            <a:xfrm>
              <a:off x="4730077" y="4175144"/>
              <a:ext cx="156491" cy="223645"/>
            </a:xfrm>
            <a:custGeom>
              <a:avLst/>
              <a:gdLst/>
              <a:ahLst/>
              <a:cxnLst/>
              <a:rect l="l" t="t" r="r" b="b"/>
              <a:pathLst>
                <a:path w="1799" h="2571" extrusionOk="0">
                  <a:moveTo>
                    <a:pt x="649" y="0"/>
                  </a:moveTo>
                  <a:cubicBezTo>
                    <a:pt x="597" y="0"/>
                    <a:pt x="542" y="6"/>
                    <a:pt x="486" y="19"/>
                  </a:cubicBezTo>
                  <a:cubicBezTo>
                    <a:pt x="365" y="44"/>
                    <a:pt x="244" y="141"/>
                    <a:pt x="195" y="262"/>
                  </a:cubicBezTo>
                  <a:cubicBezTo>
                    <a:pt x="98" y="602"/>
                    <a:pt x="511" y="1113"/>
                    <a:pt x="827" y="1501"/>
                  </a:cubicBezTo>
                  <a:cubicBezTo>
                    <a:pt x="632" y="1574"/>
                    <a:pt x="462" y="1671"/>
                    <a:pt x="292" y="1793"/>
                  </a:cubicBezTo>
                  <a:cubicBezTo>
                    <a:pt x="122" y="1890"/>
                    <a:pt x="1" y="2109"/>
                    <a:pt x="49" y="2327"/>
                  </a:cubicBezTo>
                  <a:cubicBezTo>
                    <a:pt x="49" y="2400"/>
                    <a:pt x="122" y="2497"/>
                    <a:pt x="195" y="2522"/>
                  </a:cubicBezTo>
                  <a:cubicBezTo>
                    <a:pt x="268" y="2546"/>
                    <a:pt x="341" y="2570"/>
                    <a:pt x="414" y="2570"/>
                  </a:cubicBezTo>
                  <a:cubicBezTo>
                    <a:pt x="754" y="2522"/>
                    <a:pt x="1094" y="2424"/>
                    <a:pt x="1410" y="2254"/>
                  </a:cubicBezTo>
                  <a:cubicBezTo>
                    <a:pt x="1458" y="2230"/>
                    <a:pt x="1458" y="2181"/>
                    <a:pt x="1434" y="2133"/>
                  </a:cubicBezTo>
                  <a:cubicBezTo>
                    <a:pt x="1434" y="2116"/>
                    <a:pt x="1397" y="2099"/>
                    <a:pt x="1367" y="2099"/>
                  </a:cubicBezTo>
                  <a:cubicBezTo>
                    <a:pt x="1355" y="2099"/>
                    <a:pt x="1344" y="2101"/>
                    <a:pt x="1337" y="2109"/>
                  </a:cubicBezTo>
                  <a:cubicBezTo>
                    <a:pt x="1075" y="2229"/>
                    <a:pt x="664" y="2400"/>
                    <a:pt x="406" y="2400"/>
                  </a:cubicBezTo>
                  <a:cubicBezTo>
                    <a:pt x="352" y="2400"/>
                    <a:pt x="305" y="2393"/>
                    <a:pt x="268" y="2376"/>
                  </a:cubicBezTo>
                  <a:cubicBezTo>
                    <a:pt x="244" y="2352"/>
                    <a:pt x="219" y="2327"/>
                    <a:pt x="195" y="2279"/>
                  </a:cubicBezTo>
                  <a:cubicBezTo>
                    <a:pt x="195" y="2206"/>
                    <a:pt x="219" y="2109"/>
                    <a:pt x="268" y="2036"/>
                  </a:cubicBezTo>
                  <a:cubicBezTo>
                    <a:pt x="462" y="1841"/>
                    <a:pt x="705" y="1696"/>
                    <a:pt x="972" y="1647"/>
                  </a:cubicBezTo>
                  <a:cubicBezTo>
                    <a:pt x="997" y="1647"/>
                    <a:pt x="1021" y="1623"/>
                    <a:pt x="1045" y="1598"/>
                  </a:cubicBezTo>
                  <a:cubicBezTo>
                    <a:pt x="1094" y="1550"/>
                    <a:pt x="1069" y="1526"/>
                    <a:pt x="997" y="1428"/>
                  </a:cubicBezTo>
                  <a:cubicBezTo>
                    <a:pt x="389" y="724"/>
                    <a:pt x="316" y="432"/>
                    <a:pt x="365" y="311"/>
                  </a:cubicBezTo>
                  <a:cubicBezTo>
                    <a:pt x="365" y="287"/>
                    <a:pt x="389" y="214"/>
                    <a:pt x="511" y="190"/>
                  </a:cubicBezTo>
                  <a:cubicBezTo>
                    <a:pt x="554" y="179"/>
                    <a:pt x="596" y="174"/>
                    <a:pt x="636" y="174"/>
                  </a:cubicBezTo>
                  <a:cubicBezTo>
                    <a:pt x="1244" y="174"/>
                    <a:pt x="1628" y="1283"/>
                    <a:pt x="1628" y="1283"/>
                  </a:cubicBezTo>
                  <a:cubicBezTo>
                    <a:pt x="1652" y="1307"/>
                    <a:pt x="1701" y="1331"/>
                    <a:pt x="1725" y="1331"/>
                  </a:cubicBezTo>
                  <a:cubicBezTo>
                    <a:pt x="1774" y="1307"/>
                    <a:pt x="1798" y="1258"/>
                    <a:pt x="1798" y="1210"/>
                  </a:cubicBezTo>
                  <a:cubicBezTo>
                    <a:pt x="1776" y="1165"/>
                    <a:pt x="1373"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25"/>
            <p:cNvSpPr/>
            <p:nvPr/>
          </p:nvSpPr>
          <p:spPr>
            <a:xfrm>
              <a:off x="4828807" y="4113296"/>
              <a:ext cx="167625" cy="150227"/>
            </a:xfrm>
            <a:custGeom>
              <a:avLst/>
              <a:gdLst/>
              <a:ahLst/>
              <a:cxnLst/>
              <a:rect l="l" t="t" r="r" b="b"/>
              <a:pathLst>
                <a:path w="1927" h="1727" extrusionOk="0">
                  <a:moveTo>
                    <a:pt x="119" y="1"/>
                  </a:moveTo>
                  <a:cubicBezTo>
                    <a:pt x="57" y="1"/>
                    <a:pt x="1" y="74"/>
                    <a:pt x="56" y="147"/>
                  </a:cubicBezTo>
                  <a:cubicBezTo>
                    <a:pt x="347" y="463"/>
                    <a:pt x="566" y="828"/>
                    <a:pt x="712" y="1241"/>
                  </a:cubicBezTo>
                  <a:cubicBezTo>
                    <a:pt x="663" y="1386"/>
                    <a:pt x="639" y="1532"/>
                    <a:pt x="663" y="1654"/>
                  </a:cubicBezTo>
                  <a:cubicBezTo>
                    <a:pt x="663" y="1702"/>
                    <a:pt x="712" y="1726"/>
                    <a:pt x="736" y="1726"/>
                  </a:cubicBezTo>
                  <a:cubicBezTo>
                    <a:pt x="785" y="1726"/>
                    <a:pt x="809" y="1702"/>
                    <a:pt x="833" y="1678"/>
                  </a:cubicBezTo>
                  <a:cubicBezTo>
                    <a:pt x="882" y="1532"/>
                    <a:pt x="882" y="1411"/>
                    <a:pt x="858" y="1265"/>
                  </a:cubicBezTo>
                  <a:cubicBezTo>
                    <a:pt x="882" y="1241"/>
                    <a:pt x="906" y="1216"/>
                    <a:pt x="906" y="1192"/>
                  </a:cubicBezTo>
                  <a:cubicBezTo>
                    <a:pt x="1149" y="876"/>
                    <a:pt x="1489" y="706"/>
                    <a:pt x="1854" y="658"/>
                  </a:cubicBezTo>
                  <a:cubicBezTo>
                    <a:pt x="1902" y="633"/>
                    <a:pt x="1926" y="609"/>
                    <a:pt x="1926" y="560"/>
                  </a:cubicBezTo>
                  <a:cubicBezTo>
                    <a:pt x="1902" y="512"/>
                    <a:pt x="1854" y="488"/>
                    <a:pt x="1829" y="488"/>
                  </a:cubicBezTo>
                  <a:cubicBezTo>
                    <a:pt x="1441" y="536"/>
                    <a:pt x="1076" y="730"/>
                    <a:pt x="809" y="1046"/>
                  </a:cubicBezTo>
                  <a:cubicBezTo>
                    <a:pt x="663" y="658"/>
                    <a:pt x="445" y="318"/>
                    <a:pt x="177" y="26"/>
                  </a:cubicBezTo>
                  <a:cubicBezTo>
                    <a:pt x="160" y="8"/>
                    <a:pt x="139"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5"/>
            <p:cNvSpPr/>
            <p:nvPr/>
          </p:nvSpPr>
          <p:spPr>
            <a:xfrm>
              <a:off x="4318023" y="4482647"/>
              <a:ext cx="515662" cy="562722"/>
            </a:xfrm>
            <a:custGeom>
              <a:avLst/>
              <a:gdLst/>
              <a:ahLst/>
              <a:cxnLst/>
              <a:rect l="l" t="t" r="r" b="b"/>
              <a:pathLst>
                <a:path w="5928" h="6469" extrusionOk="0">
                  <a:moveTo>
                    <a:pt x="5857" y="0"/>
                  </a:moveTo>
                  <a:cubicBezTo>
                    <a:pt x="5849" y="0"/>
                    <a:pt x="5840" y="2"/>
                    <a:pt x="5831" y="7"/>
                  </a:cubicBezTo>
                  <a:cubicBezTo>
                    <a:pt x="5782" y="7"/>
                    <a:pt x="5758" y="31"/>
                    <a:pt x="5758" y="80"/>
                  </a:cubicBezTo>
                  <a:cubicBezTo>
                    <a:pt x="5758" y="250"/>
                    <a:pt x="5734" y="396"/>
                    <a:pt x="5734" y="566"/>
                  </a:cubicBezTo>
                  <a:cubicBezTo>
                    <a:pt x="5709" y="590"/>
                    <a:pt x="5734" y="638"/>
                    <a:pt x="5782" y="638"/>
                  </a:cubicBezTo>
                  <a:lnTo>
                    <a:pt x="5782" y="614"/>
                  </a:lnTo>
                  <a:cubicBezTo>
                    <a:pt x="5791" y="619"/>
                    <a:pt x="5801" y="621"/>
                    <a:pt x="5810" y="621"/>
                  </a:cubicBezTo>
                  <a:cubicBezTo>
                    <a:pt x="5848" y="621"/>
                    <a:pt x="5879" y="585"/>
                    <a:pt x="5879" y="566"/>
                  </a:cubicBezTo>
                  <a:cubicBezTo>
                    <a:pt x="5904" y="396"/>
                    <a:pt x="5928" y="225"/>
                    <a:pt x="5928" y="80"/>
                  </a:cubicBezTo>
                  <a:cubicBezTo>
                    <a:pt x="5928" y="40"/>
                    <a:pt x="5896" y="0"/>
                    <a:pt x="5857" y="0"/>
                  </a:cubicBezTo>
                  <a:close/>
                  <a:moveTo>
                    <a:pt x="5682" y="972"/>
                  </a:moveTo>
                  <a:cubicBezTo>
                    <a:pt x="5644" y="972"/>
                    <a:pt x="5612" y="1007"/>
                    <a:pt x="5612" y="1027"/>
                  </a:cubicBezTo>
                  <a:cubicBezTo>
                    <a:pt x="5564" y="1197"/>
                    <a:pt x="5515" y="1343"/>
                    <a:pt x="5442" y="1489"/>
                  </a:cubicBezTo>
                  <a:cubicBezTo>
                    <a:pt x="5418" y="1513"/>
                    <a:pt x="5442" y="1562"/>
                    <a:pt x="5491" y="1586"/>
                  </a:cubicBezTo>
                  <a:lnTo>
                    <a:pt x="5515" y="1586"/>
                  </a:lnTo>
                  <a:lnTo>
                    <a:pt x="5515" y="1562"/>
                  </a:lnTo>
                  <a:cubicBezTo>
                    <a:pt x="5523" y="1570"/>
                    <a:pt x="5531" y="1572"/>
                    <a:pt x="5539" y="1572"/>
                  </a:cubicBezTo>
                  <a:cubicBezTo>
                    <a:pt x="5555" y="1572"/>
                    <a:pt x="5572" y="1562"/>
                    <a:pt x="5588" y="1562"/>
                  </a:cubicBezTo>
                  <a:cubicBezTo>
                    <a:pt x="5661" y="1392"/>
                    <a:pt x="5734" y="1246"/>
                    <a:pt x="5782" y="1076"/>
                  </a:cubicBezTo>
                  <a:cubicBezTo>
                    <a:pt x="5782" y="1027"/>
                    <a:pt x="5758" y="1003"/>
                    <a:pt x="5709" y="979"/>
                  </a:cubicBezTo>
                  <a:cubicBezTo>
                    <a:pt x="5700" y="974"/>
                    <a:pt x="5691" y="972"/>
                    <a:pt x="5682" y="972"/>
                  </a:cubicBezTo>
                  <a:close/>
                  <a:moveTo>
                    <a:pt x="4303" y="1753"/>
                  </a:moveTo>
                  <a:cubicBezTo>
                    <a:pt x="4217" y="1753"/>
                    <a:pt x="4164" y="1879"/>
                    <a:pt x="4276" y="1902"/>
                  </a:cubicBezTo>
                  <a:cubicBezTo>
                    <a:pt x="4398" y="1975"/>
                    <a:pt x="4543" y="2047"/>
                    <a:pt x="4640" y="2169"/>
                  </a:cubicBezTo>
                  <a:cubicBezTo>
                    <a:pt x="4640" y="2193"/>
                    <a:pt x="4665" y="2193"/>
                    <a:pt x="4689" y="2193"/>
                  </a:cubicBezTo>
                  <a:cubicBezTo>
                    <a:pt x="4713" y="2193"/>
                    <a:pt x="4738" y="2193"/>
                    <a:pt x="4762" y="2169"/>
                  </a:cubicBezTo>
                  <a:cubicBezTo>
                    <a:pt x="4786" y="2145"/>
                    <a:pt x="4786" y="2096"/>
                    <a:pt x="4762" y="2072"/>
                  </a:cubicBezTo>
                  <a:cubicBezTo>
                    <a:pt x="4640" y="1926"/>
                    <a:pt x="4495" y="1829"/>
                    <a:pt x="4325" y="1756"/>
                  </a:cubicBezTo>
                  <a:cubicBezTo>
                    <a:pt x="4317" y="1754"/>
                    <a:pt x="4310" y="1753"/>
                    <a:pt x="4303" y="1753"/>
                  </a:cubicBezTo>
                  <a:close/>
                  <a:moveTo>
                    <a:pt x="3790" y="1732"/>
                  </a:moveTo>
                  <a:cubicBezTo>
                    <a:pt x="3596" y="1780"/>
                    <a:pt x="3474" y="1926"/>
                    <a:pt x="3474" y="2120"/>
                  </a:cubicBezTo>
                  <a:cubicBezTo>
                    <a:pt x="3450" y="2145"/>
                    <a:pt x="3450" y="2169"/>
                    <a:pt x="3474" y="2193"/>
                  </a:cubicBezTo>
                  <a:cubicBezTo>
                    <a:pt x="3474" y="2242"/>
                    <a:pt x="3499" y="2266"/>
                    <a:pt x="3547" y="2266"/>
                  </a:cubicBezTo>
                  <a:lnTo>
                    <a:pt x="3572" y="2266"/>
                  </a:lnTo>
                  <a:cubicBezTo>
                    <a:pt x="3620" y="2242"/>
                    <a:pt x="3644" y="2193"/>
                    <a:pt x="3620" y="2169"/>
                  </a:cubicBezTo>
                  <a:lnTo>
                    <a:pt x="3620" y="2120"/>
                  </a:lnTo>
                  <a:cubicBezTo>
                    <a:pt x="3644" y="1999"/>
                    <a:pt x="3717" y="1926"/>
                    <a:pt x="3839" y="1902"/>
                  </a:cubicBezTo>
                  <a:cubicBezTo>
                    <a:pt x="3887" y="1877"/>
                    <a:pt x="3912" y="1829"/>
                    <a:pt x="3887" y="1780"/>
                  </a:cubicBezTo>
                  <a:cubicBezTo>
                    <a:pt x="3887" y="1756"/>
                    <a:pt x="3839" y="1732"/>
                    <a:pt x="3790" y="1732"/>
                  </a:cubicBezTo>
                  <a:close/>
                  <a:moveTo>
                    <a:pt x="5248" y="1835"/>
                  </a:moveTo>
                  <a:cubicBezTo>
                    <a:pt x="5230" y="1835"/>
                    <a:pt x="5211" y="1841"/>
                    <a:pt x="5199" y="1853"/>
                  </a:cubicBezTo>
                  <a:cubicBezTo>
                    <a:pt x="5078" y="1975"/>
                    <a:pt x="4981" y="2072"/>
                    <a:pt x="4835" y="2169"/>
                  </a:cubicBezTo>
                  <a:cubicBezTo>
                    <a:pt x="4786" y="2169"/>
                    <a:pt x="4786" y="2217"/>
                    <a:pt x="4811" y="2266"/>
                  </a:cubicBezTo>
                  <a:cubicBezTo>
                    <a:pt x="4811" y="2290"/>
                    <a:pt x="4859" y="2315"/>
                    <a:pt x="4883" y="2315"/>
                  </a:cubicBezTo>
                  <a:lnTo>
                    <a:pt x="4883" y="2290"/>
                  </a:lnTo>
                  <a:cubicBezTo>
                    <a:pt x="4883" y="2290"/>
                    <a:pt x="4908" y="2290"/>
                    <a:pt x="4908" y="2315"/>
                  </a:cubicBezTo>
                  <a:cubicBezTo>
                    <a:pt x="5053" y="2217"/>
                    <a:pt x="5199" y="2096"/>
                    <a:pt x="5296" y="1975"/>
                  </a:cubicBezTo>
                  <a:cubicBezTo>
                    <a:pt x="5345" y="1926"/>
                    <a:pt x="5345" y="1877"/>
                    <a:pt x="5296" y="1853"/>
                  </a:cubicBezTo>
                  <a:cubicBezTo>
                    <a:pt x="5284" y="1841"/>
                    <a:pt x="5266" y="1835"/>
                    <a:pt x="5248" y="1835"/>
                  </a:cubicBezTo>
                  <a:close/>
                  <a:moveTo>
                    <a:pt x="4416" y="2312"/>
                  </a:moveTo>
                  <a:cubicBezTo>
                    <a:pt x="4410" y="2312"/>
                    <a:pt x="4404" y="2313"/>
                    <a:pt x="4398" y="2315"/>
                  </a:cubicBezTo>
                  <a:cubicBezTo>
                    <a:pt x="4276" y="2339"/>
                    <a:pt x="4179" y="2363"/>
                    <a:pt x="4057" y="2363"/>
                  </a:cubicBezTo>
                  <a:lnTo>
                    <a:pt x="3936" y="2363"/>
                  </a:lnTo>
                  <a:cubicBezTo>
                    <a:pt x="3930" y="2362"/>
                    <a:pt x="3925" y="2361"/>
                    <a:pt x="3920" y="2361"/>
                  </a:cubicBezTo>
                  <a:cubicBezTo>
                    <a:pt x="3836" y="2361"/>
                    <a:pt x="3820" y="2533"/>
                    <a:pt x="3912" y="2533"/>
                  </a:cubicBezTo>
                  <a:lnTo>
                    <a:pt x="4057" y="2533"/>
                  </a:lnTo>
                  <a:lnTo>
                    <a:pt x="4057" y="2509"/>
                  </a:lnTo>
                  <a:cubicBezTo>
                    <a:pt x="4179" y="2509"/>
                    <a:pt x="4300" y="2509"/>
                    <a:pt x="4422" y="2485"/>
                  </a:cubicBezTo>
                  <a:cubicBezTo>
                    <a:pt x="4535" y="2462"/>
                    <a:pt x="4500" y="2312"/>
                    <a:pt x="4416" y="2312"/>
                  </a:cubicBezTo>
                  <a:close/>
                  <a:moveTo>
                    <a:pt x="4946" y="2451"/>
                  </a:moveTo>
                  <a:cubicBezTo>
                    <a:pt x="4934" y="2451"/>
                    <a:pt x="4921" y="2454"/>
                    <a:pt x="4908" y="2460"/>
                  </a:cubicBezTo>
                  <a:cubicBezTo>
                    <a:pt x="4859" y="2485"/>
                    <a:pt x="4859" y="2533"/>
                    <a:pt x="4859" y="2582"/>
                  </a:cubicBezTo>
                  <a:cubicBezTo>
                    <a:pt x="4932" y="2728"/>
                    <a:pt x="4956" y="2873"/>
                    <a:pt x="4981" y="3019"/>
                  </a:cubicBezTo>
                  <a:cubicBezTo>
                    <a:pt x="4981" y="3068"/>
                    <a:pt x="5029" y="3092"/>
                    <a:pt x="5078" y="3092"/>
                  </a:cubicBezTo>
                  <a:cubicBezTo>
                    <a:pt x="5126" y="3092"/>
                    <a:pt x="5151" y="3043"/>
                    <a:pt x="5151" y="3019"/>
                  </a:cubicBezTo>
                  <a:cubicBezTo>
                    <a:pt x="5126" y="2825"/>
                    <a:pt x="5078" y="2679"/>
                    <a:pt x="5029" y="2509"/>
                  </a:cubicBezTo>
                  <a:cubicBezTo>
                    <a:pt x="5011" y="2473"/>
                    <a:pt x="4981" y="2451"/>
                    <a:pt x="4946" y="2451"/>
                  </a:cubicBezTo>
                  <a:close/>
                  <a:moveTo>
                    <a:pt x="5078" y="3432"/>
                  </a:moveTo>
                  <a:cubicBezTo>
                    <a:pt x="5029" y="3432"/>
                    <a:pt x="5005" y="3456"/>
                    <a:pt x="4981" y="3505"/>
                  </a:cubicBezTo>
                  <a:cubicBezTo>
                    <a:pt x="4956" y="3651"/>
                    <a:pt x="4932" y="3821"/>
                    <a:pt x="4883" y="3966"/>
                  </a:cubicBezTo>
                  <a:cubicBezTo>
                    <a:pt x="4859" y="3991"/>
                    <a:pt x="4883" y="4039"/>
                    <a:pt x="4908" y="4064"/>
                  </a:cubicBezTo>
                  <a:lnTo>
                    <a:pt x="4956" y="4064"/>
                  </a:lnTo>
                  <a:cubicBezTo>
                    <a:pt x="4981" y="4064"/>
                    <a:pt x="5005" y="4039"/>
                    <a:pt x="5029" y="4015"/>
                  </a:cubicBezTo>
                  <a:cubicBezTo>
                    <a:pt x="5078" y="3869"/>
                    <a:pt x="5126" y="3699"/>
                    <a:pt x="5151" y="3529"/>
                  </a:cubicBezTo>
                  <a:cubicBezTo>
                    <a:pt x="5151" y="3481"/>
                    <a:pt x="5126" y="3432"/>
                    <a:pt x="5078" y="3432"/>
                  </a:cubicBezTo>
                  <a:close/>
                  <a:moveTo>
                    <a:pt x="4703" y="4339"/>
                  </a:moveTo>
                  <a:cubicBezTo>
                    <a:pt x="4677" y="4339"/>
                    <a:pt x="4655" y="4351"/>
                    <a:pt x="4640" y="4379"/>
                  </a:cubicBezTo>
                  <a:cubicBezTo>
                    <a:pt x="4543" y="4501"/>
                    <a:pt x="4422" y="4622"/>
                    <a:pt x="4325" y="4720"/>
                  </a:cubicBezTo>
                  <a:cubicBezTo>
                    <a:pt x="4276" y="4744"/>
                    <a:pt x="4276" y="4792"/>
                    <a:pt x="4325" y="4841"/>
                  </a:cubicBezTo>
                  <a:cubicBezTo>
                    <a:pt x="4325" y="4841"/>
                    <a:pt x="4349" y="4865"/>
                    <a:pt x="4373" y="4865"/>
                  </a:cubicBezTo>
                  <a:lnTo>
                    <a:pt x="4373" y="4841"/>
                  </a:lnTo>
                  <a:lnTo>
                    <a:pt x="4422" y="4841"/>
                  </a:lnTo>
                  <a:cubicBezTo>
                    <a:pt x="4543" y="4720"/>
                    <a:pt x="4665" y="4598"/>
                    <a:pt x="4762" y="4477"/>
                  </a:cubicBezTo>
                  <a:cubicBezTo>
                    <a:pt x="4786" y="4428"/>
                    <a:pt x="4786" y="4379"/>
                    <a:pt x="4762" y="4355"/>
                  </a:cubicBezTo>
                  <a:cubicBezTo>
                    <a:pt x="4742" y="4345"/>
                    <a:pt x="4722" y="4339"/>
                    <a:pt x="4703" y="4339"/>
                  </a:cubicBezTo>
                  <a:close/>
                  <a:moveTo>
                    <a:pt x="3975" y="4971"/>
                  </a:moveTo>
                  <a:cubicBezTo>
                    <a:pt x="3960" y="4971"/>
                    <a:pt x="3946" y="4977"/>
                    <a:pt x="3936" y="4987"/>
                  </a:cubicBezTo>
                  <a:cubicBezTo>
                    <a:pt x="3790" y="5060"/>
                    <a:pt x="3644" y="5108"/>
                    <a:pt x="3474" y="5133"/>
                  </a:cubicBezTo>
                  <a:cubicBezTo>
                    <a:pt x="3450" y="5157"/>
                    <a:pt x="3402" y="5205"/>
                    <a:pt x="3426" y="5254"/>
                  </a:cubicBezTo>
                  <a:cubicBezTo>
                    <a:pt x="3426" y="5278"/>
                    <a:pt x="3474" y="5303"/>
                    <a:pt x="3499" y="5303"/>
                  </a:cubicBezTo>
                  <a:lnTo>
                    <a:pt x="3523" y="5303"/>
                  </a:lnTo>
                  <a:cubicBezTo>
                    <a:pt x="3693" y="5254"/>
                    <a:pt x="3839" y="5205"/>
                    <a:pt x="4009" y="5133"/>
                  </a:cubicBezTo>
                  <a:cubicBezTo>
                    <a:pt x="4033" y="5108"/>
                    <a:pt x="4057" y="5060"/>
                    <a:pt x="4033" y="5011"/>
                  </a:cubicBezTo>
                  <a:cubicBezTo>
                    <a:pt x="4019" y="4983"/>
                    <a:pt x="3996" y="4971"/>
                    <a:pt x="3975" y="4971"/>
                  </a:cubicBezTo>
                  <a:close/>
                  <a:moveTo>
                    <a:pt x="1531" y="5205"/>
                  </a:moveTo>
                  <a:cubicBezTo>
                    <a:pt x="1434" y="5205"/>
                    <a:pt x="1434" y="5375"/>
                    <a:pt x="1531" y="5375"/>
                  </a:cubicBezTo>
                  <a:lnTo>
                    <a:pt x="2041" y="5375"/>
                  </a:lnTo>
                  <a:cubicBezTo>
                    <a:pt x="2065" y="5375"/>
                    <a:pt x="2114" y="5327"/>
                    <a:pt x="2114" y="5303"/>
                  </a:cubicBezTo>
                  <a:cubicBezTo>
                    <a:pt x="2114" y="5254"/>
                    <a:pt x="2090" y="5205"/>
                    <a:pt x="2041" y="5205"/>
                  </a:cubicBezTo>
                  <a:close/>
                  <a:moveTo>
                    <a:pt x="2527" y="5205"/>
                  </a:moveTo>
                  <a:cubicBezTo>
                    <a:pt x="2478" y="5205"/>
                    <a:pt x="2454" y="5254"/>
                    <a:pt x="2454" y="5278"/>
                  </a:cubicBezTo>
                  <a:cubicBezTo>
                    <a:pt x="2430" y="5327"/>
                    <a:pt x="2478" y="5375"/>
                    <a:pt x="2527" y="5375"/>
                  </a:cubicBezTo>
                  <a:lnTo>
                    <a:pt x="3013" y="5375"/>
                  </a:lnTo>
                  <a:cubicBezTo>
                    <a:pt x="3061" y="5375"/>
                    <a:pt x="3110" y="5327"/>
                    <a:pt x="3110" y="5278"/>
                  </a:cubicBezTo>
                  <a:cubicBezTo>
                    <a:pt x="3086" y="5230"/>
                    <a:pt x="3061" y="5205"/>
                    <a:pt x="3013" y="5205"/>
                  </a:cubicBezTo>
                  <a:close/>
                  <a:moveTo>
                    <a:pt x="1044" y="5270"/>
                  </a:moveTo>
                  <a:cubicBezTo>
                    <a:pt x="1037" y="5270"/>
                    <a:pt x="1029" y="5273"/>
                    <a:pt x="1021" y="5278"/>
                  </a:cubicBezTo>
                  <a:cubicBezTo>
                    <a:pt x="851" y="5327"/>
                    <a:pt x="681" y="5400"/>
                    <a:pt x="559" y="5497"/>
                  </a:cubicBezTo>
                  <a:cubicBezTo>
                    <a:pt x="511" y="5545"/>
                    <a:pt x="511" y="5594"/>
                    <a:pt x="559" y="5618"/>
                  </a:cubicBezTo>
                  <a:cubicBezTo>
                    <a:pt x="559" y="5643"/>
                    <a:pt x="584" y="5643"/>
                    <a:pt x="608" y="5667"/>
                  </a:cubicBezTo>
                  <a:cubicBezTo>
                    <a:pt x="632" y="5643"/>
                    <a:pt x="632" y="5643"/>
                    <a:pt x="657" y="5643"/>
                  </a:cubicBezTo>
                  <a:cubicBezTo>
                    <a:pt x="778" y="5545"/>
                    <a:pt x="899" y="5473"/>
                    <a:pt x="1069" y="5424"/>
                  </a:cubicBezTo>
                  <a:cubicBezTo>
                    <a:pt x="1134" y="5424"/>
                    <a:pt x="1103" y="5270"/>
                    <a:pt x="1044" y="5270"/>
                  </a:cubicBezTo>
                  <a:close/>
                  <a:moveTo>
                    <a:pt x="295" y="5864"/>
                  </a:moveTo>
                  <a:cubicBezTo>
                    <a:pt x="265" y="5864"/>
                    <a:pt x="235" y="5877"/>
                    <a:pt x="219" y="5910"/>
                  </a:cubicBezTo>
                  <a:cubicBezTo>
                    <a:pt x="122" y="6056"/>
                    <a:pt x="74" y="6201"/>
                    <a:pt x="25" y="6371"/>
                  </a:cubicBezTo>
                  <a:cubicBezTo>
                    <a:pt x="1" y="6420"/>
                    <a:pt x="25" y="6469"/>
                    <a:pt x="74" y="6469"/>
                  </a:cubicBezTo>
                  <a:lnTo>
                    <a:pt x="98" y="6469"/>
                  </a:lnTo>
                  <a:cubicBezTo>
                    <a:pt x="122" y="6469"/>
                    <a:pt x="146" y="6444"/>
                    <a:pt x="171" y="6420"/>
                  </a:cubicBezTo>
                  <a:cubicBezTo>
                    <a:pt x="219" y="6274"/>
                    <a:pt x="292" y="6129"/>
                    <a:pt x="365" y="5983"/>
                  </a:cubicBezTo>
                  <a:cubicBezTo>
                    <a:pt x="414" y="5918"/>
                    <a:pt x="354" y="5864"/>
                    <a:pt x="295" y="58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6" name="Google Shape;1136;p25"/>
          <p:cNvGrpSpPr/>
          <p:nvPr/>
        </p:nvGrpSpPr>
        <p:grpSpPr>
          <a:xfrm rot="10800000">
            <a:off x="-151762" y="-308126"/>
            <a:ext cx="2120540" cy="924348"/>
            <a:chOff x="3965010" y="571479"/>
            <a:chExt cx="1651683" cy="719972"/>
          </a:xfrm>
        </p:grpSpPr>
        <p:grpSp>
          <p:nvGrpSpPr>
            <p:cNvPr id="1137" name="Google Shape;1137;p25"/>
            <p:cNvGrpSpPr/>
            <p:nvPr/>
          </p:nvGrpSpPr>
          <p:grpSpPr>
            <a:xfrm>
              <a:off x="3965010" y="571479"/>
              <a:ext cx="1446820" cy="719972"/>
              <a:chOff x="3953250" y="571500"/>
              <a:chExt cx="1383325" cy="766825"/>
            </a:xfrm>
          </p:grpSpPr>
          <p:grpSp>
            <p:nvGrpSpPr>
              <p:cNvPr id="1138" name="Google Shape;1138;p25"/>
              <p:cNvGrpSpPr/>
              <p:nvPr/>
            </p:nvGrpSpPr>
            <p:grpSpPr>
              <a:xfrm>
                <a:off x="3953250" y="571500"/>
                <a:ext cx="1383166" cy="669650"/>
                <a:chOff x="897088" y="2374675"/>
                <a:chExt cx="1383166" cy="669650"/>
              </a:xfrm>
            </p:grpSpPr>
            <p:sp>
              <p:nvSpPr>
                <p:cNvPr id="1139" name="Google Shape;1139;p25"/>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5"/>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5"/>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25"/>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3" name="Google Shape;1143;p25"/>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4" name="Google Shape;1144;p25"/>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61999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p:cSld name="Title and text">
    <p:bg>
      <p:bgPr>
        <a:blipFill>
          <a:blip r:embed="rId2">
            <a:alphaModFix/>
          </a:blip>
          <a:stretch>
            <a:fillRect/>
          </a:stretch>
        </a:blipFill>
        <a:effectLst/>
      </p:bgPr>
    </p:bg>
    <p:spTree>
      <p:nvGrpSpPr>
        <p:cNvPr id="1" name="Shape 1145"/>
        <p:cNvGrpSpPr/>
        <p:nvPr/>
      </p:nvGrpSpPr>
      <p:grpSpPr>
        <a:xfrm>
          <a:off x="0" y="0"/>
          <a:ext cx="0" cy="0"/>
          <a:chOff x="0" y="0"/>
          <a:chExt cx="0" cy="0"/>
        </a:xfrm>
      </p:grpSpPr>
      <p:sp>
        <p:nvSpPr>
          <p:cNvPr id="1146" name="Google Shape;1146;p26"/>
          <p:cNvSpPr txBox="1">
            <a:spLocks noGrp="1"/>
          </p:cNvSpPr>
          <p:nvPr>
            <p:ph type="title"/>
          </p:nvPr>
        </p:nvSpPr>
        <p:spPr>
          <a:xfrm>
            <a:off x="1673333" y="2543733"/>
            <a:ext cx="3916800" cy="6064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2200"/>
              <a:buNone/>
              <a:defRPr i="0"/>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endParaRPr/>
          </a:p>
        </p:txBody>
      </p:sp>
      <p:sp>
        <p:nvSpPr>
          <p:cNvPr id="1147" name="Google Shape;1147;p26"/>
          <p:cNvSpPr txBox="1">
            <a:spLocks noGrp="1"/>
          </p:cNvSpPr>
          <p:nvPr>
            <p:ph type="subTitle" idx="1"/>
          </p:nvPr>
        </p:nvSpPr>
        <p:spPr>
          <a:xfrm>
            <a:off x="1673335" y="3447800"/>
            <a:ext cx="3716400" cy="1567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67">
                <a:solidFill>
                  <a:schemeClr val="dk1"/>
                </a:solidFill>
                <a:latin typeface="Comfortaa"/>
                <a:ea typeface="Comfortaa"/>
                <a:cs typeface="Comfortaa"/>
                <a:sym typeface="Comfortaa"/>
              </a:defRPr>
            </a:lvl1pPr>
            <a:lvl2pPr lvl="1" rtl="0">
              <a:spcBef>
                <a:spcPts val="0"/>
              </a:spcBef>
              <a:spcAft>
                <a:spcPts val="0"/>
              </a:spcAft>
              <a:buNone/>
              <a:defRPr sz="1867">
                <a:solidFill>
                  <a:schemeClr val="dk1"/>
                </a:solidFill>
                <a:latin typeface="Comfortaa"/>
                <a:ea typeface="Comfortaa"/>
                <a:cs typeface="Comfortaa"/>
                <a:sym typeface="Comfortaa"/>
              </a:defRPr>
            </a:lvl2pPr>
            <a:lvl3pPr lvl="2" rtl="0">
              <a:spcBef>
                <a:spcPts val="0"/>
              </a:spcBef>
              <a:spcAft>
                <a:spcPts val="0"/>
              </a:spcAft>
              <a:buNone/>
              <a:defRPr sz="1867">
                <a:solidFill>
                  <a:schemeClr val="dk1"/>
                </a:solidFill>
                <a:latin typeface="Comfortaa"/>
                <a:ea typeface="Comfortaa"/>
                <a:cs typeface="Comfortaa"/>
                <a:sym typeface="Comfortaa"/>
              </a:defRPr>
            </a:lvl3pPr>
            <a:lvl4pPr lvl="3" rtl="0">
              <a:spcBef>
                <a:spcPts val="0"/>
              </a:spcBef>
              <a:spcAft>
                <a:spcPts val="0"/>
              </a:spcAft>
              <a:buNone/>
              <a:defRPr sz="1867">
                <a:solidFill>
                  <a:schemeClr val="dk1"/>
                </a:solidFill>
                <a:latin typeface="Comfortaa"/>
                <a:ea typeface="Comfortaa"/>
                <a:cs typeface="Comfortaa"/>
                <a:sym typeface="Comfortaa"/>
              </a:defRPr>
            </a:lvl4pPr>
            <a:lvl5pPr lvl="4" rtl="0">
              <a:spcBef>
                <a:spcPts val="0"/>
              </a:spcBef>
              <a:spcAft>
                <a:spcPts val="0"/>
              </a:spcAft>
              <a:buNone/>
              <a:defRPr sz="1867">
                <a:solidFill>
                  <a:schemeClr val="dk1"/>
                </a:solidFill>
                <a:latin typeface="Comfortaa"/>
                <a:ea typeface="Comfortaa"/>
                <a:cs typeface="Comfortaa"/>
                <a:sym typeface="Comfortaa"/>
              </a:defRPr>
            </a:lvl5pPr>
            <a:lvl6pPr lvl="5" rtl="0">
              <a:spcBef>
                <a:spcPts val="0"/>
              </a:spcBef>
              <a:spcAft>
                <a:spcPts val="0"/>
              </a:spcAft>
              <a:buNone/>
              <a:defRPr sz="1867">
                <a:solidFill>
                  <a:schemeClr val="dk1"/>
                </a:solidFill>
                <a:latin typeface="Comfortaa"/>
                <a:ea typeface="Comfortaa"/>
                <a:cs typeface="Comfortaa"/>
                <a:sym typeface="Comfortaa"/>
              </a:defRPr>
            </a:lvl6pPr>
            <a:lvl7pPr lvl="6" rtl="0">
              <a:spcBef>
                <a:spcPts val="0"/>
              </a:spcBef>
              <a:spcAft>
                <a:spcPts val="0"/>
              </a:spcAft>
              <a:buNone/>
              <a:defRPr sz="1867">
                <a:solidFill>
                  <a:schemeClr val="dk1"/>
                </a:solidFill>
                <a:latin typeface="Comfortaa"/>
                <a:ea typeface="Comfortaa"/>
                <a:cs typeface="Comfortaa"/>
                <a:sym typeface="Comfortaa"/>
              </a:defRPr>
            </a:lvl7pPr>
            <a:lvl8pPr lvl="7" rtl="0">
              <a:spcBef>
                <a:spcPts val="0"/>
              </a:spcBef>
              <a:spcAft>
                <a:spcPts val="0"/>
              </a:spcAft>
              <a:buNone/>
              <a:defRPr sz="1867">
                <a:solidFill>
                  <a:schemeClr val="dk1"/>
                </a:solidFill>
                <a:latin typeface="Comfortaa"/>
                <a:ea typeface="Comfortaa"/>
                <a:cs typeface="Comfortaa"/>
                <a:sym typeface="Comfortaa"/>
              </a:defRPr>
            </a:lvl8pPr>
            <a:lvl9pPr lvl="8" rtl="0">
              <a:spcBef>
                <a:spcPts val="0"/>
              </a:spcBef>
              <a:spcAft>
                <a:spcPts val="0"/>
              </a:spcAft>
              <a:buNone/>
              <a:defRPr sz="1867">
                <a:solidFill>
                  <a:schemeClr val="dk1"/>
                </a:solidFill>
                <a:latin typeface="Comfortaa"/>
                <a:ea typeface="Comfortaa"/>
                <a:cs typeface="Comfortaa"/>
                <a:sym typeface="Comfortaa"/>
              </a:defRPr>
            </a:lvl9pPr>
          </a:lstStyle>
          <a:p>
            <a:endParaRPr/>
          </a:p>
        </p:txBody>
      </p:sp>
      <p:grpSp>
        <p:nvGrpSpPr>
          <p:cNvPr id="1148" name="Google Shape;1148;p26"/>
          <p:cNvGrpSpPr/>
          <p:nvPr/>
        </p:nvGrpSpPr>
        <p:grpSpPr>
          <a:xfrm>
            <a:off x="10759160" y="301418"/>
            <a:ext cx="1506945" cy="1081431"/>
            <a:chOff x="6102329" y="3283426"/>
            <a:chExt cx="654776" cy="469888"/>
          </a:xfrm>
        </p:grpSpPr>
        <p:sp>
          <p:nvSpPr>
            <p:cNvPr id="1149" name="Google Shape;1149;p26"/>
            <p:cNvSpPr/>
            <p:nvPr/>
          </p:nvSpPr>
          <p:spPr>
            <a:xfrm>
              <a:off x="6149906" y="3283426"/>
              <a:ext cx="607200" cy="327381"/>
            </a:xfrm>
            <a:custGeom>
              <a:avLst/>
              <a:gdLst/>
              <a:ahLst/>
              <a:cxnLst/>
              <a:rect l="l" t="t" r="r" b="b"/>
              <a:pathLst>
                <a:path w="2795" h="1507" extrusionOk="0">
                  <a:moveTo>
                    <a:pt x="2697" y="0"/>
                  </a:moveTo>
                  <a:cubicBezTo>
                    <a:pt x="2697" y="22"/>
                    <a:pt x="1520" y="1418"/>
                    <a:pt x="435" y="1418"/>
                  </a:cubicBezTo>
                  <a:cubicBezTo>
                    <a:pt x="312" y="1418"/>
                    <a:pt x="191" y="1400"/>
                    <a:pt x="73" y="1361"/>
                  </a:cubicBezTo>
                  <a:cubicBezTo>
                    <a:pt x="66" y="1354"/>
                    <a:pt x="59" y="1351"/>
                    <a:pt x="52" y="1351"/>
                  </a:cubicBezTo>
                  <a:cubicBezTo>
                    <a:pt x="35" y="1351"/>
                    <a:pt x="18" y="1368"/>
                    <a:pt x="1" y="1385"/>
                  </a:cubicBezTo>
                  <a:cubicBezTo>
                    <a:pt x="1" y="1409"/>
                    <a:pt x="1" y="1434"/>
                    <a:pt x="25" y="1434"/>
                  </a:cubicBezTo>
                  <a:cubicBezTo>
                    <a:pt x="171" y="1482"/>
                    <a:pt x="292" y="1507"/>
                    <a:pt x="414" y="1507"/>
                  </a:cubicBezTo>
                  <a:cubicBezTo>
                    <a:pt x="948" y="1458"/>
                    <a:pt x="1458" y="1239"/>
                    <a:pt x="1871" y="899"/>
                  </a:cubicBezTo>
                  <a:cubicBezTo>
                    <a:pt x="2187" y="656"/>
                    <a:pt x="2503" y="389"/>
                    <a:pt x="2770" y="73"/>
                  </a:cubicBezTo>
                  <a:cubicBezTo>
                    <a:pt x="2794" y="49"/>
                    <a:pt x="2794" y="25"/>
                    <a:pt x="27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6"/>
            <p:cNvSpPr/>
            <p:nvPr/>
          </p:nvSpPr>
          <p:spPr>
            <a:xfrm>
              <a:off x="6218555" y="3499796"/>
              <a:ext cx="179662" cy="211375"/>
            </a:xfrm>
            <a:custGeom>
              <a:avLst/>
              <a:gdLst/>
              <a:ahLst/>
              <a:cxnLst/>
              <a:rect l="l" t="t" r="r" b="b"/>
              <a:pathLst>
                <a:path w="827" h="973" extrusionOk="0">
                  <a:moveTo>
                    <a:pt x="73" y="0"/>
                  </a:moveTo>
                  <a:cubicBezTo>
                    <a:pt x="49" y="0"/>
                    <a:pt x="25" y="25"/>
                    <a:pt x="25" y="49"/>
                  </a:cubicBezTo>
                  <a:cubicBezTo>
                    <a:pt x="0" y="49"/>
                    <a:pt x="25" y="98"/>
                    <a:pt x="49" y="98"/>
                  </a:cubicBezTo>
                  <a:cubicBezTo>
                    <a:pt x="268" y="170"/>
                    <a:pt x="511" y="243"/>
                    <a:pt x="729" y="341"/>
                  </a:cubicBezTo>
                  <a:cubicBezTo>
                    <a:pt x="559" y="559"/>
                    <a:pt x="340" y="729"/>
                    <a:pt x="122" y="875"/>
                  </a:cubicBezTo>
                  <a:cubicBezTo>
                    <a:pt x="98" y="899"/>
                    <a:pt x="98" y="924"/>
                    <a:pt x="122" y="948"/>
                  </a:cubicBezTo>
                  <a:cubicBezTo>
                    <a:pt x="122" y="948"/>
                    <a:pt x="146" y="972"/>
                    <a:pt x="146" y="972"/>
                  </a:cubicBezTo>
                  <a:cubicBezTo>
                    <a:pt x="170" y="948"/>
                    <a:pt x="170" y="948"/>
                    <a:pt x="170" y="948"/>
                  </a:cubicBezTo>
                  <a:cubicBezTo>
                    <a:pt x="365" y="802"/>
                    <a:pt x="826" y="462"/>
                    <a:pt x="826" y="341"/>
                  </a:cubicBezTo>
                  <a:cubicBezTo>
                    <a:pt x="826" y="316"/>
                    <a:pt x="802" y="292"/>
                    <a:pt x="778" y="292"/>
                  </a:cubicBezTo>
                  <a:cubicBezTo>
                    <a:pt x="559" y="170"/>
                    <a:pt x="316" y="98"/>
                    <a:pt x="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6"/>
            <p:cNvSpPr/>
            <p:nvPr/>
          </p:nvSpPr>
          <p:spPr>
            <a:xfrm>
              <a:off x="6367367" y="3409207"/>
              <a:ext cx="204862" cy="249174"/>
            </a:xfrm>
            <a:custGeom>
              <a:avLst/>
              <a:gdLst/>
              <a:ahLst/>
              <a:cxnLst/>
              <a:rect l="l" t="t" r="r" b="b"/>
              <a:pathLst>
                <a:path w="943" h="1147" extrusionOk="0">
                  <a:moveTo>
                    <a:pt x="53" y="1"/>
                  </a:moveTo>
                  <a:cubicBezTo>
                    <a:pt x="15" y="1"/>
                    <a:pt x="1" y="77"/>
                    <a:pt x="44" y="77"/>
                  </a:cubicBezTo>
                  <a:cubicBezTo>
                    <a:pt x="287" y="150"/>
                    <a:pt x="530" y="272"/>
                    <a:pt x="749" y="393"/>
                  </a:cubicBezTo>
                  <a:cubicBezTo>
                    <a:pt x="797" y="417"/>
                    <a:pt x="651" y="758"/>
                    <a:pt x="457" y="1073"/>
                  </a:cubicBezTo>
                  <a:cubicBezTo>
                    <a:pt x="433" y="1098"/>
                    <a:pt x="433" y="1122"/>
                    <a:pt x="457" y="1146"/>
                  </a:cubicBezTo>
                  <a:lnTo>
                    <a:pt x="481" y="1146"/>
                  </a:lnTo>
                  <a:cubicBezTo>
                    <a:pt x="506" y="1122"/>
                    <a:pt x="530" y="1122"/>
                    <a:pt x="530" y="1098"/>
                  </a:cubicBezTo>
                  <a:cubicBezTo>
                    <a:pt x="651" y="903"/>
                    <a:pt x="943" y="417"/>
                    <a:pt x="797" y="296"/>
                  </a:cubicBezTo>
                  <a:cubicBezTo>
                    <a:pt x="579" y="174"/>
                    <a:pt x="336" y="77"/>
                    <a:pt x="68" y="4"/>
                  </a:cubicBezTo>
                  <a:cubicBezTo>
                    <a:pt x="63" y="2"/>
                    <a:pt x="58"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6"/>
            <p:cNvSpPr/>
            <p:nvPr/>
          </p:nvSpPr>
          <p:spPr>
            <a:xfrm>
              <a:off x="6519439" y="3341429"/>
              <a:ext cx="174230" cy="179657"/>
            </a:xfrm>
            <a:custGeom>
              <a:avLst/>
              <a:gdLst/>
              <a:ahLst/>
              <a:cxnLst/>
              <a:rect l="l" t="t" r="r" b="b"/>
              <a:pathLst>
                <a:path w="802" h="827" extrusionOk="0">
                  <a:moveTo>
                    <a:pt x="24" y="1"/>
                  </a:moveTo>
                  <a:cubicBezTo>
                    <a:pt x="0" y="1"/>
                    <a:pt x="0" y="74"/>
                    <a:pt x="24" y="98"/>
                  </a:cubicBezTo>
                  <a:cubicBezTo>
                    <a:pt x="243" y="98"/>
                    <a:pt x="462" y="122"/>
                    <a:pt x="680" y="171"/>
                  </a:cubicBezTo>
                  <a:cubicBezTo>
                    <a:pt x="656" y="389"/>
                    <a:pt x="559" y="584"/>
                    <a:pt x="462" y="778"/>
                  </a:cubicBezTo>
                  <a:cubicBezTo>
                    <a:pt x="437" y="778"/>
                    <a:pt x="462" y="827"/>
                    <a:pt x="462" y="827"/>
                  </a:cubicBezTo>
                  <a:lnTo>
                    <a:pt x="486" y="827"/>
                  </a:lnTo>
                  <a:cubicBezTo>
                    <a:pt x="510" y="827"/>
                    <a:pt x="510" y="827"/>
                    <a:pt x="534" y="802"/>
                  </a:cubicBezTo>
                  <a:cubicBezTo>
                    <a:pt x="583" y="729"/>
                    <a:pt x="802" y="268"/>
                    <a:pt x="753" y="122"/>
                  </a:cubicBezTo>
                  <a:cubicBezTo>
                    <a:pt x="753" y="122"/>
                    <a:pt x="729" y="98"/>
                    <a:pt x="705" y="74"/>
                  </a:cubicBezTo>
                  <a:cubicBezTo>
                    <a:pt x="486" y="25"/>
                    <a:pt x="267"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6"/>
            <p:cNvSpPr/>
            <p:nvPr/>
          </p:nvSpPr>
          <p:spPr>
            <a:xfrm>
              <a:off x="6603730" y="3489151"/>
              <a:ext cx="74081" cy="74079"/>
            </a:xfrm>
            <a:custGeom>
              <a:avLst/>
              <a:gdLst/>
              <a:ahLst/>
              <a:cxnLst/>
              <a:rect l="l" t="t" r="r" b="b"/>
              <a:pathLst>
                <a:path w="341" h="341" extrusionOk="0">
                  <a:moveTo>
                    <a:pt x="171" y="1"/>
                  </a:moveTo>
                  <a:cubicBezTo>
                    <a:pt x="74" y="1"/>
                    <a:pt x="1" y="74"/>
                    <a:pt x="1" y="171"/>
                  </a:cubicBezTo>
                  <a:cubicBezTo>
                    <a:pt x="1" y="268"/>
                    <a:pt x="74" y="341"/>
                    <a:pt x="171" y="341"/>
                  </a:cubicBezTo>
                  <a:cubicBezTo>
                    <a:pt x="268" y="341"/>
                    <a:pt x="341" y="268"/>
                    <a:pt x="341" y="171"/>
                  </a:cubicBezTo>
                  <a:cubicBezTo>
                    <a:pt x="341" y="74"/>
                    <a:pt x="268" y="1"/>
                    <a:pt x="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6"/>
            <p:cNvSpPr/>
            <p:nvPr/>
          </p:nvSpPr>
          <p:spPr>
            <a:xfrm>
              <a:off x="6487721" y="3299284"/>
              <a:ext cx="68867" cy="74079"/>
            </a:xfrm>
            <a:custGeom>
              <a:avLst/>
              <a:gdLst/>
              <a:ahLst/>
              <a:cxnLst/>
              <a:rect l="l" t="t" r="r" b="b"/>
              <a:pathLst>
                <a:path w="317" h="341" extrusionOk="0">
                  <a:moveTo>
                    <a:pt x="170" y="0"/>
                  </a:moveTo>
                  <a:cubicBezTo>
                    <a:pt x="73" y="0"/>
                    <a:pt x="0" y="73"/>
                    <a:pt x="0" y="170"/>
                  </a:cubicBezTo>
                  <a:cubicBezTo>
                    <a:pt x="0" y="268"/>
                    <a:pt x="73" y="340"/>
                    <a:pt x="170" y="340"/>
                  </a:cubicBezTo>
                  <a:cubicBezTo>
                    <a:pt x="243" y="340"/>
                    <a:pt x="316" y="268"/>
                    <a:pt x="316" y="170"/>
                  </a:cubicBezTo>
                  <a:cubicBezTo>
                    <a:pt x="316" y="73"/>
                    <a:pt x="243" y="0"/>
                    <a:pt x="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6"/>
            <p:cNvSpPr/>
            <p:nvPr/>
          </p:nvSpPr>
          <p:spPr>
            <a:xfrm>
              <a:off x="6334564" y="3378359"/>
              <a:ext cx="74081" cy="74079"/>
            </a:xfrm>
            <a:custGeom>
              <a:avLst/>
              <a:gdLst/>
              <a:ahLst/>
              <a:cxnLst/>
              <a:rect l="l" t="t" r="r" b="b"/>
              <a:pathLst>
                <a:path w="341" h="341" extrusionOk="0">
                  <a:moveTo>
                    <a:pt x="171" y="1"/>
                  </a:moveTo>
                  <a:cubicBezTo>
                    <a:pt x="74" y="1"/>
                    <a:pt x="1" y="74"/>
                    <a:pt x="1" y="171"/>
                  </a:cubicBezTo>
                  <a:cubicBezTo>
                    <a:pt x="1" y="268"/>
                    <a:pt x="74" y="341"/>
                    <a:pt x="171" y="341"/>
                  </a:cubicBezTo>
                  <a:cubicBezTo>
                    <a:pt x="268" y="341"/>
                    <a:pt x="341" y="268"/>
                    <a:pt x="341" y="171"/>
                  </a:cubicBezTo>
                  <a:cubicBezTo>
                    <a:pt x="341" y="74"/>
                    <a:pt x="268" y="1"/>
                    <a:pt x="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6"/>
            <p:cNvSpPr/>
            <p:nvPr/>
          </p:nvSpPr>
          <p:spPr>
            <a:xfrm>
              <a:off x="6424286" y="3626446"/>
              <a:ext cx="74081" cy="74079"/>
            </a:xfrm>
            <a:custGeom>
              <a:avLst/>
              <a:gdLst/>
              <a:ahLst/>
              <a:cxnLst/>
              <a:rect l="l" t="t" r="r" b="b"/>
              <a:pathLst>
                <a:path w="341" h="341" extrusionOk="0">
                  <a:moveTo>
                    <a:pt x="171" y="0"/>
                  </a:moveTo>
                  <a:cubicBezTo>
                    <a:pt x="74" y="0"/>
                    <a:pt x="1" y="73"/>
                    <a:pt x="1" y="170"/>
                  </a:cubicBezTo>
                  <a:cubicBezTo>
                    <a:pt x="1" y="268"/>
                    <a:pt x="74" y="341"/>
                    <a:pt x="171" y="341"/>
                  </a:cubicBezTo>
                  <a:cubicBezTo>
                    <a:pt x="268" y="341"/>
                    <a:pt x="341" y="268"/>
                    <a:pt x="341" y="170"/>
                  </a:cubicBezTo>
                  <a:cubicBezTo>
                    <a:pt x="341" y="73"/>
                    <a:pt x="268" y="0"/>
                    <a:pt x="1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6"/>
            <p:cNvSpPr/>
            <p:nvPr/>
          </p:nvSpPr>
          <p:spPr>
            <a:xfrm>
              <a:off x="6181623" y="3462865"/>
              <a:ext cx="74081" cy="68865"/>
            </a:xfrm>
            <a:custGeom>
              <a:avLst/>
              <a:gdLst/>
              <a:ahLst/>
              <a:cxnLst/>
              <a:rect l="l" t="t" r="r" b="b"/>
              <a:pathLst>
                <a:path w="341" h="317" extrusionOk="0">
                  <a:moveTo>
                    <a:pt x="170" y="0"/>
                  </a:moveTo>
                  <a:cubicBezTo>
                    <a:pt x="73" y="0"/>
                    <a:pt x="0" y="73"/>
                    <a:pt x="0" y="170"/>
                  </a:cubicBezTo>
                  <a:cubicBezTo>
                    <a:pt x="0" y="243"/>
                    <a:pt x="73" y="316"/>
                    <a:pt x="170" y="316"/>
                  </a:cubicBezTo>
                  <a:cubicBezTo>
                    <a:pt x="268" y="316"/>
                    <a:pt x="340" y="243"/>
                    <a:pt x="340" y="170"/>
                  </a:cubicBezTo>
                  <a:cubicBezTo>
                    <a:pt x="340" y="73"/>
                    <a:pt x="268" y="0"/>
                    <a:pt x="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6"/>
            <p:cNvSpPr/>
            <p:nvPr/>
          </p:nvSpPr>
          <p:spPr>
            <a:xfrm>
              <a:off x="6102329" y="3547371"/>
              <a:ext cx="74298" cy="74079"/>
            </a:xfrm>
            <a:custGeom>
              <a:avLst/>
              <a:gdLst/>
              <a:ahLst/>
              <a:cxnLst/>
              <a:rect l="l" t="t" r="r" b="b"/>
              <a:pathLst>
                <a:path w="342" h="341" extrusionOk="0">
                  <a:moveTo>
                    <a:pt x="171" y="0"/>
                  </a:moveTo>
                  <a:cubicBezTo>
                    <a:pt x="98" y="0"/>
                    <a:pt x="1" y="73"/>
                    <a:pt x="1" y="170"/>
                  </a:cubicBezTo>
                  <a:cubicBezTo>
                    <a:pt x="1" y="267"/>
                    <a:pt x="98" y="340"/>
                    <a:pt x="171" y="340"/>
                  </a:cubicBezTo>
                  <a:cubicBezTo>
                    <a:pt x="268" y="340"/>
                    <a:pt x="341" y="267"/>
                    <a:pt x="341" y="170"/>
                  </a:cubicBezTo>
                  <a:cubicBezTo>
                    <a:pt x="341" y="73"/>
                    <a:pt x="268" y="0"/>
                    <a:pt x="1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6"/>
            <p:cNvSpPr/>
            <p:nvPr/>
          </p:nvSpPr>
          <p:spPr>
            <a:xfrm>
              <a:off x="6213341" y="3684449"/>
              <a:ext cx="74081" cy="68865"/>
            </a:xfrm>
            <a:custGeom>
              <a:avLst/>
              <a:gdLst/>
              <a:ahLst/>
              <a:cxnLst/>
              <a:rect l="l" t="t" r="r" b="b"/>
              <a:pathLst>
                <a:path w="341" h="317" extrusionOk="0">
                  <a:moveTo>
                    <a:pt x="170" y="1"/>
                  </a:moveTo>
                  <a:cubicBezTo>
                    <a:pt x="73" y="1"/>
                    <a:pt x="0" y="74"/>
                    <a:pt x="0" y="146"/>
                  </a:cubicBezTo>
                  <a:cubicBezTo>
                    <a:pt x="0" y="244"/>
                    <a:pt x="73" y="316"/>
                    <a:pt x="170" y="316"/>
                  </a:cubicBezTo>
                  <a:cubicBezTo>
                    <a:pt x="267" y="316"/>
                    <a:pt x="340" y="244"/>
                    <a:pt x="340" y="146"/>
                  </a:cubicBezTo>
                  <a:cubicBezTo>
                    <a:pt x="340" y="74"/>
                    <a:pt x="267" y="1"/>
                    <a:pt x="1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26"/>
          <p:cNvGrpSpPr/>
          <p:nvPr/>
        </p:nvGrpSpPr>
        <p:grpSpPr>
          <a:xfrm rot="2150482">
            <a:off x="2665552" y="4505803"/>
            <a:ext cx="1887509" cy="3180416"/>
            <a:chOff x="-653265" y="1899986"/>
            <a:chExt cx="171302" cy="288619"/>
          </a:xfrm>
        </p:grpSpPr>
        <p:sp>
          <p:nvSpPr>
            <p:cNvPr id="1161" name="Google Shape;1161;p26"/>
            <p:cNvSpPr/>
            <p:nvPr/>
          </p:nvSpPr>
          <p:spPr>
            <a:xfrm>
              <a:off x="-527106" y="1913930"/>
              <a:ext cx="45143" cy="47052"/>
            </a:xfrm>
            <a:custGeom>
              <a:avLst/>
              <a:gdLst/>
              <a:ahLst/>
              <a:cxnLst/>
              <a:rect l="l" t="t" r="r" b="b"/>
              <a:pathLst>
                <a:path w="1159" h="1208" extrusionOk="0">
                  <a:moveTo>
                    <a:pt x="626" y="1"/>
                  </a:moveTo>
                  <a:cubicBezTo>
                    <a:pt x="368" y="1"/>
                    <a:pt x="163" y="396"/>
                    <a:pt x="163" y="396"/>
                  </a:cubicBezTo>
                  <a:cubicBezTo>
                    <a:pt x="0" y="997"/>
                    <a:pt x="317" y="1207"/>
                    <a:pt x="551" y="1207"/>
                  </a:cubicBezTo>
                  <a:cubicBezTo>
                    <a:pt x="666" y="1207"/>
                    <a:pt x="762" y="1156"/>
                    <a:pt x="770" y="1076"/>
                  </a:cubicBezTo>
                  <a:cubicBezTo>
                    <a:pt x="794" y="833"/>
                    <a:pt x="479" y="736"/>
                    <a:pt x="479" y="736"/>
                  </a:cubicBezTo>
                  <a:cubicBezTo>
                    <a:pt x="479" y="736"/>
                    <a:pt x="1159" y="396"/>
                    <a:pt x="819" y="80"/>
                  </a:cubicBezTo>
                  <a:cubicBezTo>
                    <a:pt x="753" y="23"/>
                    <a:pt x="688" y="1"/>
                    <a:pt x="6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6"/>
            <p:cNvSpPr/>
            <p:nvPr/>
          </p:nvSpPr>
          <p:spPr>
            <a:xfrm>
              <a:off x="-564303" y="1911944"/>
              <a:ext cx="42728" cy="46273"/>
            </a:xfrm>
            <a:custGeom>
              <a:avLst/>
              <a:gdLst/>
              <a:ahLst/>
              <a:cxnLst/>
              <a:rect l="l" t="t" r="r" b="b"/>
              <a:pathLst>
                <a:path w="1097" h="1188" extrusionOk="0">
                  <a:moveTo>
                    <a:pt x="548" y="1"/>
                  </a:moveTo>
                  <a:cubicBezTo>
                    <a:pt x="491" y="1"/>
                    <a:pt x="429" y="17"/>
                    <a:pt x="365" y="58"/>
                  </a:cubicBezTo>
                  <a:cubicBezTo>
                    <a:pt x="0" y="301"/>
                    <a:pt x="680" y="738"/>
                    <a:pt x="680" y="738"/>
                  </a:cubicBezTo>
                  <a:cubicBezTo>
                    <a:pt x="680" y="738"/>
                    <a:pt x="340" y="811"/>
                    <a:pt x="340" y="1030"/>
                  </a:cubicBezTo>
                  <a:cubicBezTo>
                    <a:pt x="349" y="1120"/>
                    <a:pt x="464" y="1188"/>
                    <a:pt x="597" y="1188"/>
                  </a:cubicBezTo>
                  <a:cubicBezTo>
                    <a:pt x="821" y="1188"/>
                    <a:pt x="1097" y="1000"/>
                    <a:pt x="1021" y="422"/>
                  </a:cubicBezTo>
                  <a:cubicBezTo>
                    <a:pt x="1021" y="422"/>
                    <a:pt x="835" y="1"/>
                    <a:pt x="5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6"/>
            <p:cNvSpPr/>
            <p:nvPr/>
          </p:nvSpPr>
          <p:spPr>
            <a:xfrm>
              <a:off x="-525509" y="1900921"/>
              <a:ext cx="20838" cy="20877"/>
            </a:xfrm>
            <a:custGeom>
              <a:avLst/>
              <a:gdLst/>
              <a:ahLst/>
              <a:cxnLst/>
              <a:rect l="l" t="t" r="r" b="b"/>
              <a:pathLst>
                <a:path w="535" h="536" extrusionOk="0">
                  <a:moveTo>
                    <a:pt x="462" y="1"/>
                  </a:moveTo>
                  <a:cubicBezTo>
                    <a:pt x="292" y="25"/>
                    <a:pt x="0" y="195"/>
                    <a:pt x="49" y="487"/>
                  </a:cubicBezTo>
                  <a:cubicBezTo>
                    <a:pt x="49" y="511"/>
                    <a:pt x="73" y="535"/>
                    <a:pt x="97" y="535"/>
                  </a:cubicBezTo>
                  <a:lnTo>
                    <a:pt x="122" y="535"/>
                  </a:lnTo>
                  <a:cubicBezTo>
                    <a:pt x="146" y="535"/>
                    <a:pt x="146" y="511"/>
                    <a:pt x="146" y="487"/>
                  </a:cubicBezTo>
                  <a:cubicBezTo>
                    <a:pt x="97" y="171"/>
                    <a:pt x="462" y="98"/>
                    <a:pt x="486" y="98"/>
                  </a:cubicBezTo>
                  <a:cubicBezTo>
                    <a:pt x="510" y="74"/>
                    <a:pt x="535" y="49"/>
                    <a:pt x="510" y="25"/>
                  </a:cubicBezTo>
                  <a:cubicBezTo>
                    <a:pt x="510" y="1"/>
                    <a:pt x="486" y="1"/>
                    <a:pt x="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6"/>
            <p:cNvSpPr/>
            <p:nvPr/>
          </p:nvSpPr>
          <p:spPr>
            <a:xfrm>
              <a:off x="-540660" y="1899986"/>
              <a:ext cx="17060" cy="20838"/>
            </a:xfrm>
            <a:custGeom>
              <a:avLst/>
              <a:gdLst/>
              <a:ahLst/>
              <a:cxnLst/>
              <a:rect l="l" t="t" r="r" b="b"/>
              <a:pathLst>
                <a:path w="438" h="535" extrusionOk="0">
                  <a:moveTo>
                    <a:pt x="49" y="1"/>
                  </a:moveTo>
                  <a:cubicBezTo>
                    <a:pt x="1" y="1"/>
                    <a:pt x="1" y="25"/>
                    <a:pt x="1" y="49"/>
                  </a:cubicBezTo>
                  <a:cubicBezTo>
                    <a:pt x="1" y="98"/>
                    <a:pt x="25" y="98"/>
                    <a:pt x="49" y="98"/>
                  </a:cubicBezTo>
                  <a:cubicBezTo>
                    <a:pt x="98" y="98"/>
                    <a:pt x="146" y="122"/>
                    <a:pt x="195" y="146"/>
                  </a:cubicBezTo>
                  <a:cubicBezTo>
                    <a:pt x="292" y="243"/>
                    <a:pt x="341" y="365"/>
                    <a:pt x="341" y="511"/>
                  </a:cubicBezTo>
                  <a:cubicBezTo>
                    <a:pt x="341" y="535"/>
                    <a:pt x="365" y="535"/>
                    <a:pt x="389" y="535"/>
                  </a:cubicBezTo>
                  <a:cubicBezTo>
                    <a:pt x="414" y="535"/>
                    <a:pt x="438" y="511"/>
                    <a:pt x="438" y="486"/>
                  </a:cubicBezTo>
                  <a:cubicBezTo>
                    <a:pt x="438" y="341"/>
                    <a:pt x="365" y="171"/>
                    <a:pt x="243" y="73"/>
                  </a:cubicBezTo>
                  <a:cubicBezTo>
                    <a:pt x="195" y="25"/>
                    <a:pt x="122"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26"/>
            <p:cNvSpPr/>
            <p:nvPr/>
          </p:nvSpPr>
          <p:spPr>
            <a:xfrm>
              <a:off x="-653265" y="1974731"/>
              <a:ext cx="137260" cy="213874"/>
            </a:xfrm>
            <a:custGeom>
              <a:avLst/>
              <a:gdLst/>
              <a:ahLst/>
              <a:cxnLst/>
              <a:rect l="l" t="t" r="r" b="b"/>
              <a:pathLst>
                <a:path w="3524" h="5491" extrusionOk="0">
                  <a:moveTo>
                    <a:pt x="3353" y="1"/>
                  </a:moveTo>
                  <a:cubicBezTo>
                    <a:pt x="3329" y="25"/>
                    <a:pt x="3329" y="49"/>
                    <a:pt x="3329" y="73"/>
                  </a:cubicBezTo>
                  <a:cubicBezTo>
                    <a:pt x="3353" y="122"/>
                    <a:pt x="3377" y="171"/>
                    <a:pt x="3377" y="244"/>
                  </a:cubicBezTo>
                  <a:cubicBezTo>
                    <a:pt x="3377" y="268"/>
                    <a:pt x="3402" y="268"/>
                    <a:pt x="3426" y="268"/>
                  </a:cubicBezTo>
                  <a:cubicBezTo>
                    <a:pt x="3450" y="268"/>
                    <a:pt x="3475" y="244"/>
                    <a:pt x="3475" y="219"/>
                  </a:cubicBezTo>
                  <a:cubicBezTo>
                    <a:pt x="3450" y="98"/>
                    <a:pt x="3426" y="25"/>
                    <a:pt x="3426" y="25"/>
                  </a:cubicBezTo>
                  <a:cubicBezTo>
                    <a:pt x="3402" y="1"/>
                    <a:pt x="3377" y="1"/>
                    <a:pt x="3353" y="1"/>
                  </a:cubicBezTo>
                  <a:close/>
                  <a:moveTo>
                    <a:pt x="3465" y="377"/>
                  </a:moveTo>
                  <a:cubicBezTo>
                    <a:pt x="3438" y="377"/>
                    <a:pt x="3414" y="389"/>
                    <a:pt x="3426" y="414"/>
                  </a:cubicBezTo>
                  <a:cubicBezTo>
                    <a:pt x="3426" y="462"/>
                    <a:pt x="3426" y="535"/>
                    <a:pt x="3426" y="584"/>
                  </a:cubicBezTo>
                  <a:lnTo>
                    <a:pt x="3426" y="608"/>
                  </a:lnTo>
                  <a:cubicBezTo>
                    <a:pt x="3426" y="632"/>
                    <a:pt x="3450" y="656"/>
                    <a:pt x="3475" y="656"/>
                  </a:cubicBezTo>
                  <a:cubicBezTo>
                    <a:pt x="3499" y="656"/>
                    <a:pt x="3499" y="632"/>
                    <a:pt x="3523" y="632"/>
                  </a:cubicBezTo>
                  <a:lnTo>
                    <a:pt x="3523" y="584"/>
                  </a:lnTo>
                  <a:cubicBezTo>
                    <a:pt x="3523" y="535"/>
                    <a:pt x="3523" y="486"/>
                    <a:pt x="3523" y="414"/>
                  </a:cubicBezTo>
                  <a:cubicBezTo>
                    <a:pt x="3523" y="389"/>
                    <a:pt x="3493" y="377"/>
                    <a:pt x="3465" y="377"/>
                  </a:cubicBezTo>
                  <a:close/>
                  <a:moveTo>
                    <a:pt x="3450" y="754"/>
                  </a:moveTo>
                  <a:cubicBezTo>
                    <a:pt x="3426" y="754"/>
                    <a:pt x="3402" y="754"/>
                    <a:pt x="3402" y="778"/>
                  </a:cubicBezTo>
                  <a:cubicBezTo>
                    <a:pt x="3402" y="851"/>
                    <a:pt x="3377" y="899"/>
                    <a:pt x="3353" y="948"/>
                  </a:cubicBezTo>
                  <a:cubicBezTo>
                    <a:pt x="3329" y="972"/>
                    <a:pt x="3353" y="997"/>
                    <a:pt x="3377" y="1021"/>
                  </a:cubicBezTo>
                  <a:lnTo>
                    <a:pt x="3402" y="1021"/>
                  </a:lnTo>
                  <a:cubicBezTo>
                    <a:pt x="3426" y="1021"/>
                    <a:pt x="3426" y="997"/>
                    <a:pt x="3426" y="997"/>
                  </a:cubicBezTo>
                  <a:cubicBezTo>
                    <a:pt x="3450" y="924"/>
                    <a:pt x="3475" y="875"/>
                    <a:pt x="3499" y="802"/>
                  </a:cubicBezTo>
                  <a:cubicBezTo>
                    <a:pt x="3499" y="778"/>
                    <a:pt x="3475" y="754"/>
                    <a:pt x="3450" y="754"/>
                  </a:cubicBezTo>
                  <a:close/>
                  <a:moveTo>
                    <a:pt x="2576" y="899"/>
                  </a:moveTo>
                  <a:cubicBezTo>
                    <a:pt x="2503" y="924"/>
                    <a:pt x="2430" y="997"/>
                    <a:pt x="2406" y="1045"/>
                  </a:cubicBezTo>
                  <a:cubicBezTo>
                    <a:pt x="2406" y="1069"/>
                    <a:pt x="2406" y="1118"/>
                    <a:pt x="2430" y="1118"/>
                  </a:cubicBezTo>
                  <a:lnTo>
                    <a:pt x="2454" y="1118"/>
                  </a:lnTo>
                  <a:cubicBezTo>
                    <a:pt x="2479" y="1118"/>
                    <a:pt x="2479" y="1118"/>
                    <a:pt x="2503" y="1094"/>
                  </a:cubicBezTo>
                  <a:cubicBezTo>
                    <a:pt x="2503" y="1045"/>
                    <a:pt x="2551" y="1021"/>
                    <a:pt x="2600" y="997"/>
                  </a:cubicBezTo>
                  <a:cubicBezTo>
                    <a:pt x="2649" y="972"/>
                    <a:pt x="2624" y="899"/>
                    <a:pt x="2576" y="899"/>
                  </a:cubicBezTo>
                  <a:close/>
                  <a:moveTo>
                    <a:pt x="2722" y="948"/>
                  </a:moveTo>
                  <a:cubicBezTo>
                    <a:pt x="2697" y="972"/>
                    <a:pt x="2697" y="997"/>
                    <a:pt x="2722" y="1021"/>
                  </a:cubicBezTo>
                  <a:cubicBezTo>
                    <a:pt x="2770" y="1045"/>
                    <a:pt x="2794" y="1094"/>
                    <a:pt x="2819" y="1142"/>
                  </a:cubicBezTo>
                  <a:cubicBezTo>
                    <a:pt x="2843" y="1167"/>
                    <a:pt x="2843" y="1167"/>
                    <a:pt x="2867" y="1167"/>
                  </a:cubicBezTo>
                  <a:lnTo>
                    <a:pt x="2916" y="1191"/>
                  </a:lnTo>
                  <a:cubicBezTo>
                    <a:pt x="2916" y="1167"/>
                    <a:pt x="2940" y="1142"/>
                    <a:pt x="2916" y="1118"/>
                  </a:cubicBezTo>
                  <a:cubicBezTo>
                    <a:pt x="2892" y="1045"/>
                    <a:pt x="2843" y="997"/>
                    <a:pt x="2794" y="948"/>
                  </a:cubicBezTo>
                  <a:close/>
                  <a:moveTo>
                    <a:pt x="3268" y="1078"/>
                  </a:moveTo>
                  <a:cubicBezTo>
                    <a:pt x="3256" y="1078"/>
                    <a:pt x="3243" y="1082"/>
                    <a:pt x="3232" y="1094"/>
                  </a:cubicBezTo>
                  <a:cubicBezTo>
                    <a:pt x="3207" y="1142"/>
                    <a:pt x="3159" y="1167"/>
                    <a:pt x="3110" y="1215"/>
                  </a:cubicBezTo>
                  <a:cubicBezTo>
                    <a:pt x="3086" y="1215"/>
                    <a:pt x="3086" y="1239"/>
                    <a:pt x="3110" y="1264"/>
                  </a:cubicBezTo>
                  <a:cubicBezTo>
                    <a:pt x="3110" y="1288"/>
                    <a:pt x="3134" y="1288"/>
                    <a:pt x="3159" y="1288"/>
                  </a:cubicBezTo>
                  <a:cubicBezTo>
                    <a:pt x="3207" y="1264"/>
                    <a:pt x="3256" y="1215"/>
                    <a:pt x="3305" y="1167"/>
                  </a:cubicBezTo>
                  <a:cubicBezTo>
                    <a:pt x="3342" y="1129"/>
                    <a:pt x="3308" y="1078"/>
                    <a:pt x="3268" y="1078"/>
                  </a:cubicBezTo>
                  <a:close/>
                  <a:moveTo>
                    <a:pt x="2469" y="1197"/>
                  </a:moveTo>
                  <a:cubicBezTo>
                    <a:pt x="2460" y="1197"/>
                    <a:pt x="2454" y="1203"/>
                    <a:pt x="2454" y="1215"/>
                  </a:cubicBezTo>
                  <a:cubicBezTo>
                    <a:pt x="2430" y="1215"/>
                    <a:pt x="2406" y="1264"/>
                    <a:pt x="2430" y="1264"/>
                  </a:cubicBezTo>
                  <a:cubicBezTo>
                    <a:pt x="2479" y="1337"/>
                    <a:pt x="2527" y="1385"/>
                    <a:pt x="2600" y="1385"/>
                  </a:cubicBezTo>
                  <a:lnTo>
                    <a:pt x="2624" y="1410"/>
                  </a:lnTo>
                  <a:cubicBezTo>
                    <a:pt x="2649" y="1410"/>
                    <a:pt x="2673" y="1385"/>
                    <a:pt x="2673" y="1361"/>
                  </a:cubicBezTo>
                  <a:cubicBezTo>
                    <a:pt x="2673" y="1337"/>
                    <a:pt x="2649" y="1288"/>
                    <a:pt x="2624" y="1288"/>
                  </a:cubicBezTo>
                  <a:cubicBezTo>
                    <a:pt x="2576" y="1288"/>
                    <a:pt x="2527" y="1264"/>
                    <a:pt x="2503" y="1215"/>
                  </a:cubicBezTo>
                  <a:cubicBezTo>
                    <a:pt x="2491" y="1203"/>
                    <a:pt x="2479" y="1197"/>
                    <a:pt x="2469" y="1197"/>
                  </a:cubicBezTo>
                  <a:close/>
                  <a:moveTo>
                    <a:pt x="2958" y="1253"/>
                  </a:moveTo>
                  <a:cubicBezTo>
                    <a:pt x="2954" y="1253"/>
                    <a:pt x="2948" y="1256"/>
                    <a:pt x="2940" y="1264"/>
                  </a:cubicBezTo>
                  <a:cubicBezTo>
                    <a:pt x="2916" y="1264"/>
                    <a:pt x="2892" y="1264"/>
                    <a:pt x="2892" y="1288"/>
                  </a:cubicBezTo>
                  <a:lnTo>
                    <a:pt x="2794" y="1312"/>
                  </a:lnTo>
                  <a:cubicBezTo>
                    <a:pt x="2790" y="1310"/>
                    <a:pt x="2786" y="1309"/>
                    <a:pt x="2782" y="1309"/>
                  </a:cubicBezTo>
                  <a:cubicBezTo>
                    <a:pt x="2746" y="1309"/>
                    <a:pt x="2750" y="1410"/>
                    <a:pt x="2794" y="1410"/>
                  </a:cubicBezTo>
                  <a:cubicBezTo>
                    <a:pt x="2843" y="1410"/>
                    <a:pt x="2867" y="1385"/>
                    <a:pt x="2916" y="1385"/>
                  </a:cubicBezTo>
                  <a:cubicBezTo>
                    <a:pt x="2916" y="1410"/>
                    <a:pt x="2916" y="1458"/>
                    <a:pt x="2916" y="1482"/>
                  </a:cubicBezTo>
                  <a:cubicBezTo>
                    <a:pt x="2916" y="1507"/>
                    <a:pt x="2940" y="1531"/>
                    <a:pt x="2964" y="1531"/>
                  </a:cubicBezTo>
                  <a:lnTo>
                    <a:pt x="2989" y="1531"/>
                  </a:lnTo>
                  <a:cubicBezTo>
                    <a:pt x="3013" y="1531"/>
                    <a:pt x="3037" y="1507"/>
                    <a:pt x="3037" y="1482"/>
                  </a:cubicBezTo>
                  <a:cubicBezTo>
                    <a:pt x="3013" y="1434"/>
                    <a:pt x="3013" y="1410"/>
                    <a:pt x="3013" y="1361"/>
                  </a:cubicBezTo>
                  <a:cubicBezTo>
                    <a:pt x="3037" y="1361"/>
                    <a:pt x="3037" y="1337"/>
                    <a:pt x="3037" y="1312"/>
                  </a:cubicBezTo>
                  <a:cubicBezTo>
                    <a:pt x="3013" y="1288"/>
                    <a:pt x="3013" y="1264"/>
                    <a:pt x="2989" y="1264"/>
                  </a:cubicBezTo>
                  <a:cubicBezTo>
                    <a:pt x="2973" y="1264"/>
                    <a:pt x="2967" y="1253"/>
                    <a:pt x="2958" y="1253"/>
                  </a:cubicBezTo>
                  <a:close/>
                  <a:moveTo>
                    <a:pt x="2989" y="1628"/>
                  </a:moveTo>
                  <a:cubicBezTo>
                    <a:pt x="2964" y="1628"/>
                    <a:pt x="2940" y="1652"/>
                    <a:pt x="2940" y="1677"/>
                  </a:cubicBezTo>
                  <a:cubicBezTo>
                    <a:pt x="2916" y="1725"/>
                    <a:pt x="2916" y="1798"/>
                    <a:pt x="2892" y="1847"/>
                  </a:cubicBezTo>
                  <a:cubicBezTo>
                    <a:pt x="2892" y="1871"/>
                    <a:pt x="2916" y="1895"/>
                    <a:pt x="2940" y="1895"/>
                  </a:cubicBezTo>
                  <a:cubicBezTo>
                    <a:pt x="2964" y="1895"/>
                    <a:pt x="2989" y="1895"/>
                    <a:pt x="2989" y="1871"/>
                  </a:cubicBezTo>
                  <a:cubicBezTo>
                    <a:pt x="3013" y="1798"/>
                    <a:pt x="3013" y="1750"/>
                    <a:pt x="3037" y="1677"/>
                  </a:cubicBezTo>
                  <a:cubicBezTo>
                    <a:pt x="3037" y="1652"/>
                    <a:pt x="3013" y="1628"/>
                    <a:pt x="2989" y="1628"/>
                  </a:cubicBezTo>
                  <a:close/>
                  <a:moveTo>
                    <a:pt x="1628" y="1993"/>
                  </a:moveTo>
                  <a:cubicBezTo>
                    <a:pt x="1604" y="1993"/>
                    <a:pt x="1580" y="2017"/>
                    <a:pt x="1580" y="2041"/>
                  </a:cubicBezTo>
                  <a:cubicBezTo>
                    <a:pt x="1580" y="2065"/>
                    <a:pt x="1604" y="2090"/>
                    <a:pt x="1628" y="2090"/>
                  </a:cubicBezTo>
                  <a:cubicBezTo>
                    <a:pt x="1677" y="2090"/>
                    <a:pt x="1726" y="2090"/>
                    <a:pt x="1750" y="2114"/>
                  </a:cubicBezTo>
                  <a:lnTo>
                    <a:pt x="1823" y="2114"/>
                  </a:lnTo>
                  <a:cubicBezTo>
                    <a:pt x="1823" y="2114"/>
                    <a:pt x="1847" y="2114"/>
                    <a:pt x="1847" y="2090"/>
                  </a:cubicBezTo>
                  <a:cubicBezTo>
                    <a:pt x="1847" y="2065"/>
                    <a:pt x="1847" y="2041"/>
                    <a:pt x="1823" y="2017"/>
                  </a:cubicBezTo>
                  <a:lnTo>
                    <a:pt x="1798" y="2017"/>
                  </a:lnTo>
                  <a:cubicBezTo>
                    <a:pt x="1750" y="1993"/>
                    <a:pt x="1677" y="1993"/>
                    <a:pt x="1628" y="1993"/>
                  </a:cubicBezTo>
                  <a:close/>
                  <a:moveTo>
                    <a:pt x="2892" y="1993"/>
                  </a:moveTo>
                  <a:cubicBezTo>
                    <a:pt x="2867" y="1993"/>
                    <a:pt x="2843" y="1993"/>
                    <a:pt x="2819" y="2017"/>
                  </a:cubicBezTo>
                  <a:cubicBezTo>
                    <a:pt x="2794" y="2065"/>
                    <a:pt x="2770" y="2114"/>
                    <a:pt x="2722" y="2163"/>
                  </a:cubicBezTo>
                  <a:cubicBezTo>
                    <a:pt x="2722" y="2187"/>
                    <a:pt x="2722" y="2211"/>
                    <a:pt x="2722" y="2235"/>
                  </a:cubicBezTo>
                  <a:lnTo>
                    <a:pt x="2794" y="2235"/>
                  </a:lnTo>
                  <a:cubicBezTo>
                    <a:pt x="2843" y="2187"/>
                    <a:pt x="2867" y="2114"/>
                    <a:pt x="2916" y="2065"/>
                  </a:cubicBezTo>
                  <a:cubicBezTo>
                    <a:pt x="2916" y="2041"/>
                    <a:pt x="2916" y="2017"/>
                    <a:pt x="2892" y="1993"/>
                  </a:cubicBezTo>
                  <a:close/>
                  <a:moveTo>
                    <a:pt x="1968" y="2144"/>
                  </a:moveTo>
                  <a:cubicBezTo>
                    <a:pt x="1956" y="2144"/>
                    <a:pt x="1944" y="2150"/>
                    <a:pt x="1944" y="2163"/>
                  </a:cubicBezTo>
                  <a:cubicBezTo>
                    <a:pt x="1920" y="2163"/>
                    <a:pt x="1920" y="2211"/>
                    <a:pt x="1944" y="2211"/>
                  </a:cubicBezTo>
                  <a:cubicBezTo>
                    <a:pt x="1993" y="2260"/>
                    <a:pt x="2017" y="2284"/>
                    <a:pt x="2066" y="2333"/>
                  </a:cubicBezTo>
                  <a:lnTo>
                    <a:pt x="2114" y="2333"/>
                  </a:lnTo>
                  <a:cubicBezTo>
                    <a:pt x="2114" y="2357"/>
                    <a:pt x="2139" y="2357"/>
                    <a:pt x="2139" y="2357"/>
                  </a:cubicBezTo>
                  <a:cubicBezTo>
                    <a:pt x="2163" y="2333"/>
                    <a:pt x="2163" y="2308"/>
                    <a:pt x="2139" y="2284"/>
                  </a:cubicBezTo>
                  <a:cubicBezTo>
                    <a:pt x="2114" y="2235"/>
                    <a:pt x="2066" y="2187"/>
                    <a:pt x="1993" y="2163"/>
                  </a:cubicBezTo>
                  <a:cubicBezTo>
                    <a:pt x="1993" y="2150"/>
                    <a:pt x="1981" y="2144"/>
                    <a:pt x="1968" y="2144"/>
                  </a:cubicBezTo>
                  <a:close/>
                  <a:moveTo>
                    <a:pt x="1531" y="2114"/>
                  </a:moveTo>
                  <a:cubicBezTo>
                    <a:pt x="1507" y="2114"/>
                    <a:pt x="1483" y="2138"/>
                    <a:pt x="1483" y="2163"/>
                  </a:cubicBezTo>
                  <a:cubicBezTo>
                    <a:pt x="1483" y="2235"/>
                    <a:pt x="1507" y="2308"/>
                    <a:pt x="1555" y="2357"/>
                  </a:cubicBezTo>
                  <a:cubicBezTo>
                    <a:pt x="1555" y="2357"/>
                    <a:pt x="1580" y="2381"/>
                    <a:pt x="1604" y="2381"/>
                  </a:cubicBezTo>
                  <a:cubicBezTo>
                    <a:pt x="1604" y="2381"/>
                    <a:pt x="1628" y="2381"/>
                    <a:pt x="1628" y="2357"/>
                  </a:cubicBezTo>
                  <a:cubicBezTo>
                    <a:pt x="1653" y="2357"/>
                    <a:pt x="1653" y="2308"/>
                    <a:pt x="1628" y="2308"/>
                  </a:cubicBezTo>
                  <a:cubicBezTo>
                    <a:pt x="1580" y="2260"/>
                    <a:pt x="1580" y="2211"/>
                    <a:pt x="1555" y="2163"/>
                  </a:cubicBezTo>
                  <a:cubicBezTo>
                    <a:pt x="1580" y="2138"/>
                    <a:pt x="1555" y="2114"/>
                    <a:pt x="1531" y="2114"/>
                  </a:cubicBezTo>
                  <a:close/>
                  <a:moveTo>
                    <a:pt x="2637" y="2266"/>
                  </a:moveTo>
                  <a:cubicBezTo>
                    <a:pt x="2624" y="2266"/>
                    <a:pt x="2612" y="2272"/>
                    <a:pt x="2600" y="2284"/>
                  </a:cubicBezTo>
                  <a:cubicBezTo>
                    <a:pt x="2551" y="2308"/>
                    <a:pt x="2503" y="2333"/>
                    <a:pt x="2454" y="2357"/>
                  </a:cubicBezTo>
                  <a:cubicBezTo>
                    <a:pt x="2406" y="2381"/>
                    <a:pt x="2406" y="2406"/>
                    <a:pt x="2430" y="2430"/>
                  </a:cubicBezTo>
                  <a:cubicBezTo>
                    <a:pt x="2430" y="2454"/>
                    <a:pt x="2430" y="2454"/>
                    <a:pt x="2454" y="2454"/>
                  </a:cubicBezTo>
                  <a:lnTo>
                    <a:pt x="2503" y="2430"/>
                  </a:lnTo>
                  <a:cubicBezTo>
                    <a:pt x="2551" y="2406"/>
                    <a:pt x="2600" y="2381"/>
                    <a:pt x="2673" y="2333"/>
                  </a:cubicBezTo>
                  <a:cubicBezTo>
                    <a:pt x="2673" y="2333"/>
                    <a:pt x="2673" y="2284"/>
                    <a:pt x="2673" y="2284"/>
                  </a:cubicBezTo>
                  <a:cubicBezTo>
                    <a:pt x="2661" y="2272"/>
                    <a:pt x="2649" y="2266"/>
                    <a:pt x="2637" y="2266"/>
                  </a:cubicBezTo>
                  <a:close/>
                  <a:moveTo>
                    <a:pt x="1748" y="2395"/>
                  </a:moveTo>
                  <a:cubicBezTo>
                    <a:pt x="1726" y="2395"/>
                    <a:pt x="1701" y="2413"/>
                    <a:pt x="1701" y="2430"/>
                  </a:cubicBezTo>
                  <a:cubicBezTo>
                    <a:pt x="1677" y="2454"/>
                    <a:pt x="1701" y="2478"/>
                    <a:pt x="1726" y="2478"/>
                  </a:cubicBezTo>
                  <a:cubicBezTo>
                    <a:pt x="1774" y="2527"/>
                    <a:pt x="1847" y="2527"/>
                    <a:pt x="1920" y="2551"/>
                  </a:cubicBezTo>
                  <a:cubicBezTo>
                    <a:pt x="1968" y="2527"/>
                    <a:pt x="1968" y="2478"/>
                    <a:pt x="1920" y="2454"/>
                  </a:cubicBezTo>
                  <a:cubicBezTo>
                    <a:pt x="1871" y="2454"/>
                    <a:pt x="1823" y="2430"/>
                    <a:pt x="1774" y="2406"/>
                  </a:cubicBezTo>
                  <a:cubicBezTo>
                    <a:pt x="1767" y="2398"/>
                    <a:pt x="1758" y="2395"/>
                    <a:pt x="1748" y="2395"/>
                  </a:cubicBezTo>
                  <a:close/>
                  <a:moveTo>
                    <a:pt x="2208" y="2395"/>
                  </a:moveTo>
                  <a:cubicBezTo>
                    <a:pt x="2201" y="2395"/>
                    <a:pt x="2194" y="2398"/>
                    <a:pt x="2187" y="2406"/>
                  </a:cubicBezTo>
                  <a:cubicBezTo>
                    <a:pt x="2163" y="2406"/>
                    <a:pt x="2139" y="2430"/>
                    <a:pt x="2139" y="2454"/>
                  </a:cubicBezTo>
                  <a:lnTo>
                    <a:pt x="2090" y="2454"/>
                  </a:lnTo>
                  <a:cubicBezTo>
                    <a:pt x="2066" y="2454"/>
                    <a:pt x="2041" y="2478"/>
                    <a:pt x="2041" y="2503"/>
                  </a:cubicBezTo>
                  <a:cubicBezTo>
                    <a:pt x="2041" y="2527"/>
                    <a:pt x="2066" y="2551"/>
                    <a:pt x="2090" y="2551"/>
                  </a:cubicBezTo>
                  <a:lnTo>
                    <a:pt x="2187" y="2551"/>
                  </a:lnTo>
                  <a:cubicBezTo>
                    <a:pt x="2187" y="2551"/>
                    <a:pt x="2187" y="2576"/>
                    <a:pt x="2187" y="2600"/>
                  </a:cubicBezTo>
                  <a:lnTo>
                    <a:pt x="2187" y="2624"/>
                  </a:lnTo>
                  <a:cubicBezTo>
                    <a:pt x="2163" y="2648"/>
                    <a:pt x="2187" y="2673"/>
                    <a:pt x="2211" y="2673"/>
                  </a:cubicBezTo>
                  <a:lnTo>
                    <a:pt x="2236" y="2673"/>
                  </a:lnTo>
                  <a:cubicBezTo>
                    <a:pt x="2260" y="2673"/>
                    <a:pt x="2260" y="2648"/>
                    <a:pt x="2260" y="2624"/>
                  </a:cubicBezTo>
                  <a:lnTo>
                    <a:pt x="2260" y="2600"/>
                  </a:lnTo>
                  <a:cubicBezTo>
                    <a:pt x="2260" y="2576"/>
                    <a:pt x="2260" y="2551"/>
                    <a:pt x="2260" y="2527"/>
                  </a:cubicBezTo>
                  <a:lnTo>
                    <a:pt x="2284" y="2527"/>
                  </a:lnTo>
                  <a:cubicBezTo>
                    <a:pt x="2333" y="2478"/>
                    <a:pt x="2309" y="2430"/>
                    <a:pt x="2260" y="2430"/>
                  </a:cubicBezTo>
                  <a:lnTo>
                    <a:pt x="2236" y="2430"/>
                  </a:lnTo>
                  <a:cubicBezTo>
                    <a:pt x="2236" y="2413"/>
                    <a:pt x="2224" y="2395"/>
                    <a:pt x="2208" y="2395"/>
                  </a:cubicBezTo>
                  <a:close/>
                  <a:moveTo>
                    <a:pt x="2158" y="2774"/>
                  </a:moveTo>
                  <a:cubicBezTo>
                    <a:pt x="2147" y="2774"/>
                    <a:pt x="2139" y="2780"/>
                    <a:pt x="2139" y="2794"/>
                  </a:cubicBezTo>
                  <a:cubicBezTo>
                    <a:pt x="2090" y="2843"/>
                    <a:pt x="2066" y="2891"/>
                    <a:pt x="2041" y="2940"/>
                  </a:cubicBezTo>
                  <a:cubicBezTo>
                    <a:pt x="2017" y="2964"/>
                    <a:pt x="2017" y="2989"/>
                    <a:pt x="2041" y="3013"/>
                  </a:cubicBezTo>
                  <a:lnTo>
                    <a:pt x="2090" y="3013"/>
                  </a:lnTo>
                  <a:cubicBezTo>
                    <a:pt x="2139" y="2964"/>
                    <a:pt x="2187" y="2916"/>
                    <a:pt x="2211" y="2843"/>
                  </a:cubicBezTo>
                  <a:cubicBezTo>
                    <a:pt x="2229" y="2808"/>
                    <a:pt x="2185" y="2774"/>
                    <a:pt x="2158" y="2774"/>
                  </a:cubicBezTo>
                  <a:close/>
                  <a:moveTo>
                    <a:pt x="1943" y="3045"/>
                  </a:moveTo>
                  <a:cubicBezTo>
                    <a:pt x="1934" y="3045"/>
                    <a:pt x="1926" y="3050"/>
                    <a:pt x="1920" y="3061"/>
                  </a:cubicBezTo>
                  <a:cubicBezTo>
                    <a:pt x="1871" y="3086"/>
                    <a:pt x="1798" y="3134"/>
                    <a:pt x="1750" y="3183"/>
                  </a:cubicBezTo>
                  <a:cubicBezTo>
                    <a:pt x="1701" y="3207"/>
                    <a:pt x="1726" y="3256"/>
                    <a:pt x="1774" y="3256"/>
                  </a:cubicBezTo>
                  <a:lnTo>
                    <a:pt x="1798" y="3256"/>
                  </a:lnTo>
                  <a:cubicBezTo>
                    <a:pt x="1798" y="3256"/>
                    <a:pt x="1823" y="3256"/>
                    <a:pt x="1823" y="3231"/>
                  </a:cubicBezTo>
                  <a:cubicBezTo>
                    <a:pt x="1871" y="3207"/>
                    <a:pt x="1920" y="3159"/>
                    <a:pt x="1968" y="3134"/>
                  </a:cubicBezTo>
                  <a:cubicBezTo>
                    <a:pt x="2006" y="3097"/>
                    <a:pt x="1971" y="3045"/>
                    <a:pt x="1943" y="3045"/>
                  </a:cubicBezTo>
                  <a:close/>
                  <a:moveTo>
                    <a:pt x="1634" y="3269"/>
                  </a:moveTo>
                  <a:cubicBezTo>
                    <a:pt x="1623" y="3269"/>
                    <a:pt x="1612" y="3272"/>
                    <a:pt x="1604" y="3280"/>
                  </a:cubicBezTo>
                  <a:lnTo>
                    <a:pt x="1580" y="3304"/>
                  </a:lnTo>
                  <a:lnTo>
                    <a:pt x="1458" y="3377"/>
                  </a:lnTo>
                  <a:cubicBezTo>
                    <a:pt x="1434" y="3377"/>
                    <a:pt x="1434" y="3402"/>
                    <a:pt x="1434" y="3426"/>
                  </a:cubicBezTo>
                  <a:cubicBezTo>
                    <a:pt x="1434" y="3450"/>
                    <a:pt x="1458" y="3450"/>
                    <a:pt x="1483" y="3450"/>
                  </a:cubicBezTo>
                  <a:lnTo>
                    <a:pt x="1507" y="3450"/>
                  </a:lnTo>
                  <a:lnTo>
                    <a:pt x="1653" y="3377"/>
                  </a:lnTo>
                  <a:lnTo>
                    <a:pt x="1677" y="3353"/>
                  </a:lnTo>
                  <a:cubicBezTo>
                    <a:pt x="1701" y="3329"/>
                    <a:pt x="1701" y="3304"/>
                    <a:pt x="1677" y="3280"/>
                  </a:cubicBezTo>
                  <a:cubicBezTo>
                    <a:pt x="1677" y="3280"/>
                    <a:pt x="1655" y="3269"/>
                    <a:pt x="1634" y="3269"/>
                  </a:cubicBezTo>
                  <a:close/>
                  <a:moveTo>
                    <a:pt x="1303" y="3461"/>
                  </a:moveTo>
                  <a:cubicBezTo>
                    <a:pt x="1292" y="3461"/>
                    <a:pt x="1278" y="3465"/>
                    <a:pt x="1264" y="3474"/>
                  </a:cubicBezTo>
                  <a:lnTo>
                    <a:pt x="1118" y="3572"/>
                  </a:lnTo>
                  <a:cubicBezTo>
                    <a:pt x="1094" y="3572"/>
                    <a:pt x="1094" y="3620"/>
                    <a:pt x="1118" y="3620"/>
                  </a:cubicBezTo>
                  <a:cubicBezTo>
                    <a:pt x="1118" y="3644"/>
                    <a:pt x="1143" y="3644"/>
                    <a:pt x="1167" y="3644"/>
                  </a:cubicBezTo>
                  <a:lnTo>
                    <a:pt x="1337" y="3547"/>
                  </a:lnTo>
                  <a:cubicBezTo>
                    <a:pt x="1376" y="3528"/>
                    <a:pt x="1352" y="3461"/>
                    <a:pt x="1303" y="3461"/>
                  </a:cubicBezTo>
                  <a:close/>
                  <a:moveTo>
                    <a:pt x="1006" y="3651"/>
                  </a:moveTo>
                  <a:cubicBezTo>
                    <a:pt x="997" y="3651"/>
                    <a:pt x="985" y="3657"/>
                    <a:pt x="972" y="3669"/>
                  </a:cubicBezTo>
                  <a:lnTo>
                    <a:pt x="802" y="3766"/>
                  </a:lnTo>
                  <a:cubicBezTo>
                    <a:pt x="778" y="3766"/>
                    <a:pt x="778" y="3814"/>
                    <a:pt x="802" y="3839"/>
                  </a:cubicBezTo>
                  <a:lnTo>
                    <a:pt x="851" y="3839"/>
                  </a:lnTo>
                  <a:cubicBezTo>
                    <a:pt x="900" y="3814"/>
                    <a:pt x="972" y="3766"/>
                    <a:pt x="1021" y="3742"/>
                  </a:cubicBezTo>
                  <a:cubicBezTo>
                    <a:pt x="1045" y="3717"/>
                    <a:pt x="1045" y="3693"/>
                    <a:pt x="1021" y="3669"/>
                  </a:cubicBezTo>
                  <a:cubicBezTo>
                    <a:pt x="1021" y="3657"/>
                    <a:pt x="1015" y="3651"/>
                    <a:pt x="1006" y="3651"/>
                  </a:cubicBezTo>
                  <a:close/>
                  <a:moveTo>
                    <a:pt x="657" y="3863"/>
                  </a:moveTo>
                  <a:lnTo>
                    <a:pt x="487" y="3985"/>
                  </a:lnTo>
                  <a:cubicBezTo>
                    <a:pt x="487" y="4009"/>
                    <a:pt x="487" y="4033"/>
                    <a:pt x="487" y="4057"/>
                  </a:cubicBezTo>
                  <a:lnTo>
                    <a:pt x="560" y="4057"/>
                  </a:lnTo>
                  <a:lnTo>
                    <a:pt x="705" y="3936"/>
                  </a:lnTo>
                  <a:cubicBezTo>
                    <a:pt x="730" y="3912"/>
                    <a:pt x="730" y="3887"/>
                    <a:pt x="705" y="3863"/>
                  </a:cubicBezTo>
                  <a:close/>
                  <a:moveTo>
                    <a:pt x="385" y="4101"/>
                  </a:moveTo>
                  <a:cubicBezTo>
                    <a:pt x="379" y="4101"/>
                    <a:pt x="372" y="4103"/>
                    <a:pt x="365" y="4106"/>
                  </a:cubicBezTo>
                  <a:cubicBezTo>
                    <a:pt x="317" y="4155"/>
                    <a:pt x="268" y="4203"/>
                    <a:pt x="219" y="4252"/>
                  </a:cubicBezTo>
                  <a:cubicBezTo>
                    <a:pt x="219" y="4276"/>
                    <a:pt x="219" y="4300"/>
                    <a:pt x="219" y="4325"/>
                  </a:cubicBezTo>
                  <a:lnTo>
                    <a:pt x="292" y="4325"/>
                  </a:lnTo>
                  <a:cubicBezTo>
                    <a:pt x="341" y="4276"/>
                    <a:pt x="389" y="4227"/>
                    <a:pt x="438" y="4179"/>
                  </a:cubicBezTo>
                  <a:cubicBezTo>
                    <a:pt x="459" y="4158"/>
                    <a:pt x="426" y="4101"/>
                    <a:pt x="385" y="4101"/>
                  </a:cubicBezTo>
                  <a:close/>
                  <a:moveTo>
                    <a:pt x="137" y="4379"/>
                  </a:moveTo>
                  <a:cubicBezTo>
                    <a:pt x="128" y="4379"/>
                    <a:pt x="122" y="4385"/>
                    <a:pt x="122" y="4397"/>
                  </a:cubicBezTo>
                  <a:cubicBezTo>
                    <a:pt x="74" y="4470"/>
                    <a:pt x="49" y="4519"/>
                    <a:pt x="25" y="4592"/>
                  </a:cubicBezTo>
                  <a:cubicBezTo>
                    <a:pt x="25" y="4616"/>
                    <a:pt x="25" y="4640"/>
                    <a:pt x="49" y="4640"/>
                  </a:cubicBezTo>
                  <a:lnTo>
                    <a:pt x="98" y="4640"/>
                  </a:lnTo>
                  <a:cubicBezTo>
                    <a:pt x="98" y="4640"/>
                    <a:pt x="122" y="4640"/>
                    <a:pt x="122" y="4616"/>
                  </a:cubicBezTo>
                  <a:cubicBezTo>
                    <a:pt x="147" y="4568"/>
                    <a:pt x="171" y="4495"/>
                    <a:pt x="195" y="4446"/>
                  </a:cubicBezTo>
                  <a:cubicBezTo>
                    <a:pt x="195" y="4422"/>
                    <a:pt x="195" y="4397"/>
                    <a:pt x="171" y="4397"/>
                  </a:cubicBezTo>
                  <a:cubicBezTo>
                    <a:pt x="159" y="4385"/>
                    <a:pt x="147" y="4379"/>
                    <a:pt x="137" y="4379"/>
                  </a:cubicBezTo>
                  <a:close/>
                  <a:moveTo>
                    <a:pt x="49" y="4738"/>
                  </a:moveTo>
                  <a:cubicBezTo>
                    <a:pt x="25" y="4738"/>
                    <a:pt x="1" y="4762"/>
                    <a:pt x="1" y="4786"/>
                  </a:cubicBezTo>
                  <a:cubicBezTo>
                    <a:pt x="1" y="4859"/>
                    <a:pt x="25" y="4908"/>
                    <a:pt x="25" y="4981"/>
                  </a:cubicBezTo>
                  <a:cubicBezTo>
                    <a:pt x="49" y="5005"/>
                    <a:pt x="49" y="5005"/>
                    <a:pt x="74" y="5005"/>
                  </a:cubicBezTo>
                  <a:lnTo>
                    <a:pt x="98" y="5005"/>
                  </a:lnTo>
                  <a:cubicBezTo>
                    <a:pt x="122" y="5005"/>
                    <a:pt x="122" y="4981"/>
                    <a:pt x="122" y="4956"/>
                  </a:cubicBezTo>
                  <a:cubicBezTo>
                    <a:pt x="98" y="4908"/>
                    <a:pt x="98" y="4835"/>
                    <a:pt x="98" y="4786"/>
                  </a:cubicBezTo>
                  <a:cubicBezTo>
                    <a:pt x="98" y="4762"/>
                    <a:pt x="74" y="4738"/>
                    <a:pt x="49" y="4738"/>
                  </a:cubicBezTo>
                  <a:close/>
                  <a:moveTo>
                    <a:pt x="144" y="5092"/>
                  </a:moveTo>
                  <a:cubicBezTo>
                    <a:pt x="136" y="5092"/>
                    <a:pt x="129" y="5095"/>
                    <a:pt x="122" y="5102"/>
                  </a:cubicBezTo>
                  <a:cubicBezTo>
                    <a:pt x="98" y="5102"/>
                    <a:pt x="98" y="5151"/>
                    <a:pt x="98" y="5175"/>
                  </a:cubicBezTo>
                  <a:cubicBezTo>
                    <a:pt x="147" y="5223"/>
                    <a:pt x="171" y="5272"/>
                    <a:pt x="219" y="5321"/>
                  </a:cubicBezTo>
                  <a:cubicBezTo>
                    <a:pt x="219" y="5345"/>
                    <a:pt x="244" y="5345"/>
                    <a:pt x="244" y="5345"/>
                  </a:cubicBezTo>
                  <a:lnTo>
                    <a:pt x="292" y="5345"/>
                  </a:lnTo>
                  <a:cubicBezTo>
                    <a:pt x="292" y="5321"/>
                    <a:pt x="292" y="5296"/>
                    <a:pt x="292" y="5272"/>
                  </a:cubicBezTo>
                  <a:cubicBezTo>
                    <a:pt x="244" y="5223"/>
                    <a:pt x="219" y="5175"/>
                    <a:pt x="195" y="5126"/>
                  </a:cubicBezTo>
                  <a:cubicBezTo>
                    <a:pt x="178" y="5109"/>
                    <a:pt x="161" y="5092"/>
                    <a:pt x="144" y="5092"/>
                  </a:cubicBezTo>
                  <a:close/>
                  <a:moveTo>
                    <a:pt x="365" y="5400"/>
                  </a:moveTo>
                  <a:cubicBezTo>
                    <a:pt x="353" y="5400"/>
                    <a:pt x="341" y="5406"/>
                    <a:pt x="341" y="5418"/>
                  </a:cubicBezTo>
                  <a:cubicBezTo>
                    <a:pt x="317" y="5442"/>
                    <a:pt x="317" y="5466"/>
                    <a:pt x="341" y="5491"/>
                  </a:cubicBezTo>
                  <a:lnTo>
                    <a:pt x="389" y="5491"/>
                  </a:lnTo>
                  <a:cubicBezTo>
                    <a:pt x="414" y="5466"/>
                    <a:pt x="414" y="5442"/>
                    <a:pt x="389" y="5418"/>
                  </a:cubicBezTo>
                  <a:cubicBezTo>
                    <a:pt x="389" y="5406"/>
                    <a:pt x="377" y="5400"/>
                    <a:pt x="365" y="5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6" name="Google Shape;1166;p26"/>
          <p:cNvGrpSpPr/>
          <p:nvPr/>
        </p:nvGrpSpPr>
        <p:grpSpPr>
          <a:xfrm flipH="1">
            <a:off x="10891418" y="5009058"/>
            <a:ext cx="1703989" cy="1347004"/>
            <a:chOff x="855987" y="2204128"/>
            <a:chExt cx="1217483" cy="962421"/>
          </a:xfrm>
        </p:grpSpPr>
        <p:grpSp>
          <p:nvGrpSpPr>
            <p:cNvPr id="1167" name="Google Shape;1167;p26"/>
            <p:cNvGrpSpPr/>
            <p:nvPr/>
          </p:nvGrpSpPr>
          <p:grpSpPr>
            <a:xfrm>
              <a:off x="855987" y="2204128"/>
              <a:ext cx="1146639" cy="962421"/>
              <a:chOff x="958238" y="2157575"/>
              <a:chExt cx="1115191" cy="936025"/>
            </a:xfrm>
          </p:grpSpPr>
          <p:sp>
            <p:nvSpPr>
              <p:cNvPr id="1168" name="Google Shape;1168;p26"/>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6"/>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26"/>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26"/>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6"/>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26"/>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4" name="Google Shape;1174;p26"/>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5" name="Google Shape;1175;p26"/>
          <p:cNvGrpSpPr/>
          <p:nvPr/>
        </p:nvGrpSpPr>
        <p:grpSpPr>
          <a:xfrm>
            <a:off x="574962" y="761992"/>
            <a:ext cx="2480828" cy="1081397"/>
            <a:chOff x="3965010" y="571479"/>
            <a:chExt cx="1651683" cy="719972"/>
          </a:xfrm>
        </p:grpSpPr>
        <p:grpSp>
          <p:nvGrpSpPr>
            <p:cNvPr id="1176" name="Google Shape;1176;p26"/>
            <p:cNvGrpSpPr/>
            <p:nvPr/>
          </p:nvGrpSpPr>
          <p:grpSpPr>
            <a:xfrm>
              <a:off x="3965010" y="571479"/>
              <a:ext cx="1446820" cy="719972"/>
              <a:chOff x="3953250" y="571500"/>
              <a:chExt cx="1383325" cy="766825"/>
            </a:xfrm>
          </p:grpSpPr>
          <p:grpSp>
            <p:nvGrpSpPr>
              <p:cNvPr id="1177" name="Google Shape;1177;p26"/>
              <p:cNvGrpSpPr/>
              <p:nvPr/>
            </p:nvGrpSpPr>
            <p:grpSpPr>
              <a:xfrm>
                <a:off x="3953250" y="571500"/>
                <a:ext cx="1383166" cy="669650"/>
                <a:chOff x="897088" y="2374675"/>
                <a:chExt cx="1383166" cy="669650"/>
              </a:xfrm>
            </p:grpSpPr>
            <p:sp>
              <p:nvSpPr>
                <p:cNvPr id="1178" name="Google Shape;1178;p26"/>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26"/>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26"/>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26"/>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82" name="Google Shape;1182;p26"/>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83" name="Google Shape;1183;p26"/>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168165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blipFill>
          <a:blip r:embed="rId2">
            <a:alphaModFix/>
          </a:blip>
          <a:stretch>
            <a:fillRect/>
          </a:stretch>
        </a:blipFill>
        <a:effectLst/>
      </p:bgPr>
    </p:bg>
    <p:spTree>
      <p:nvGrpSpPr>
        <p:cNvPr id="1" name="Shape 1184"/>
        <p:cNvGrpSpPr/>
        <p:nvPr/>
      </p:nvGrpSpPr>
      <p:grpSpPr>
        <a:xfrm>
          <a:off x="0" y="0"/>
          <a:ext cx="0" cy="0"/>
          <a:chOff x="0" y="0"/>
          <a:chExt cx="0" cy="0"/>
        </a:xfrm>
      </p:grpSpPr>
      <p:sp>
        <p:nvSpPr>
          <p:cNvPr id="1185" name="Google Shape;1185;p27"/>
          <p:cNvSpPr txBox="1">
            <a:spLocks noGrp="1"/>
          </p:cNvSpPr>
          <p:nvPr>
            <p:ph type="title"/>
          </p:nvPr>
        </p:nvSpPr>
        <p:spPr>
          <a:xfrm>
            <a:off x="7737633" y="2863500"/>
            <a:ext cx="2771600" cy="6064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2200"/>
              <a:buNone/>
              <a:defRPr i="0"/>
            </a:lvl1pPr>
            <a:lvl2pPr lvl="1" algn="r" rtl="0">
              <a:spcBef>
                <a:spcPts val="0"/>
              </a:spcBef>
              <a:spcAft>
                <a:spcPts val="0"/>
              </a:spcAft>
              <a:buSzPts val="2500"/>
              <a:buNone/>
              <a:defRPr sz="3333"/>
            </a:lvl2pPr>
            <a:lvl3pPr lvl="2" algn="r" rtl="0">
              <a:spcBef>
                <a:spcPts val="0"/>
              </a:spcBef>
              <a:spcAft>
                <a:spcPts val="0"/>
              </a:spcAft>
              <a:buSzPts val="2500"/>
              <a:buNone/>
              <a:defRPr sz="3333"/>
            </a:lvl3pPr>
            <a:lvl4pPr lvl="3" algn="r" rtl="0">
              <a:spcBef>
                <a:spcPts val="0"/>
              </a:spcBef>
              <a:spcAft>
                <a:spcPts val="0"/>
              </a:spcAft>
              <a:buSzPts val="2500"/>
              <a:buNone/>
              <a:defRPr sz="3333"/>
            </a:lvl4pPr>
            <a:lvl5pPr lvl="4" algn="r" rtl="0">
              <a:spcBef>
                <a:spcPts val="0"/>
              </a:spcBef>
              <a:spcAft>
                <a:spcPts val="0"/>
              </a:spcAft>
              <a:buSzPts val="2500"/>
              <a:buNone/>
              <a:defRPr sz="3333"/>
            </a:lvl5pPr>
            <a:lvl6pPr lvl="5" algn="r" rtl="0">
              <a:spcBef>
                <a:spcPts val="0"/>
              </a:spcBef>
              <a:spcAft>
                <a:spcPts val="0"/>
              </a:spcAft>
              <a:buSzPts val="2500"/>
              <a:buNone/>
              <a:defRPr sz="3333"/>
            </a:lvl6pPr>
            <a:lvl7pPr lvl="6" algn="r" rtl="0">
              <a:spcBef>
                <a:spcPts val="0"/>
              </a:spcBef>
              <a:spcAft>
                <a:spcPts val="0"/>
              </a:spcAft>
              <a:buSzPts val="2500"/>
              <a:buNone/>
              <a:defRPr sz="3333"/>
            </a:lvl7pPr>
            <a:lvl8pPr lvl="7" algn="r" rtl="0">
              <a:spcBef>
                <a:spcPts val="0"/>
              </a:spcBef>
              <a:spcAft>
                <a:spcPts val="0"/>
              </a:spcAft>
              <a:buSzPts val="2500"/>
              <a:buNone/>
              <a:defRPr sz="3333"/>
            </a:lvl8pPr>
            <a:lvl9pPr lvl="8" algn="r" rtl="0">
              <a:spcBef>
                <a:spcPts val="0"/>
              </a:spcBef>
              <a:spcAft>
                <a:spcPts val="0"/>
              </a:spcAft>
              <a:buSzPts val="2500"/>
              <a:buNone/>
              <a:defRPr sz="3333"/>
            </a:lvl9pPr>
          </a:lstStyle>
          <a:p>
            <a:endParaRPr/>
          </a:p>
        </p:txBody>
      </p:sp>
      <p:sp>
        <p:nvSpPr>
          <p:cNvPr id="1186" name="Google Shape;1186;p27"/>
          <p:cNvSpPr txBox="1">
            <a:spLocks noGrp="1"/>
          </p:cNvSpPr>
          <p:nvPr>
            <p:ph type="subTitle" idx="1"/>
          </p:nvPr>
        </p:nvSpPr>
        <p:spPr>
          <a:xfrm>
            <a:off x="7014467" y="3630933"/>
            <a:ext cx="3511200" cy="15676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None/>
              <a:defRPr sz="1867">
                <a:solidFill>
                  <a:schemeClr val="dk1"/>
                </a:solidFill>
                <a:latin typeface="Comfortaa"/>
                <a:ea typeface="Comfortaa"/>
                <a:cs typeface="Comfortaa"/>
                <a:sym typeface="Comfortaa"/>
              </a:defRPr>
            </a:lvl1pPr>
            <a:lvl2pPr lvl="1" algn="r" rtl="0">
              <a:spcBef>
                <a:spcPts val="0"/>
              </a:spcBef>
              <a:spcAft>
                <a:spcPts val="0"/>
              </a:spcAft>
              <a:buNone/>
              <a:defRPr sz="1867">
                <a:solidFill>
                  <a:schemeClr val="dk1"/>
                </a:solidFill>
                <a:latin typeface="Comfortaa"/>
                <a:ea typeface="Comfortaa"/>
                <a:cs typeface="Comfortaa"/>
                <a:sym typeface="Comfortaa"/>
              </a:defRPr>
            </a:lvl2pPr>
            <a:lvl3pPr lvl="2" algn="r" rtl="0">
              <a:spcBef>
                <a:spcPts val="0"/>
              </a:spcBef>
              <a:spcAft>
                <a:spcPts val="0"/>
              </a:spcAft>
              <a:buNone/>
              <a:defRPr sz="1867">
                <a:solidFill>
                  <a:schemeClr val="dk1"/>
                </a:solidFill>
                <a:latin typeface="Comfortaa"/>
                <a:ea typeface="Comfortaa"/>
                <a:cs typeface="Comfortaa"/>
                <a:sym typeface="Comfortaa"/>
              </a:defRPr>
            </a:lvl3pPr>
            <a:lvl4pPr lvl="3" algn="r" rtl="0">
              <a:spcBef>
                <a:spcPts val="0"/>
              </a:spcBef>
              <a:spcAft>
                <a:spcPts val="0"/>
              </a:spcAft>
              <a:buNone/>
              <a:defRPr sz="1867">
                <a:solidFill>
                  <a:schemeClr val="dk1"/>
                </a:solidFill>
                <a:latin typeface="Comfortaa"/>
                <a:ea typeface="Comfortaa"/>
                <a:cs typeface="Comfortaa"/>
                <a:sym typeface="Comfortaa"/>
              </a:defRPr>
            </a:lvl4pPr>
            <a:lvl5pPr lvl="4" algn="r" rtl="0">
              <a:spcBef>
                <a:spcPts val="0"/>
              </a:spcBef>
              <a:spcAft>
                <a:spcPts val="0"/>
              </a:spcAft>
              <a:buNone/>
              <a:defRPr sz="1867">
                <a:solidFill>
                  <a:schemeClr val="dk1"/>
                </a:solidFill>
                <a:latin typeface="Comfortaa"/>
                <a:ea typeface="Comfortaa"/>
                <a:cs typeface="Comfortaa"/>
                <a:sym typeface="Comfortaa"/>
              </a:defRPr>
            </a:lvl5pPr>
            <a:lvl6pPr lvl="5" algn="r" rtl="0">
              <a:spcBef>
                <a:spcPts val="0"/>
              </a:spcBef>
              <a:spcAft>
                <a:spcPts val="0"/>
              </a:spcAft>
              <a:buNone/>
              <a:defRPr sz="1867">
                <a:solidFill>
                  <a:schemeClr val="dk1"/>
                </a:solidFill>
                <a:latin typeface="Comfortaa"/>
                <a:ea typeface="Comfortaa"/>
                <a:cs typeface="Comfortaa"/>
                <a:sym typeface="Comfortaa"/>
              </a:defRPr>
            </a:lvl6pPr>
            <a:lvl7pPr lvl="6" algn="r" rtl="0">
              <a:spcBef>
                <a:spcPts val="0"/>
              </a:spcBef>
              <a:spcAft>
                <a:spcPts val="0"/>
              </a:spcAft>
              <a:buNone/>
              <a:defRPr sz="1867">
                <a:solidFill>
                  <a:schemeClr val="dk1"/>
                </a:solidFill>
                <a:latin typeface="Comfortaa"/>
                <a:ea typeface="Comfortaa"/>
                <a:cs typeface="Comfortaa"/>
                <a:sym typeface="Comfortaa"/>
              </a:defRPr>
            </a:lvl7pPr>
            <a:lvl8pPr lvl="7" algn="r" rtl="0">
              <a:spcBef>
                <a:spcPts val="0"/>
              </a:spcBef>
              <a:spcAft>
                <a:spcPts val="0"/>
              </a:spcAft>
              <a:buNone/>
              <a:defRPr sz="1867">
                <a:solidFill>
                  <a:schemeClr val="dk1"/>
                </a:solidFill>
                <a:latin typeface="Comfortaa"/>
                <a:ea typeface="Comfortaa"/>
                <a:cs typeface="Comfortaa"/>
                <a:sym typeface="Comfortaa"/>
              </a:defRPr>
            </a:lvl8pPr>
            <a:lvl9pPr lvl="8" algn="r" rtl="0">
              <a:spcBef>
                <a:spcPts val="0"/>
              </a:spcBef>
              <a:spcAft>
                <a:spcPts val="0"/>
              </a:spcAft>
              <a:buNone/>
              <a:defRPr sz="1867">
                <a:solidFill>
                  <a:schemeClr val="dk1"/>
                </a:solidFill>
                <a:latin typeface="Comfortaa"/>
                <a:ea typeface="Comfortaa"/>
                <a:cs typeface="Comfortaa"/>
                <a:sym typeface="Comfortaa"/>
              </a:defRPr>
            </a:lvl9pPr>
          </a:lstStyle>
          <a:p>
            <a:endParaRPr/>
          </a:p>
        </p:txBody>
      </p:sp>
      <p:grpSp>
        <p:nvGrpSpPr>
          <p:cNvPr id="1187" name="Google Shape;1187;p27"/>
          <p:cNvGrpSpPr/>
          <p:nvPr/>
        </p:nvGrpSpPr>
        <p:grpSpPr>
          <a:xfrm rot="-1253449" flipH="1">
            <a:off x="10553803" y="5089036"/>
            <a:ext cx="1366188" cy="1777425"/>
            <a:chOff x="4318023" y="4113296"/>
            <a:chExt cx="716422" cy="932073"/>
          </a:xfrm>
        </p:grpSpPr>
        <p:sp>
          <p:nvSpPr>
            <p:cNvPr id="1188" name="Google Shape;1188;p27"/>
            <p:cNvSpPr/>
            <p:nvPr/>
          </p:nvSpPr>
          <p:spPr>
            <a:xfrm>
              <a:off x="4842115" y="4245779"/>
              <a:ext cx="192329" cy="205812"/>
            </a:xfrm>
            <a:custGeom>
              <a:avLst/>
              <a:gdLst/>
              <a:ahLst/>
              <a:cxnLst/>
              <a:rect l="l" t="t" r="r" b="b"/>
              <a:pathLst>
                <a:path w="2211" h="2366" extrusionOk="0">
                  <a:moveTo>
                    <a:pt x="1579" y="179"/>
                  </a:moveTo>
                  <a:cubicBezTo>
                    <a:pt x="1798" y="179"/>
                    <a:pt x="1943" y="252"/>
                    <a:pt x="1992" y="422"/>
                  </a:cubicBezTo>
                  <a:cubicBezTo>
                    <a:pt x="2041" y="519"/>
                    <a:pt x="2016" y="616"/>
                    <a:pt x="1968" y="689"/>
                  </a:cubicBezTo>
                  <a:cubicBezTo>
                    <a:pt x="1798" y="908"/>
                    <a:pt x="1239" y="1005"/>
                    <a:pt x="802" y="1005"/>
                  </a:cubicBezTo>
                  <a:lnTo>
                    <a:pt x="777" y="1005"/>
                  </a:lnTo>
                  <a:cubicBezTo>
                    <a:pt x="705" y="1005"/>
                    <a:pt x="680" y="1054"/>
                    <a:pt x="705" y="1127"/>
                  </a:cubicBezTo>
                  <a:cubicBezTo>
                    <a:pt x="802" y="1321"/>
                    <a:pt x="1045" y="1904"/>
                    <a:pt x="826" y="2171"/>
                  </a:cubicBezTo>
                  <a:cubicBezTo>
                    <a:pt x="802" y="2195"/>
                    <a:pt x="777" y="2195"/>
                    <a:pt x="777" y="2195"/>
                  </a:cubicBezTo>
                  <a:cubicBezTo>
                    <a:pt x="632" y="2195"/>
                    <a:pt x="364" y="1782"/>
                    <a:pt x="170" y="1369"/>
                  </a:cubicBezTo>
                  <a:lnTo>
                    <a:pt x="486" y="495"/>
                  </a:lnTo>
                  <a:cubicBezTo>
                    <a:pt x="826" y="325"/>
                    <a:pt x="1190" y="203"/>
                    <a:pt x="1579" y="179"/>
                  </a:cubicBezTo>
                  <a:close/>
                  <a:moveTo>
                    <a:pt x="1663" y="1"/>
                  </a:moveTo>
                  <a:cubicBezTo>
                    <a:pt x="1635" y="1"/>
                    <a:pt x="1607" y="4"/>
                    <a:pt x="1579" y="9"/>
                  </a:cubicBezTo>
                  <a:cubicBezTo>
                    <a:pt x="1142" y="33"/>
                    <a:pt x="753" y="155"/>
                    <a:pt x="389" y="349"/>
                  </a:cubicBezTo>
                  <a:cubicBezTo>
                    <a:pt x="364" y="374"/>
                    <a:pt x="340" y="374"/>
                    <a:pt x="340" y="398"/>
                  </a:cubicBezTo>
                  <a:lnTo>
                    <a:pt x="0" y="1345"/>
                  </a:lnTo>
                  <a:cubicBezTo>
                    <a:pt x="0" y="1345"/>
                    <a:pt x="0" y="1369"/>
                    <a:pt x="0" y="1394"/>
                  </a:cubicBezTo>
                  <a:cubicBezTo>
                    <a:pt x="73" y="1564"/>
                    <a:pt x="437" y="2365"/>
                    <a:pt x="777" y="2365"/>
                  </a:cubicBezTo>
                  <a:cubicBezTo>
                    <a:pt x="850" y="2365"/>
                    <a:pt x="923" y="2341"/>
                    <a:pt x="972" y="2268"/>
                  </a:cubicBezTo>
                  <a:cubicBezTo>
                    <a:pt x="1215" y="1953"/>
                    <a:pt x="1020" y="1394"/>
                    <a:pt x="899" y="1151"/>
                  </a:cubicBezTo>
                  <a:cubicBezTo>
                    <a:pt x="1215" y="1151"/>
                    <a:pt x="1871" y="1102"/>
                    <a:pt x="2089" y="786"/>
                  </a:cubicBezTo>
                  <a:cubicBezTo>
                    <a:pt x="2186" y="665"/>
                    <a:pt x="2211" y="519"/>
                    <a:pt x="2162" y="374"/>
                  </a:cubicBezTo>
                  <a:cubicBezTo>
                    <a:pt x="2076" y="159"/>
                    <a:pt x="187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27"/>
            <p:cNvSpPr/>
            <p:nvPr/>
          </p:nvSpPr>
          <p:spPr>
            <a:xfrm>
              <a:off x="4730077" y="4175144"/>
              <a:ext cx="156491" cy="223645"/>
            </a:xfrm>
            <a:custGeom>
              <a:avLst/>
              <a:gdLst/>
              <a:ahLst/>
              <a:cxnLst/>
              <a:rect l="l" t="t" r="r" b="b"/>
              <a:pathLst>
                <a:path w="1799" h="2571" extrusionOk="0">
                  <a:moveTo>
                    <a:pt x="649" y="0"/>
                  </a:moveTo>
                  <a:cubicBezTo>
                    <a:pt x="597" y="0"/>
                    <a:pt x="542" y="6"/>
                    <a:pt x="486" y="19"/>
                  </a:cubicBezTo>
                  <a:cubicBezTo>
                    <a:pt x="365" y="44"/>
                    <a:pt x="244" y="141"/>
                    <a:pt x="195" y="262"/>
                  </a:cubicBezTo>
                  <a:cubicBezTo>
                    <a:pt x="98" y="602"/>
                    <a:pt x="511" y="1113"/>
                    <a:pt x="827" y="1501"/>
                  </a:cubicBezTo>
                  <a:cubicBezTo>
                    <a:pt x="632" y="1574"/>
                    <a:pt x="462" y="1671"/>
                    <a:pt x="292" y="1793"/>
                  </a:cubicBezTo>
                  <a:cubicBezTo>
                    <a:pt x="122" y="1890"/>
                    <a:pt x="1" y="2109"/>
                    <a:pt x="49" y="2327"/>
                  </a:cubicBezTo>
                  <a:cubicBezTo>
                    <a:pt x="49" y="2400"/>
                    <a:pt x="122" y="2497"/>
                    <a:pt x="195" y="2522"/>
                  </a:cubicBezTo>
                  <a:cubicBezTo>
                    <a:pt x="268" y="2546"/>
                    <a:pt x="341" y="2570"/>
                    <a:pt x="414" y="2570"/>
                  </a:cubicBezTo>
                  <a:cubicBezTo>
                    <a:pt x="754" y="2522"/>
                    <a:pt x="1094" y="2424"/>
                    <a:pt x="1410" y="2254"/>
                  </a:cubicBezTo>
                  <a:cubicBezTo>
                    <a:pt x="1458" y="2230"/>
                    <a:pt x="1458" y="2181"/>
                    <a:pt x="1434" y="2133"/>
                  </a:cubicBezTo>
                  <a:cubicBezTo>
                    <a:pt x="1434" y="2116"/>
                    <a:pt x="1397" y="2099"/>
                    <a:pt x="1367" y="2099"/>
                  </a:cubicBezTo>
                  <a:cubicBezTo>
                    <a:pt x="1355" y="2099"/>
                    <a:pt x="1344" y="2101"/>
                    <a:pt x="1337" y="2109"/>
                  </a:cubicBezTo>
                  <a:cubicBezTo>
                    <a:pt x="1075" y="2229"/>
                    <a:pt x="664" y="2400"/>
                    <a:pt x="406" y="2400"/>
                  </a:cubicBezTo>
                  <a:cubicBezTo>
                    <a:pt x="352" y="2400"/>
                    <a:pt x="305" y="2393"/>
                    <a:pt x="268" y="2376"/>
                  </a:cubicBezTo>
                  <a:cubicBezTo>
                    <a:pt x="244" y="2352"/>
                    <a:pt x="219" y="2327"/>
                    <a:pt x="195" y="2279"/>
                  </a:cubicBezTo>
                  <a:cubicBezTo>
                    <a:pt x="195" y="2206"/>
                    <a:pt x="219" y="2109"/>
                    <a:pt x="268" y="2036"/>
                  </a:cubicBezTo>
                  <a:cubicBezTo>
                    <a:pt x="462" y="1841"/>
                    <a:pt x="705" y="1696"/>
                    <a:pt x="972" y="1647"/>
                  </a:cubicBezTo>
                  <a:cubicBezTo>
                    <a:pt x="997" y="1647"/>
                    <a:pt x="1021" y="1623"/>
                    <a:pt x="1045" y="1598"/>
                  </a:cubicBezTo>
                  <a:cubicBezTo>
                    <a:pt x="1094" y="1550"/>
                    <a:pt x="1069" y="1526"/>
                    <a:pt x="997" y="1428"/>
                  </a:cubicBezTo>
                  <a:cubicBezTo>
                    <a:pt x="389" y="724"/>
                    <a:pt x="316" y="432"/>
                    <a:pt x="365" y="311"/>
                  </a:cubicBezTo>
                  <a:cubicBezTo>
                    <a:pt x="365" y="287"/>
                    <a:pt x="389" y="214"/>
                    <a:pt x="511" y="190"/>
                  </a:cubicBezTo>
                  <a:cubicBezTo>
                    <a:pt x="554" y="179"/>
                    <a:pt x="596" y="174"/>
                    <a:pt x="636" y="174"/>
                  </a:cubicBezTo>
                  <a:cubicBezTo>
                    <a:pt x="1244" y="174"/>
                    <a:pt x="1628" y="1283"/>
                    <a:pt x="1628" y="1283"/>
                  </a:cubicBezTo>
                  <a:cubicBezTo>
                    <a:pt x="1652" y="1307"/>
                    <a:pt x="1701" y="1331"/>
                    <a:pt x="1725" y="1331"/>
                  </a:cubicBezTo>
                  <a:cubicBezTo>
                    <a:pt x="1774" y="1307"/>
                    <a:pt x="1798" y="1258"/>
                    <a:pt x="1798" y="1210"/>
                  </a:cubicBezTo>
                  <a:cubicBezTo>
                    <a:pt x="1776" y="1165"/>
                    <a:pt x="1373"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27"/>
            <p:cNvSpPr/>
            <p:nvPr/>
          </p:nvSpPr>
          <p:spPr>
            <a:xfrm>
              <a:off x="4828807" y="4113296"/>
              <a:ext cx="167625" cy="150227"/>
            </a:xfrm>
            <a:custGeom>
              <a:avLst/>
              <a:gdLst/>
              <a:ahLst/>
              <a:cxnLst/>
              <a:rect l="l" t="t" r="r" b="b"/>
              <a:pathLst>
                <a:path w="1927" h="1727" extrusionOk="0">
                  <a:moveTo>
                    <a:pt x="119" y="1"/>
                  </a:moveTo>
                  <a:cubicBezTo>
                    <a:pt x="57" y="1"/>
                    <a:pt x="1" y="74"/>
                    <a:pt x="56" y="147"/>
                  </a:cubicBezTo>
                  <a:cubicBezTo>
                    <a:pt x="347" y="463"/>
                    <a:pt x="566" y="828"/>
                    <a:pt x="712" y="1241"/>
                  </a:cubicBezTo>
                  <a:cubicBezTo>
                    <a:pt x="663" y="1386"/>
                    <a:pt x="639" y="1532"/>
                    <a:pt x="663" y="1654"/>
                  </a:cubicBezTo>
                  <a:cubicBezTo>
                    <a:pt x="663" y="1702"/>
                    <a:pt x="712" y="1726"/>
                    <a:pt x="736" y="1726"/>
                  </a:cubicBezTo>
                  <a:cubicBezTo>
                    <a:pt x="785" y="1726"/>
                    <a:pt x="809" y="1702"/>
                    <a:pt x="833" y="1678"/>
                  </a:cubicBezTo>
                  <a:cubicBezTo>
                    <a:pt x="882" y="1532"/>
                    <a:pt x="882" y="1411"/>
                    <a:pt x="858" y="1265"/>
                  </a:cubicBezTo>
                  <a:cubicBezTo>
                    <a:pt x="882" y="1241"/>
                    <a:pt x="906" y="1216"/>
                    <a:pt x="906" y="1192"/>
                  </a:cubicBezTo>
                  <a:cubicBezTo>
                    <a:pt x="1149" y="876"/>
                    <a:pt x="1489" y="706"/>
                    <a:pt x="1854" y="658"/>
                  </a:cubicBezTo>
                  <a:cubicBezTo>
                    <a:pt x="1902" y="633"/>
                    <a:pt x="1926" y="609"/>
                    <a:pt x="1926" y="560"/>
                  </a:cubicBezTo>
                  <a:cubicBezTo>
                    <a:pt x="1902" y="512"/>
                    <a:pt x="1854" y="488"/>
                    <a:pt x="1829" y="488"/>
                  </a:cubicBezTo>
                  <a:cubicBezTo>
                    <a:pt x="1441" y="536"/>
                    <a:pt x="1076" y="730"/>
                    <a:pt x="809" y="1046"/>
                  </a:cubicBezTo>
                  <a:cubicBezTo>
                    <a:pt x="663" y="658"/>
                    <a:pt x="445" y="318"/>
                    <a:pt x="177" y="26"/>
                  </a:cubicBezTo>
                  <a:cubicBezTo>
                    <a:pt x="160" y="8"/>
                    <a:pt x="139"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27"/>
            <p:cNvSpPr/>
            <p:nvPr/>
          </p:nvSpPr>
          <p:spPr>
            <a:xfrm>
              <a:off x="4318023" y="4482647"/>
              <a:ext cx="515662" cy="562722"/>
            </a:xfrm>
            <a:custGeom>
              <a:avLst/>
              <a:gdLst/>
              <a:ahLst/>
              <a:cxnLst/>
              <a:rect l="l" t="t" r="r" b="b"/>
              <a:pathLst>
                <a:path w="5928" h="6469" extrusionOk="0">
                  <a:moveTo>
                    <a:pt x="5857" y="0"/>
                  </a:moveTo>
                  <a:cubicBezTo>
                    <a:pt x="5849" y="0"/>
                    <a:pt x="5840" y="2"/>
                    <a:pt x="5831" y="7"/>
                  </a:cubicBezTo>
                  <a:cubicBezTo>
                    <a:pt x="5782" y="7"/>
                    <a:pt x="5758" y="31"/>
                    <a:pt x="5758" y="80"/>
                  </a:cubicBezTo>
                  <a:cubicBezTo>
                    <a:pt x="5758" y="250"/>
                    <a:pt x="5734" y="396"/>
                    <a:pt x="5734" y="566"/>
                  </a:cubicBezTo>
                  <a:cubicBezTo>
                    <a:pt x="5709" y="590"/>
                    <a:pt x="5734" y="638"/>
                    <a:pt x="5782" y="638"/>
                  </a:cubicBezTo>
                  <a:lnTo>
                    <a:pt x="5782" y="614"/>
                  </a:lnTo>
                  <a:cubicBezTo>
                    <a:pt x="5791" y="619"/>
                    <a:pt x="5801" y="621"/>
                    <a:pt x="5810" y="621"/>
                  </a:cubicBezTo>
                  <a:cubicBezTo>
                    <a:pt x="5848" y="621"/>
                    <a:pt x="5879" y="585"/>
                    <a:pt x="5879" y="566"/>
                  </a:cubicBezTo>
                  <a:cubicBezTo>
                    <a:pt x="5904" y="396"/>
                    <a:pt x="5928" y="225"/>
                    <a:pt x="5928" y="80"/>
                  </a:cubicBezTo>
                  <a:cubicBezTo>
                    <a:pt x="5928" y="40"/>
                    <a:pt x="5896" y="0"/>
                    <a:pt x="5857" y="0"/>
                  </a:cubicBezTo>
                  <a:close/>
                  <a:moveTo>
                    <a:pt x="5682" y="972"/>
                  </a:moveTo>
                  <a:cubicBezTo>
                    <a:pt x="5644" y="972"/>
                    <a:pt x="5612" y="1007"/>
                    <a:pt x="5612" y="1027"/>
                  </a:cubicBezTo>
                  <a:cubicBezTo>
                    <a:pt x="5564" y="1197"/>
                    <a:pt x="5515" y="1343"/>
                    <a:pt x="5442" y="1489"/>
                  </a:cubicBezTo>
                  <a:cubicBezTo>
                    <a:pt x="5418" y="1513"/>
                    <a:pt x="5442" y="1562"/>
                    <a:pt x="5491" y="1586"/>
                  </a:cubicBezTo>
                  <a:lnTo>
                    <a:pt x="5515" y="1586"/>
                  </a:lnTo>
                  <a:lnTo>
                    <a:pt x="5515" y="1562"/>
                  </a:lnTo>
                  <a:cubicBezTo>
                    <a:pt x="5523" y="1570"/>
                    <a:pt x="5531" y="1572"/>
                    <a:pt x="5539" y="1572"/>
                  </a:cubicBezTo>
                  <a:cubicBezTo>
                    <a:pt x="5555" y="1572"/>
                    <a:pt x="5572" y="1562"/>
                    <a:pt x="5588" y="1562"/>
                  </a:cubicBezTo>
                  <a:cubicBezTo>
                    <a:pt x="5661" y="1392"/>
                    <a:pt x="5734" y="1246"/>
                    <a:pt x="5782" y="1076"/>
                  </a:cubicBezTo>
                  <a:cubicBezTo>
                    <a:pt x="5782" y="1027"/>
                    <a:pt x="5758" y="1003"/>
                    <a:pt x="5709" y="979"/>
                  </a:cubicBezTo>
                  <a:cubicBezTo>
                    <a:pt x="5700" y="974"/>
                    <a:pt x="5691" y="972"/>
                    <a:pt x="5682" y="972"/>
                  </a:cubicBezTo>
                  <a:close/>
                  <a:moveTo>
                    <a:pt x="4303" y="1753"/>
                  </a:moveTo>
                  <a:cubicBezTo>
                    <a:pt x="4217" y="1753"/>
                    <a:pt x="4164" y="1879"/>
                    <a:pt x="4276" y="1902"/>
                  </a:cubicBezTo>
                  <a:cubicBezTo>
                    <a:pt x="4398" y="1975"/>
                    <a:pt x="4543" y="2047"/>
                    <a:pt x="4640" y="2169"/>
                  </a:cubicBezTo>
                  <a:cubicBezTo>
                    <a:pt x="4640" y="2193"/>
                    <a:pt x="4665" y="2193"/>
                    <a:pt x="4689" y="2193"/>
                  </a:cubicBezTo>
                  <a:cubicBezTo>
                    <a:pt x="4713" y="2193"/>
                    <a:pt x="4738" y="2193"/>
                    <a:pt x="4762" y="2169"/>
                  </a:cubicBezTo>
                  <a:cubicBezTo>
                    <a:pt x="4786" y="2145"/>
                    <a:pt x="4786" y="2096"/>
                    <a:pt x="4762" y="2072"/>
                  </a:cubicBezTo>
                  <a:cubicBezTo>
                    <a:pt x="4640" y="1926"/>
                    <a:pt x="4495" y="1829"/>
                    <a:pt x="4325" y="1756"/>
                  </a:cubicBezTo>
                  <a:cubicBezTo>
                    <a:pt x="4317" y="1754"/>
                    <a:pt x="4310" y="1753"/>
                    <a:pt x="4303" y="1753"/>
                  </a:cubicBezTo>
                  <a:close/>
                  <a:moveTo>
                    <a:pt x="3790" y="1732"/>
                  </a:moveTo>
                  <a:cubicBezTo>
                    <a:pt x="3596" y="1780"/>
                    <a:pt x="3474" y="1926"/>
                    <a:pt x="3474" y="2120"/>
                  </a:cubicBezTo>
                  <a:cubicBezTo>
                    <a:pt x="3450" y="2145"/>
                    <a:pt x="3450" y="2169"/>
                    <a:pt x="3474" y="2193"/>
                  </a:cubicBezTo>
                  <a:cubicBezTo>
                    <a:pt x="3474" y="2242"/>
                    <a:pt x="3499" y="2266"/>
                    <a:pt x="3547" y="2266"/>
                  </a:cubicBezTo>
                  <a:lnTo>
                    <a:pt x="3572" y="2266"/>
                  </a:lnTo>
                  <a:cubicBezTo>
                    <a:pt x="3620" y="2242"/>
                    <a:pt x="3644" y="2193"/>
                    <a:pt x="3620" y="2169"/>
                  </a:cubicBezTo>
                  <a:lnTo>
                    <a:pt x="3620" y="2120"/>
                  </a:lnTo>
                  <a:cubicBezTo>
                    <a:pt x="3644" y="1999"/>
                    <a:pt x="3717" y="1926"/>
                    <a:pt x="3839" y="1902"/>
                  </a:cubicBezTo>
                  <a:cubicBezTo>
                    <a:pt x="3887" y="1877"/>
                    <a:pt x="3912" y="1829"/>
                    <a:pt x="3887" y="1780"/>
                  </a:cubicBezTo>
                  <a:cubicBezTo>
                    <a:pt x="3887" y="1756"/>
                    <a:pt x="3839" y="1732"/>
                    <a:pt x="3790" y="1732"/>
                  </a:cubicBezTo>
                  <a:close/>
                  <a:moveTo>
                    <a:pt x="5248" y="1835"/>
                  </a:moveTo>
                  <a:cubicBezTo>
                    <a:pt x="5230" y="1835"/>
                    <a:pt x="5211" y="1841"/>
                    <a:pt x="5199" y="1853"/>
                  </a:cubicBezTo>
                  <a:cubicBezTo>
                    <a:pt x="5078" y="1975"/>
                    <a:pt x="4981" y="2072"/>
                    <a:pt x="4835" y="2169"/>
                  </a:cubicBezTo>
                  <a:cubicBezTo>
                    <a:pt x="4786" y="2169"/>
                    <a:pt x="4786" y="2217"/>
                    <a:pt x="4811" y="2266"/>
                  </a:cubicBezTo>
                  <a:cubicBezTo>
                    <a:pt x="4811" y="2290"/>
                    <a:pt x="4859" y="2315"/>
                    <a:pt x="4883" y="2315"/>
                  </a:cubicBezTo>
                  <a:lnTo>
                    <a:pt x="4883" y="2290"/>
                  </a:lnTo>
                  <a:cubicBezTo>
                    <a:pt x="4883" y="2290"/>
                    <a:pt x="4908" y="2290"/>
                    <a:pt x="4908" y="2315"/>
                  </a:cubicBezTo>
                  <a:cubicBezTo>
                    <a:pt x="5053" y="2217"/>
                    <a:pt x="5199" y="2096"/>
                    <a:pt x="5296" y="1975"/>
                  </a:cubicBezTo>
                  <a:cubicBezTo>
                    <a:pt x="5345" y="1926"/>
                    <a:pt x="5345" y="1877"/>
                    <a:pt x="5296" y="1853"/>
                  </a:cubicBezTo>
                  <a:cubicBezTo>
                    <a:pt x="5284" y="1841"/>
                    <a:pt x="5266" y="1835"/>
                    <a:pt x="5248" y="1835"/>
                  </a:cubicBezTo>
                  <a:close/>
                  <a:moveTo>
                    <a:pt x="4416" y="2312"/>
                  </a:moveTo>
                  <a:cubicBezTo>
                    <a:pt x="4410" y="2312"/>
                    <a:pt x="4404" y="2313"/>
                    <a:pt x="4398" y="2315"/>
                  </a:cubicBezTo>
                  <a:cubicBezTo>
                    <a:pt x="4276" y="2339"/>
                    <a:pt x="4179" y="2363"/>
                    <a:pt x="4057" y="2363"/>
                  </a:cubicBezTo>
                  <a:lnTo>
                    <a:pt x="3936" y="2363"/>
                  </a:lnTo>
                  <a:cubicBezTo>
                    <a:pt x="3930" y="2362"/>
                    <a:pt x="3925" y="2361"/>
                    <a:pt x="3920" y="2361"/>
                  </a:cubicBezTo>
                  <a:cubicBezTo>
                    <a:pt x="3836" y="2361"/>
                    <a:pt x="3820" y="2533"/>
                    <a:pt x="3912" y="2533"/>
                  </a:cubicBezTo>
                  <a:lnTo>
                    <a:pt x="4057" y="2533"/>
                  </a:lnTo>
                  <a:lnTo>
                    <a:pt x="4057" y="2509"/>
                  </a:lnTo>
                  <a:cubicBezTo>
                    <a:pt x="4179" y="2509"/>
                    <a:pt x="4300" y="2509"/>
                    <a:pt x="4422" y="2485"/>
                  </a:cubicBezTo>
                  <a:cubicBezTo>
                    <a:pt x="4535" y="2462"/>
                    <a:pt x="4500" y="2312"/>
                    <a:pt x="4416" y="2312"/>
                  </a:cubicBezTo>
                  <a:close/>
                  <a:moveTo>
                    <a:pt x="4946" y="2451"/>
                  </a:moveTo>
                  <a:cubicBezTo>
                    <a:pt x="4934" y="2451"/>
                    <a:pt x="4921" y="2454"/>
                    <a:pt x="4908" y="2460"/>
                  </a:cubicBezTo>
                  <a:cubicBezTo>
                    <a:pt x="4859" y="2485"/>
                    <a:pt x="4859" y="2533"/>
                    <a:pt x="4859" y="2582"/>
                  </a:cubicBezTo>
                  <a:cubicBezTo>
                    <a:pt x="4932" y="2728"/>
                    <a:pt x="4956" y="2873"/>
                    <a:pt x="4981" y="3019"/>
                  </a:cubicBezTo>
                  <a:cubicBezTo>
                    <a:pt x="4981" y="3068"/>
                    <a:pt x="5029" y="3092"/>
                    <a:pt x="5078" y="3092"/>
                  </a:cubicBezTo>
                  <a:cubicBezTo>
                    <a:pt x="5126" y="3092"/>
                    <a:pt x="5151" y="3043"/>
                    <a:pt x="5151" y="3019"/>
                  </a:cubicBezTo>
                  <a:cubicBezTo>
                    <a:pt x="5126" y="2825"/>
                    <a:pt x="5078" y="2679"/>
                    <a:pt x="5029" y="2509"/>
                  </a:cubicBezTo>
                  <a:cubicBezTo>
                    <a:pt x="5011" y="2473"/>
                    <a:pt x="4981" y="2451"/>
                    <a:pt x="4946" y="2451"/>
                  </a:cubicBezTo>
                  <a:close/>
                  <a:moveTo>
                    <a:pt x="5078" y="3432"/>
                  </a:moveTo>
                  <a:cubicBezTo>
                    <a:pt x="5029" y="3432"/>
                    <a:pt x="5005" y="3456"/>
                    <a:pt x="4981" y="3505"/>
                  </a:cubicBezTo>
                  <a:cubicBezTo>
                    <a:pt x="4956" y="3651"/>
                    <a:pt x="4932" y="3821"/>
                    <a:pt x="4883" y="3966"/>
                  </a:cubicBezTo>
                  <a:cubicBezTo>
                    <a:pt x="4859" y="3991"/>
                    <a:pt x="4883" y="4039"/>
                    <a:pt x="4908" y="4064"/>
                  </a:cubicBezTo>
                  <a:lnTo>
                    <a:pt x="4956" y="4064"/>
                  </a:lnTo>
                  <a:cubicBezTo>
                    <a:pt x="4981" y="4064"/>
                    <a:pt x="5005" y="4039"/>
                    <a:pt x="5029" y="4015"/>
                  </a:cubicBezTo>
                  <a:cubicBezTo>
                    <a:pt x="5078" y="3869"/>
                    <a:pt x="5126" y="3699"/>
                    <a:pt x="5151" y="3529"/>
                  </a:cubicBezTo>
                  <a:cubicBezTo>
                    <a:pt x="5151" y="3481"/>
                    <a:pt x="5126" y="3432"/>
                    <a:pt x="5078" y="3432"/>
                  </a:cubicBezTo>
                  <a:close/>
                  <a:moveTo>
                    <a:pt x="4703" y="4339"/>
                  </a:moveTo>
                  <a:cubicBezTo>
                    <a:pt x="4677" y="4339"/>
                    <a:pt x="4655" y="4351"/>
                    <a:pt x="4640" y="4379"/>
                  </a:cubicBezTo>
                  <a:cubicBezTo>
                    <a:pt x="4543" y="4501"/>
                    <a:pt x="4422" y="4622"/>
                    <a:pt x="4325" y="4720"/>
                  </a:cubicBezTo>
                  <a:cubicBezTo>
                    <a:pt x="4276" y="4744"/>
                    <a:pt x="4276" y="4792"/>
                    <a:pt x="4325" y="4841"/>
                  </a:cubicBezTo>
                  <a:cubicBezTo>
                    <a:pt x="4325" y="4841"/>
                    <a:pt x="4349" y="4865"/>
                    <a:pt x="4373" y="4865"/>
                  </a:cubicBezTo>
                  <a:lnTo>
                    <a:pt x="4373" y="4841"/>
                  </a:lnTo>
                  <a:lnTo>
                    <a:pt x="4422" y="4841"/>
                  </a:lnTo>
                  <a:cubicBezTo>
                    <a:pt x="4543" y="4720"/>
                    <a:pt x="4665" y="4598"/>
                    <a:pt x="4762" y="4477"/>
                  </a:cubicBezTo>
                  <a:cubicBezTo>
                    <a:pt x="4786" y="4428"/>
                    <a:pt x="4786" y="4379"/>
                    <a:pt x="4762" y="4355"/>
                  </a:cubicBezTo>
                  <a:cubicBezTo>
                    <a:pt x="4742" y="4345"/>
                    <a:pt x="4722" y="4339"/>
                    <a:pt x="4703" y="4339"/>
                  </a:cubicBezTo>
                  <a:close/>
                  <a:moveTo>
                    <a:pt x="3975" y="4971"/>
                  </a:moveTo>
                  <a:cubicBezTo>
                    <a:pt x="3960" y="4971"/>
                    <a:pt x="3946" y="4977"/>
                    <a:pt x="3936" y="4987"/>
                  </a:cubicBezTo>
                  <a:cubicBezTo>
                    <a:pt x="3790" y="5060"/>
                    <a:pt x="3644" y="5108"/>
                    <a:pt x="3474" y="5133"/>
                  </a:cubicBezTo>
                  <a:cubicBezTo>
                    <a:pt x="3450" y="5157"/>
                    <a:pt x="3402" y="5205"/>
                    <a:pt x="3426" y="5254"/>
                  </a:cubicBezTo>
                  <a:cubicBezTo>
                    <a:pt x="3426" y="5278"/>
                    <a:pt x="3474" y="5303"/>
                    <a:pt x="3499" y="5303"/>
                  </a:cubicBezTo>
                  <a:lnTo>
                    <a:pt x="3523" y="5303"/>
                  </a:lnTo>
                  <a:cubicBezTo>
                    <a:pt x="3693" y="5254"/>
                    <a:pt x="3839" y="5205"/>
                    <a:pt x="4009" y="5133"/>
                  </a:cubicBezTo>
                  <a:cubicBezTo>
                    <a:pt x="4033" y="5108"/>
                    <a:pt x="4057" y="5060"/>
                    <a:pt x="4033" y="5011"/>
                  </a:cubicBezTo>
                  <a:cubicBezTo>
                    <a:pt x="4019" y="4983"/>
                    <a:pt x="3996" y="4971"/>
                    <a:pt x="3975" y="4971"/>
                  </a:cubicBezTo>
                  <a:close/>
                  <a:moveTo>
                    <a:pt x="1531" y="5205"/>
                  </a:moveTo>
                  <a:cubicBezTo>
                    <a:pt x="1434" y="5205"/>
                    <a:pt x="1434" y="5375"/>
                    <a:pt x="1531" y="5375"/>
                  </a:cubicBezTo>
                  <a:lnTo>
                    <a:pt x="2041" y="5375"/>
                  </a:lnTo>
                  <a:cubicBezTo>
                    <a:pt x="2065" y="5375"/>
                    <a:pt x="2114" y="5327"/>
                    <a:pt x="2114" y="5303"/>
                  </a:cubicBezTo>
                  <a:cubicBezTo>
                    <a:pt x="2114" y="5254"/>
                    <a:pt x="2090" y="5205"/>
                    <a:pt x="2041" y="5205"/>
                  </a:cubicBezTo>
                  <a:close/>
                  <a:moveTo>
                    <a:pt x="2527" y="5205"/>
                  </a:moveTo>
                  <a:cubicBezTo>
                    <a:pt x="2478" y="5205"/>
                    <a:pt x="2454" y="5254"/>
                    <a:pt x="2454" y="5278"/>
                  </a:cubicBezTo>
                  <a:cubicBezTo>
                    <a:pt x="2430" y="5327"/>
                    <a:pt x="2478" y="5375"/>
                    <a:pt x="2527" y="5375"/>
                  </a:cubicBezTo>
                  <a:lnTo>
                    <a:pt x="3013" y="5375"/>
                  </a:lnTo>
                  <a:cubicBezTo>
                    <a:pt x="3061" y="5375"/>
                    <a:pt x="3110" y="5327"/>
                    <a:pt x="3110" y="5278"/>
                  </a:cubicBezTo>
                  <a:cubicBezTo>
                    <a:pt x="3086" y="5230"/>
                    <a:pt x="3061" y="5205"/>
                    <a:pt x="3013" y="5205"/>
                  </a:cubicBezTo>
                  <a:close/>
                  <a:moveTo>
                    <a:pt x="1044" y="5270"/>
                  </a:moveTo>
                  <a:cubicBezTo>
                    <a:pt x="1037" y="5270"/>
                    <a:pt x="1029" y="5273"/>
                    <a:pt x="1021" y="5278"/>
                  </a:cubicBezTo>
                  <a:cubicBezTo>
                    <a:pt x="851" y="5327"/>
                    <a:pt x="681" y="5400"/>
                    <a:pt x="559" y="5497"/>
                  </a:cubicBezTo>
                  <a:cubicBezTo>
                    <a:pt x="511" y="5545"/>
                    <a:pt x="511" y="5594"/>
                    <a:pt x="559" y="5618"/>
                  </a:cubicBezTo>
                  <a:cubicBezTo>
                    <a:pt x="559" y="5643"/>
                    <a:pt x="584" y="5643"/>
                    <a:pt x="608" y="5667"/>
                  </a:cubicBezTo>
                  <a:cubicBezTo>
                    <a:pt x="632" y="5643"/>
                    <a:pt x="632" y="5643"/>
                    <a:pt x="657" y="5643"/>
                  </a:cubicBezTo>
                  <a:cubicBezTo>
                    <a:pt x="778" y="5545"/>
                    <a:pt x="899" y="5473"/>
                    <a:pt x="1069" y="5424"/>
                  </a:cubicBezTo>
                  <a:cubicBezTo>
                    <a:pt x="1134" y="5424"/>
                    <a:pt x="1103" y="5270"/>
                    <a:pt x="1044" y="5270"/>
                  </a:cubicBezTo>
                  <a:close/>
                  <a:moveTo>
                    <a:pt x="295" y="5864"/>
                  </a:moveTo>
                  <a:cubicBezTo>
                    <a:pt x="265" y="5864"/>
                    <a:pt x="235" y="5877"/>
                    <a:pt x="219" y="5910"/>
                  </a:cubicBezTo>
                  <a:cubicBezTo>
                    <a:pt x="122" y="6056"/>
                    <a:pt x="74" y="6201"/>
                    <a:pt x="25" y="6371"/>
                  </a:cubicBezTo>
                  <a:cubicBezTo>
                    <a:pt x="1" y="6420"/>
                    <a:pt x="25" y="6469"/>
                    <a:pt x="74" y="6469"/>
                  </a:cubicBezTo>
                  <a:lnTo>
                    <a:pt x="98" y="6469"/>
                  </a:lnTo>
                  <a:cubicBezTo>
                    <a:pt x="122" y="6469"/>
                    <a:pt x="146" y="6444"/>
                    <a:pt x="171" y="6420"/>
                  </a:cubicBezTo>
                  <a:cubicBezTo>
                    <a:pt x="219" y="6274"/>
                    <a:pt x="292" y="6129"/>
                    <a:pt x="365" y="5983"/>
                  </a:cubicBezTo>
                  <a:cubicBezTo>
                    <a:pt x="414" y="5918"/>
                    <a:pt x="354" y="5864"/>
                    <a:pt x="295" y="58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2" name="Google Shape;1192;p27"/>
          <p:cNvGrpSpPr/>
          <p:nvPr/>
        </p:nvGrpSpPr>
        <p:grpSpPr>
          <a:xfrm>
            <a:off x="4504956" y="-1006943"/>
            <a:ext cx="2085305" cy="1648435"/>
            <a:chOff x="855987" y="2204128"/>
            <a:chExt cx="1217483" cy="962421"/>
          </a:xfrm>
        </p:grpSpPr>
        <p:grpSp>
          <p:nvGrpSpPr>
            <p:cNvPr id="1193" name="Google Shape;1193;p27"/>
            <p:cNvGrpSpPr/>
            <p:nvPr/>
          </p:nvGrpSpPr>
          <p:grpSpPr>
            <a:xfrm>
              <a:off x="855987" y="2204128"/>
              <a:ext cx="1146639" cy="962421"/>
              <a:chOff x="958238" y="2157575"/>
              <a:chExt cx="1115191" cy="936025"/>
            </a:xfrm>
          </p:grpSpPr>
          <p:sp>
            <p:nvSpPr>
              <p:cNvPr id="1194" name="Google Shape;1194;p27"/>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27"/>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27"/>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27"/>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27"/>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27"/>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0" name="Google Shape;1200;p27"/>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1" name="Google Shape;1201;p27"/>
          <p:cNvGrpSpPr/>
          <p:nvPr/>
        </p:nvGrpSpPr>
        <p:grpSpPr>
          <a:xfrm>
            <a:off x="-1349977" y="1456810"/>
            <a:ext cx="3367777" cy="2147740"/>
            <a:chOff x="7239867" y="1514545"/>
            <a:chExt cx="2525833" cy="1610805"/>
          </a:xfrm>
        </p:grpSpPr>
        <p:grpSp>
          <p:nvGrpSpPr>
            <p:cNvPr id="1202" name="Google Shape;1202;p27"/>
            <p:cNvGrpSpPr/>
            <p:nvPr/>
          </p:nvGrpSpPr>
          <p:grpSpPr>
            <a:xfrm>
              <a:off x="7346663" y="1514545"/>
              <a:ext cx="2419037" cy="1551678"/>
              <a:chOff x="7410211" y="1555302"/>
              <a:chExt cx="2355440" cy="1510884"/>
            </a:xfrm>
          </p:grpSpPr>
          <p:grpSp>
            <p:nvGrpSpPr>
              <p:cNvPr id="1203" name="Google Shape;1203;p27"/>
              <p:cNvGrpSpPr/>
              <p:nvPr/>
            </p:nvGrpSpPr>
            <p:grpSpPr>
              <a:xfrm>
                <a:off x="7410211" y="1555302"/>
                <a:ext cx="2355440" cy="1510884"/>
                <a:chOff x="761258" y="2062480"/>
                <a:chExt cx="1646470" cy="1056119"/>
              </a:xfrm>
            </p:grpSpPr>
            <p:sp>
              <p:nvSpPr>
                <p:cNvPr id="1204" name="Google Shape;1204;p27"/>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27"/>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27"/>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27"/>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7"/>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7"/>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10" name="Google Shape;1210;p27"/>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7"/>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12" name="Google Shape;1212;p27"/>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3" name="Google Shape;1213;p27"/>
          <p:cNvGrpSpPr/>
          <p:nvPr/>
        </p:nvGrpSpPr>
        <p:grpSpPr>
          <a:xfrm>
            <a:off x="313025" y="5214949"/>
            <a:ext cx="932740" cy="1525628"/>
            <a:chOff x="6168935" y="2859502"/>
            <a:chExt cx="1408973" cy="2304574"/>
          </a:xfrm>
        </p:grpSpPr>
        <p:grpSp>
          <p:nvGrpSpPr>
            <p:cNvPr id="1214" name="Google Shape;1214;p27"/>
            <p:cNvGrpSpPr/>
            <p:nvPr/>
          </p:nvGrpSpPr>
          <p:grpSpPr>
            <a:xfrm>
              <a:off x="6168935" y="2859502"/>
              <a:ext cx="1408973" cy="2304574"/>
              <a:chOff x="-714598" y="3684851"/>
              <a:chExt cx="341453" cy="558441"/>
            </a:xfrm>
          </p:grpSpPr>
          <p:sp>
            <p:nvSpPr>
              <p:cNvPr id="1215" name="Google Shape;1215;p27"/>
              <p:cNvSpPr/>
              <p:nvPr/>
            </p:nvSpPr>
            <p:spPr>
              <a:xfrm>
                <a:off x="-636793" y="3777865"/>
                <a:ext cx="110261" cy="353121"/>
              </a:xfrm>
              <a:custGeom>
                <a:avLst/>
                <a:gdLst/>
                <a:ahLst/>
                <a:cxnLst/>
                <a:rect l="l" t="t" r="r" b="b"/>
                <a:pathLst>
                  <a:path w="1240" h="3971" extrusionOk="0">
                    <a:moveTo>
                      <a:pt x="70" y="1"/>
                    </a:moveTo>
                    <a:cubicBezTo>
                      <a:pt x="63" y="1"/>
                      <a:pt x="56" y="3"/>
                      <a:pt x="49" y="11"/>
                    </a:cubicBezTo>
                    <a:cubicBezTo>
                      <a:pt x="25" y="11"/>
                      <a:pt x="0" y="35"/>
                      <a:pt x="25" y="59"/>
                    </a:cubicBezTo>
                    <a:cubicBezTo>
                      <a:pt x="25" y="83"/>
                      <a:pt x="1142" y="2756"/>
                      <a:pt x="996" y="3897"/>
                    </a:cubicBezTo>
                    <a:cubicBezTo>
                      <a:pt x="996" y="3922"/>
                      <a:pt x="1021" y="3946"/>
                      <a:pt x="1045" y="3970"/>
                    </a:cubicBezTo>
                    <a:cubicBezTo>
                      <a:pt x="1069" y="3970"/>
                      <a:pt x="1094" y="3946"/>
                      <a:pt x="1094" y="3922"/>
                    </a:cubicBezTo>
                    <a:cubicBezTo>
                      <a:pt x="1239" y="2756"/>
                      <a:pt x="146" y="132"/>
                      <a:pt x="98" y="35"/>
                    </a:cubicBezTo>
                    <a:cubicBezTo>
                      <a:pt x="98" y="18"/>
                      <a:pt x="85" y="1"/>
                      <a:pt x="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7"/>
              <p:cNvSpPr/>
              <p:nvPr/>
            </p:nvSpPr>
            <p:spPr>
              <a:xfrm>
                <a:off x="-548228" y="3839221"/>
                <a:ext cx="92921" cy="328489"/>
              </a:xfrm>
              <a:custGeom>
                <a:avLst/>
                <a:gdLst/>
                <a:ahLst/>
                <a:cxnLst/>
                <a:rect l="l" t="t" r="r" b="b"/>
                <a:pathLst>
                  <a:path w="1045" h="3694" extrusionOk="0">
                    <a:moveTo>
                      <a:pt x="996" y="1"/>
                    </a:moveTo>
                    <a:cubicBezTo>
                      <a:pt x="972" y="1"/>
                      <a:pt x="948" y="1"/>
                      <a:pt x="948" y="25"/>
                    </a:cubicBezTo>
                    <a:cubicBezTo>
                      <a:pt x="899" y="147"/>
                      <a:pt x="0" y="2794"/>
                      <a:pt x="219" y="3645"/>
                    </a:cubicBezTo>
                    <a:cubicBezTo>
                      <a:pt x="243" y="3669"/>
                      <a:pt x="243" y="3693"/>
                      <a:pt x="268" y="3693"/>
                    </a:cubicBezTo>
                    <a:lnTo>
                      <a:pt x="292" y="3693"/>
                    </a:lnTo>
                    <a:cubicBezTo>
                      <a:pt x="316" y="3693"/>
                      <a:pt x="316" y="3669"/>
                      <a:pt x="316" y="3645"/>
                    </a:cubicBezTo>
                    <a:cubicBezTo>
                      <a:pt x="98" y="2794"/>
                      <a:pt x="1045" y="98"/>
                      <a:pt x="1045" y="49"/>
                    </a:cubicBezTo>
                    <a:cubicBezTo>
                      <a:pt x="1045" y="25"/>
                      <a:pt x="1021" y="1"/>
                      <a:pt x="9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7"/>
              <p:cNvSpPr/>
              <p:nvPr/>
            </p:nvSpPr>
            <p:spPr>
              <a:xfrm>
                <a:off x="-714598" y="3684851"/>
                <a:ext cx="166369" cy="171981"/>
              </a:xfrm>
              <a:custGeom>
                <a:avLst/>
                <a:gdLst/>
                <a:ahLst/>
                <a:cxnLst/>
                <a:rect l="l" t="t" r="r" b="b"/>
                <a:pathLst>
                  <a:path w="1871" h="1934" extrusionOk="0">
                    <a:moveTo>
                      <a:pt x="921" y="1"/>
                    </a:moveTo>
                    <a:cubicBezTo>
                      <a:pt x="906" y="1"/>
                      <a:pt x="891" y="4"/>
                      <a:pt x="875" y="12"/>
                    </a:cubicBezTo>
                    <a:cubicBezTo>
                      <a:pt x="681" y="133"/>
                      <a:pt x="608" y="619"/>
                      <a:pt x="608" y="619"/>
                    </a:cubicBezTo>
                    <a:cubicBezTo>
                      <a:pt x="608" y="619"/>
                      <a:pt x="368" y="227"/>
                      <a:pt x="198" y="227"/>
                    </a:cubicBezTo>
                    <a:cubicBezTo>
                      <a:pt x="189" y="227"/>
                      <a:pt x="180" y="228"/>
                      <a:pt x="171" y="231"/>
                    </a:cubicBezTo>
                    <a:cubicBezTo>
                      <a:pt x="1" y="304"/>
                      <a:pt x="98" y="838"/>
                      <a:pt x="98" y="838"/>
                    </a:cubicBezTo>
                    <a:cubicBezTo>
                      <a:pt x="98" y="838"/>
                      <a:pt x="292" y="1883"/>
                      <a:pt x="1070" y="1931"/>
                    </a:cubicBezTo>
                    <a:cubicBezTo>
                      <a:pt x="1086" y="1933"/>
                      <a:pt x="1103" y="1933"/>
                      <a:pt x="1119" y="1933"/>
                    </a:cubicBezTo>
                    <a:cubicBezTo>
                      <a:pt x="1870" y="1933"/>
                      <a:pt x="1840" y="298"/>
                      <a:pt x="1507" y="36"/>
                    </a:cubicBezTo>
                    <a:cubicBezTo>
                      <a:pt x="1493" y="24"/>
                      <a:pt x="1478" y="19"/>
                      <a:pt x="1464" y="19"/>
                    </a:cubicBezTo>
                    <a:cubicBezTo>
                      <a:pt x="1334" y="19"/>
                      <a:pt x="1215" y="474"/>
                      <a:pt x="1215" y="474"/>
                    </a:cubicBezTo>
                    <a:cubicBezTo>
                      <a:pt x="1215" y="474"/>
                      <a:pt x="1092" y="1"/>
                      <a:pt x="9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7"/>
              <p:cNvSpPr/>
              <p:nvPr/>
            </p:nvSpPr>
            <p:spPr>
              <a:xfrm>
                <a:off x="-561210" y="3750565"/>
                <a:ext cx="188066" cy="177850"/>
              </a:xfrm>
              <a:custGeom>
                <a:avLst/>
                <a:gdLst/>
                <a:ahLst/>
                <a:cxnLst/>
                <a:rect l="l" t="t" r="r" b="b"/>
                <a:pathLst>
                  <a:path w="2115" h="2000" extrusionOk="0">
                    <a:moveTo>
                      <a:pt x="645" y="1"/>
                    </a:moveTo>
                    <a:cubicBezTo>
                      <a:pt x="479" y="1"/>
                      <a:pt x="316" y="488"/>
                      <a:pt x="316" y="488"/>
                    </a:cubicBezTo>
                    <a:cubicBezTo>
                      <a:pt x="316" y="488"/>
                      <a:pt x="1" y="1508"/>
                      <a:pt x="656" y="1921"/>
                    </a:cubicBezTo>
                    <a:cubicBezTo>
                      <a:pt x="741" y="1975"/>
                      <a:pt x="828" y="2000"/>
                      <a:pt x="914" y="2000"/>
                    </a:cubicBezTo>
                    <a:cubicBezTo>
                      <a:pt x="1521" y="2000"/>
                      <a:pt x="2114" y="801"/>
                      <a:pt x="1944" y="439"/>
                    </a:cubicBezTo>
                    <a:cubicBezTo>
                      <a:pt x="1932" y="416"/>
                      <a:pt x="1912" y="406"/>
                      <a:pt x="1887" y="406"/>
                    </a:cubicBezTo>
                    <a:cubicBezTo>
                      <a:pt x="1751" y="406"/>
                      <a:pt x="1458" y="682"/>
                      <a:pt x="1458" y="682"/>
                    </a:cubicBezTo>
                    <a:cubicBezTo>
                      <a:pt x="1458" y="682"/>
                      <a:pt x="1621" y="147"/>
                      <a:pt x="1423" y="147"/>
                    </a:cubicBezTo>
                    <a:cubicBezTo>
                      <a:pt x="1419" y="147"/>
                      <a:pt x="1414" y="147"/>
                      <a:pt x="1410" y="148"/>
                    </a:cubicBezTo>
                    <a:cubicBezTo>
                      <a:pt x="1167" y="148"/>
                      <a:pt x="875" y="536"/>
                      <a:pt x="875" y="536"/>
                    </a:cubicBezTo>
                    <a:cubicBezTo>
                      <a:pt x="875" y="536"/>
                      <a:pt x="851" y="26"/>
                      <a:pt x="656" y="2"/>
                    </a:cubicBezTo>
                    <a:cubicBezTo>
                      <a:pt x="653" y="1"/>
                      <a:pt x="649" y="1"/>
                      <a:pt x="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7"/>
              <p:cNvSpPr/>
              <p:nvPr/>
            </p:nvSpPr>
            <p:spPr>
              <a:xfrm>
                <a:off x="-686499" y="3891063"/>
                <a:ext cx="121020" cy="108400"/>
              </a:xfrm>
              <a:custGeom>
                <a:avLst/>
                <a:gdLst/>
                <a:ahLst/>
                <a:cxnLst/>
                <a:rect l="l" t="t" r="r" b="b"/>
                <a:pathLst>
                  <a:path w="1361" h="1219" extrusionOk="0">
                    <a:moveTo>
                      <a:pt x="1" y="1"/>
                    </a:moveTo>
                    <a:lnTo>
                      <a:pt x="1" y="1"/>
                    </a:lnTo>
                    <a:cubicBezTo>
                      <a:pt x="1" y="1"/>
                      <a:pt x="155" y="1218"/>
                      <a:pt x="882" y="1218"/>
                    </a:cubicBezTo>
                    <a:cubicBezTo>
                      <a:pt x="1020" y="1218"/>
                      <a:pt x="1179" y="1174"/>
                      <a:pt x="1361" y="1070"/>
                    </a:cubicBezTo>
                    <a:cubicBezTo>
                      <a:pt x="1118" y="511"/>
                      <a:pt x="608" y="12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7"/>
              <p:cNvSpPr/>
              <p:nvPr/>
            </p:nvSpPr>
            <p:spPr>
              <a:xfrm>
                <a:off x="-505013" y="3906180"/>
                <a:ext cx="121020" cy="108400"/>
              </a:xfrm>
              <a:custGeom>
                <a:avLst/>
                <a:gdLst/>
                <a:ahLst/>
                <a:cxnLst/>
                <a:rect l="l" t="t" r="r" b="b"/>
                <a:pathLst>
                  <a:path w="1361" h="1219" extrusionOk="0">
                    <a:moveTo>
                      <a:pt x="1361" y="1"/>
                    </a:moveTo>
                    <a:cubicBezTo>
                      <a:pt x="753" y="122"/>
                      <a:pt x="267" y="511"/>
                      <a:pt x="0" y="1070"/>
                    </a:cubicBezTo>
                    <a:cubicBezTo>
                      <a:pt x="183" y="1174"/>
                      <a:pt x="341" y="1218"/>
                      <a:pt x="480" y="1218"/>
                    </a:cubicBezTo>
                    <a:cubicBezTo>
                      <a:pt x="1206" y="1218"/>
                      <a:pt x="1361" y="1"/>
                      <a:pt x="1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7"/>
              <p:cNvSpPr/>
              <p:nvPr/>
            </p:nvSpPr>
            <p:spPr>
              <a:xfrm>
                <a:off x="-643284" y="3930545"/>
                <a:ext cx="75671" cy="60024"/>
              </a:xfrm>
              <a:custGeom>
                <a:avLst/>
                <a:gdLst/>
                <a:ahLst/>
                <a:cxnLst/>
                <a:rect l="l" t="t" r="r" b="b"/>
                <a:pathLst>
                  <a:path w="851" h="675" extrusionOk="0">
                    <a:moveTo>
                      <a:pt x="61" y="0"/>
                    </a:moveTo>
                    <a:cubicBezTo>
                      <a:pt x="49" y="0"/>
                      <a:pt x="37" y="6"/>
                      <a:pt x="25" y="18"/>
                    </a:cubicBezTo>
                    <a:cubicBezTo>
                      <a:pt x="0" y="43"/>
                      <a:pt x="25" y="67"/>
                      <a:pt x="49" y="91"/>
                    </a:cubicBezTo>
                    <a:cubicBezTo>
                      <a:pt x="316" y="237"/>
                      <a:pt x="559" y="407"/>
                      <a:pt x="754" y="626"/>
                    </a:cubicBezTo>
                    <a:cubicBezTo>
                      <a:pt x="754" y="650"/>
                      <a:pt x="778" y="650"/>
                      <a:pt x="802" y="650"/>
                    </a:cubicBezTo>
                    <a:lnTo>
                      <a:pt x="826" y="674"/>
                    </a:lnTo>
                    <a:cubicBezTo>
                      <a:pt x="851" y="650"/>
                      <a:pt x="851" y="626"/>
                      <a:pt x="851" y="601"/>
                    </a:cubicBezTo>
                    <a:cubicBezTo>
                      <a:pt x="632" y="358"/>
                      <a:pt x="365" y="164"/>
                      <a:pt x="98" y="18"/>
                    </a:cubicBezTo>
                    <a:cubicBezTo>
                      <a:pt x="86" y="6"/>
                      <a:pt x="73" y="0"/>
                      <a:pt x="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7"/>
              <p:cNvSpPr/>
              <p:nvPr/>
            </p:nvSpPr>
            <p:spPr>
              <a:xfrm>
                <a:off x="-509370" y="3949397"/>
                <a:ext cx="80028" cy="56290"/>
              </a:xfrm>
              <a:custGeom>
                <a:avLst/>
                <a:gdLst/>
                <a:ahLst/>
                <a:cxnLst/>
                <a:rect l="l" t="t" r="r" b="b"/>
                <a:pathLst>
                  <a:path w="900" h="633" extrusionOk="0">
                    <a:moveTo>
                      <a:pt x="827" y="1"/>
                    </a:moveTo>
                    <a:cubicBezTo>
                      <a:pt x="705" y="74"/>
                      <a:pt x="73" y="389"/>
                      <a:pt x="1" y="559"/>
                    </a:cubicBezTo>
                    <a:cubicBezTo>
                      <a:pt x="1" y="584"/>
                      <a:pt x="1" y="608"/>
                      <a:pt x="25" y="632"/>
                    </a:cubicBezTo>
                    <a:lnTo>
                      <a:pt x="49" y="632"/>
                    </a:lnTo>
                    <a:cubicBezTo>
                      <a:pt x="73" y="632"/>
                      <a:pt x="73" y="608"/>
                      <a:pt x="98" y="608"/>
                    </a:cubicBezTo>
                    <a:cubicBezTo>
                      <a:pt x="316" y="389"/>
                      <a:pt x="584" y="219"/>
                      <a:pt x="875" y="98"/>
                    </a:cubicBezTo>
                    <a:cubicBezTo>
                      <a:pt x="875" y="74"/>
                      <a:pt x="899" y="49"/>
                      <a:pt x="875" y="25"/>
                    </a:cubicBezTo>
                    <a:cubicBezTo>
                      <a:pt x="875" y="1"/>
                      <a:pt x="851" y="1"/>
                      <a:pt x="8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7"/>
              <p:cNvSpPr/>
              <p:nvPr/>
            </p:nvSpPr>
            <p:spPr>
              <a:xfrm>
                <a:off x="-539603" y="3817613"/>
                <a:ext cx="118886" cy="75764"/>
              </a:xfrm>
              <a:custGeom>
                <a:avLst/>
                <a:gdLst/>
                <a:ahLst/>
                <a:cxnLst/>
                <a:rect l="l" t="t" r="r" b="b"/>
                <a:pathLst>
                  <a:path w="1337" h="852" extrusionOk="0">
                    <a:moveTo>
                      <a:pt x="584" y="171"/>
                    </a:moveTo>
                    <a:cubicBezTo>
                      <a:pt x="584" y="219"/>
                      <a:pt x="535" y="268"/>
                      <a:pt x="511" y="292"/>
                    </a:cubicBezTo>
                    <a:cubicBezTo>
                      <a:pt x="511" y="268"/>
                      <a:pt x="511" y="171"/>
                      <a:pt x="584" y="171"/>
                    </a:cubicBezTo>
                    <a:close/>
                    <a:moveTo>
                      <a:pt x="1142" y="414"/>
                    </a:moveTo>
                    <a:cubicBezTo>
                      <a:pt x="1142" y="438"/>
                      <a:pt x="1118" y="462"/>
                      <a:pt x="1118" y="487"/>
                    </a:cubicBezTo>
                    <a:cubicBezTo>
                      <a:pt x="1094" y="511"/>
                      <a:pt x="1094" y="511"/>
                      <a:pt x="1069" y="535"/>
                    </a:cubicBezTo>
                    <a:cubicBezTo>
                      <a:pt x="1094" y="462"/>
                      <a:pt x="1142" y="414"/>
                      <a:pt x="1142" y="414"/>
                    </a:cubicBezTo>
                    <a:close/>
                    <a:moveTo>
                      <a:pt x="98" y="1"/>
                    </a:moveTo>
                    <a:cubicBezTo>
                      <a:pt x="73" y="1"/>
                      <a:pt x="49" y="25"/>
                      <a:pt x="49" y="49"/>
                    </a:cubicBezTo>
                    <a:cubicBezTo>
                      <a:pt x="1" y="219"/>
                      <a:pt x="98" y="390"/>
                      <a:pt x="243" y="462"/>
                    </a:cubicBezTo>
                    <a:cubicBezTo>
                      <a:pt x="268" y="475"/>
                      <a:pt x="298" y="481"/>
                      <a:pt x="331" y="481"/>
                    </a:cubicBezTo>
                    <a:cubicBezTo>
                      <a:pt x="365" y="481"/>
                      <a:pt x="401" y="475"/>
                      <a:pt x="438" y="462"/>
                    </a:cubicBezTo>
                    <a:cubicBezTo>
                      <a:pt x="486" y="608"/>
                      <a:pt x="632" y="705"/>
                      <a:pt x="802" y="705"/>
                    </a:cubicBezTo>
                    <a:cubicBezTo>
                      <a:pt x="875" y="705"/>
                      <a:pt x="924" y="705"/>
                      <a:pt x="996" y="681"/>
                    </a:cubicBezTo>
                    <a:cubicBezTo>
                      <a:pt x="1045" y="778"/>
                      <a:pt x="1142" y="851"/>
                      <a:pt x="1264" y="851"/>
                    </a:cubicBezTo>
                    <a:lnTo>
                      <a:pt x="1288" y="851"/>
                    </a:lnTo>
                    <a:cubicBezTo>
                      <a:pt x="1337" y="851"/>
                      <a:pt x="1337" y="778"/>
                      <a:pt x="1288" y="754"/>
                    </a:cubicBezTo>
                    <a:cubicBezTo>
                      <a:pt x="1275" y="757"/>
                      <a:pt x="1262" y="759"/>
                      <a:pt x="1250" y="759"/>
                    </a:cubicBezTo>
                    <a:cubicBezTo>
                      <a:pt x="1172" y="759"/>
                      <a:pt x="1115" y="696"/>
                      <a:pt x="1094" y="632"/>
                    </a:cubicBezTo>
                    <a:cubicBezTo>
                      <a:pt x="1142" y="608"/>
                      <a:pt x="1167" y="584"/>
                      <a:pt x="1191" y="535"/>
                    </a:cubicBezTo>
                    <a:cubicBezTo>
                      <a:pt x="1239" y="487"/>
                      <a:pt x="1239" y="414"/>
                      <a:pt x="1215" y="365"/>
                    </a:cubicBezTo>
                    <a:cubicBezTo>
                      <a:pt x="1198" y="348"/>
                      <a:pt x="1181" y="331"/>
                      <a:pt x="1164" y="331"/>
                    </a:cubicBezTo>
                    <a:cubicBezTo>
                      <a:pt x="1156" y="331"/>
                      <a:pt x="1149" y="334"/>
                      <a:pt x="1142" y="341"/>
                    </a:cubicBezTo>
                    <a:cubicBezTo>
                      <a:pt x="1045" y="341"/>
                      <a:pt x="996" y="438"/>
                      <a:pt x="996" y="560"/>
                    </a:cubicBezTo>
                    <a:cubicBezTo>
                      <a:pt x="972" y="560"/>
                      <a:pt x="972" y="584"/>
                      <a:pt x="996" y="584"/>
                    </a:cubicBezTo>
                    <a:cubicBezTo>
                      <a:pt x="924" y="608"/>
                      <a:pt x="875" y="608"/>
                      <a:pt x="802" y="608"/>
                    </a:cubicBezTo>
                    <a:cubicBezTo>
                      <a:pt x="681" y="608"/>
                      <a:pt x="559" y="535"/>
                      <a:pt x="535" y="414"/>
                    </a:cubicBezTo>
                    <a:cubicBezTo>
                      <a:pt x="559" y="390"/>
                      <a:pt x="584" y="365"/>
                      <a:pt x="608" y="341"/>
                    </a:cubicBezTo>
                    <a:cubicBezTo>
                      <a:pt x="632" y="317"/>
                      <a:pt x="729" y="219"/>
                      <a:pt x="681" y="122"/>
                    </a:cubicBezTo>
                    <a:cubicBezTo>
                      <a:pt x="681" y="122"/>
                      <a:pt x="656" y="74"/>
                      <a:pt x="559" y="74"/>
                    </a:cubicBezTo>
                    <a:cubicBezTo>
                      <a:pt x="462" y="98"/>
                      <a:pt x="413" y="171"/>
                      <a:pt x="413" y="317"/>
                    </a:cubicBezTo>
                    <a:cubicBezTo>
                      <a:pt x="413" y="317"/>
                      <a:pt x="413" y="341"/>
                      <a:pt x="413" y="365"/>
                    </a:cubicBezTo>
                    <a:cubicBezTo>
                      <a:pt x="389" y="377"/>
                      <a:pt x="365" y="383"/>
                      <a:pt x="341" y="383"/>
                    </a:cubicBezTo>
                    <a:cubicBezTo>
                      <a:pt x="316" y="383"/>
                      <a:pt x="292" y="377"/>
                      <a:pt x="268" y="365"/>
                    </a:cubicBezTo>
                    <a:cubicBezTo>
                      <a:pt x="171" y="292"/>
                      <a:pt x="122" y="171"/>
                      <a:pt x="122" y="49"/>
                    </a:cubicBezTo>
                    <a:cubicBezTo>
                      <a:pt x="122" y="25"/>
                      <a:pt x="122" y="1"/>
                      <a:pt x="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7"/>
              <p:cNvSpPr/>
              <p:nvPr/>
            </p:nvSpPr>
            <p:spPr>
              <a:xfrm>
                <a:off x="-692990" y="3761503"/>
                <a:ext cx="131868" cy="58424"/>
              </a:xfrm>
              <a:custGeom>
                <a:avLst/>
                <a:gdLst/>
                <a:ahLst/>
                <a:cxnLst/>
                <a:rect l="l" t="t" r="r" b="b"/>
                <a:pathLst>
                  <a:path w="1483" h="657" extrusionOk="0">
                    <a:moveTo>
                      <a:pt x="1021" y="97"/>
                    </a:moveTo>
                    <a:cubicBezTo>
                      <a:pt x="1045" y="97"/>
                      <a:pt x="1045" y="97"/>
                      <a:pt x="1045" y="146"/>
                    </a:cubicBezTo>
                    <a:cubicBezTo>
                      <a:pt x="1045" y="195"/>
                      <a:pt x="1021" y="219"/>
                      <a:pt x="1021" y="243"/>
                    </a:cubicBezTo>
                    <a:cubicBezTo>
                      <a:pt x="997" y="195"/>
                      <a:pt x="997" y="146"/>
                      <a:pt x="1021" y="97"/>
                    </a:cubicBezTo>
                    <a:close/>
                    <a:moveTo>
                      <a:pt x="608" y="219"/>
                    </a:moveTo>
                    <a:cubicBezTo>
                      <a:pt x="632" y="267"/>
                      <a:pt x="657" y="340"/>
                      <a:pt x="632" y="413"/>
                    </a:cubicBezTo>
                    <a:cubicBezTo>
                      <a:pt x="608" y="389"/>
                      <a:pt x="584" y="365"/>
                      <a:pt x="559" y="316"/>
                    </a:cubicBezTo>
                    <a:cubicBezTo>
                      <a:pt x="559" y="292"/>
                      <a:pt x="584" y="243"/>
                      <a:pt x="608" y="219"/>
                    </a:cubicBezTo>
                    <a:close/>
                    <a:moveTo>
                      <a:pt x="1021" y="0"/>
                    </a:moveTo>
                    <a:cubicBezTo>
                      <a:pt x="972" y="0"/>
                      <a:pt x="924" y="25"/>
                      <a:pt x="924" y="73"/>
                    </a:cubicBezTo>
                    <a:cubicBezTo>
                      <a:pt x="875" y="146"/>
                      <a:pt x="900" y="267"/>
                      <a:pt x="924" y="340"/>
                    </a:cubicBezTo>
                    <a:cubicBezTo>
                      <a:pt x="875" y="389"/>
                      <a:pt x="827" y="413"/>
                      <a:pt x="754" y="438"/>
                    </a:cubicBezTo>
                    <a:lnTo>
                      <a:pt x="705" y="438"/>
                    </a:lnTo>
                    <a:cubicBezTo>
                      <a:pt x="730" y="340"/>
                      <a:pt x="730" y="243"/>
                      <a:pt x="681" y="170"/>
                    </a:cubicBezTo>
                    <a:cubicBezTo>
                      <a:pt x="664" y="153"/>
                      <a:pt x="634" y="136"/>
                      <a:pt x="602" y="136"/>
                    </a:cubicBezTo>
                    <a:cubicBezTo>
                      <a:pt x="588" y="136"/>
                      <a:pt x="574" y="139"/>
                      <a:pt x="559" y="146"/>
                    </a:cubicBezTo>
                    <a:cubicBezTo>
                      <a:pt x="487" y="170"/>
                      <a:pt x="438" y="267"/>
                      <a:pt x="462" y="340"/>
                    </a:cubicBezTo>
                    <a:cubicBezTo>
                      <a:pt x="487" y="413"/>
                      <a:pt x="511" y="462"/>
                      <a:pt x="584" y="486"/>
                    </a:cubicBezTo>
                    <a:cubicBezTo>
                      <a:pt x="547" y="541"/>
                      <a:pt x="497" y="568"/>
                      <a:pt x="444" y="568"/>
                    </a:cubicBezTo>
                    <a:cubicBezTo>
                      <a:pt x="426" y="568"/>
                      <a:pt x="408" y="565"/>
                      <a:pt x="389" y="559"/>
                    </a:cubicBezTo>
                    <a:cubicBezTo>
                      <a:pt x="98" y="535"/>
                      <a:pt x="98" y="389"/>
                      <a:pt x="98" y="389"/>
                    </a:cubicBezTo>
                    <a:cubicBezTo>
                      <a:pt x="98" y="365"/>
                      <a:pt x="74" y="340"/>
                      <a:pt x="49" y="340"/>
                    </a:cubicBezTo>
                    <a:cubicBezTo>
                      <a:pt x="25" y="340"/>
                      <a:pt x="1" y="365"/>
                      <a:pt x="1" y="389"/>
                    </a:cubicBezTo>
                    <a:cubicBezTo>
                      <a:pt x="1" y="413"/>
                      <a:pt x="1" y="608"/>
                      <a:pt x="389" y="656"/>
                    </a:cubicBezTo>
                    <a:lnTo>
                      <a:pt x="438" y="656"/>
                    </a:lnTo>
                    <a:cubicBezTo>
                      <a:pt x="535" y="656"/>
                      <a:pt x="632" y="608"/>
                      <a:pt x="681" y="510"/>
                    </a:cubicBezTo>
                    <a:lnTo>
                      <a:pt x="754" y="510"/>
                    </a:lnTo>
                    <a:cubicBezTo>
                      <a:pt x="851" y="486"/>
                      <a:pt x="924" y="462"/>
                      <a:pt x="972" y="413"/>
                    </a:cubicBezTo>
                    <a:cubicBezTo>
                      <a:pt x="997" y="438"/>
                      <a:pt x="1021" y="438"/>
                      <a:pt x="1045" y="462"/>
                    </a:cubicBezTo>
                    <a:cubicBezTo>
                      <a:pt x="1071" y="487"/>
                      <a:pt x="1123" y="520"/>
                      <a:pt x="1203" y="520"/>
                    </a:cubicBezTo>
                    <a:cubicBezTo>
                      <a:pt x="1274" y="520"/>
                      <a:pt x="1368" y="494"/>
                      <a:pt x="1483" y="413"/>
                    </a:cubicBezTo>
                    <a:cubicBezTo>
                      <a:pt x="1483" y="413"/>
                      <a:pt x="1483" y="365"/>
                      <a:pt x="1483" y="365"/>
                    </a:cubicBezTo>
                    <a:cubicBezTo>
                      <a:pt x="1470" y="352"/>
                      <a:pt x="1458" y="346"/>
                      <a:pt x="1446" y="346"/>
                    </a:cubicBezTo>
                    <a:cubicBezTo>
                      <a:pt x="1434" y="346"/>
                      <a:pt x="1422" y="352"/>
                      <a:pt x="1410" y="365"/>
                    </a:cubicBezTo>
                    <a:cubicBezTo>
                      <a:pt x="1355" y="405"/>
                      <a:pt x="1278" y="439"/>
                      <a:pt x="1204" y="439"/>
                    </a:cubicBezTo>
                    <a:cubicBezTo>
                      <a:pt x="1145" y="439"/>
                      <a:pt x="1088" y="418"/>
                      <a:pt x="1045" y="365"/>
                    </a:cubicBezTo>
                    <a:cubicBezTo>
                      <a:pt x="1094" y="292"/>
                      <a:pt x="1118" y="243"/>
                      <a:pt x="1118" y="170"/>
                    </a:cubicBezTo>
                    <a:cubicBezTo>
                      <a:pt x="1142" y="97"/>
                      <a:pt x="1094" y="25"/>
                      <a:pt x="10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7"/>
              <p:cNvSpPr/>
              <p:nvPr/>
            </p:nvSpPr>
            <p:spPr>
              <a:xfrm>
                <a:off x="-664891" y="4027204"/>
                <a:ext cx="267916" cy="216088"/>
              </a:xfrm>
              <a:custGeom>
                <a:avLst/>
                <a:gdLst/>
                <a:ahLst/>
                <a:cxnLst/>
                <a:rect l="l" t="t" r="r" b="b"/>
                <a:pathLst>
                  <a:path w="3013" h="2430" extrusionOk="0">
                    <a:moveTo>
                      <a:pt x="1" y="0"/>
                    </a:moveTo>
                    <a:lnTo>
                      <a:pt x="316" y="2381"/>
                    </a:lnTo>
                    <a:lnTo>
                      <a:pt x="2746" y="2429"/>
                    </a:lnTo>
                    <a:lnTo>
                      <a:pt x="30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6" name="Google Shape;1226;p27"/>
            <p:cNvSpPr/>
            <p:nvPr/>
          </p:nvSpPr>
          <p:spPr>
            <a:xfrm>
              <a:off x="6350500" y="4521609"/>
              <a:ext cx="1179950" cy="287650"/>
            </a:xfrm>
            <a:custGeom>
              <a:avLst/>
              <a:gdLst/>
              <a:ahLst/>
              <a:cxnLst/>
              <a:rect l="l" t="t" r="r" b="b"/>
              <a:pathLst>
                <a:path w="47198" h="11506" extrusionOk="0">
                  <a:moveTo>
                    <a:pt x="0" y="11475"/>
                  </a:moveTo>
                  <a:cubicBezTo>
                    <a:pt x="3687" y="11722"/>
                    <a:pt x="7906" y="9164"/>
                    <a:pt x="9558" y="5859"/>
                  </a:cubicBezTo>
                  <a:cubicBezTo>
                    <a:pt x="10235" y="4505"/>
                    <a:pt x="10709" y="880"/>
                    <a:pt x="9262" y="1326"/>
                  </a:cubicBezTo>
                  <a:cubicBezTo>
                    <a:pt x="6671" y="2125"/>
                    <a:pt x="4685" y="7095"/>
                    <a:pt x="6602" y="9012"/>
                  </a:cubicBezTo>
                  <a:cubicBezTo>
                    <a:pt x="11006" y="13416"/>
                    <a:pt x="27053" y="5473"/>
                    <a:pt x="23254" y="538"/>
                  </a:cubicBezTo>
                  <a:cubicBezTo>
                    <a:pt x="21191" y="-2143"/>
                    <a:pt x="15077" y="6118"/>
                    <a:pt x="17244" y="8716"/>
                  </a:cubicBezTo>
                  <a:cubicBezTo>
                    <a:pt x="20758" y="12929"/>
                    <a:pt x="29582" y="8272"/>
                    <a:pt x="33009" y="3987"/>
                  </a:cubicBezTo>
                  <a:cubicBezTo>
                    <a:pt x="33816" y="2978"/>
                    <a:pt x="33765" y="-185"/>
                    <a:pt x="32516" y="144"/>
                  </a:cubicBezTo>
                  <a:cubicBezTo>
                    <a:pt x="29513" y="935"/>
                    <a:pt x="27980" y="6399"/>
                    <a:pt x="29659" y="9012"/>
                  </a:cubicBezTo>
                  <a:cubicBezTo>
                    <a:pt x="32449" y="13352"/>
                    <a:pt x="45289" y="5485"/>
                    <a:pt x="42862" y="932"/>
                  </a:cubicBezTo>
                  <a:cubicBezTo>
                    <a:pt x="42417" y="98"/>
                    <a:pt x="40902" y="1282"/>
                    <a:pt x="40202" y="1918"/>
                  </a:cubicBezTo>
                  <a:cubicBezTo>
                    <a:pt x="38237" y="3706"/>
                    <a:pt x="39117" y="8414"/>
                    <a:pt x="41384" y="9800"/>
                  </a:cubicBezTo>
                  <a:cubicBezTo>
                    <a:pt x="43191" y="10905"/>
                    <a:pt x="46739" y="9305"/>
                    <a:pt x="47198" y="7238"/>
                  </a:cubicBezTo>
                </a:path>
              </a:pathLst>
            </a:custGeom>
            <a:noFill/>
            <a:ln w="28575" cap="flat" cmpd="sng">
              <a:solidFill>
                <a:schemeClr val="dk1"/>
              </a:solidFill>
              <a:prstDash val="solid"/>
              <a:round/>
              <a:headEnd type="none" w="med" len="med"/>
              <a:tailEnd type="none" w="med" len="med"/>
            </a:ln>
          </p:spPr>
        </p:sp>
      </p:grpSp>
      <p:grpSp>
        <p:nvGrpSpPr>
          <p:cNvPr id="1227" name="Google Shape;1227;p27"/>
          <p:cNvGrpSpPr/>
          <p:nvPr/>
        </p:nvGrpSpPr>
        <p:grpSpPr>
          <a:xfrm>
            <a:off x="10281791" y="360803"/>
            <a:ext cx="2767303" cy="1441992"/>
            <a:chOff x="7239867" y="1514545"/>
            <a:chExt cx="2525833" cy="1610805"/>
          </a:xfrm>
        </p:grpSpPr>
        <p:grpSp>
          <p:nvGrpSpPr>
            <p:cNvPr id="1228" name="Google Shape;1228;p27"/>
            <p:cNvGrpSpPr/>
            <p:nvPr/>
          </p:nvGrpSpPr>
          <p:grpSpPr>
            <a:xfrm>
              <a:off x="7346663" y="1514545"/>
              <a:ext cx="2419037" cy="1551678"/>
              <a:chOff x="7410211" y="1555302"/>
              <a:chExt cx="2355440" cy="1510884"/>
            </a:xfrm>
          </p:grpSpPr>
          <p:grpSp>
            <p:nvGrpSpPr>
              <p:cNvPr id="1229" name="Google Shape;1229;p27"/>
              <p:cNvGrpSpPr/>
              <p:nvPr/>
            </p:nvGrpSpPr>
            <p:grpSpPr>
              <a:xfrm>
                <a:off x="7410211" y="1555302"/>
                <a:ext cx="2355440" cy="1510884"/>
                <a:chOff x="761258" y="2062480"/>
                <a:chExt cx="1646470" cy="1056119"/>
              </a:xfrm>
            </p:grpSpPr>
            <p:sp>
              <p:nvSpPr>
                <p:cNvPr id="1230" name="Google Shape;1230;p27"/>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27"/>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7"/>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7"/>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7"/>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7"/>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36" name="Google Shape;1236;p27"/>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7"/>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38" name="Google Shape;1238;p27"/>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52964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0533C-B84E-44F0-9F01-21AEE2BB2F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A22A91-884D-4A82-953B-7EAAD2A2DE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8BFC76-0F20-4395-A4E8-D15695A5BF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7768FC-5307-4F2C-8EC8-38CACE3D35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37B665-6124-426C-9981-968CC7DAF0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017CAC-206C-4B6E-B600-E598DFE2583B}"/>
              </a:ext>
            </a:extLst>
          </p:cNvPr>
          <p:cNvSpPr>
            <a:spLocks noGrp="1"/>
          </p:cNvSpPr>
          <p:nvPr>
            <p:ph type="dt" sz="half" idx="10"/>
          </p:nvPr>
        </p:nvSpPr>
        <p:spPr/>
        <p:txBody>
          <a:bodyPr/>
          <a:lstStyle/>
          <a:p>
            <a:fld id="{C62CC340-7A04-47BC-8C5D-F3EDB73A65A2}" type="datetimeFigureOut">
              <a:rPr lang="en-US" smtClean="0"/>
              <a:t>7/28/2022</a:t>
            </a:fld>
            <a:endParaRPr lang="en-US"/>
          </a:p>
        </p:txBody>
      </p:sp>
      <p:sp>
        <p:nvSpPr>
          <p:cNvPr id="8" name="Footer Placeholder 7">
            <a:extLst>
              <a:ext uri="{FF2B5EF4-FFF2-40B4-BE49-F238E27FC236}">
                <a16:creationId xmlns:a16="http://schemas.microsoft.com/office/drawing/2014/main" id="{9FD1D9A6-C3B4-418A-8C19-0490CCDC84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E9253F-59CC-47A3-8875-834987E6BA83}"/>
              </a:ext>
            </a:extLst>
          </p:cNvPr>
          <p:cNvSpPr>
            <a:spLocks noGrp="1"/>
          </p:cNvSpPr>
          <p:nvPr>
            <p:ph type="sldNum" sz="quarter" idx="12"/>
          </p:nvPr>
        </p:nvSpPr>
        <p:spPr/>
        <p:txBody>
          <a:bodyPr/>
          <a:lstStyle/>
          <a:p>
            <a:fld id="{A8D3FC3F-1E74-4A10-A9D6-2160F7355639}" type="slidenum">
              <a:rPr lang="en-US" smtClean="0"/>
              <a:t>‹#›</a:t>
            </a:fld>
            <a:endParaRPr lang="en-US"/>
          </a:p>
        </p:txBody>
      </p:sp>
    </p:spTree>
    <p:extLst>
      <p:ext uri="{BB962C8B-B14F-4D97-AF65-F5344CB8AC3E}">
        <p14:creationId xmlns:p14="http://schemas.microsoft.com/office/powerpoint/2010/main" val="4206387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blipFill>
          <a:blip r:embed="rId2">
            <a:alphaModFix/>
          </a:blip>
          <a:stretch>
            <a:fillRect/>
          </a:stretch>
        </a:blipFill>
        <a:effectLst/>
      </p:bgPr>
    </p:bg>
    <p:spTree>
      <p:nvGrpSpPr>
        <p:cNvPr id="1" name="Shape 1239"/>
        <p:cNvGrpSpPr/>
        <p:nvPr/>
      </p:nvGrpSpPr>
      <p:grpSpPr>
        <a:xfrm>
          <a:off x="0" y="0"/>
          <a:ext cx="0" cy="0"/>
          <a:chOff x="0" y="0"/>
          <a:chExt cx="0" cy="0"/>
        </a:xfrm>
      </p:grpSpPr>
      <p:sp>
        <p:nvSpPr>
          <p:cNvPr id="1240" name="Google Shape;1240;p28"/>
          <p:cNvSpPr txBox="1">
            <a:spLocks noGrp="1"/>
          </p:cNvSpPr>
          <p:nvPr>
            <p:ph type="title"/>
          </p:nvPr>
        </p:nvSpPr>
        <p:spPr>
          <a:xfrm>
            <a:off x="2372200" y="1593633"/>
            <a:ext cx="7447600" cy="23880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16000"/>
            </a:lvl1pPr>
            <a:lvl2pPr lvl="1" rtl="0">
              <a:spcBef>
                <a:spcPts val="0"/>
              </a:spcBef>
              <a:spcAft>
                <a:spcPts val="0"/>
              </a:spcAft>
              <a:buSzPts val="4800"/>
              <a:buNone/>
              <a:defRPr sz="6400" b="0"/>
            </a:lvl2pPr>
            <a:lvl3pPr lvl="2" rtl="0">
              <a:spcBef>
                <a:spcPts val="0"/>
              </a:spcBef>
              <a:spcAft>
                <a:spcPts val="0"/>
              </a:spcAft>
              <a:buSzPts val="4800"/>
              <a:buNone/>
              <a:defRPr sz="6400" b="0"/>
            </a:lvl3pPr>
            <a:lvl4pPr lvl="3" rtl="0">
              <a:spcBef>
                <a:spcPts val="0"/>
              </a:spcBef>
              <a:spcAft>
                <a:spcPts val="0"/>
              </a:spcAft>
              <a:buSzPts val="4800"/>
              <a:buNone/>
              <a:defRPr sz="6400" b="0"/>
            </a:lvl4pPr>
            <a:lvl5pPr lvl="4" rtl="0">
              <a:spcBef>
                <a:spcPts val="0"/>
              </a:spcBef>
              <a:spcAft>
                <a:spcPts val="0"/>
              </a:spcAft>
              <a:buSzPts val="4800"/>
              <a:buNone/>
              <a:defRPr sz="6400" b="0"/>
            </a:lvl5pPr>
            <a:lvl6pPr lvl="5" rtl="0">
              <a:spcBef>
                <a:spcPts val="0"/>
              </a:spcBef>
              <a:spcAft>
                <a:spcPts val="0"/>
              </a:spcAft>
              <a:buSzPts val="4800"/>
              <a:buNone/>
              <a:defRPr sz="6400" b="0"/>
            </a:lvl6pPr>
            <a:lvl7pPr lvl="6" rtl="0">
              <a:spcBef>
                <a:spcPts val="0"/>
              </a:spcBef>
              <a:spcAft>
                <a:spcPts val="0"/>
              </a:spcAft>
              <a:buSzPts val="4800"/>
              <a:buNone/>
              <a:defRPr sz="6400" b="0"/>
            </a:lvl7pPr>
            <a:lvl8pPr lvl="7" rtl="0">
              <a:spcBef>
                <a:spcPts val="0"/>
              </a:spcBef>
              <a:spcAft>
                <a:spcPts val="0"/>
              </a:spcAft>
              <a:buSzPts val="4800"/>
              <a:buNone/>
              <a:defRPr sz="6400" b="0"/>
            </a:lvl8pPr>
            <a:lvl9pPr lvl="8" rtl="0">
              <a:spcBef>
                <a:spcPts val="0"/>
              </a:spcBef>
              <a:spcAft>
                <a:spcPts val="0"/>
              </a:spcAft>
              <a:buSzPts val="4800"/>
              <a:buNone/>
              <a:defRPr sz="6400" b="0"/>
            </a:lvl9pPr>
          </a:lstStyle>
          <a:p>
            <a:endParaRPr/>
          </a:p>
        </p:txBody>
      </p:sp>
      <p:sp>
        <p:nvSpPr>
          <p:cNvPr id="1241" name="Google Shape;1241;p28"/>
          <p:cNvSpPr txBox="1">
            <a:spLocks noGrp="1"/>
          </p:cNvSpPr>
          <p:nvPr>
            <p:ph type="subTitle" idx="1"/>
          </p:nvPr>
        </p:nvSpPr>
        <p:spPr>
          <a:xfrm>
            <a:off x="2441400" y="3894467"/>
            <a:ext cx="7309200" cy="862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242" name="Google Shape;1242;p28"/>
          <p:cNvGrpSpPr/>
          <p:nvPr/>
        </p:nvGrpSpPr>
        <p:grpSpPr>
          <a:xfrm flipH="1">
            <a:off x="9983633" y="858743"/>
            <a:ext cx="2716935" cy="2147739"/>
            <a:chOff x="855987" y="2204128"/>
            <a:chExt cx="1217483" cy="962421"/>
          </a:xfrm>
        </p:grpSpPr>
        <p:grpSp>
          <p:nvGrpSpPr>
            <p:cNvPr id="1243" name="Google Shape;1243;p28"/>
            <p:cNvGrpSpPr/>
            <p:nvPr/>
          </p:nvGrpSpPr>
          <p:grpSpPr>
            <a:xfrm>
              <a:off x="855987" y="2204128"/>
              <a:ext cx="1146639" cy="962421"/>
              <a:chOff x="958238" y="2157575"/>
              <a:chExt cx="1115191" cy="936025"/>
            </a:xfrm>
          </p:grpSpPr>
          <p:sp>
            <p:nvSpPr>
              <p:cNvPr id="1244" name="Google Shape;1244;p28"/>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8"/>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8"/>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8"/>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8"/>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8"/>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0" name="Google Shape;1250;p28"/>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1" name="Google Shape;1251;p28"/>
          <p:cNvGrpSpPr/>
          <p:nvPr/>
        </p:nvGrpSpPr>
        <p:grpSpPr>
          <a:xfrm flipH="1">
            <a:off x="59086" y="4371810"/>
            <a:ext cx="3367777" cy="2147740"/>
            <a:chOff x="7239867" y="1514545"/>
            <a:chExt cx="2525833" cy="1610805"/>
          </a:xfrm>
        </p:grpSpPr>
        <p:grpSp>
          <p:nvGrpSpPr>
            <p:cNvPr id="1252" name="Google Shape;1252;p28"/>
            <p:cNvGrpSpPr/>
            <p:nvPr/>
          </p:nvGrpSpPr>
          <p:grpSpPr>
            <a:xfrm>
              <a:off x="7346663" y="1514545"/>
              <a:ext cx="2419037" cy="1551678"/>
              <a:chOff x="7410211" y="1555302"/>
              <a:chExt cx="2355440" cy="1510884"/>
            </a:xfrm>
          </p:grpSpPr>
          <p:grpSp>
            <p:nvGrpSpPr>
              <p:cNvPr id="1253" name="Google Shape;1253;p28"/>
              <p:cNvGrpSpPr/>
              <p:nvPr/>
            </p:nvGrpSpPr>
            <p:grpSpPr>
              <a:xfrm>
                <a:off x="7410211" y="1555302"/>
                <a:ext cx="2355440" cy="1510884"/>
                <a:chOff x="761258" y="2062480"/>
                <a:chExt cx="1646470" cy="1056119"/>
              </a:xfrm>
            </p:grpSpPr>
            <p:sp>
              <p:nvSpPr>
                <p:cNvPr id="1254" name="Google Shape;1254;p28"/>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8"/>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8"/>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8"/>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8"/>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8"/>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0" name="Google Shape;1260;p28"/>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8"/>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2" name="Google Shape;1262;p28"/>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3" name="Google Shape;1263;p28"/>
          <p:cNvGrpSpPr/>
          <p:nvPr/>
        </p:nvGrpSpPr>
        <p:grpSpPr>
          <a:xfrm flipH="1">
            <a:off x="497776" y="969404"/>
            <a:ext cx="2490408" cy="2261209"/>
            <a:chOff x="7844079" y="226728"/>
            <a:chExt cx="1373387" cy="1246991"/>
          </a:xfrm>
        </p:grpSpPr>
        <p:sp>
          <p:nvSpPr>
            <p:cNvPr id="1264" name="Google Shape;1264;p28"/>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8"/>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8"/>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8"/>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8"/>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28"/>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28"/>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8"/>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8"/>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8"/>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8"/>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8"/>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6" name="Google Shape;1276;p28"/>
          <p:cNvGrpSpPr/>
          <p:nvPr/>
        </p:nvGrpSpPr>
        <p:grpSpPr>
          <a:xfrm>
            <a:off x="10094901" y="4371799"/>
            <a:ext cx="1473259" cy="2555156"/>
            <a:chOff x="-1056319" y="1385262"/>
            <a:chExt cx="212940" cy="369285"/>
          </a:xfrm>
        </p:grpSpPr>
        <p:sp>
          <p:nvSpPr>
            <p:cNvPr id="1277" name="Google Shape;1277;p28"/>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8"/>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8"/>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8"/>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8"/>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8"/>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8"/>
            <p:cNvSpPr/>
            <p:nvPr/>
          </p:nvSpPr>
          <p:spPr>
            <a:xfrm>
              <a:off x="-1029833" y="1690513"/>
              <a:ext cx="173717" cy="64034"/>
            </a:xfrm>
            <a:custGeom>
              <a:avLst/>
              <a:gdLst/>
              <a:ahLst/>
              <a:cxnLst/>
              <a:rect l="l" t="t" r="r" b="b"/>
              <a:pathLst>
                <a:path w="4460" h="1644" extrusionOk="0">
                  <a:moveTo>
                    <a:pt x="2533" y="0"/>
                  </a:moveTo>
                  <a:cubicBezTo>
                    <a:pt x="2511" y="0"/>
                    <a:pt x="2492" y="11"/>
                    <a:pt x="2478" y="34"/>
                  </a:cubicBezTo>
                  <a:cubicBezTo>
                    <a:pt x="2308" y="253"/>
                    <a:pt x="1920" y="763"/>
                    <a:pt x="1920" y="763"/>
                  </a:cubicBezTo>
                  <a:cubicBezTo>
                    <a:pt x="1920" y="763"/>
                    <a:pt x="1830" y="97"/>
                    <a:pt x="1603" y="97"/>
                  </a:cubicBezTo>
                  <a:cubicBezTo>
                    <a:pt x="1567" y="97"/>
                    <a:pt x="1526" y="115"/>
                    <a:pt x="1482" y="156"/>
                  </a:cubicBezTo>
                  <a:cubicBezTo>
                    <a:pt x="1288" y="350"/>
                    <a:pt x="1094" y="544"/>
                    <a:pt x="924" y="739"/>
                  </a:cubicBezTo>
                  <a:cubicBezTo>
                    <a:pt x="924" y="739"/>
                    <a:pt x="672" y="73"/>
                    <a:pt x="493" y="73"/>
                  </a:cubicBezTo>
                  <a:cubicBezTo>
                    <a:pt x="464" y="73"/>
                    <a:pt x="437" y="91"/>
                    <a:pt x="413" y="131"/>
                  </a:cubicBezTo>
                  <a:cubicBezTo>
                    <a:pt x="243" y="617"/>
                    <a:pt x="98" y="1103"/>
                    <a:pt x="0" y="1613"/>
                  </a:cubicBezTo>
                  <a:cubicBezTo>
                    <a:pt x="0" y="1613"/>
                    <a:pt x="1039" y="1644"/>
                    <a:pt x="2099" y="1644"/>
                  </a:cubicBezTo>
                  <a:cubicBezTo>
                    <a:pt x="3158" y="1644"/>
                    <a:pt x="4239" y="1613"/>
                    <a:pt x="4324" y="1492"/>
                  </a:cubicBezTo>
                  <a:cubicBezTo>
                    <a:pt x="4459" y="1289"/>
                    <a:pt x="4115" y="108"/>
                    <a:pt x="3813" y="108"/>
                  </a:cubicBezTo>
                  <a:cubicBezTo>
                    <a:pt x="3789" y="108"/>
                    <a:pt x="3765" y="115"/>
                    <a:pt x="3741" y="131"/>
                  </a:cubicBezTo>
                  <a:cubicBezTo>
                    <a:pt x="3523" y="350"/>
                    <a:pt x="3353" y="642"/>
                    <a:pt x="3280" y="933"/>
                  </a:cubicBezTo>
                  <a:cubicBezTo>
                    <a:pt x="3280" y="933"/>
                    <a:pt x="2744" y="0"/>
                    <a:pt x="2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4" name="Google Shape;1284;p28"/>
          <p:cNvGrpSpPr/>
          <p:nvPr/>
        </p:nvGrpSpPr>
        <p:grpSpPr>
          <a:xfrm flipH="1">
            <a:off x="-65949" y="107005"/>
            <a:ext cx="1201733" cy="862401"/>
            <a:chOff x="6102329" y="3283426"/>
            <a:chExt cx="654776" cy="469888"/>
          </a:xfrm>
        </p:grpSpPr>
        <p:sp>
          <p:nvSpPr>
            <p:cNvPr id="1285" name="Google Shape;1285;p28"/>
            <p:cNvSpPr/>
            <p:nvPr/>
          </p:nvSpPr>
          <p:spPr>
            <a:xfrm>
              <a:off x="6149906" y="3283426"/>
              <a:ext cx="607200" cy="327381"/>
            </a:xfrm>
            <a:custGeom>
              <a:avLst/>
              <a:gdLst/>
              <a:ahLst/>
              <a:cxnLst/>
              <a:rect l="l" t="t" r="r" b="b"/>
              <a:pathLst>
                <a:path w="2795" h="1507" extrusionOk="0">
                  <a:moveTo>
                    <a:pt x="2697" y="0"/>
                  </a:moveTo>
                  <a:cubicBezTo>
                    <a:pt x="2697" y="22"/>
                    <a:pt x="1520" y="1418"/>
                    <a:pt x="435" y="1418"/>
                  </a:cubicBezTo>
                  <a:cubicBezTo>
                    <a:pt x="312" y="1418"/>
                    <a:pt x="191" y="1400"/>
                    <a:pt x="73" y="1361"/>
                  </a:cubicBezTo>
                  <a:cubicBezTo>
                    <a:pt x="66" y="1354"/>
                    <a:pt x="59" y="1351"/>
                    <a:pt x="52" y="1351"/>
                  </a:cubicBezTo>
                  <a:cubicBezTo>
                    <a:pt x="35" y="1351"/>
                    <a:pt x="18" y="1368"/>
                    <a:pt x="1" y="1385"/>
                  </a:cubicBezTo>
                  <a:cubicBezTo>
                    <a:pt x="1" y="1409"/>
                    <a:pt x="1" y="1434"/>
                    <a:pt x="25" y="1434"/>
                  </a:cubicBezTo>
                  <a:cubicBezTo>
                    <a:pt x="171" y="1482"/>
                    <a:pt x="292" y="1507"/>
                    <a:pt x="414" y="1507"/>
                  </a:cubicBezTo>
                  <a:cubicBezTo>
                    <a:pt x="948" y="1458"/>
                    <a:pt x="1458" y="1239"/>
                    <a:pt x="1871" y="899"/>
                  </a:cubicBezTo>
                  <a:cubicBezTo>
                    <a:pt x="2187" y="656"/>
                    <a:pt x="2503" y="389"/>
                    <a:pt x="2770" y="73"/>
                  </a:cubicBezTo>
                  <a:cubicBezTo>
                    <a:pt x="2794" y="49"/>
                    <a:pt x="2794" y="25"/>
                    <a:pt x="27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8"/>
            <p:cNvSpPr/>
            <p:nvPr/>
          </p:nvSpPr>
          <p:spPr>
            <a:xfrm>
              <a:off x="6218555" y="3499796"/>
              <a:ext cx="179662" cy="211375"/>
            </a:xfrm>
            <a:custGeom>
              <a:avLst/>
              <a:gdLst/>
              <a:ahLst/>
              <a:cxnLst/>
              <a:rect l="l" t="t" r="r" b="b"/>
              <a:pathLst>
                <a:path w="827" h="973" extrusionOk="0">
                  <a:moveTo>
                    <a:pt x="73" y="0"/>
                  </a:moveTo>
                  <a:cubicBezTo>
                    <a:pt x="49" y="0"/>
                    <a:pt x="25" y="25"/>
                    <a:pt x="25" y="49"/>
                  </a:cubicBezTo>
                  <a:cubicBezTo>
                    <a:pt x="0" y="49"/>
                    <a:pt x="25" y="98"/>
                    <a:pt x="49" y="98"/>
                  </a:cubicBezTo>
                  <a:cubicBezTo>
                    <a:pt x="268" y="170"/>
                    <a:pt x="511" y="243"/>
                    <a:pt x="729" y="341"/>
                  </a:cubicBezTo>
                  <a:cubicBezTo>
                    <a:pt x="559" y="559"/>
                    <a:pt x="340" y="729"/>
                    <a:pt x="122" y="875"/>
                  </a:cubicBezTo>
                  <a:cubicBezTo>
                    <a:pt x="98" y="899"/>
                    <a:pt x="98" y="924"/>
                    <a:pt x="122" y="948"/>
                  </a:cubicBezTo>
                  <a:cubicBezTo>
                    <a:pt x="122" y="948"/>
                    <a:pt x="146" y="972"/>
                    <a:pt x="146" y="972"/>
                  </a:cubicBezTo>
                  <a:cubicBezTo>
                    <a:pt x="170" y="948"/>
                    <a:pt x="170" y="948"/>
                    <a:pt x="170" y="948"/>
                  </a:cubicBezTo>
                  <a:cubicBezTo>
                    <a:pt x="365" y="802"/>
                    <a:pt x="826" y="462"/>
                    <a:pt x="826" y="341"/>
                  </a:cubicBezTo>
                  <a:cubicBezTo>
                    <a:pt x="826" y="316"/>
                    <a:pt x="802" y="292"/>
                    <a:pt x="778" y="292"/>
                  </a:cubicBezTo>
                  <a:cubicBezTo>
                    <a:pt x="559" y="170"/>
                    <a:pt x="316" y="98"/>
                    <a:pt x="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8"/>
            <p:cNvSpPr/>
            <p:nvPr/>
          </p:nvSpPr>
          <p:spPr>
            <a:xfrm>
              <a:off x="6367367" y="3409207"/>
              <a:ext cx="204862" cy="249174"/>
            </a:xfrm>
            <a:custGeom>
              <a:avLst/>
              <a:gdLst/>
              <a:ahLst/>
              <a:cxnLst/>
              <a:rect l="l" t="t" r="r" b="b"/>
              <a:pathLst>
                <a:path w="943" h="1147" extrusionOk="0">
                  <a:moveTo>
                    <a:pt x="53" y="1"/>
                  </a:moveTo>
                  <a:cubicBezTo>
                    <a:pt x="15" y="1"/>
                    <a:pt x="1" y="77"/>
                    <a:pt x="44" y="77"/>
                  </a:cubicBezTo>
                  <a:cubicBezTo>
                    <a:pt x="287" y="150"/>
                    <a:pt x="530" y="272"/>
                    <a:pt x="749" y="393"/>
                  </a:cubicBezTo>
                  <a:cubicBezTo>
                    <a:pt x="797" y="417"/>
                    <a:pt x="651" y="758"/>
                    <a:pt x="457" y="1073"/>
                  </a:cubicBezTo>
                  <a:cubicBezTo>
                    <a:pt x="433" y="1098"/>
                    <a:pt x="433" y="1122"/>
                    <a:pt x="457" y="1146"/>
                  </a:cubicBezTo>
                  <a:lnTo>
                    <a:pt x="481" y="1146"/>
                  </a:lnTo>
                  <a:cubicBezTo>
                    <a:pt x="506" y="1122"/>
                    <a:pt x="530" y="1122"/>
                    <a:pt x="530" y="1098"/>
                  </a:cubicBezTo>
                  <a:cubicBezTo>
                    <a:pt x="651" y="903"/>
                    <a:pt x="943" y="417"/>
                    <a:pt x="797" y="296"/>
                  </a:cubicBezTo>
                  <a:cubicBezTo>
                    <a:pt x="579" y="174"/>
                    <a:pt x="336" y="77"/>
                    <a:pt x="68" y="4"/>
                  </a:cubicBezTo>
                  <a:cubicBezTo>
                    <a:pt x="63" y="2"/>
                    <a:pt x="58"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8"/>
            <p:cNvSpPr/>
            <p:nvPr/>
          </p:nvSpPr>
          <p:spPr>
            <a:xfrm>
              <a:off x="6519439" y="3341429"/>
              <a:ext cx="174230" cy="179657"/>
            </a:xfrm>
            <a:custGeom>
              <a:avLst/>
              <a:gdLst/>
              <a:ahLst/>
              <a:cxnLst/>
              <a:rect l="l" t="t" r="r" b="b"/>
              <a:pathLst>
                <a:path w="802" h="827" extrusionOk="0">
                  <a:moveTo>
                    <a:pt x="24" y="1"/>
                  </a:moveTo>
                  <a:cubicBezTo>
                    <a:pt x="0" y="1"/>
                    <a:pt x="0" y="74"/>
                    <a:pt x="24" y="98"/>
                  </a:cubicBezTo>
                  <a:cubicBezTo>
                    <a:pt x="243" y="98"/>
                    <a:pt x="462" y="122"/>
                    <a:pt x="680" y="171"/>
                  </a:cubicBezTo>
                  <a:cubicBezTo>
                    <a:pt x="656" y="389"/>
                    <a:pt x="559" y="584"/>
                    <a:pt x="462" y="778"/>
                  </a:cubicBezTo>
                  <a:cubicBezTo>
                    <a:pt x="437" y="778"/>
                    <a:pt x="462" y="827"/>
                    <a:pt x="462" y="827"/>
                  </a:cubicBezTo>
                  <a:lnTo>
                    <a:pt x="486" y="827"/>
                  </a:lnTo>
                  <a:cubicBezTo>
                    <a:pt x="510" y="827"/>
                    <a:pt x="510" y="827"/>
                    <a:pt x="534" y="802"/>
                  </a:cubicBezTo>
                  <a:cubicBezTo>
                    <a:pt x="583" y="729"/>
                    <a:pt x="802" y="268"/>
                    <a:pt x="753" y="122"/>
                  </a:cubicBezTo>
                  <a:cubicBezTo>
                    <a:pt x="753" y="122"/>
                    <a:pt x="729" y="98"/>
                    <a:pt x="705" y="74"/>
                  </a:cubicBezTo>
                  <a:cubicBezTo>
                    <a:pt x="486" y="25"/>
                    <a:pt x="267"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8"/>
            <p:cNvSpPr/>
            <p:nvPr/>
          </p:nvSpPr>
          <p:spPr>
            <a:xfrm>
              <a:off x="6603730" y="3489151"/>
              <a:ext cx="74081" cy="74079"/>
            </a:xfrm>
            <a:custGeom>
              <a:avLst/>
              <a:gdLst/>
              <a:ahLst/>
              <a:cxnLst/>
              <a:rect l="l" t="t" r="r" b="b"/>
              <a:pathLst>
                <a:path w="341" h="341" extrusionOk="0">
                  <a:moveTo>
                    <a:pt x="171" y="1"/>
                  </a:moveTo>
                  <a:cubicBezTo>
                    <a:pt x="74" y="1"/>
                    <a:pt x="1" y="74"/>
                    <a:pt x="1" y="171"/>
                  </a:cubicBezTo>
                  <a:cubicBezTo>
                    <a:pt x="1" y="268"/>
                    <a:pt x="74" y="341"/>
                    <a:pt x="171" y="341"/>
                  </a:cubicBezTo>
                  <a:cubicBezTo>
                    <a:pt x="268" y="341"/>
                    <a:pt x="341" y="268"/>
                    <a:pt x="341" y="171"/>
                  </a:cubicBezTo>
                  <a:cubicBezTo>
                    <a:pt x="341" y="74"/>
                    <a:pt x="268" y="1"/>
                    <a:pt x="1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8"/>
            <p:cNvSpPr/>
            <p:nvPr/>
          </p:nvSpPr>
          <p:spPr>
            <a:xfrm>
              <a:off x="6487721" y="3299284"/>
              <a:ext cx="68867" cy="74079"/>
            </a:xfrm>
            <a:custGeom>
              <a:avLst/>
              <a:gdLst/>
              <a:ahLst/>
              <a:cxnLst/>
              <a:rect l="l" t="t" r="r" b="b"/>
              <a:pathLst>
                <a:path w="317" h="341" extrusionOk="0">
                  <a:moveTo>
                    <a:pt x="170" y="0"/>
                  </a:moveTo>
                  <a:cubicBezTo>
                    <a:pt x="73" y="0"/>
                    <a:pt x="0" y="73"/>
                    <a:pt x="0" y="170"/>
                  </a:cubicBezTo>
                  <a:cubicBezTo>
                    <a:pt x="0" y="268"/>
                    <a:pt x="73" y="340"/>
                    <a:pt x="170" y="340"/>
                  </a:cubicBezTo>
                  <a:cubicBezTo>
                    <a:pt x="243" y="340"/>
                    <a:pt x="316" y="268"/>
                    <a:pt x="316" y="170"/>
                  </a:cubicBezTo>
                  <a:cubicBezTo>
                    <a:pt x="316" y="73"/>
                    <a:pt x="243" y="0"/>
                    <a:pt x="1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8"/>
            <p:cNvSpPr/>
            <p:nvPr/>
          </p:nvSpPr>
          <p:spPr>
            <a:xfrm>
              <a:off x="6334564" y="3378359"/>
              <a:ext cx="74081" cy="74079"/>
            </a:xfrm>
            <a:custGeom>
              <a:avLst/>
              <a:gdLst/>
              <a:ahLst/>
              <a:cxnLst/>
              <a:rect l="l" t="t" r="r" b="b"/>
              <a:pathLst>
                <a:path w="341" h="341" extrusionOk="0">
                  <a:moveTo>
                    <a:pt x="171" y="1"/>
                  </a:moveTo>
                  <a:cubicBezTo>
                    <a:pt x="74" y="1"/>
                    <a:pt x="1" y="74"/>
                    <a:pt x="1" y="171"/>
                  </a:cubicBezTo>
                  <a:cubicBezTo>
                    <a:pt x="1" y="268"/>
                    <a:pt x="74" y="341"/>
                    <a:pt x="171" y="341"/>
                  </a:cubicBezTo>
                  <a:cubicBezTo>
                    <a:pt x="268" y="341"/>
                    <a:pt x="341" y="268"/>
                    <a:pt x="341" y="171"/>
                  </a:cubicBezTo>
                  <a:cubicBezTo>
                    <a:pt x="341" y="74"/>
                    <a:pt x="268" y="1"/>
                    <a:pt x="1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8"/>
            <p:cNvSpPr/>
            <p:nvPr/>
          </p:nvSpPr>
          <p:spPr>
            <a:xfrm>
              <a:off x="6424286" y="3626446"/>
              <a:ext cx="74081" cy="74079"/>
            </a:xfrm>
            <a:custGeom>
              <a:avLst/>
              <a:gdLst/>
              <a:ahLst/>
              <a:cxnLst/>
              <a:rect l="l" t="t" r="r" b="b"/>
              <a:pathLst>
                <a:path w="341" h="341" extrusionOk="0">
                  <a:moveTo>
                    <a:pt x="171" y="0"/>
                  </a:moveTo>
                  <a:cubicBezTo>
                    <a:pt x="74" y="0"/>
                    <a:pt x="1" y="73"/>
                    <a:pt x="1" y="170"/>
                  </a:cubicBezTo>
                  <a:cubicBezTo>
                    <a:pt x="1" y="268"/>
                    <a:pt x="74" y="341"/>
                    <a:pt x="171" y="341"/>
                  </a:cubicBezTo>
                  <a:cubicBezTo>
                    <a:pt x="268" y="341"/>
                    <a:pt x="341" y="268"/>
                    <a:pt x="341" y="170"/>
                  </a:cubicBezTo>
                  <a:cubicBezTo>
                    <a:pt x="341" y="73"/>
                    <a:pt x="268" y="0"/>
                    <a:pt x="1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8"/>
            <p:cNvSpPr/>
            <p:nvPr/>
          </p:nvSpPr>
          <p:spPr>
            <a:xfrm>
              <a:off x="6181623" y="3462865"/>
              <a:ext cx="74081" cy="68865"/>
            </a:xfrm>
            <a:custGeom>
              <a:avLst/>
              <a:gdLst/>
              <a:ahLst/>
              <a:cxnLst/>
              <a:rect l="l" t="t" r="r" b="b"/>
              <a:pathLst>
                <a:path w="341" h="317" extrusionOk="0">
                  <a:moveTo>
                    <a:pt x="170" y="0"/>
                  </a:moveTo>
                  <a:cubicBezTo>
                    <a:pt x="73" y="0"/>
                    <a:pt x="0" y="73"/>
                    <a:pt x="0" y="170"/>
                  </a:cubicBezTo>
                  <a:cubicBezTo>
                    <a:pt x="0" y="243"/>
                    <a:pt x="73" y="316"/>
                    <a:pt x="170" y="316"/>
                  </a:cubicBezTo>
                  <a:cubicBezTo>
                    <a:pt x="268" y="316"/>
                    <a:pt x="340" y="243"/>
                    <a:pt x="340" y="170"/>
                  </a:cubicBezTo>
                  <a:cubicBezTo>
                    <a:pt x="340" y="73"/>
                    <a:pt x="268" y="0"/>
                    <a:pt x="1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8"/>
            <p:cNvSpPr/>
            <p:nvPr/>
          </p:nvSpPr>
          <p:spPr>
            <a:xfrm>
              <a:off x="6102329" y="3547371"/>
              <a:ext cx="74298" cy="74079"/>
            </a:xfrm>
            <a:custGeom>
              <a:avLst/>
              <a:gdLst/>
              <a:ahLst/>
              <a:cxnLst/>
              <a:rect l="l" t="t" r="r" b="b"/>
              <a:pathLst>
                <a:path w="342" h="341" extrusionOk="0">
                  <a:moveTo>
                    <a:pt x="171" y="0"/>
                  </a:moveTo>
                  <a:cubicBezTo>
                    <a:pt x="98" y="0"/>
                    <a:pt x="1" y="73"/>
                    <a:pt x="1" y="170"/>
                  </a:cubicBezTo>
                  <a:cubicBezTo>
                    <a:pt x="1" y="267"/>
                    <a:pt x="98" y="340"/>
                    <a:pt x="171" y="340"/>
                  </a:cubicBezTo>
                  <a:cubicBezTo>
                    <a:pt x="268" y="340"/>
                    <a:pt x="341" y="267"/>
                    <a:pt x="341" y="170"/>
                  </a:cubicBezTo>
                  <a:cubicBezTo>
                    <a:pt x="341" y="73"/>
                    <a:pt x="268" y="0"/>
                    <a:pt x="1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8"/>
            <p:cNvSpPr/>
            <p:nvPr/>
          </p:nvSpPr>
          <p:spPr>
            <a:xfrm>
              <a:off x="6213341" y="3684449"/>
              <a:ext cx="74081" cy="68865"/>
            </a:xfrm>
            <a:custGeom>
              <a:avLst/>
              <a:gdLst/>
              <a:ahLst/>
              <a:cxnLst/>
              <a:rect l="l" t="t" r="r" b="b"/>
              <a:pathLst>
                <a:path w="341" h="317" extrusionOk="0">
                  <a:moveTo>
                    <a:pt x="170" y="1"/>
                  </a:moveTo>
                  <a:cubicBezTo>
                    <a:pt x="73" y="1"/>
                    <a:pt x="0" y="74"/>
                    <a:pt x="0" y="146"/>
                  </a:cubicBezTo>
                  <a:cubicBezTo>
                    <a:pt x="0" y="244"/>
                    <a:pt x="73" y="316"/>
                    <a:pt x="170" y="316"/>
                  </a:cubicBezTo>
                  <a:cubicBezTo>
                    <a:pt x="267" y="316"/>
                    <a:pt x="340" y="244"/>
                    <a:pt x="340" y="146"/>
                  </a:cubicBezTo>
                  <a:cubicBezTo>
                    <a:pt x="340" y="74"/>
                    <a:pt x="267" y="1"/>
                    <a:pt x="1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6" name="Google Shape;1296;p28"/>
          <p:cNvGrpSpPr/>
          <p:nvPr/>
        </p:nvGrpSpPr>
        <p:grpSpPr>
          <a:xfrm>
            <a:off x="4855578" y="221292"/>
            <a:ext cx="2480828" cy="1081397"/>
            <a:chOff x="3965010" y="571479"/>
            <a:chExt cx="1651683" cy="719972"/>
          </a:xfrm>
        </p:grpSpPr>
        <p:grpSp>
          <p:nvGrpSpPr>
            <p:cNvPr id="1297" name="Google Shape;1297;p28"/>
            <p:cNvGrpSpPr/>
            <p:nvPr/>
          </p:nvGrpSpPr>
          <p:grpSpPr>
            <a:xfrm>
              <a:off x="3965010" y="571479"/>
              <a:ext cx="1446820" cy="719972"/>
              <a:chOff x="3953250" y="571500"/>
              <a:chExt cx="1383325" cy="766825"/>
            </a:xfrm>
          </p:grpSpPr>
          <p:grpSp>
            <p:nvGrpSpPr>
              <p:cNvPr id="1298" name="Google Shape;1298;p28"/>
              <p:cNvGrpSpPr/>
              <p:nvPr/>
            </p:nvGrpSpPr>
            <p:grpSpPr>
              <a:xfrm>
                <a:off x="3953250" y="571500"/>
                <a:ext cx="1383166" cy="669650"/>
                <a:chOff x="897088" y="2374675"/>
                <a:chExt cx="1383166" cy="669650"/>
              </a:xfrm>
            </p:grpSpPr>
            <p:sp>
              <p:nvSpPr>
                <p:cNvPr id="1299" name="Google Shape;1299;p28"/>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8"/>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8"/>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8"/>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3" name="Google Shape;1303;p28"/>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4" name="Google Shape;1304;p28"/>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128760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blipFill>
          <a:blip r:embed="rId2">
            <a:alphaModFix/>
          </a:blip>
          <a:stretch>
            <a:fillRect/>
          </a:stretch>
        </a:blipFill>
        <a:effectLst/>
      </p:bgPr>
    </p:bg>
    <p:spTree>
      <p:nvGrpSpPr>
        <p:cNvPr id="1" name="Shape 1305"/>
        <p:cNvGrpSpPr/>
        <p:nvPr/>
      </p:nvGrpSpPr>
      <p:grpSpPr>
        <a:xfrm>
          <a:off x="0" y="0"/>
          <a:ext cx="0" cy="0"/>
          <a:chOff x="0" y="0"/>
          <a:chExt cx="0" cy="0"/>
        </a:xfrm>
      </p:grpSpPr>
      <p:sp>
        <p:nvSpPr>
          <p:cNvPr id="1306" name="Google Shape;1306;p29"/>
          <p:cNvSpPr txBox="1">
            <a:spLocks noGrp="1"/>
          </p:cNvSpPr>
          <p:nvPr>
            <p:ph type="body" idx="1"/>
          </p:nvPr>
        </p:nvSpPr>
        <p:spPr>
          <a:xfrm>
            <a:off x="1005100" y="1446433"/>
            <a:ext cx="5090800" cy="4940000"/>
          </a:xfrm>
          <a:prstGeom prst="rect">
            <a:avLst/>
          </a:prstGeom>
          <a:noFill/>
          <a:ln>
            <a:noFill/>
          </a:ln>
        </p:spPr>
        <p:txBody>
          <a:bodyPr spcFirstLastPara="1" wrap="square" lIns="91425" tIns="91425" rIns="91425" bIns="91425" anchor="t" anchorCtr="0">
            <a:noAutofit/>
          </a:bodyPr>
          <a:lstStyle>
            <a:lvl1pPr marL="609585" lvl="0" indent="-406390" rtl="0">
              <a:spcBef>
                <a:spcPts val="0"/>
              </a:spcBef>
              <a:spcAft>
                <a:spcPts val="0"/>
              </a:spcAft>
              <a:buClr>
                <a:schemeClr val="dk1"/>
              </a:buClr>
              <a:buSzPts val="1200"/>
              <a:buFont typeface="Comfortaa"/>
              <a:buChar char="●"/>
              <a:defRPr sz="1467">
                <a:solidFill>
                  <a:schemeClr val="dk1"/>
                </a:solidFill>
                <a:latin typeface="Comfortaa"/>
                <a:ea typeface="Comfortaa"/>
                <a:cs typeface="Comfortaa"/>
                <a:sym typeface="Comfortaa"/>
              </a:defRPr>
            </a:lvl1pPr>
            <a:lvl2pPr marL="1219170" lvl="1" indent="-423323" rtl="0">
              <a:spcBef>
                <a:spcPts val="0"/>
              </a:spcBef>
              <a:spcAft>
                <a:spcPts val="0"/>
              </a:spcAft>
              <a:buClr>
                <a:schemeClr val="lt1"/>
              </a:buClr>
              <a:buSzPts val="1400"/>
              <a:buFont typeface="Roboto Slab Regular"/>
              <a:buChar char="○"/>
              <a:defRPr>
                <a:solidFill>
                  <a:schemeClr val="dk1"/>
                </a:solidFill>
                <a:latin typeface="Roboto Slab Regular"/>
                <a:ea typeface="Roboto Slab Regular"/>
                <a:cs typeface="Roboto Slab Regular"/>
                <a:sym typeface="Roboto Slab Regular"/>
              </a:defRPr>
            </a:lvl2pPr>
            <a:lvl3pPr marL="1828754" lvl="2" indent="-423323" rtl="0">
              <a:spcBef>
                <a:spcPts val="0"/>
              </a:spcBef>
              <a:spcAft>
                <a:spcPts val="0"/>
              </a:spcAft>
              <a:buClr>
                <a:schemeClr val="lt1"/>
              </a:buClr>
              <a:buSzPts val="1400"/>
              <a:buFont typeface="Roboto Slab Regular"/>
              <a:buChar char="■"/>
              <a:defRPr>
                <a:solidFill>
                  <a:schemeClr val="dk1"/>
                </a:solidFill>
                <a:latin typeface="Roboto Slab Regular"/>
                <a:ea typeface="Roboto Slab Regular"/>
                <a:cs typeface="Roboto Slab Regular"/>
                <a:sym typeface="Roboto Slab Regular"/>
              </a:defRPr>
            </a:lvl3pPr>
            <a:lvl4pPr marL="2438339" lvl="3" indent="-423323" rtl="0">
              <a:spcBef>
                <a:spcPts val="0"/>
              </a:spcBef>
              <a:spcAft>
                <a:spcPts val="0"/>
              </a:spcAft>
              <a:buClr>
                <a:schemeClr val="lt1"/>
              </a:buClr>
              <a:buSzPts val="1400"/>
              <a:buFont typeface="Roboto Slab Regular"/>
              <a:buChar char="●"/>
              <a:defRPr>
                <a:solidFill>
                  <a:schemeClr val="dk1"/>
                </a:solidFill>
                <a:latin typeface="Roboto Slab Regular"/>
                <a:ea typeface="Roboto Slab Regular"/>
                <a:cs typeface="Roboto Slab Regular"/>
                <a:sym typeface="Roboto Slab Regular"/>
              </a:defRPr>
            </a:lvl4pPr>
            <a:lvl5pPr marL="3047924" lvl="4" indent="-423323" rtl="0">
              <a:spcBef>
                <a:spcPts val="0"/>
              </a:spcBef>
              <a:spcAft>
                <a:spcPts val="0"/>
              </a:spcAft>
              <a:buClr>
                <a:schemeClr val="lt1"/>
              </a:buClr>
              <a:buSzPts val="1400"/>
              <a:buFont typeface="Roboto Slab Regular"/>
              <a:buChar char="○"/>
              <a:defRPr>
                <a:solidFill>
                  <a:schemeClr val="dk1"/>
                </a:solidFill>
                <a:latin typeface="Roboto Slab Regular"/>
                <a:ea typeface="Roboto Slab Regular"/>
                <a:cs typeface="Roboto Slab Regular"/>
                <a:sym typeface="Roboto Slab Regular"/>
              </a:defRPr>
            </a:lvl5pPr>
            <a:lvl6pPr marL="3657509" lvl="5" indent="-423323" rtl="0">
              <a:spcBef>
                <a:spcPts val="0"/>
              </a:spcBef>
              <a:spcAft>
                <a:spcPts val="0"/>
              </a:spcAft>
              <a:buClr>
                <a:schemeClr val="lt1"/>
              </a:buClr>
              <a:buSzPts val="1400"/>
              <a:buFont typeface="Roboto Slab Regular"/>
              <a:buChar char="■"/>
              <a:defRPr>
                <a:solidFill>
                  <a:schemeClr val="dk1"/>
                </a:solidFill>
                <a:latin typeface="Roboto Slab Regular"/>
                <a:ea typeface="Roboto Slab Regular"/>
                <a:cs typeface="Roboto Slab Regular"/>
                <a:sym typeface="Roboto Slab Regular"/>
              </a:defRPr>
            </a:lvl6pPr>
            <a:lvl7pPr marL="4267093" lvl="6" indent="-423323" rtl="0">
              <a:spcBef>
                <a:spcPts val="0"/>
              </a:spcBef>
              <a:spcAft>
                <a:spcPts val="0"/>
              </a:spcAft>
              <a:buClr>
                <a:schemeClr val="lt1"/>
              </a:buClr>
              <a:buSzPts val="1400"/>
              <a:buFont typeface="Roboto Slab Regular"/>
              <a:buChar char="●"/>
              <a:defRPr>
                <a:solidFill>
                  <a:schemeClr val="dk1"/>
                </a:solidFill>
                <a:latin typeface="Roboto Slab Regular"/>
                <a:ea typeface="Roboto Slab Regular"/>
                <a:cs typeface="Roboto Slab Regular"/>
                <a:sym typeface="Roboto Slab Regular"/>
              </a:defRPr>
            </a:lvl7pPr>
            <a:lvl8pPr marL="4876678" lvl="7" indent="-423323" rtl="0">
              <a:spcBef>
                <a:spcPts val="0"/>
              </a:spcBef>
              <a:spcAft>
                <a:spcPts val="0"/>
              </a:spcAft>
              <a:buClr>
                <a:schemeClr val="lt1"/>
              </a:buClr>
              <a:buSzPts val="1400"/>
              <a:buFont typeface="Roboto Slab Regular"/>
              <a:buChar char="○"/>
              <a:defRPr>
                <a:solidFill>
                  <a:schemeClr val="dk1"/>
                </a:solidFill>
                <a:latin typeface="Roboto Slab Regular"/>
                <a:ea typeface="Roboto Slab Regular"/>
                <a:cs typeface="Roboto Slab Regular"/>
                <a:sym typeface="Roboto Slab Regular"/>
              </a:defRPr>
            </a:lvl8pPr>
            <a:lvl9pPr marL="5486263" lvl="8" indent="-423323" rtl="0">
              <a:spcBef>
                <a:spcPts val="0"/>
              </a:spcBef>
              <a:spcAft>
                <a:spcPts val="0"/>
              </a:spcAft>
              <a:buClr>
                <a:schemeClr val="lt1"/>
              </a:buClr>
              <a:buSzPts val="1400"/>
              <a:buFont typeface="Roboto Slab Regular"/>
              <a:buChar char="■"/>
              <a:defRPr>
                <a:solidFill>
                  <a:schemeClr val="dk1"/>
                </a:solidFill>
                <a:latin typeface="Roboto Slab Regular"/>
                <a:ea typeface="Roboto Slab Regular"/>
                <a:cs typeface="Roboto Slab Regular"/>
                <a:sym typeface="Roboto Slab Regular"/>
              </a:defRPr>
            </a:lvl9pPr>
          </a:lstStyle>
          <a:p>
            <a:endParaRPr/>
          </a:p>
        </p:txBody>
      </p:sp>
      <p:sp>
        <p:nvSpPr>
          <p:cNvPr id="1307" name="Google Shape;1307;p29"/>
          <p:cNvSpPr txBox="1">
            <a:spLocks noGrp="1"/>
          </p:cNvSpPr>
          <p:nvPr>
            <p:ph type="title"/>
          </p:nvPr>
        </p:nvSpPr>
        <p:spPr>
          <a:xfrm>
            <a:off x="10051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308" name="Google Shape;1308;p29"/>
          <p:cNvGrpSpPr/>
          <p:nvPr/>
        </p:nvGrpSpPr>
        <p:grpSpPr>
          <a:xfrm>
            <a:off x="10458773" y="302305"/>
            <a:ext cx="1831183" cy="1662655"/>
            <a:chOff x="7844079" y="226728"/>
            <a:chExt cx="1373387" cy="1246991"/>
          </a:xfrm>
        </p:grpSpPr>
        <p:sp>
          <p:nvSpPr>
            <p:cNvPr id="1309" name="Google Shape;1309;p29"/>
            <p:cNvSpPr/>
            <p:nvPr/>
          </p:nvSpPr>
          <p:spPr>
            <a:xfrm rot="-1688081">
              <a:off x="8295818" y="1015024"/>
              <a:ext cx="222185" cy="222398"/>
            </a:xfrm>
            <a:custGeom>
              <a:avLst/>
              <a:gdLst/>
              <a:ahLst/>
              <a:cxnLst/>
              <a:rect l="l" t="t" r="r" b="b"/>
              <a:pathLst>
                <a:path w="1118" h="1119" extrusionOk="0">
                  <a:moveTo>
                    <a:pt x="607" y="98"/>
                  </a:moveTo>
                  <a:cubicBezTo>
                    <a:pt x="607" y="147"/>
                    <a:pt x="632" y="219"/>
                    <a:pt x="632" y="268"/>
                  </a:cubicBezTo>
                  <a:cubicBezTo>
                    <a:pt x="656" y="317"/>
                    <a:pt x="656" y="389"/>
                    <a:pt x="680" y="438"/>
                  </a:cubicBezTo>
                  <a:cubicBezTo>
                    <a:pt x="705" y="438"/>
                    <a:pt x="729" y="462"/>
                    <a:pt x="826" y="487"/>
                  </a:cubicBezTo>
                  <a:lnTo>
                    <a:pt x="972" y="560"/>
                  </a:lnTo>
                  <a:cubicBezTo>
                    <a:pt x="899" y="584"/>
                    <a:pt x="802" y="632"/>
                    <a:pt x="705" y="657"/>
                  </a:cubicBezTo>
                  <a:cubicBezTo>
                    <a:pt x="705" y="657"/>
                    <a:pt x="705" y="657"/>
                    <a:pt x="680" y="681"/>
                  </a:cubicBezTo>
                  <a:cubicBezTo>
                    <a:pt x="656" y="802"/>
                    <a:pt x="583" y="924"/>
                    <a:pt x="559" y="972"/>
                  </a:cubicBezTo>
                  <a:cubicBezTo>
                    <a:pt x="535" y="924"/>
                    <a:pt x="486" y="802"/>
                    <a:pt x="462" y="681"/>
                  </a:cubicBezTo>
                  <a:cubicBezTo>
                    <a:pt x="462" y="657"/>
                    <a:pt x="437" y="657"/>
                    <a:pt x="413" y="632"/>
                  </a:cubicBezTo>
                  <a:cubicBezTo>
                    <a:pt x="316" y="632"/>
                    <a:pt x="194" y="584"/>
                    <a:pt x="122" y="584"/>
                  </a:cubicBezTo>
                  <a:cubicBezTo>
                    <a:pt x="219" y="511"/>
                    <a:pt x="340" y="462"/>
                    <a:pt x="462" y="414"/>
                  </a:cubicBezTo>
                  <a:cubicBezTo>
                    <a:pt x="462" y="414"/>
                    <a:pt x="462" y="389"/>
                    <a:pt x="486" y="389"/>
                  </a:cubicBezTo>
                  <a:cubicBezTo>
                    <a:pt x="510" y="292"/>
                    <a:pt x="559" y="195"/>
                    <a:pt x="607" y="98"/>
                  </a:cubicBezTo>
                  <a:close/>
                  <a:moveTo>
                    <a:pt x="607" y="1"/>
                  </a:moveTo>
                  <a:cubicBezTo>
                    <a:pt x="583" y="1"/>
                    <a:pt x="535" y="1"/>
                    <a:pt x="389" y="341"/>
                  </a:cubicBezTo>
                  <a:cubicBezTo>
                    <a:pt x="24" y="487"/>
                    <a:pt x="0" y="560"/>
                    <a:pt x="0" y="560"/>
                  </a:cubicBezTo>
                  <a:cubicBezTo>
                    <a:pt x="0" y="584"/>
                    <a:pt x="0" y="608"/>
                    <a:pt x="0" y="608"/>
                  </a:cubicBezTo>
                  <a:cubicBezTo>
                    <a:pt x="0" y="632"/>
                    <a:pt x="49" y="657"/>
                    <a:pt x="364" y="730"/>
                  </a:cubicBezTo>
                  <a:cubicBezTo>
                    <a:pt x="462" y="1118"/>
                    <a:pt x="510" y="1118"/>
                    <a:pt x="535" y="1118"/>
                  </a:cubicBezTo>
                  <a:lnTo>
                    <a:pt x="559" y="1118"/>
                  </a:lnTo>
                  <a:cubicBezTo>
                    <a:pt x="583" y="1118"/>
                    <a:pt x="607" y="1118"/>
                    <a:pt x="777" y="754"/>
                  </a:cubicBezTo>
                  <a:cubicBezTo>
                    <a:pt x="875" y="705"/>
                    <a:pt x="996" y="681"/>
                    <a:pt x="1093" y="608"/>
                  </a:cubicBezTo>
                  <a:cubicBezTo>
                    <a:pt x="1118" y="608"/>
                    <a:pt x="1118" y="584"/>
                    <a:pt x="1118" y="560"/>
                  </a:cubicBezTo>
                  <a:cubicBezTo>
                    <a:pt x="1118" y="511"/>
                    <a:pt x="1045" y="487"/>
                    <a:pt x="875" y="414"/>
                  </a:cubicBezTo>
                  <a:lnTo>
                    <a:pt x="753" y="389"/>
                  </a:lnTo>
                  <a:cubicBezTo>
                    <a:pt x="753" y="341"/>
                    <a:pt x="729" y="317"/>
                    <a:pt x="729" y="268"/>
                  </a:cubicBezTo>
                  <a:cubicBezTo>
                    <a:pt x="729" y="171"/>
                    <a:pt x="680" y="98"/>
                    <a:pt x="656" y="25"/>
                  </a:cubicBezTo>
                  <a:cubicBezTo>
                    <a:pt x="632" y="1"/>
                    <a:pt x="632" y="1"/>
                    <a:pt x="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9"/>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29"/>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29"/>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9"/>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29"/>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29"/>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29"/>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29"/>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29"/>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29"/>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29"/>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9"/>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9"/>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3" name="Google Shape;1323;p29"/>
          <p:cNvGrpSpPr/>
          <p:nvPr/>
        </p:nvGrpSpPr>
        <p:grpSpPr>
          <a:xfrm>
            <a:off x="122343" y="5276980"/>
            <a:ext cx="944459" cy="1638049"/>
            <a:chOff x="-1056319" y="1385262"/>
            <a:chExt cx="212940" cy="369285"/>
          </a:xfrm>
        </p:grpSpPr>
        <p:sp>
          <p:nvSpPr>
            <p:cNvPr id="1324" name="Google Shape;1324;p29"/>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9"/>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9"/>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9"/>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9"/>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9"/>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9"/>
            <p:cNvSpPr/>
            <p:nvPr/>
          </p:nvSpPr>
          <p:spPr>
            <a:xfrm>
              <a:off x="-1029833" y="1690513"/>
              <a:ext cx="173717" cy="64034"/>
            </a:xfrm>
            <a:custGeom>
              <a:avLst/>
              <a:gdLst/>
              <a:ahLst/>
              <a:cxnLst/>
              <a:rect l="l" t="t" r="r" b="b"/>
              <a:pathLst>
                <a:path w="4460" h="1644" extrusionOk="0">
                  <a:moveTo>
                    <a:pt x="2533" y="0"/>
                  </a:moveTo>
                  <a:cubicBezTo>
                    <a:pt x="2511" y="0"/>
                    <a:pt x="2492" y="11"/>
                    <a:pt x="2478" y="34"/>
                  </a:cubicBezTo>
                  <a:cubicBezTo>
                    <a:pt x="2308" y="253"/>
                    <a:pt x="1920" y="763"/>
                    <a:pt x="1920" y="763"/>
                  </a:cubicBezTo>
                  <a:cubicBezTo>
                    <a:pt x="1920" y="763"/>
                    <a:pt x="1830" y="97"/>
                    <a:pt x="1603" y="97"/>
                  </a:cubicBezTo>
                  <a:cubicBezTo>
                    <a:pt x="1567" y="97"/>
                    <a:pt x="1526" y="115"/>
                    <a:pt x="1482" y="156"/>
                  </a:cubicBezTo>
                  <a:cubicBezTo>
                    <a:pt x="1288" y="350"/>
                    <a:pt x="1094" y="544"/>
                    <a:pt x="924" y="739"/>
                  </a:cubicBezTo>
                  <a:cubicBezTo>
                    <a:pt x="924" y="739"/>
                    <a:pt x="672" y="73"/>
                    <a:pt x="493" y="73"/>
                  </a:cubicBezTo>
                  <a:cubicBezTo>
                    <a:pt x="464" y="73"/>
                    <a:pt x="437" y="91"/>
                    <a:pt x="413" y="131"/>
                  </a:cubicBezTo>
                  <a:cubicBezTo>
                    <a:pt x="243" y="617"/>
                    <a:pt x="98" y="1103"/>
                    <a:pt x="0" y="1613"/>
                  </a:cubicBezTo>
                  <a:cubicBezTo>
                    <a:pt x="0" y="1613"/>
                    <a:pt x="1039" y="1644"/>
                    <a:pt x="2099" y="1644"/>
                  </a:cubicBezTo>
                  <a:cubicBezTo>
                    <a:pt x="3158" y="1644"/>
                    <a:pt x="4239" y="1613"/>
                    <a:pt x="4324" y="1492"/>
                  </a:cubicBezTo>
                  <a:cubicBezTo>
                    <a:pt x="4459" y="1289"/>
                    <a:pt x="4115" y="108"/>
                    <a:pt x="3813" y="108"/>
                  </a:cubicBezTo>
                  <a:cubicBezTo>
                    <a:pt x="3789" y="108"/>
                    <a:pt x="3765" y="115"/>
                    <a:pt x="3741" y="131"/>
                  </a:cubicBezTo>
                  <a:cubicBezTo>
                    <a:pt x="3523" y="350"/>
                    <a:pt x="3353" y="642"/>
                    <a:pt x="3280" y="933"/>
                  </a:cubicBezTo>
                  <a:cubicBezTo>
                    <a:pt x="3280" y="933"/>
                    <a:pt x="2744" y="0"/>
                    <a:pt x="2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1" name="Google Shape;1331;p29"/>
          <p:cNvGrpSpPr/>
          <p:nvPr/>
        </p:nvGrpSpPr>
        <p:grpSpPr>
          <a:xfrm rot="9492052">
            <a:off x="235999" y="183233"/>
            <a:ext cx="717148" cy="741160"/>
            <a:chOff x="5294267" y="4624350"/>
            <a:chExt cx="383004" cy="395854"/>
          </a:xfrm>
        </p:grpSpPr>
        <p:sp>
          <p:nvSpPr>
            <p:cNvPr id="1332" name="Google Shape;1332;p29"/>
            <p:cNvSpPr/>
            <p:nvPr/>
          </p:nvSpPr>
          <p:spPr>
            <a:xfrm>
              <a:off x="5358550" y="4859712"/>
              <a:ext cx="58369" cy="160492"/>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9"/>
            <p:cNvSpPr/>
            <p:nvPr/>
          </p:nvSpPr>
          <p:spPr>
            <a:xfrm>
              <a:off x="5294267" y="4894594"/>
              <a:ext cx="175454" cy="68546"/>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9"/>
            <p:cNvSpPr/>
            <p:nvPr/>
          </p:nvSpPr>
          <p:spPr>
            <a:xfrm>
              <a:off x="5310447" y="4883895"/>
              <a:ext cx="150836" cy="94033"/>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9"/>
            <p:cNvSpPr/>
            <p:nvPr/>
          </p:nvSpPr>
          <p:spPr>
            <a:xfrm>
              <a:off x="5340805" y="4845446"/>
              <a:ext cx="97252" cy="157795"/>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9"/>
            <p:cNvSpPr/>
            <p:nvPr/>
          </p:nvSpPr>
          <p:spPr>
            <a:xfrm>
              <a:off x="5499297" y="4624350"/>
              <a:ext cx="175454" cy="150575"/>
            </a:xfrm>
            <a:custGeom>
              <a:avLst/>
              <a:gdLst/>
              <a:ahLst/>
              <a:cxnLst/>
              <a:rect l="l" t="t" r="r" b="b"/>
              <a:pathLst>
                <a:path w="2017" h="1731" extrusionOk="0">
                  <a:moveTo>
                    <a:pt x="1166" y="175"/>
                  </a:moveTo>
                  <a:cubicBezTo>
                    <a:pt x="1555" y="175"/>
                    <a:pt x="1871" y="467"/>
                    <a:pt x="1871" y="856"/>
                  </a:cubicBezTo>
                  <a:cubicBezTo>
                    <a:pt x="1871" y="1285"/>
                    <a:pt x="1511" y="1569"/>
                    <a:pt x="1144" y="1569"/>
                  </a:cubicBezTo>
                  <a:cubicBezTo>
                    <a:pt x="971" y="1569"/>
                    <a:pt x="796" y="1506"/>
                    <a:pt x="656" y="1366"/>
                  </a:cubicBezTo>
                  <a:cubicBezTo>
                    <a:pt x="219" y="929"/>
                    <a:pt x="534" y="175"/>
                    <a:pt x="1166" y="175"/>
                  </a:cubicBezTo>
                  <a:close/>
                  <a:moveTo>
                    <a:pt x="1142" y="1"/>
                  </a:moveTo>
                  <a:cubicBezTo>
                    <a:pt x="930" y="1"/>
                    <a:pt x="714" y="77"/>
                    <a:pt x="534" y="248"/>
                  </a:cubicBezTo>
                  <a:cubicBezTo>
                    <a:pt x="0" y="807"/>
                    <a:pt x="389" y="1730"/>
                    <a:pt x="1166" y="1730"/>
                  </a:cubicBezTo>
                  <a:cubicBezTo>
                    <a:pt x="1628" y="1730"/>
                    <a:pt x="2016" y="1342"/>
                    <a:pt x="2016" y="856"/>
                  </a:cubicBezTo>
                  <a:cubicBezTo>
                    <a:pt x="2016" y="344"/>
                    <a:pt x="1590" y="1"/>
                    <a:pt x="1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9"/>
            <p:cNvSpPr/>
            <p:nvPr/>
          </p:nvSpPr>
          <p:spPr>
            <a:xfrm>
              <a:off x="5615653" y="4833656"/>
              <a:ext cx="32352" cy="88957"/>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9"/>
            <p:cNvSpPr/>
            <p:nvPr/>
          </p:nvSpPr>
          <p:spPr>
            <a:xfrm>
              <a:off x="5580022" y="4852990"/>
              <a:ext cx="97250" cy="37993"/>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9"/>
            <p:cNvSpPr/>
            <p:nvPr/>
          </p:nvSpPr>
          <p:spPr>
            <a:xfrm>
              <a:off x="5588990" y="4847059"/>
              <a:ext cx="83605" cy="52120"/>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9"/>
            <p:cNvSpPr/>
            <p:nvPr/>
          </p:nvSpPr>
          <p:spPr>
            <a:xfrm>
              <a:off x="5605817" y="4825749"/>
              <a:ext cx="53904" cy="87462"/>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1" name="Google Shape;1341;p29"/>
          <p:cNvGrpSpPr/>
          <p:nvPr/>
        </p:nvGrpSpPr>
        <p:grpSpPr>
          <a:xfrm>
            <a:off x="11313186" y="6003989"/>
            <a:ext cx="806205" cy="770716"/>
            <a:chOff x="122839" y="125316"/>
            <a:chExt cx="604654" cy="578037"/>
          </a:xfrm>
        </p:grpSpPr>
        <p:sp>
          <p:nvSpPr>
            <p:cNvPr id="1342" name="Google Shape;1342;p29"/>
            <p:cNvSpPr/>
            <p:nvPr/>
          </p:nvSpPr>
          <p:spPr>
            <a:xfrm rot="10232062">
              <a:off x="183718" y="463675"/>
              <a:ext cx="246284" cy="220932"/>
            </a:xfrm>
            <a:custGeom>
              <a:avLst/>
              <a:gdLst/>
              <a:ahLst/>
              <a:cxnLst/>
              <a:rect l="l" t="t" r="r" b="b"/>
              <a:pathLst>
                <a:path w="2891" h="2593" extrusionOk="0">
                  <a:moveTo>
                    <a:pt x="2397" y="0"/>
                  </a:moveTo>
                  <a:cubicBezTo>
                    <a:pt x="2197" y="0"/>
                    <a:pt x="1879" y="238"/>
                    <a:pt x="1117" y="367"/>
                  </a:cubicBezTo>
                  <a:cubicBezTo>
                    <a:pt x="0" y="586"/>
                    <a:pt x="389" y="2213"/>
                    <a:pt x="389" y="2335"/>
                  </a:cubicBezTo>
                  <a:cubicBezTo>
                    <a:pt x="672" y="2505"/>
                    <a:pt x="988" y="2592"/>
                    <a:pt x="1309" y="2592"/>
                  </a:cubicBezTo>
                  <a:cubicBezTo>
                    <a:pt x="1538" y="2592"/>
                    <a:pt x="1769" y="2547"/>
                    <a:pt x="1992" y="2456"/>
                  </a:cubicBezTo>
                  <a:cubicBezTo>
                    <a:pt x="2891" y="2092"/>
                    <a:pt x="2891" y="683"/>
                    <a:pt x="2648" y="221"/>
                  </a:cubicBezTo>
                  <a:cubicBezTo>
                    <a:pt x="2567" y="59"/>
                    <a:pt x="2497" y="0"/>
                    <a:pt x="23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9"/>
            <p:cNvSpPr/>
            <p:nvPr/>
          </p:nvSpPr>
          <p:spPr>
            <a:xfrm rot="10232062">
              <a:off x="259551" y="505895"/>
              <a:ext cx="122162" cy="100199"/>
            </a:xfrm>
            <a:custGeom>
              <a:avLst/>
              <a:gdLst/>
              <a:ahLst/>
              <a:cxnLst/>
              <a:rect l="l" t="t" r="r" b="b"/>
              <a:pathLst>
                <a:path w="1434" h="1176" extrusionOk="0">
                  <a:moveTo>
                    <a:pt x="1347" y="0"/>
                  </a:moveTo>
                  <a:cubicBezTo>
                    <a:pt x="1312" y="0"/>
                    <a:pt x="1281" y="23"/>
                    <a:pt x="1264" y="58"/>
                  </a:cubicBezTo>
                  <a:cubicBezTo>
                    <a:pt x="1069" y="520"/>
                    <a:pt x="49" y="1030"/>
                    <a:pt x="49" y="1030"/>
                  </a:cubicBezTo>
                  <a:cubicBezTo>
                    <a:pt x="25" y="1054"/>
                    <a:pt x="0" y="1103"/>
                    <a:pt x="25" y="1151"/>
                  </a:cubicBezTo>
                  <a:cubicBezTo>
                    <a:pt x="49" y="1176"/>
                    <a:pt x="73" y="1176"/>
                    <a:pt x="98" y="1176"/>
                  </a:cubicBezTo>
                  <a:lnTo>
                    <a:pt x="122" y="1176"/>
                  </a:lnTo>
                  <a:cubicBezTo>
                    <a:pt x="171" y="1151"/>
                    <a:pt x="1166" y="641"/>
                    <a:pt x="1409" y="107"/>
                  </a:cubicBezTo>
                  <a:cubicBezTo>
                    <a:pt x="1434" y="82"/>
                    <a:pt x="1409" y="34"/>
                    <a:pt x="1385" y="10"/>
                  </a:cubicBezTo>
                  <a:cubicBezTo>
                    <a:pt x="1372" y="3"/>
                    <a:pt x="1359" y="0"/>
                    <a:pt x="1347" y="0"/>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9"/>
            <p:cNvSpPr/>
            <p:nvPr/>
          </p:nvSpPr>
          <p:spPr>
            <a:xfrm rot="10232062">
              <a:off x="138246" y="172035"/>
              <a:ext cx="254633" cy="208407"/>
            </a:xfrm>
            <a:custGeom>
              <a:avLst/>
              <a:gdLst/>
              <a:ahLst/>
              <a:cxnLst/>
              <a:rect l="l" t="t" r="r" b="b"/>
              <a:pathLst>
                <a:path w="2989" h="2446" extrusionOk="0">
                  <a:moveTo>
                    <a:pt x="1122" y="0"/>
                  </a:moveTo>
                  <a:cubicBezTo>
                    <a:pt x="708" y="0"/>
                    <a:pt x="337" y="106"/>
                    <a:pt x="292" y="117"/>
                  </a:cubicBezTo>
                  <a:cubicBezTo>
                    <a:pt x="25" y="628"/>
                    <a:pt x="0" y="1211"/>
                    <a:pt x="267" y="1721"/>
                  </a:cubicBezTo>
                  <a:cubicBezTo>
                    <a:pt x="520" y="2255"/>
                    <a:pt x="1145" y="2445"/>
                    <a:pt x="1692" y="2445"/>
                  </a:cubicBezTo>
                  <a:cubicBezTo>
                    <a:pt x="2040" y="2445"/>
                    <a:pt x="2357" y="2368"/>
                    <a:pt x="2527" y="2255"/>
                  </a:cubicBezTo>
                  <a:cubicBezTo>
                    <a:pt x="2988" y="1939"/>
                    <a:pt x="2551" y="1842"/>
                    <a:pt x="2284" y="725"/>
                  </a:cubicBezTo>
                  <a:cubicBezTo>
                    <a:pt x="2128" y="140"/>
                    <a:pt x="1597" y="0"/>
                    <a:pt x="11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9"/>
            <p:cNvSpPr/>
            <p:nvPr/>
          </p:nvSpPr>
          <p:spPr>
            <a:xfrm rot="10232062">
              <a:off x="241030" y="237329"/>
              <a:ext cx="109810" cy="114769"/>
            </a:xfrm>
            <a:custGeom>
              <a:avLst/>
              <a:gdLst/>
              <a:ahLst/>
              <a:cxnLst/>
              <a:rect l="l" t="t" r="r" b="b"/>
              <a:pathLst>
                <a:path w="1289" h="1347" extrusionOk="0">
                  <a:moveTo>
                    <a:pt x="91" y="0"/>
                  </a:moveTo>
                  <a:cubicBezTo>
                    <a:pt x="78" y="0"/>
                    <a:pt x="64" y="3"/>
                    <a:pt x="49" y="11"/>
                  </a:cubicBezTo>
                  <a:cubicBezTo>
                    <a:pt x="1" y="35"/>
                    <a:pt x="1" y="83"/>
                    <a:pt x="25" y="132"/>
                  </a:cubicBezTo>
                  <a:cubicBezTo>
                    <a:pt x="49" y="156"/>
                    <a:pt x="632" y="1128"/>
                    <a:pt x="1167" y="1347"/>
                  </a:cubicBezTo>
                  <a:lnTo>
                    <a:pt x="1191" y="1347"/>
                  </a:lnTo>
                  <a:cubicBezTo>
                    <a:pt x="1215" y="1347"/>
                    <a:pt x="1240" y="1322"/>
                    <a:pt x="1264" y="1298"/>
                  </a:cubicBezTo>
                  <a:cubicBezTo>
                    <a:pt x="1288" y="1249"/>
                    <a:pt x="1264" y="1201"/>
                    <a:pt x="1215" y="1201"/>
                  </a:cubicBezTo>
                  <a:cubicBezTo>
                    <a:pt x="754" y="1006"/>
                    <a:pt x="171" y="35"/>
                    <a:pt x="171" y="35"/>
                  </a:cubicBezTo>
                  <a:cubicBezTo>
                    <a:pt x="154" y="18"/>
                    <a:pt x="124" y="0"/>
                    <a:pt x="91" y="0"/>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9"/>
            <p:cNvSpPr/>
            <p:nvPr/>
          </p:nvSpPr>
          <p:spPr>
            <a:xfrm rot="10232062">
              <a:off x="467454" y="143954"/>
              <a:ext cx="244239" cy="212326"/>
            </a:xfrm>
            <a:custGeom>
              <a:avLst/>
              <a:gdLst/>
              <a:ahLst/>
              <a:cxnLst/>
              <a:rect l="l" t="t" r="r" b="b"/>
              <a:pathLst>
                <a:path w="2867" h="2492" extrusionOk="0">
                  <a:moveTo>
                    <a:pt x="1588" y="0"/>
                  </a:moveTo>
                  <a:cubicBezTo>
                    <a:pt x="1396" y="0"/>
                    <a:pt x="1204" y="32"/>
                    <a:pt x="1021" y="99"/>
                  </a:cubicBezTo>
                  <a:cubicBezTo>
                    <a:pt x="122" y="391"/>
                    <a:pt x="0" y="1775"/>
                    <a:pt x="195" y="2261"/>
                  </a:cubicBezTo>
                  <a:cubicBezTo>
                    <a:pt x="272" y="2432"/>
                    <a:pt x="340" y="2492"/>
                    <a:pt x="447" y="2492"/>
                  </a:cubicBezTo>
                  <a:cubicBezTo>
                    <a:pt x="643" y="2492"/>
                    <a:pt x="970" y="2291"/>
                    <a:pt x="1725" y="2213"/>
                  </a:cubicBezTo>
                  <a:cubicBezTo>
                    <a:pt x="2867" y="2115"/>
                    <a:pt x="2624" y="439"/>
                    <a:pt x="2624" y="342"/>
                  </a:cubicBezTo>
                  <a:cubicBezTo>
                    <a:pt x="2321" y="119"/>
                    <a:pt x="1955" y="0"/>
                    <a:pt x="1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9"/>
            <p:cNvSpPr/>
            <p:nvPr/>
          </p:nvSpPr>
          <p:spPr>
            <a:xfrm rot="10232062">
              <a:off x="506806" y="218606"/>
              <a:ext cx="128381" cy="91934"/>
            </a:xfrm>
            <a:custGeom>
              <a:avLst/>
              <a:gdLst/>
              <a:ahLst/>
              <a:cxnLst/>
              <a:rect l="l" t="t" r="r" b="b"/>
              <a:pathLst>
                <a:path w="1507" h="1079" extrusionOk="0">
                  <a:moveTo>
                    <a:pt x="1423" y="0"/>
                  </a:moveTo>
                  <a:cubicBezTo>
                    <a:pt x="1411" y="0"/>
                    <a:pt x="1398" y="3"/>
                    <a:pt x="1385" y="10"/>
                  </a:cubicBezTo>
                  <a:cubicBezTo>
                    <a:pt x="1336" y="34"/>
                    <a:pt x="292" y="471"/>
                    <a:pt x="25" y="957"/>
                  </a:cubicBezTo>
                  <a:cubicBezTo>
                    <a:pt x="0" y="1006"/>
                    <a:pt x="0" y="1054"/>
                    <a:pt x="49" y="1079"/>
                  </a:cubicBezTo>
                  <a:lnTo>
                    <a:pt x="98" y="1079"/>
                  </a:lnTo>
                  <a:cubicBezTo>
                    <a:pt x="122" y="1079"/>
                    <a:pt x="146" y="1054"/>
                    <a:pt x="146" y="1054"/>
                  </a:cubicBezTo>
                  <a:cubicBezTo>
                    <a:pt x="413" y="593"/>
                    <a:pt x="1458" y="156"/>
                    <a:pt x="1458" y="156"/>
                  </a:cubicBezTo>
                  <a:cubicBezTo>
                    <a:pt x="1482" y="131"/>
                    <a:pt x="1506" y="83"/>
                    <a:pt x="1482" y="59"/>
                  </a:cubicBezTo>
                  <a:cubicBezTo>
                    <a:pt x="1482" y="23"/>
                    <a:pt x="1456" y="0"/>
                    <a:pt x="1423" y="0"/>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9"/>
            <p:cNvSpPr/>
            <p:nvPr/>
          </p:nvSpPr>
          <p:spPr>
            <a:xfrm rot="10232062">
              <a:off x="212752" y="211973"/>
              <a:ext cx="453381" cy="339193"/>
            </a:xfrm>
            <a:custGeom>
              <a:avLst/>
              <a:gdLst/>
              <a:ahLst/>
              <a:cxnLst/>
              <a:rect l="l" t="t" r="r" b="b"/>
              <a:pathLst>
                <a:path w="5322" h="3981" extrusionOk="0">
                  <a:moveTo>
                    <a:pt x="2229" y="0"/>
                  </a:moveTo>
                  <a:cubicBezTo>
                    <a:pt x="2176" y="0"/>
                    <a:pt x="2121" y="3"/>
                    <a:pt x="2061" y="9"/>
                  </a:cubicBezTo>
                  <a:cubicBezTo>
                    <a:pt x="1523" y="53"/>
                    <a:pt x="1298" y="507"/>
                    <a:pt x="1299" y="894"/>
                  </a:cubicBezTo>
                  <a:lnTo>
                    <a:pt x="1299" y="894"/>
                  </a:lnTo>
                  <a:cubicBezTo>
                    <a:pt x="1256" y="882"/>
                    <a:pt x="1211" y="870"/>
                    <a:pt x="1163" y="859"/>
                  </a:cubicBezTo>
                  <a:cubicBezTo>
                    <a:pt x="1123" y="851"/>
                    <a:pt x="1085" y="847"/>
                    <a:pt x="1048" y="847"/>
                  </a:cubicBezTo>
                  <a:cubicBezTo>
                    <a:pt x="240" y="847"/>
                    <a:pt x="0" y="2788"/>
                    <a:pt x="604" y="2997"/>
                  </a:cubicBezTo>
                  <a:cubicBezTo>
                    <a:pt x="676" y="3025"/>
                    <a:pt x="742" y="3037"/>
                    <a:pt x="801" y="3037"/>
                  </a:cubicBezTo>
                  <a:cubicBezTo>
                    <a:pt x="824" y="3037"/>
                    <a:pt x="847" y="3035"/>
                    <a:pt x="868" y="3032"/>
                  </a:cubicBezTo>
                  <a:lnTo>
                    <a:pt x="868" y="3032"/>
                  </a:lnTo>
                  <a:cubicBezTo>
                    <a:pt x="1077" y="3454"/>
                    <a:pt x="1536" y="3921"/>
                    <a:pt x="2132" y="3921"/>
                  </a:cubicBezTo>
                  <a:cubicBezTo>
                    <a:pt x="2149" y="3921"/>
                    <a:pt x="2166" y="3921"/>
                    <a:pt x="2183" y="3920"/>
                  </a:cubicBezTo>
                  <a:cubicBezTo>
                    <a:pt x="2358" y="3908"/>
                    <a:pt x="2491" y="3882"/>
                    <a:pt x="2590" y="3846"/>
                  </a:cubicBezTo>
                  <a:lnTo>
                    <a:pt x="2590" y="3846"/>
                  </a:lnTo>
                  <a:cubicBezTo>
                    <a:pt x="2678" y="3927"/>
                    <a:pt x="2799" y="3981"/>
                    <a:pt x="2960" y="3981"/>
                  </a:cubicBezTo>
                  <a:cubicBezTo>
                    <a:pt x="3070" y="3981"/>
                    <a:pt x="3199" y="3955"/>
                    <a:pt x="3349" y="3896"/>
                  </a:cubicBezTo>
                  <a:cubicBezTo>
                    <a:pt x="3931" y="3671"/>
                    <a:pt x="4211" y="3324"/>
                    <a:pt x="4262" y="3034"/>
                  </a:cubicBezTo>
                  <a:lnTo>
                    <a:pt x="4262" y="3034"/>
                  </a:lnTo>
                  <a:cubicBezTo>
                    <a:pt x="4365" y="3023"/>
                    <a:pt x="4482" y="2989"/>
                    <a:pt x="4612" y="2924"/>
                  </a:cubicBezTo>
                  <a:cubicBezTo>
                    <a:pt x="5321" y="2580"/>
                    <a:pt x="4915" y="1660"/>
                    <a:pt x="4479" y="1295"/>
                  </a:cubicBezTo>
                  <a:lnTo>
                    <a:pt x="4479" y="1295"/>
                  </a:lnTo>
                  <a:cubicBezTo>
                    <a:pt x="4597" y="1026"/>
                    <a:pt x="4485" y="563"/>
                    <a:pt x="3835" y="179"/>
                  </a:cubicBezTo>
                  <a:cubicBezTo>
                    <a:pt x="3619" y="52"/>
                    <a:pt x="3439" y="3"/>
                    <a:pt x="3289" y="3"/>
                  </a:cubicBezTo>
                  <a:cubicBezTo>
                    <a:pt x="3074" y="3"/>
                    <a:pt x="2921" y="104"/>
                    <a:pt x="2817" y="220"/>
                  </a:cubicBezTo>
                  <a:lnTo>
                    <a:pt x="2817" y="220"/>
                  </a:lnTo>
                  <a:cubicBezTo>
                    <a:pt x="2713" y="96"/>
                    <a:pt x="2527" y="0"/>
                    <a:pt x="22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9"/>
            <p:cNvSpPr/>
            <p:nvPr/>
          </p:nvSpPr>
          <p:spPr>
            <a:xfrm rot="10232062">
              <a:off x="230506" y="204162"/>
              <a:ext cx="422201" cy="355297"/>
            </a:xfrm>
            <a:custGeom>
              <a:avLst/>
              <a:gdLst/>
              <a:ahLst/>
              <a:cxnLst/>
              <a:rect l="l" t="t" r="r" b="b"/>
              <a:pathLst>
                <a:path w="4956" h="4170" extrusionOk="0">
                  <a:moveTo>
                    <a:pt x="2673" y="452"/>
                  </a:moveTo>
                  <a:cubicBezTo>
                    <a:pt x="2697" y="501"/>
                    <a:pt x="2721" y="574"/>
                    <a:pt x="2697" y="647"/>
                  </a:cubicBezTo>
                  <a:cubicBezTo>
                    <a:pt x="2697" y="695"/>
                    <a:pt x="2697" y="744"/>
                    <a:pt x="2648" y="768"/>
                  </a:cubicBezTo>
                  <a:lnTo>
                    <a:pt x="2600" y="768"/>
                  </a:lnTo>
                  <a:cubicBezTo>
                    <a:pt x="2575" y="768"/>
                    <a:pt x="2551" y="720"/>
                    <a:pt x="2551" y="671"/>
                  </a:cubicBezTo>
                  <a:cubicBezTo>
                    <a:pt x="2575" y="598"/>
                    <a:pt x="2624" y="525"/>
                    <a:pt x="2673" y="452"/>
                  </a:cubicBezTo>
                  <a:close/>
                  <a:moveTo>
                    <a:pt x="1264" y="1108"/>
                  </a:moveTo>
                  <a:lnTo>
                    <a:pt x="1264" y="1108"/>
                  </a:lnTo>
                  <a:cubicBezTo>
                    <a:pt x="1579" y="1230"/>
                    <a:pt x="1677" y="1400"/>
                    <a:pt x="1652" y="1448"/>
                  </a:cubicBezTo>
                  <a:cubicBezTo>
                    <a:pt x="1652" y="1473"/>
                    <a:pt x="1604" y="1473"/>
                    <a:pt x="1579" y="1473"/>
                  </a:cubicBezTo>
                  <a:cubicBezTo>
                    <a:pt x="1531" y="1473"/>
                    <a:pt x="1506" y="1473"/>
                    <a:pt x="1458" y="1448"/>
                  </a:cubicBezTo>
                  <a:cubicBezTo>
                    <a:pt x="1336" y="1400"/>
                    <a:pt x="1264" y="1254"/>
                    <a:pt x="1264" y="1108"/>
                  </a:cubicBezTo>
                  <a:close/>
                  <a:moveTo>
                    <a:pt x="3984" y="1303"/>
                  </a:moveTo>
                  <a:cubicBezTo>
                    <a:pt x="4009" y="1303"/>
                    <a:pt x="4033" y="1327"/>
                    <a:pt x="4081" y="1327"/>
                  </a:cubicBezTo>
                  <a:cubicBezTo>
                    <a:pt x="4130" y="1351"/>
                    <a:pt x="4179" y="1375"/>
                    <a:pt x="4252" y="1424"/>
                  </a:cubicBezTo>
                  <a:cubicBezTo>
                    <a:pt x="4203" y="1473"/>
                    <a:pt x="4130" y="1521"/>
                    <a:pt x="4057" y="1545"/>
                  </a:cubicBezTo>
                  <a:cubicBezTo>
                    <a:pt x="4039" y="1552"/>
                    <a:pt x="4019" y="1555"/>
                    <a:pt x="3999" y="1555"/>
                  </a:cubicBezTo>
                  <a:cubicBezTo>
                    <a:pt x="3940" y="1555"/>
                    <a:pt x="3881" y="1527"/>
                    <a:pt x="3863" y="1473"/>
                  </a:cubicBezTo>
                  <a:cubicBezTo>
                    <a:pt x="3839" y="1424"/>
                    <a:pt x="3839" y="1400"/>
                    <a:pt x="3863" y="1351"/>
                  </a:cubicBezTo>
                  <a:cubicBezTo>
                    <a:pt x="3887" y="1327"/>
                    <a:pt x="3936" y="1303"/>
                    <a:pt x="3984" y="1303"/>
                  </a:cubicBezTo>
                  <a:close/>
                  <a:moveTo>
                    <a:pt x="826" y="2541"/>
                  </a:moveTo>
                  <a:cubicBezTo>
                    <a:pt x="923" y="2541"/>
                    <a:pt x="972" y="2614"/>
                    <a:pt x="972" y="2687"/>
                  </a:cubicBezTo>
                  <a:cubicBezTo>
                    <a:pt x="996" y="2833"/>
                    <a:pt x="923" y="2979"/>
                    <a:pt x="778" y="3027"/>
                  </a:cubicBezTo>
                  <a:cubicBezTo>
                    <a:pt x="705" y="2906"/>
                    <a:pt x="681" y="2736"/>
                    <a:pt x="729" y="2590"/>
                  </a:cubicBezTo>
                  <a:cubicBezTo>
                    <a:pt x="729" y="2566"/>
                    <a:pt x="753" y="2541"/>
                    <a:pt x="802" y="2541"/>
                  </a:cubicBezTo>
                  <a:close/>
                  <a:moveTo>
                    <a:pt x="3720" y="2701"/>
                  </a:moveTo>
                  <a:cubicBezTo>
                    <a:pt x="3727" y="2701"/>
                    <a:pt x="3734" y="2704"/>
                    <a:pt x="3741" y="2712"/>
                  </a:cubicBezTo>
                  <a:lnTo>
                    <a:pt x="3814" y="2712"/>
                  </a:lnTo>
                  <a:cubicBezTo>
                    <a:pt x="3960" y="2736"/>
                    <a:pt x="4081" y="2906"/>
                    <a:pt x="4057" y="3052"/>
                  </a:cubicBezTo>
                  <a:cubicBezTo>
                    <a:pt x="4038" y="3055"/>
                    <a:pt x="4020" y="3056"/>
                    <a:pt x="4001" y="3056"/>
                  </a:cubicBezTo>
                  <a:cubicBezTo>
                    <a:pt x="3875" y="3056"/>
                    <a:pt x="3756" y="2987"/>
                    <a:pt x="3693" y="2882"/>
                  </a:cubicBezTo>
                  <a:cubicBezTo>
                    <a:pt x="3669" y="2833"/>
                    <a:pt x="3644" y="2784"/>
                    <a:pt x="3669" y="2736"/>
                  </a:cubicBezTo>
                  <a:cubicBezTo>
                    <a:pt x="3686" y="2719"/>
                    <a:pt x="3703" y="2701"/>
                    <a:pt x="3720" y="2701"/>
                  </a:cubicBezTo>
                  <a:close/>
                  <a:moveTo>
                    <a:pt x="2381" y="3343"/>
                  </a:moveTo>
                  <a:cubicBezTo>
                    <a:pt x="2527" y="3392"/>
                    <a:pt x="2624" y="3537"/>
                    <a:pt x="2648" y="3683"/>
                  </a:cubicBezTo>
                  <a:cubicBezTo>
                    <a:pt x="2648" y="3756"/>
                    <a:pt x="2600" y="3805"/>
                    <a:pt x="2478" y="3853"/>
                  </a:cubicBezTo>
                  <a:cubicBezTo>
                    <a:pt x="2405" y="3756"/>
                    <a:pt x="2357" y="3610"/>
                    <a:pt x="2357" y="3465"/>
                  </a:cubicBezTo>
                  <a:cubicBezTo>
                    <a:pt x="2357" y="3367"/>
                    <a:pt x="2381" y="3343"/>
                    <a:pt x="2381" y="3343"/>
                  </a:cubicBezTo>
                  <a:close/>
                  <a:moveTo>
                    <a:pt x="3124" y="188"/>
                  </a:moveTo>
                  <a:cubicBezTo>
                    <a:pt x="3276" y="188"/>
                    <a:pt x="3445" y="243"/>
                    <a:pt x="3620" y="355"/>
                  </a:cubicBezTo>
                  <a:cubicBezTo>
                    <a:pt x="4130" y="671"/>
                    <a:pt x="4300" y="1011"/>
                    <a:pt x="4276" y="1278"/>
                  </a:cubicBezTo>
                  <a:cubicBezTo>
                    <a:pt x="4203" y="1230"/>
                    <a:pt x="4154" y="1205"/>
                    <a:pt x="4081" y="1181"/>
                  </a:cubicBezTo>
                  <a:cubicBezTo>
                    <a:pt x="4033" y="1157"/>
                    <a:pt x="3984" y="1157"/>
                    <a:pt x="3936" y="1157"/>
                  </a:cubicBezTo>
                  <a:cubicBezTo>
                    <a:pt x="3839" y="1157"/>
                    <a:pt x="3741" y="1205"/>
                    <a:pt x="3693" y="1303"/>
                  </a:cubicBezTo>
                  <a:cubicBezTo>
                    <a:pt x="3644" y="1375"/>
                    <a:pt x="3644" y="1473"/>
                    <a:pt x="3693" y="1570"/>
                  </a:cubicBezTo>
                  <a:cubicBezTo>
                    <a:pt x="3741" y="1667"/>
                    <a:pt x="3863" y="1716"/>
                    <a:pt x="3984" y="1716"/>
                  </a:cubicBezTo>
                  <a:lnTo>
                    <a:pt x="4033" y="1716"/>
                  </a:lnTo>
                  <a:cubicBezTo>
                    <a:pt x="4154" y="1716"/>
                    <a:pt x="4276" y="1643"/>
                    <a:pt x="4349" y="1545"/>
                  </a:cubicBezTo>
                  <a:cubicBezTo>
                    <a:pt x="4616" y="1788"/>
                    <a:pt x="4762" y="2153"/>
                    <a:pt x="4762" y="2541"/>
                  </a:cubicBezTo>
                  <a:cubicBezTo>
                    <a:pt x="4737" y="2736"/>
                    <a:pt x="4592" y="2906"/>
                    <a:pt x="4422" y="2979"/>
                  </a:cubicBezTo>
                  <a:cubicBezTo>
                    <a:pt x="4349" y="3027"/>
                    <a:pt x="4276" y="3052"/>
                    <a:pt x="4203" y="3052"/>
                  </a:cubicBezTo>
                  <a:cubicBezTo>
                    <a:pt x="4203" y="2833"/>
                    <a:pt x="4057" y="2614"/>
                    <a:pt x="3814" y="2566"/>
                  </a:cubicBezTo>
                  <a:cubicBezTo>
                    <a:pt x="3791" y="2560"/>
                    <a:pt x="3767" y="2557"/>
                    <a:pt x="3742" y="2557"/>
                  </a:cubicBezTo>
                  <a:cubicBezTo>
                    <a:pt x="3662" y="2557"/>
                    <a:pt x="3578" y="2589"/>
                    <a:pt x="3523" y="2663"/>
                  </a:cubicBezTo>
                  <a:cubicBezTo>
                    <a:pt x="3474" y="2760"/>
                    <a:pt x="3474" y="2882"/>
                    <a:pt x="3547" y="2979"/>
                  </a:cubicBezTo>
                  <a:cubicBezTo>
                    <a:pt x="3644" y="3124"/>
                    <a:pt x="3814" y="3222"/>
                    <a:pt x="4009" y="3246"/>
                  </a:cubicBezTo>
                  <a:cubicBezTo>
                    <a:pt x="3839" y="3562"/>
                    <a:pt x="3547" y="3805"/>
                    <a:pt x="3207" y="3926"/>
                  </a:cubicBezTo>
                  <a:cubicBezTo>
                    <a:pt x="3093" y="3983"/>
                    <a:pt x="2979" y="4007"/>
                    <a:pt x="2865" y="4007"/>
                  </a:cubicBezTo>
                  <a:cubicBezTo>
                    <a:pt x="2785" y="4007"/>
                    <a:pt x="2704" y="3995"/>
                    <a:pt x="2624" y="3975"/>
                  </a:cubicBezTo>
                  <a:cubicBezTo>
                    <a:pt x="2721" y="3902"/>
                    <a:pt x="2770" y="3805"/>
                    <a:pt x="2794" y="3707"/>
                  </a:cubicBezTo>
                  <a:cubicBezTo>
                    <a:pt x="2770" y="3489"/>
                    <a:pt x="2624" y="3295"/>
                    <a:pt x="2405" y="3222"/>
                  </a:cubicBezTo>
                  <a:cubicBezTo>
                    <a:pt x="2393" y="3209"/>
                    <a:pt x="2387" y="3203"/>
                    <a:pt x="2381" y="3203"/>
                  </a:cubicBezTo>
                  <a:cubicBezTo>
                    <a:pt x="2375" y="3203"/>
                    <a:pt x="2369" y="3209"/>
                    <a:pt x="2357" y="3222"/>
                  </a:cubicBezTo>
                  <a:cubicBezTo>
                    <a:pt x="2284" y="3222"/>
                    <a:pt x="2211" y="3270"/>
                    <a:pt x="2211" y="3343"/>
                  </a:cubicBezTo>
                  <a:cubicBezTo>
                    <a:pt x="2138" y="3537"/>
                    <a:pt x="2187" y="3756"/>
                    <a:pt x="2308" y="3950"/>
                  </a:cubicBezTo>
                  <a:cubicBezTo>
                    <a:pt x="2211" y="3950"/>
                    <a:pt x="2114" y="3975"/>
                    <a:pt x="2041" y="3975"/>
                  </a:cubicBezTo>
                  <a:cubicBezTo>
                    <a:pt x="1531" y="3975"/>
                    <a:pt x="1069" y="3683"/>
                    <a:pt x="851" y="3222"/>
                  </a:cubicBezTo>
                  <a:cubicBezTo>
                    <a:pt x="1021" y="3124"/>
                    <a:pt x="1142" y="2930"/>
                    <a:pt x="1118" y="2736"/>
                  </a:cubicBezTo>
                  <a:cubicBezTo>
                    <a:pt x="1118" y="2546"/>
                    <a:pt x="989" y="2411"/>
                    <a:pt x="828" y="2411"/>
                  </a:cubicBezTo>
                  <a:cubicBezTo>
                    <a:pt x="804" y="2411"/>
                    <a:pt x="779" y="2414"/>
                    <a:pt x="753" y="2420"/>
                  </a:cubicBezTo>
                  <a:cubicBezTo>
                    <a:pt x="681" y="2420"/>
                    <a:pt x="608" y="2493"/>
                    <a:pt x="559" y="2566"/>
                  </a:cubicBezTo>
                  <a:cubicBezTo>
                    <a:pt x="511" y="2736"/>
                    <a:pt x="511" y="2930"/>
                    <a:pt x="608" y="3100"/>
                  </a:cubicBezTo>
                  <a:cubicBezTo>
                    <a:pt x="559" y="3100"/>
                    <a:pt x="511" y="3076"/>
                    <a:pt x="486" y="3076"/>
                  </a:cubicBezTo>
                  <a:cubicBezTo>
                    <a:pt x="243" y="2979"/>
                    <a:pt x="146" y="2493"/>
                    <a:pt x="243" y="1958"/>
                  </a:cubicBezTo>
                  <a:cubicBezTo>
                    <a:pt x="316" y="1545"/>
                    <a:pt x="535" y="1060"/>
                    <a:pt x="899" y="1060"/>
                  </a:cubicBezTo>
                  <a:lnTo>
                    <a:pt x="996" y="1060"/>
                  </a:lnTo>
                  <a:lnTo>
                    <a:pt x="1069" y="1084"/>
                  </a:lnTo>
                  <a:cubicBezTo>
                    <a:pt x="1045" y="1303"/>
                    <a:pt x="1191" y="1521"/>
                    <a:pt x="1385" y="1643"/>
                  </a:cubicBezTo>
                  <a:cubicBezTo>
                    <a:pt x="1444" y="1662"/>
                    <a:pt x="1497" y="1671"/>
                    <a:pt x="1545" y="1671"/>
                  </a:cubicBezTo>
                  <a:cubicBezTo>
                    <a:pt x="1675" y="1671"/>
                    <a:pt x="1762" y="1604"/>
                    <a:pt x="1798" y="1497"/>
                  </a:cubicBezTo>
                  <a:cubicBezTo>
                    <a:pt x="1847" y="1327"/>
                    <a:pt x="1652" y="1108"/>
                    <a:pt x="1239" y="962"/>
                  </a:cubicBezTo>
                  <a:cubicBezTo>
                    <a:pt x="1239" y="574"/>
                    <a:pt x="1531" y="234"/>
                    <a:pt x="1919" y="209"/>
                  </a:cubicBezTo>
                  <a:cubicBezTo>
                    <a:pt x="1976" y="197"/>
                    <a:pt x="2032" y="191"/>
                    <a:pt x="2088" y="191"/>
                  </a:cubicBezTo>
                  <a:cubicBezTo>
                    <a:pt x="2248" y="191"/>
                    <a:pt x="2401" y="241"/>
                    <a:pt x="2527" y="331"/>
                  </a:cubicBezTo>
                  <a:cubicBezTo>
                    <a:pt x="2454" y="428"/>
                    <a:pt x="2405" y="525"/>
                    <a:pt x="2357" y="647"/>
                  </a:cubicBezTo>
                  <a:cubicBezTo>
                    <a:pt x="2357" y="647"/>
                    <a:pt x="2357" y="671"/>
                    <a:pt x="2357" y="671"/>
                  </a:cubicBezTo>
                  <a:cubicBezTo>
                    <a:pt x="2381" y="768"/>
                    <a:pt x="2430" y="962"/>
                    <a:pt x="2575" y="962"/>
                  </a:cubicBezTo>
                  <a:cubicBezTo>
                    <a:pt x="2624" y="938"/>
                    <a:pt x="2673" y="938"/>
                    <a:pt x="2721" y="914"/>
                  </a:cubicBezTo>
                  <a:cubicBezTo>
                    <a:pt x="2770" y="865"/>
                    <a:pt x="2818" y="768"/>
                    <a:pt x="2843" y="695"/>
                  </a:cubicBezTo>
                  <a:cubicBezTo>
                    <a:pt x="2867" y="574"/>
                    <a:pt x="2818" y="428"/>
                    <a:pt x="2745" y="331"/>
                  </a:cubicBezTo>
                  <a:cubicBezTo>
                    <a:pt x="2851" y="237"/>
                    <a:pt x="2980" y="188"/>
                    <a:pt x="3124" y="188"/>
                  </a:cubicBezTo>
                  <a:close/>
                  <a:moveTo>
                    <a:pt x="2083" y="0"/>
                  </a:moveTo>
                  <a:cubicBezTo>
                    <a:pt x="2029" y="0"/>
                    <a:pt x="1974" y="5"/>
                    <a:pt x="1919" y="15"/>
                  </a:cubicBezTo>
                  <a:cubicBezTo>
                    <a:pt x="1482" y="64"/>
                    <a:pt x="1118" y="428"/>
                    <a:pt x="1094" y="890"/>
                  </a:cubicBezTo>
                  <a:lnTo>
                    <a:pt x="1045" y="890"/>
                  </a:lnTo>
                  <a:cubicBezTo>
                    <a:pt x="996" y="890"/>
                    <a:pt x="948" y="865"/>
                    <a:pt x="923" y="865"/>
                  </a:cubicBezTo>
                  <a:cubicBezTo>
                    <a:pt x="438" y="865"/>
                    <a:pt x="170" y="1424"/>
                    <a:pt x="98" y="1910"/>
                  </a:cubicBezTo>
                  <a:cubicBezTo>
                    <a:pt x="0" y="2444"/>
                    <a:pt x="98" y="3052"/>
                    <a:pt x="438" y="3197"/>
                  </a:cubicBezTo>
                  <a:cubicBezTo>
                    <a:pt x="535" y="3222"/>
                    <a:pt x="608" y="3246"/>
                    <a:pt x="705" y="3246"/>
                  </a:cubicBezTo>
                  <a:cubicBezTo>
                    <a:pt x="948" y="3732"/>
                    <a:pt x="1434" y="4072"/>
                    <a:pt x="1992" y="4096"/>
                  </a:cubicBezTo>
                  <a:lnTo>
                    <a:pt x="2065" y="4096"/>
                  </a:lnTo>
                  <a:cubicBezTo>
                    <a:pt x="2187" y="4096"/>
                    <a:pt x="2308" y="4072"/>
                    <a:pt x="2430" y="4048"/>
                  </a:cubicBezTo>
                  <a:cubicBezTo>
                    <a:pt x="2551" y="4120"/>
                    <a:pt x="2697" y="4169"/>
                    <a:pt x="2843" y="4169"/>
                  </a:cubicBezTo>
                  <a:cubicBezTo>
                    <a:pt x="2988" y="4169"/>
                    <a:pt x="3134" y="4120"/>
                    <a:pt x="3280" y="4072"/>
                  </a:cubicBezTo>
                  <a:cubicBezTo>
                    <a:pt x="3693" y="3926"/>
                    <a:pt x="4033" y="3610"/>
                    <a:pt x="4203" y="3197"/>
                  </a:cubicBezTo>
                  <a:cubicBezTo>
                    <a:pt x="4300" y="3173"/>
                    <a:pt x="4397" y="3149"/>
                    <a:pt x="4494" y="3100"/>
                  </a:cubicBezTo>
                  <a:cubicBezTo>
                    <a:pt x="4737" y="3003"/>
                    <a:pt x="4907" y="2784"/>
                    <a:pt x="4932" y="2517"/>
                  </a:cubicBezTo>
                  <a:cubicBezTo>
                    <a:pt x="4956" y="2080"/>
                    <a:pt x="4762" y="1643"/>
                    <a:pt x="4446" y="1351"/>
                  </a:cubicBezTo>
                  <a:cubicBezTo>
                    <a:pt x="4543" y="1035"/>
                    <a:pt x="4349" y="574"/>
                    <a:pt x="3741" y="209"/>
                  </a:cubicBezTo>
                  <a:cubicBezTo>
                    <a:pt x="3523" y="88"/>
                    <a:pt x="3322" y="27"/>
                    <a:pt x="3143" y="27"/>
                  </a:cubicBezTo>
                  <a:cubicBezTo>
                    <a:pt x="2964" y="27"/>
                    <a:pt x="2806" y="88"/>
                    <a:pt x="2673" y="209"/>
                  </a:cubicBezTo>
                  <a:cubicBezTo>
                    <a:pt x="2499" y="74"/>
                    <a:pt x="2294" y="0"/>
                    <a:pt x="2083" y="0"/>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9"/>
            <p:cNvSpPr/>
            <p:nvPr/>
          </p:nvSpPr>
          <p:spPr>
            <a:xfrm rot="10232062">
              <a:off x="373215" y="314255"/>
              <a:ext cx="132470" cy="134621"/>
            </a:xfrm>
            <a:custGeom>
              <a:avLst/>
              <a:gdLst/>
              <a:ahLst/>
              <a:cxnLst/>
              <a:rect l="l" t="t" r="r" b="b"/>
              <a:pathLst>
                <a:path w="1555" h="1580" extrusionOk="0">
                  <a:moveTo>
                    <a:pt x="777" y="1"/>
                  </a:moveTo>
                  <a:cubicBezTo>
                    <a:pt x="340" y="1"/>
                    <a:pt x="0" y="365"/>
                    <a:pt x="0" y="802"/>
                  </a:cubicBezTo>
                  <a:cubicBezTo>
                    <a:pt x="0" y="1239"/>
                    <a:pt x="340" y="1580"/>
                    <a:pt x="777" y="1580"/>
                  </a:cubicBezTo>
                  <a:cubicBezTo>
                    <a:pt x="1215" y="1580"/>
                    <a:pt x="1555" y="1239"/>
                    <a:pt x="1555" y="802"/>
                  </a:cubicBezTo>
                  <a:cubicBezTo>
                    <a:pt x="1555" y="365"/>
                    <a:pt x="1215"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1" name="Google Shape;1351;p29"/>
          <p:cNvSpPr txBox="1">
            <a:spLocks noGrp="1"/>
          </p:cNvSpPr>
          <p:nvPr>
            <p:ph type="body" idx="2"/>
          </p:nvPr>
        </p:nvSpPr>
        <p:spPr>
          <a:xfrm>
            <a:off x="6170967" y="2481500"/>
            <a:ext cx="5629200" cy="3614400"/>
          </a:xfrm>
          <a:prstGeom prst="rect">
            <a:avLst/>
          </a:prstGeom>
        </p:spPr>
        <p:txBody>
          <a:bodyPr spcFirstLastPara="1" wrap="square" lIns="91425" tIns="91425" rIns="91425" bIns="91425" anchor="t" anchorCtr="0">
            <a:noAutofit/>
          </a:bodyPr>
          <a:lstStyle>
            <a:lvl1pPr marL="609585" lvl="0" indent="-397923" rtl="0">
              <a:spcBef>
                <a:spcPts val="0"/>
              </a:spcBef>
              <a:spcAft>
                <a:spcPts val="0"/>
              </a:spcAft>
              <a:buSzPts val="1100"/>
              <a:buFont typeface="Arial"/>
              <a:buChar char="●"/>
              <a:defRPr sz="1467">
                <a:solidFill>
                  <a:schemeClr val="dk1"/>
                </a:solidFill>
                <a:latin typeface="Comfortaa"/>
                <a:ea typeface="Comfortaa"/>
                <a:cs typeface="Comfortaa"/>
                <a:sym typeface="Comfortaa"/>
              </a:defRPr>
            </a:lvl1pPr>
            <a:lvl2pPr marL="1219170" lvl="1" indent="-423323" rtl="0">
              <a:spcBef>
                <a:spcPts val="0"/>
              </a:spcBef>
              <a:spcAft>
                <a:spcPts val="0"/>
              </a:spcAft>
              <a:buSzPts val="1400"/>
              <a:buFont typeface="Arial"/>
              <a:buChar char="○"/>
              <a:defRPr>
                <a:solidFill>
                  <a:schemeClr val="dk1"/>
                </a:solidFill>
                <a:latin typeface="Roboto Slab Regular"/>
                <a:ea typeface="Roboto Slab Regular"/>
                <a:cs typeface="Roboto Slab Regular"/>
                <a:sym typeface="Roboto Slab Regular"/>
              </a:defRPr>
            </a:lvl2pPr>
            <a:lvl3pPr marL="1828754" lvl="2" indent="-423323" rtl="0">
              <a:spcBef>
                <a:spcPts val="0"/>
              </a:spcBef>
              <a:spcAft>
                <a:spcPts val="0"/>
              </a:spcAft>
              <a:buSzPts val="1400"/>
              <a:buFont typeface="Arial"/>
              <a:buChar char="■"/>
              <a:defRPr>
                <a:solidFill>
                  <a:schemeClr val="dk1"/>
                </a:solidFill>
                <a:latin typeface="Roboto Slab Regular"/>
                <a:ea typeface="Roboto Slab Regular"/>
                <a:cs typeface="Roboto Slab Regular"/>
                <a:sym typeface="Roboto Slab Regular"/>
              </a:defRPr>
            </a:lvl3pPr>
            <a:lvl4pPr marL="2438339" lvl="3" indent="-423323" rtl="0">
              <a:spcBef>
                <a:spcPts val="0"/>
              </a:spcBef>
              <a:spcAft>
                <a:spcPts val="0"/>
              </a:spcAft>
              <a:buSzPts val="1400"/>
              <a:buFont typeface="Arial"/>
              <a:buChar char="●"/>
              <a:defRPr>
                <a:solidFill>
                  <a:schemeClr val="dk1"/>
                </a:solidFill>
                <a:latin typeface="Roboto Slab Regular"/>
                <a:ea typeface="Roboto Slab Regular"/>
                <a:cs typeface="Roboto Slab Regular"/>
                <a:sym typeface="Roboto Slab Regular"/>
              </a:defRPr>
            </a:lvl4pPr>
            <a:lvl5pPr marL="3047924" lvl="4" indent="-423323" rtl="0">
              <a:spcBef>
                <a:spcPts val="0"/>
              </a:spcBef>
              <a:spcAft>
                <a:spcPts val="0"/>
              </a:spcAft>
              <a:buSzPts val="1400"/>
              <a:buFont typeface="Arial"/>
              <a:buChar char="○"/>
              <a:defRPr>
                <a:solidFill>
                  <a:schemeClr val="dk1"/>
                </a:solidFill>
                <a:latin typeface="Roboto Slab Regular"/>
                <a:ea typeface="Roboto Slab Regular"/>
                <a:cs typeface="Roboto Slab Regular"/>
                <a:sym typeface="Roboto Slab Regular"/>
              </a:defRPr>
            </a:lvl5pPr>
            <a:lvl6pPr marL="3657509" lvl="5" indent="-423323" rtl="0">
              <a:spcBef>
                <a:spcPts val="0"/>
              </a:spcBef>
              <a:spcAft>
                <a:spcPts val="0"/>
              </a:spcAft>
              <a:buSzPts val="1400"/>
              <a:buFont typeface="Arial"/>
              <a:buChar char="■"/>
              <a:defRPr>
                <a:solidFill>
                  <a:schemeClr val="dk1"/>
                </a:solidFill>
                <a:latin typeface="Roboto Slab Regular"/>
                <a:ea typeface="Roboto Slab Regular"/>
                <a:cs typeface="Roboto Slab Regular"/>
                <a:sym typeface="Roboto Slab Regular"/>
              </a:defRPr>
            </a:lvl6pPr>
            <a:lvl7pPr marL="4267093" lvl="6" indent="-423323" rtl="0">
              <a:spcBef>
                <a:spcPts val="0"/>
              </a:spcBef>
              <a:spcAft>
                <a:spcPts val="0"/>
              </a:spcAft>
              <a:buSzPts val="1400"/>
              <a:buFont typeface="Arial"/>
              <a:buChar char="●"/>
              <a:defRPr>
                <a:solidFill>
                  <a:schemeClr val="dk1"/>
                </a:solidFill>
                <a:latin typeface="Roboto Slab Regular"/>
                <a:ea typeface="Roboto Slab Regular"/>
                <a:cs typeface="Roboto Slab Regular"/>
                <a:sym typeface="Roboto Slab Regular"/>
              </a:defRPr>
            </a:lvl7pPr>
            <a:lvl8pPr marL="4876678" lvl="7" indent="-423323" rtl="0">
              <a:spcBef>
                <a:spcPts val="0"/>
              </a:spcBef>
              <a:spcAft>
                <a:spcPts val="0"/>
              </a:spcAft>
              <a:buSzPts val="1400"/>
              <a:buFont typeface="Arial"/>
              <a:buChar char="○"/>
              <a:defRPr>
                <a:solidFill>
                  <a:schemeClr val="dk1"/>
                </a:solidFill>
                <a:latin typeface="Roboto Slab Regular"/>
                <a:ea typeface="Roboto Slab Regular"/>
                <a:cs typeface="Roboto Slab Regular"/>
                <a:sym typeface="Roboto Slab Regular"/>
              </a:defRPr>
            </a:lvl8pPr>
            <a:lvl9pPr marL="5486263" lvl="8" indent="-423323" rtl="0">
              <a:spcBef>
                <a:spcPts val="0"/>
              </a:spcBef>
              <a:spcAft>
                <a:spcPts val="0"/>
              </a:spcAft>
              <a:buSzPts val="1400"/>
              <a:buFont typeface="Arial"/>
              <a:buChar char="■"/>
              <a:defRPr>
                <a:solidFill>
                  <a:schemeClr val="dk1"/>
                </a:solidFill>
                <a:latin typeface="Roboto Slab Regular"/>
                <a:ea typeface="Roboto Slab Regular"/>
                <a:cs typeface="Roboto Slab Regular"/>
                <a:sym typeface="Roboto Slab Regular"/>
              </a:defRPr>
            </a:lvl9pPr>
          </a:lstStyle>
          <a:p>
            <a:endParaRPr/>
          </a:p>
        </p:txBody>
      </p:sp>
    </p:spTree>
    <p:extLst>
      <p:ext uri="{BB962C8B-B14F-4D97-AF65-F5344CB8AC3E}">
        <p14:creationId xmlns:p14="http://schemas.microsoft.com/office/powerpoint/2010/main" val="27509988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Numbers and text ">
  <p:cSld name="Numbers and text ">
    <p:bg>
      <p:bgPr>
        <a:blipFill>
          <a:blip r:embed="rId2">
            <a:alphaModFix/>
          </a:blip>
          <a:stretch>
            <a:fillRect/>
          </a:stretch>
        </a:blipFill>
        <a:effectLst/>
      </p:bgPr>
    </p:bg>
    <p:spTree>
      <p:nvGrpSpPr>
        <p:cNvPr id="1" name="Shape 1352"/>
        <p:cNvGrpSpPr/>
        <p:nvPr/>
      </p:nvGrpSpPr>
      <p:grpSpPr>
        <a:xfrm>
          <a:off x="0" y="0"/>
          <a:ext cx="0" cy="0"/>
          <a:chOff x="0" y="0"/>
          <a:chExt cx="0" cy="0"/>
        </a:xfrm>
      </p:grpSpPr>
      <p:sp>
        <p:nvSpPr>
          <p:cNvPr id="1353" name="Google Shape;1353;p30"/>
          <p:cNvSpPr/>
          <p:nvPr/>
        </p:nvSpPr>
        <p:spPr>
          <a:xfrm>
            <a:off x="6518000" y="1480300"/>
            <a:ext cx="4508000" cy="4357600"/>
          </a:xfrm>
          <a:prstGeom prst="roundRect">
            <a:avLst>
              <a:gd name="adj" fmla="val 4556"/>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4" name="Google Shape;1354;p30"/>
          <p:cNvSpPr/>
          <p:nvPr/>
        </p:nvSpPr>
        <p:spPr>
          <a:xfrm>
            <a:off x="1430267" y="1480300"/>
            <a:ext cx="4508000" cy="4357600"/>
          </a:xfrm>
          <a:prstGeom prst="roundRect">
            <a:avLst>
              <a:gd name="adj" fmla="val 4556"/>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5" name="Google Shape;1355;p30"/>
          <p:cNvSpPr txBox="1">
            <a:spLocks noGrp="1"/>
          </p:cNvSpPr>
          <p:nvPr>
            <p:ph type="title" hasCustomPrompt="1"/>
          </p:nvPr>
        </p:nvSpPr>
        <p:spPr>
          <a:xfrm>
            <a:off x="1197733" y="1995000"/>
            <a:ext cx="4706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74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356" name="Google Shape;1356;p30"/>
          <p:cNvSpPr txBox="1">
            <a:spLocks noGrp="1"/>
          </p:cNvSpPr>
          <p:nvPr>
            <p:ph type="subTitle" idx="1"/>
          </p:nvPr>
        </p:nvSpPr>
        <p:spPr>
          <a:xfrm>
            <a:off x="1197733" y="2978300"/>
            <a:ext cx="4706400" cy="593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Comfortaa"/>
              <a:buNone/>
              <a:defRPr sz="1867">
                <a:solidFill>
                  <a:schemeClr val="dk1"/>
                </a:solidFill>
                <a:latin typeface="Comfortaa"/>
                <a:ea typeface="Comfortaa"/>
                <a:cs typeface="Comfortaa"/>
                <a:sym typeface="Comfortaa"/>
              </a:defRPr>
            </a:lvl1pPr>
            <a:lvl2pPr lvl="1"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2pPr>
            <a:lvl3pPr lvl="2"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3pPr>
            <a:lvl4pPr lvl="3"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4pPr>
            <a:lvl5pPr lvl="4"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5pPr>
            <a:lvl6pPr lvl="5"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6pPr>
            <a:lvl7pPr lvl="6"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7pPr>
            <a:lvl8pPr lvl="7"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8pPr>
            <a:lvl9pPr lvl="8"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9pPr>
          </a:lstStyle>
          <a:p>
            <a:endParaRPr/>
          </a:p>
        </p:txBody>
      </p:sp>
      <p:sp>
        <p:nvSpPr>
          <p:cNvPr id="1357" name="Google Shape;1357;p30"/>
          <p:cNvSpPr txBox="1">
            <a:spLocks noGrp="1"/>
          </p:cNvSpPr>
          <p:nvPr>
            <p:ph type="title" idx="2" hasCustomPrompt="1"/>
          </p:nvPr>
        </p:nvSpPr>
        <p:spPr>
          <a:xfrm>
            <a:off x="6285384" y="1995000"/>
            <a:ext cx="4706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74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358" name="Google Shape;1358;p30"/>
          <p:cNvSpPr txBox="1">
            <a:spLocks noGrp="1"/>
          </p:cNvSpPr>
          <p:nvPr>
            <p:ph type="subTitle" idx="3"/>
          </p:nvPr>
        </p:nvSpPr>
        <p:spPr>
          <a:xfrm>
            <a:off x="6285384" y="2978300"/>
            <a:ext cx="4706400" cy="593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Comfortaa"/>
              <a:buNone/>
              <a:defRPr sz="1867">
                <a:solidFill>
                  <a:schemeClr val="dk1"/>
                </a:solidFill>
                <a:latin typeface="Comfortaa"/>
                <a:ea typeface="Comfortaa"/>
                <a:cs typeface="Comfortaa"/>
                <a:sym typeface="Comfortaa"/>
              </a:defRPr>
            </a:lvl1pPr>
            <a:lvl2pPr lvl="1"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2pPr>
            <a:lvl3pPr lvl="2"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3pPr>
            <a:lvl4pPr lvl="3"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4pPr>
            <a:lvl5pPr lvl="4"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5pPr>
            <a:lvl6pPr lvl="5"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6pPr>
            <a:lvl7pPr lvl="6"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7pPr>
            <a:lvl8pPr lvl="7"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8pPr>
            <a:lvl9pPr lvl="8"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9pPr>
          </a:lstStyle>
          <a:p>
            <a:endParaRPr/>
          </a:p>
        </p:txBody>
      </p:sp>
      <p:sp>
        <p:nvSpPr>
          <p:cNvPr id="1359" name="Google Shape;1359;p30"/>
          <p:cNvSpPr txBox="1">
            <a:spLocks noGrp="1"/>
          </p:cNvSpPr>
          <p:nvPr>
            <p:ph type="title" idx="4"/>
          </p:nvPr>
        </p:nvSpPr>
        <p:spPr>
          <a:xfrm>
            <a:off x="10051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360" name="Google Shape;1360;p30"/>
          <p:cNvGrpSpPr/>
          <p:nvPr/>
        </p:nvGrpSpPr>
        <p:grpSpPr>
          <a:xfrm rot="1245393">
            <a:off x="10528366" y="270520"/>
            <a:ext cx="1831193" cy="1662664"/>
            <a:chOff x="7844079" y="226728"/>
            <a:chExt cx="1373387" cy="1246991"/>
          </a:xfrm>
        </p:grpSpPr>
        <p:sp>
          <p:nvSpPr>
            <p:cNvPr id="1361" name="Google Shape;1361;p30"/>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30"/>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30"/>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30"/>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30"/>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30"/>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30"/>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30"/>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30"/>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30"/>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30"/>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30"/>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30"/>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4" name="Google Shape;1374;p30"/>
          <p:cNvGrpSpPr/>
          <p:nvPr/>
        </p:nvGrpSpPr>
        <p:grpSpPr>
          <a:xfrm>
            <a:off x="-6684" y="5276980"/>
            <a:ext cx="944459" cy="1638049"/>
            <a:chOff x="-1056319" y="1385262"/>
            <a:chExt cx="212940" cy="369285"/>
          </a:xfrm>
        </p:grpSpPr>
        <p:sp>
          <p:nvSpPr>
            <p:cNvPr id="1375" name="Google Shape;1375;p30"/>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30"/>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30"/>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30"/>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30"/>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30"/>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30"/>
            <p:cNvSpPr/>
            <p:nvPr/>
          </p:nvSpPr>
          <p:spPr>
            <a:xfrm>
              <a:off x="-1029833" y="1690513"/>
              <a:ext cx="173717" cy="64034"/>
            </a:xfrm>
            <a:custGeom>
              <a:avLst/>
              <a:gdLst/>
              <a:ahLst/>
              <a:cxnLst/>
              <a:rect l="l" t="t" r="r" b="b"/>
              <a:pathLst>
                <a:path w="4460" h="1644" extrusionOk="0">
                  <a:moveTo>
                    <a:pt x="2533" y="0"/>
                  </a:moveTo>
                  <a:cubicBezTo>
                    <a:pt x="2511" y="0"/>
                    <a:pt x="2492" y="11"/>
                    <a:pt x="2478" y="34"/>
                  </a:cubicBezTo>
                  <a:cubicBezTo>
                    <a:pt x="2308" y="253"/>
                    <a:pt x="1920" y="763"/>
                    <a:pt x="1920" y="763"/>
                  </a:cubicBezTo>
                  <a:cubicBezTo>
                    <a:pt x="1920" y="763"/>
                    <a:pt x="1830" y="97"/>
                    <a:pt x="1603" y="97"/>
                  </a:cubicBezTo>
                  <a:cubicBezTo>
                    <a:pt x="1567" y="97"/>
                    <a:pt x="1526" y="115"/>
                    <a:pt x="1482" y="156"/>
                  </a:cubicBezTo>
                  <a:cubicBezTo>
                    <a:pt x="1288" y="350"/>
                    <a:pt x="1094" y="544"/>
                    <a:pt x="924" y="739"/>
                  </a:cubicBezTo>
                  <a:cubicBezTo>
                    <a:pt x="924" y="739"/>
                    <a:pt x="672" y="73"/>
                    <a:pt x="493" y="73"/>
                  </a:cubicBezTo>
                  <a:cubicBezTo>
                    <a:pt x="464" y="73"/>
                    <a:pt x="437" y="91"/>
                    <a:pt x="413" y="131"/>
                  </a:cubicBezTo>
                  <a:cubicBezTo>
                    <a:pt x="243" y="617"/>
                    <a:pt x="98" y="1103"/>
                    <a:pt x="0" y="1613"/>
                  </a:cubicBezTo>
                  <a:cubicBezTo>
                    <a:pt x="0" y="1613"/>
                    <a:pt x="1039" y="1644"/>
                    <a:pt x="2099" y="1644"/>
                  </a:cubicBezTo>
                  <a:cubicBezTo>
                    <a:pt x="3158" y="1644"/>
                    <a:pt x="4239" y="1613"/>
                    <a:pt x="4324" y="1492"/>
                  </a:cubicBezTo>
                  <a:cubicBezTo>
                    <a:pt x="4459" y="1289"/>
                    <a:pt x="4115" y="108"/>
                    <a:pt x="3813" y="108"/>
                  </a:cubicBezTo>
                  <a:cubicBezTo>
                    <a:pt x="3789" y="108"/>
                    <a:pt x="3765" y="115"/>
                    <a:pt x="3741" y="131"/>
                  </a:cubicBezTo>
                  <a:cubicBezTo>
                    <a:pt x="3523" y="350"/>
                    <a:pt x="3353" y="642"/>
                    <a:pt x="3280" y="933"/>
                  </a:cubicBezTo>
                  <a:cubicBezTo>
                    <a:pt x="3280" y="933"/>
                    <a:pt x="2744" y="0"/>
                    <a:pt x="2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30"/>
            <p:cNvSpPr/>
            <p:nvPr/>
          </p:nvSpPr>
          <p:spPr>
            <a:xfrm>
              <a:off x="-886965" y="1718791"/>
              <a:ext cx="8569" cy="31511"/>
            </a:xfrm>
            <a:custGeom>
              <a:avLst/>
              <a:gdLst/>
              <a:ahLst/>
              <a:cxnLst/>
              <a:rect l="l" t="t" r="r" b="b"/>
              <a:pathLst>
                <a:path w="220" h="809" extrusionOk="0">
                  <a:moveTo>
                    <a:pt x="159" y="1"/>
                  </a:moveTo>
                  <a:cubicBezTo>
                    <a:pt x="140" y="1"/>
                    <a:pt x="122" y="13"/>
                    <a:pt x="122" y="37"/>
                  </a:cubicBezTo>
                  <a:cubicBezTo>
                    <a:pt x="122" y="256"/>
                    <a:pt x="98" y="499"/>
                    <a:pt x="25" y="741"/>
                  </a:cubicBezTo>
                  <a:cubicBezTo>
                    <a:pt x="1" y="741"/>
                    <a:pt x="1" y="790"/>
                    <a:pt x="25" y="790"/>
                  </a:cubicBezTo>
                  <a:lnTo>
                    <a:pt x="49" y="790"/>
                  </a:lnTo>
                  <a:cubicBezTo>
                    <a:pt x="49" y="802"/>
                    <a:pt x="55" y="808"/>
                    <a:pt x="64" y="808"/>
                  </a:cubicBezTo>
                  <a:cubicBezTo>
                    <a:pt x="73" y="808"/>
                    <a:pt x="86" y="802"/>
                    <a:pt x="98" y="790"/>
                  </a:cubicBezTo>
                  <a:cubicBezTo>
                    <a:pt x="195" y="547"/>
                    <a:pt x="219" y="280"/>
                    <a:pt x="195" y="37"/>
                  </a:cubicBezTo>
                  <a:cubicBezTo>
                    <a:pt x="195" y="13"/>
                    <a:pt x="177" y="1"/>
                    <a:pt x="1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30"/>
            <p:cNvSpPr/>
            <p:nvPr/>
          </p:nvSpPr>
          <p:spPr>
            <a:xfrm>
              <a:off x="-931446" y="1708859"/>
              <a:ext cx="10478" cy="40742"/>
            </a:xfrm>
            <a:custGeom>
              <a:avLst/>
              <a:gdLst/>
              <a:ahLst/>
              <a:cxnLst/>
              <a:rect l="l" t="t" r="r" b="b"/>
              <a:pathLst>
                <a:path w="269" h="1046" extrusionOk="0">
                  <a:moveTo>
                    <a:pt x="147" y="0"/>
                  </a:moveTo>
                  <a:cubicBezTo>
                    <a:pt x="122" y="0"/>
                    <a:pt x="98" y="25"/>
                    <a:pt x="122" y="49"/>
                  </a:cubicBezTo>
                  <a:cubicBezTo>
                    <a:pt x="147" y="365"/>
                    <a:pt x="122" y="875"/>
                    <a:pt x="1" y="948"/>
                  </a:cubicBezTo>
                  <a:cubicBezTo>
                    <a:pt x="1" y="972"/>
                    <a:pt x="1" y="996"/>
                    <a:pt x="1" y="1021"/>
                  </a:cubicBezTo>
                  <a:cubicBezTo>
                    <a:pt x="25" y="1021"/>
                    <a:pt x="25" y="1045"/>
                    <a:pt x="49" y="1045"/>
                  </a:cubicBezTo>
                  <a:lnTo>
                    <a:pt x="74" y="1045"/>
                  </a:lnTo>
                  <a:cubicBezTo>
                    <a:pt x="268" y="924"/>
                    <a:pt x="195" y="195"/>
                    <a:pt x="195" y="49"/>
                  </a:cubicBezTo>
                  <a:cubicBezTo>
                    <a:pt x="195" y="0"/>
                    <a:pt x="171" y="0"/>
                    <a:pt x="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30"/>
            <p:cNvSpPr/>
            <p:nvPr/>
          </p:nvSpPr>
          <p:spPr>
            <a:xfrm>
              <a:off x="-976861" y="1713571"/>
              <a:ext cx="6660" cy="34120"/>
            </a:xfrm>
            <a:custGeom>
              <a:avLst/>
              <a:gdLst/>
              <a:ahLst/>
              <a:cxnLst/>
              <a:rect l="l" t="t" r="r" b="b"/>
              <a:pathLst>
                <a:path w="171" h="876" extrusionOk="0">
                  <a:moveTo>
                    <a:pt x="122" y="1"/>
                  </a:moveTo>
                  <a:cubicBezTo>
                    <a:pt x="98" y="1"/>
                    <a:pt x="74" y="25"/>
                    <a:pt x="74" y="50"/>
                  </a:cubicBezTo>
                  <a:cubicBezTo>
                    <a:pt x="74" y="317"/>
                    <a:pt x="49" y="560"/>
                    <a:pt x="1" y="827"/>
                  </a:cubicBezTo>
                  <a:cubicBezTo>
                    <a:pt x="1" y="851"/>
                    <a:pt x="1" y="875"/>
                    <a:pt x="49" y="875"/>
                  </a:cubicBezTo>
                  <a:cubicBezTo>
                    <a:pt x="74" y="875"/>
                    <a:pt x="98" y="875"/>
                    <a:pt x="98" y="851"/>
                  </a:cubicBezTo>
                  <a:cubicBezTo>
                    <a:pt x="147" y="584"/>
                    <a:pt x="171" y="317"/>
                    <a:pt x="171" y="50"/>
                  </a:cubicBezTo>
                  <a:cubicBezTo>
                    <a:pt x="171" y="25"/>
                    <a:pt x="147"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30"/>
            <p:cNvSpPr/>
            <p:nvPr/>
          </p:nvSpPr>
          <p:spPr>
            <a:xfrm>
              <a:off x="-1015656" y="1710767"/>
              <a:ext cx="10478" cy="35990"/>
            </a:xfrm>
            <a:custGeom>
              <a:avLst/>
              <a:gdLst/>
              <a:ahLst/>
              <a:cxnLst/>
              <a:rect l="l" t="t" r="r" b="b"/>
              <a:pathLst>
                <a:path w="269" h="924" extrusionOk="0">
                  <a:moveTo>
                    <a:pt x="98" y="0"/>
                  </a:moveTo>
                  <a:cubicBezTo>
                    <a:pt x="74" y="0"/>
                    <a:pt x="49" y="0"/>
                    <a:pt x="25" y="24"/>
                  </a:cubicBezTo>
                  <a:cubicBezTo>
                    <a:pt x="1" y="316"/>
                    <a:pt x="49" y="607"/>
                    <a:pt x="171" y="899"/>
                  </a:cubicBezTo>
                  <a:cubicBezTo>
                    <a:pt x="171" y="899"/>
                    <a:pt x="195" y="923"/>
                    <a:pt x="195" y="923"/>
                  </a:cubicBezTo>
                  <a:lnTo>
                    <a:pt x="219" y="923"/>
                  </a:lnTo>
                  <a:cubicBezTo>
                    <a:pt x="244" y="899"/>
                    <a:pt x="268" y="875"/>
                    <a:pt x="244" y="850"/>
                  </a:cubicBezTo>
                  <a:cubicBezTo>
                    <a:pt x="147" y="607"/>
                    <a:pt x="98" y="316"/>
                    <a:pt x="122" y="49"/>
                  </a:cubicBezTo>
                  <a:cubicBezTo>
                    <a:pt x="122" y="24"/>
                    <a:pt x="122" y="0"/>
                    <a:pt x="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6" name="Google Shape;1386;p30"/>
          <p:cNvGrpSpPr/>
          <p:nvPr/>
        </p:nvGrpSpPr>
        <p:grpSpPr>
          <a:xfrm>
            <a:off x="11085401" y="5946073"/>
            <a:ext cx="717137" cy="741144"/>
            <a:chOff x="5294267" y="4624350"/>
            <a:chExt cx="383004" cy="395854"/>
          </a:xfrm>
        </p:grpSpPr>
        <p:sp>
          <p:nvSpPr>
            <p:cNvPr id="1387" name="Google Shape;1387;p30"/>
            <p:cNvSpPr/>
            <p:nvPr/>
          </p:nvSpPr>
          <p:spPr>
            <a:xfrm>
              <a:off x="5358550" y="4859712"/>
              <a:ext cx="58369" cy="160492"/>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30"/>
            <p:cNvSpPr/>
            <p:nvPr/>
          </p:nvSpPr>
          <p:spPr>
            <a:xfrm>
              <a:off x="5294267" y="4894594"/>
              <a:ext cx="175454" cy="68546"/>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30"/>
            <p:cNvSpPr/>
            <p:nvPr/>
          </p:nvSpPr>
          <p:spPr>
            <a:xfrm>
              <a:off x="5310447" y="4883895"/>
              <a:ext cx="150836" cy="94033"/>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30"/>
            <p:cNvSpPr/>
            <p:nvPr/>
          </p:nvSpPr>
          <p:spPr>
            <a:xfrm>
              <a:off x="5340805" y="4845446"/>
              <a:ext cx="97252" cy="157795"/>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30"/>
            <p:cNvSpPr/>
            <p:nvPr/>
          </p:nvSpPr>
          <p:spPr>
            <a:xfrm>
              <a:off x="5499297" y="4624350"/>
              <a:ext cx="175454" cy="150575"/>
            </a:xfrm>
            <a:custGeom>
              <a:avLst/>
              <a:gdLst/>
              <a:ahLst/>
              <a:cxnLst/>
              <a:rect l="l" t="t" r="r" b="b"/>
              <a:pathLst>
                <a:path w="2017" h="1731" extrusionOk="0">
                  <a:moveTo>
                    <a:pt x="1166" y="175"/>
                  </a:moveTo>
                  <a:cubicBezTo>
                    <a:pt x="1555" y="175"/>
                    <a:pt x="1871" y="467"/>
                    <a:pt x="1871" y="856"/>
                  </a:cubicBezTo>
                  <a:cubicBezTo>
                    <a:pt x="1871" y="1285"/>
                    <a:pt x="1511" y="1569"/>
                    <a:pt x="1144" y="1569"/>
                  </a:cubicBezTo>
                  <a:cubicBezTo>
                    <a:pt x="971" y="1569"/>
                    <a:pt x="796" y="1506"/>
                    <a:pt x="656" y="1366"/>
                  </a:cubicBezTo>
                  <a:cubicBezTo>
                    <a:pt x="219" y="929"/>
                    <a:pt x="534" y="175"/>
                    <a:pt x="1166" y="175"/>
                  </a:cubicBezTo>
                  <a:close/>
                  <a:moveTo>
                    <a:pt x="1142" y="1"/>
                  </a:moveTo>
                  <a:cubicBezTo>
                    <a:pt x="930" y="1"/>
                    <a:pt x="714" y="77"/>
                    <a:pt x="534" y="248"/>
                  </a:cubicBezTo>
                  <a:cubicBezTo>
                    <a:pt x="0" y="807"/>
                    <a:pt x="389" y="1730"/>
                    <a:pt x="1166" y="1730"/>
                  </a:cubicBezTo>
                  <a:cubicBezTo>
                    <a:pt x="1628" y="1730"/>
                    <a:pt x="2016" y="1342"/>
                    <a:pt x="2016" y="856"/>
                  </a:cubicBezTo>
                  <a:cubicBezTo>
                    <a:pt x="2016" y="344"/>
                    <a:pt x="1590" y="1"/>
                    <a:pt x="1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30"/>
            <p:cNvSpPr/>
            <p:nvPr/>
          </p:nvSpPr>
          <p:spPr>
            <a:xfrm>
              <a:off x="5615653" y="4833656"/>
              <a:ext cx="32352" cy="88957"/>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30"/>
            <p:cNvSpPr/>
            <p:nvPr/>
          </p:nvSpPr>
          <p:spPr>
            <a:xfrm>
              <a:off x="5580022" y="4852990"/>
              <a:ext cx="97250" cy="37993"/>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30"/>
            <p:cNvSpPr/>
            <p:nvPr/>
          </p:nvSpPr>
          <p:spPr>
            <a:xfrm>
              <a:off x="5588990" y="4847059"/>
              <a:ext cx="83605" cy="52120"/>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30"/>
            <p:cNvSpPr/>
            <p:nvPr/>
          </p:nvSpPr>
          <p:spPr>
            <a:xfrm>
              <a:off x="5605817" y="4825749"/>
              <a:ext cx="53904" cy="87462"/>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6" name="Google Shape;1396;p30"/>
          <p:cNvGrpSpPr/>
          <p:nvPr/>
        </p:nvGrpSpPr>
        <p:grpSpPr>
          <a:xfrm rot="7204672">
            <a:off x="-6041" y="380868"/>
            <a:ext cx="717135" cy="364061"/>
            <a:chOff x="5294267" y="4825749"/>
            <a:chExt cx="383004" cy="194455"/>
          </a:xfrm>
        </p:grpSpPr>
        <p:sp>
          <p:nvSpPr>
            <p:cNvPr id="1397" name="Google Shape;1397;p30"/>
            <p:cNvSpPr/>
            <p:nvPr/>
          </p:nvSpPr>
          <p:spPr>
            <a:xfrm>
              <a:off x="5358550" y="4859712"/>
              <a:ext cx="58369" cy="160492"/>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30"/>
            <p:cNvSpPr/>
            <p:nvPr/>
          </p:nvSpPr>
          <p:spPr>
            <a:xfrm>
              <a:off x="5294267" y="4894594"/>
              <a:ext cx="175454" cy="68546"/>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30"/>
            <p:cNvSpPr/>
            <p:nvPr/>
          </p:nvSpPr>
          <p:spPr>
            <a:xfrm>
              <a:off x="5310447" y="4883895"/>
              <a:ext cx="150836" cy="94033"/>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30"/>
            <p:cNvSpPr/>
            <p:nvPr/>
          </p:nvSpPr>
          <p:spPr>
            <a:xfrm>
              <a:off x="5340805" y="4845446"/>
              <a:ext cx="97252" cy="157795"/>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30"/>
            <p:cNvSpPr/>
            <p:nvPr/>
          </p:nvSpPr>
          <p:spPr>
            <a:xfrm>
              <a:off x="5615653" y="4833656"/>
              <a:ext cx="32352" cy="88957"/>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30"/>
            <p:cNvSpPr/>
            <p:nvPr/>
          </p:nvSpPr>
          <p:spPr>
            <a:xfrm>
              <a:off x="5580022" y="4852990"/>
              <a:ext cx="97250" cy="37993"/>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30"/>
            <p:cNvSpPr/>
            <p:nvPr/>
          </p:nvSpPr>
          <p:spPr>
            <a:xfrm>
              <a:off x="5588990" y="4847059"/>
              <a:ext cx="83605" cy="52120"/>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30"/>
            <p:cNvSpPr/>
            <p:nvPr/>
          </p:nvSpPr>
          <p:spPr>
            <a:xfrm>
              <a:off x="5605817" y="4825749"/>
              <a:ext cx="53904" cy="87462"/>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05" name="Google Shape;1405;p30"/>
          <p:cNvSpPr/>
          <p:nvPr/>
        </p:nvSpPr>
        <p:spPr>
          <a:xfrm>
            <a:off x="6255800" y="1714867"/>
            <a:ext cx="4508000" cy="4357600"/>
          </a:xfrm>
          <a:prstGeom prst="roundRect">
            <a:avLst>
              <a:gd name="adj" fmla="val 4556"/>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6" name="Google Shape;1406;p30"/>
          <p:cNvSpPr/>
          <p:nvPr/>
        </p:nvSpPr>
        <p:spPr>
          <a:xfrm>
            <a:off x="1168067" y="1714867"/>
            <a:ext cx="4508000" cy="4357600"/>
          </a:xfrm>
          <a:prstGeom prst="roundRect">
            <a:avLst>
              <a:gd name="adj" fmla="val 4556"/>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57521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hanks">
  <p:cSld name="Thanks">
    <p:bg>
      <p:bgPr>
        <a:blipFill>
          <a:blip r:embed="rId2">
            <a:alphaModFix/>
          </a:blip>
          <a:stretch>
            <a:fillRect/>
          </a:stretch>
        </a:blipFill>
        <a:effectLst/>
      </p:bgPr>
    </p:bg>
    <p:spTree>
      <p:nvGrpSpPr>
        <p:cNvPr id="1" name="Shape 1407"/>
        <p:cNvGrpSpPr/>
        <p:nvPr/>
      </p:nvGrpSpPr>
      <p:grpSpPr>
        <a:xfrm>
          <a:off x="0" y="0"/>
          <a:ext cx="0" cy="0"/>
          <a:chOff x="0" y="0"/>
          <a:chExt cx="0" cy="0"/>
        </a:xfrm>
      </p:grpSpPr>
      <p:sp>
        <p:nvSpPr>
          <p:cNvPr id="1408" name="Google Shape;1408;p31"/>
          <p:cNvSpPr txBox="1">
            <a:spLocks noGrp="1"/>
          </p:cNvSpPr>
          <p:nvPr>
            <p:ph type="subTitle" idx="1"/>
          </p:nvPr>
        </p:nvSpPr>
        <p:spPr>
          <a:xfrm>
            <a:off x="1352600" y="3011817"/>
            <a:ext cx="4406800" cy="121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409" name="Google Shape;1409;p31"/>
          <p:cNvSpPr txBox="1">
            <a:spLocks noGrp="1"/>
          </p:cNvSpPr>
          <p:nvPr>
            <p:ph type="subTitle" idx="2"/>
          </p:nvPr>
        </p:nvSpPr>
        <p:spPr>
          <a:xfrm>
            <a:off x="1352600" y="5446784"/>
            <a:ext cx="4406800" cy="569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600">
                <a:solidFill>
                  <a:schemeClr val="dk1"/>
                </a:solidFill>
                <a:latin typeface="Comfortaa"/>
                <a:ea typeface="Comfortaa"/>
                <a:cs typeface="Comfortaa"/>
                <a:sym typeface="Comfortaa"/>
              </a:defRPr>
            </a:lvl1pPr>
            <a:lvl2pPr lvl="1" algn="ctr" rtl="0">
              <a:spcBef>
                <a:spcPts val="0"/>
              </a:spcBef>
              <a:spcAft>
                <a:spcPts val="0"/>
              </a:spcAft>
              <a:buNone/>
              <a:defRPr sz="1600">
                <a:solidFill>
                  <a:schemeClr val="dk1"/>
                </a:solidFill>
                <a:latin typeface="Comfortaa"/>
                <a:ea typeface="Comfortaa"/>
                <a:cs typeface="Comfortaa"/>
                <a:sym typeface="Comfortaa"/>
              </a:defRPr>
            </a:lvl2pPr>
            <a:lvl3pPr lvl="2" algn="ctr" rtl="0">
              <a:spcBef>
                <a:spcPts val="0"/>
              </a:spcBef>
              <a:spcAft>
                <a:spcPts val="0"/>
              </a:spcAft>
              <a:buNone/>
              <a:defRPr sz="1600">
                <a:solidFill>
                  <a:schemeClr val="dk1"/>
                </a:solidFill>
                <a:latin typeface="Comfortaa"/>
                <a:ea typeface="Comfortaa"/>
                <a:cs typeface="Comfortaa"/>
                <a:sym typeface="Comfortaa"/>
              </a:defRPr>
            </a:lvl3pPr>
            <a:lvl4pPr lvl="3" algn="ctr" rtl="0">
              <a:spcBef>
                <a:spcPts val="0"/>
              </a:spcBef>
              <a:spcAft>
                <a:spcPts val="0"/>
              </a:spcAft>
              <a:buNone/>
              <a:defRPr sz="1600">
                <a:solidFill>
                  <a:schemeClr val="dk1"/>
                </a:solidFill>
                <a:latin typeface="Comfortaa"/>
                <a:ea typeface="Comfortaa"/>
                <a:cs typeface="Comfortaa"/>
                <a:sym typeface="Comfortaa"/>
              </a:defRPr>
            </a:lvl4pPr>
            <a:lvl5pPr lvl="4" algn="ctr" rtl="0">
              <a:spcBef>
                <a:spcPts val="0"/>
              </a:spcBef>
              <a:spcAft>
                <a:spcPts val="0"/>
              </a:spcAft>
              <a:buNone/>
              <a:defRPr sz="1600">
                <a:solidFill>
                  <a:schemeClr val="dk1"/>
                </a:solidFill>
                <a:latin typeface="Comfortaa"/>
                <a:ea typeface="Comfortaa"/>
                <a:cs typeface="Comfortaa"/>
                <a:sym typeface="Comfortaa"/>
              </a:defRPr>
            </a:lvl5pPr>
            <a:lvl6pPr lvl="5" algn="ctr" rtl="0">
              <a:spcBef>
                <a:spcPts val="0"/>
              </a:spcBef>
              <a:spcAft>
                <a:spcPts val="0"/>
              </a:spcAft>
              <a:buNone/>
              <a:defRPr sz="1600">
                <a:solidFill>
                  <a:schemeClr val="dk1"/>
                </a:solidFill>
                <a:latin typeface="Comfortaa"/>
                <a:ea typeface="Comfortaa"/>
                <a:cs typeface="Comfortaa"/>
                <a:sym typeface="Comfortaa"/>
              </a:defRPr>
            </a:lvl6pPr>
            <a:lvl7pPr lvl="6" algn="ctr" rtl="0">
              <a:spcBef>
                <a:spcPts val="0"/>
              </a:spcBef>
              <a:spcAft>
                <a:spcPts val="0"/>
              </a:spcAft>
              <a:buNone/>
              <a:defRPr sz="1600">
                <a:solidFill>
                  <a:schemeClr val="dk1"/>
                </a:solidFill>
                <a:latin typeface="Comfortaa"/>
                <a:ea typeface="Comfortaa"/>
                <a:cs typeface="Comfortaa"/>
                <a:sym typeface="Comfortaa"/>
              </a:defRPr>
            </a:lvl7pPr>
            <a:lvl8pPr lvl="7" algn="ctr" rtl="0">
              <a:spcBef>
                <a:spcPts val="0"/>
              </a:spcBef>
              <a:spcAft>
                <a:spcPts val="0"/>
              </a:spcAft>
              <a:buNone/>
              <a:defRPr sz="1600">
                <a:solidFill>
                  <a:schemeClr val="dk1"/>
                </a:solidFill>
                <a:latin typeface="Comfortaa"/>
                <a:ea typeface="Comfortaa"/>
                <a:cs typeface="Comfortaa"/>
                <a:sym typeface="Comfortaa"/>
              </a:defRPr>
            </a:lvl8pPr>
            <a:lvl9pPr lvl="8" algn="ctr" rtl="0">
              <a:spcBef>
                <a:spcPts val="0"/>
              </a:spcBef>
              <a:spcAft>
                <a:spcPts val="0"/>
              </a:spcAft>
              <a:buNone/>
              <a:defRPr sz="1600">
                <a:solidFill>
                  <a:schemeClr val="dk1"/>
                </a:solidFill>
                <a:latin typeface="Comfortaa"/>
                <a:ea typeface="Comfortaa"/>
                <a:cs typeface="Comfortaa"/>
                <a:sym typeface="Comfortaa"/>
              </a:defRPr>
            </a:lvl9pPr>
          </a:lstStyle>
          <a:p>
            <a:endParaRPr/>
          </a:p>
        </p:txBody>
      </p:sp>
      <p:sp>
        <p:nvSpPr>
          <p:cNvPr id="1410" name="Google Shape;1410;p31"/>
          <p:cNvSpPr txBox="1"/>
          <p:nvPr/>
        </p:nvSpPr>
        <p:spPr>
          <a:xfrm>
            <a:off x="1444400" y="4243151"/>
            <a:ext cx="4223200" cy="757600"/>
          </a:xfrm>
          <a:prstGeom prst="rect">
            <a:avLst/>
          </a:prstGeom>
          <a:noFill/>
          <a:ln>
            <a:noFill/>
          </a:ln>
        </p:spPr>
        <p:txBody>
          <a:bodyPr spcFirstLastPara="1" wrap="square" lIns="121900" tIns="121900" rIns="121900" bIns="121900" anchor="t" anchorCtr="0">
            <a:noAutofit/>
          </a:bodyPr>
          <a:lstStyle/>
          <a:p>
            <a:pPr marL="0" lvl="0" indent="0" algn="ctr" rtl="0">
              <a:lnSpc>
                <a:spcPct val="114000"/>
              </a:lnSpc>
              <a:spcBef>
                <a:spcPts val="0"/>
              </a:spcBef>
              <a:spcAft>
                <a:spcPts val="0"/>
              </a:spcAft>
              <a:buClr>
                <a:schemeClr val="dk1"/>
              </a:buClr>
              <a:buSzPts val="1100"/>
              <a:buFont typeface="Arial"/>
              <a:buNone/>
            </a:pPr>
            <a:r>
              <a:rPr lang="en" sz="1600" b="1">
                <a:solidFill>
                  <a:schemeClr val="dk1"/>
                </a:solidFill>
                <a:latin typeface="Comfortaa"/>
                <a:ea typeface="Comfortaa"/>
                <a:cs typeface="Comfortaa"/>
                <a:sym typeface="Comfortaa"/>
              </a:rPr>
              <a:t>CREDITS:</a:t>
            </a:r>
            <a:r>
              <a:rPr lang="en" sz="1600">
                <a:solidFill>
                  <a:schemeClr val="dk1"/>
                </a:solidFill>
                <a:latin typeface="Comfortaa"/>
                <a:ea typeface="Comfortaa"/>
                <a:cs typeface="Comfortaa"/>
                <a:sym typeface="Comfortaa"/>
              </a:rPr>
              <a:t> This presentation template was created by </a:t>
            </a:r>
            <a:r>
              <a:rPr lang="en" sz="1600" b="1">
                <a:solidFill>
                  <a:schemeClr val="dk1"/>
                </a:solidFill>
                <a:uFill>
                  <a:noFill/>
                </a:uFill>
                <a:latin typeface="Comfortaa"/>
                <a:ea typeface="Comfortaa"/>
                <a:cs typeface="Comfortaa"/>
                <a:sym typeface="Comfortaa"/>
                <a:hlinkClick r:id="rId3">
                  <a:extLst>
                    <a:ext uri="{A12FA001-AC4F-418D-AE19-62706E023703}">
                      <ahyp:hlinkClr xmlns:ahyp="http://schemas.microsoft.com/office/drawing/2018/hyperlinkcolor" val="tx"/>
                    </a:ext>
                  </a:extLst>
                </a:hlinkClick>
              </a:rPr>
              <a:t>Slidesgo</a:t>
            </a:r>
            <a:r>
              <a:rPr lang="en" sz="1600" b="1">
                <a:solidFill>
                  <a:schemeClr val="dk1"/>
                </a:solidFill>
                <a:latin typeface="Comfortaa"/>
                <a:ea typeface="Comfortaa"/>
                <a:cs typeface="Comfortaa"/>
                <a:sym typeface="Comfortaa"/>
              </a:rPr>
              <a:t>,</a:t>
            </a:r>
            <a:r>
              <a:rPr lang="en" sz="1600">
                <a:solidFill>
                  <a:schemeClr val="dk1"/>
                </a:solidFill>
                <a:latin typeface="Comfortaa"/>
                <a:ea typeface="Comfortaa"/>
                <a:cs typeface="Comfortaa"/>
                <a:sym typeface="Comfortaa"/>
              </a:rPr>
              <a:t> including icons by </a:t>
            </a:r>
            <a:r>
              <a:rPr lang="en" sz="1600" b="1">
                <a:solidFill>
                  <a:schemeClr val="dk1"/>
                </a:solidFill>
                <a:uFill>
                  <a:noFill/>
                </a:uFill>
                <a:latin typeface="Comfortaa"/>
                <a:ea typeface="Comfortaa"/>
                <a:cs typeface="Comfortaa"/>
                <a:sym typeface="Comfortaa"/>
                <a:hlinkClick r:id="rId4">
                  <a:extLst>
                    <a:ext uri="{A12FA001-AC4F-418D-AE19-62706E023703}">
                      <ahyp:hlinkClr xmlns:ahyp="http://schemas.microsoft.com/office/drawing/2018/hyperlinkcolor" val="tx"/>
                    </a:ext>
                  </a:extLst>
                </a:hlinkClick>
              </a:rPr>
              <a:t>Flaticon</a:t>
            </a:r>
            <a:r>
              <a:rPr lang="en" sz="1600" b="1">
                <a:solidFill>
                  <a:schemeClr val="dk1"/>
                </a:solidFill>
                <a:latin typeface="Comfortaa"/>
                <a:ea typeface="Comfortaa"/>
                <a:cs typeface="Comfortaa"/>
                <a:sym typeface="Comfortaa"/>
              </a:rPr>
              <a:t>, </a:t>
            </a:r>
            <a:r>
              <a:rPr lang="en" sz="1600">
                <a:solidFill>
                  <a:schemeClr val="dk1"/>
                </a:solidFill>
                <a:latin typeface="Comfortaa"/>
                <a:ea typeface="Comfortaa"/>
                <a:cs typeface="Comfortaa"/>
                <a:sym typeface="Comfortaa"/>
              </a:rPr>
              <a:t>infographics &amp; images by </a:t>
            </a:r>
            <a:r>
              <a:rPr lang="en" sz="1600" b="1">
                <a:solidFill>
                  <a:schemeClr val="dk1"/>
                </a:solidFill>
                <a:uFill>
                  <a:noFill/>
                </a:uFill>
                <a:latin typeface="Comfortaa"/>
                <a:ea typeface="Comfortaa"/>
                <a:cs typeface="Comfortaa"/>
                <a:sym typeface="Comfortaa"/>
                <a:hlinkClick r:id="rId5">
                  <a:extLst>
                    <a:ext uri="{A12FA001-AC4F-418D-AE19-62706E023703}">
                      <ahyp:hlinkClr xmlns:ahyp="http://schemas.microsoft.com/office/drawing/2018/hyperlinkcolor" val="tx"/>
                    </a:ext>
                  </a:extLst>
                </a:hlinkClick>
              </a:rPr>
              <a:t>Freepik</a:t>
            </a:r>
            <a:r>
              <a:rPr lang="en" sz="1600" b="1">
                <a:solidFill>
                  <a:schemeClr val="dk1"/>
                </a:solidFill>
                <a:latin typeface="Comfortaa"/>
                <a:ea typeface="Comfortaa"/>
                <a:cs typeface="Comfortaa"/>
                <a:sym typeface="Comfortaa"/>
              </a:rPr>
              <a:t> </a:t>
            </a:r>
            <a:endParaRPr sz="1600" b="1">
              <a:solidFill>
                <a:schemeClr val="dk1"/>
              </a:solidFill>
              <a:latin typeface="Comfortaa"/>
              <a:ea typeface="Comfortaa"/>
              <a:cs typeface="Comfortaa"/>
              <a:sym typeface="Comfortaa"/>
            </a:endParaRPr>
          </a:p>
        </p:txBody>
      </p:sp>
      <p:sp>
        <p:nvSpPr>
          <p:cNvPr id="1411" name="Google Shape;1411;p31"/>
          <p:cNvSpPr txBox="1">
            <a:spLocks noGrp="1"/>
          </p:cNvSpPr>
          <p:nvPr>
            <p:ph type="title"/>
          </p:nvPr>
        </p:nvSpPr>
        <p:spPr>
          <a:xfrm>
            <a:off x="880600" y="985817"/>
            <a:ext cx="5350800" cy="1213200"/>
          </a:xfrm>
          <a:prstGeom prst="rect">
            <a:avLst/>
          </a:prstGeom>
          <a:noFill/>
          <a:ln>
            <a:noFill/>
          </a:ln>
        </p:spPr>
        <p:txBody>
          <a:bodyPr spcFirstLastPara="1" wrap="square" lIns="0" tIns="0" rIns="0" bIns="0" anchor="t" anchorCtr="0">
            <a:noAutofit/>
          </a:bodyPr>
          <a:lstStyle>
            <a:lvl1pPr lvl="0" rtl="0">
              <a:spcBef>
                <a:spcPts val="0"/>
              </a:spcBef>
              <a:spcAft>
                <a:spcPts val="0"/>
              </a:spcAft>
              <a:buSzPts val="3300"/>
              <a:buNone/>
              <a:defRPr sz="9600" i="0"/>
            </a:lvl1pPr>
            <a:lvl2pPr lvl="1" rtl="0">
              <a:spcBef>
                <a:spcPts val="0"/>
              </a:spcBef>
              <a:spcAft>
                <a:spcPts val="0"/>
              </a:spcAft>
              <a:buSzPts val="3300"/>
              <a:buNone/>
              <a:defRPr sz="4400"/>
            </a:lvl2pPr>
            <a:lvl3pPr lvl="2" rtl="0">
              <a:spcBef>
                <a:spcPts val="0"/>
              </a:spcBef>
              <a:spcAft>
                <a:spcPts val="0"/>
              </a:spcAft>
              <a:buSzPts val="3300"/>
              <a:buNone/>
              <a:defRPr sz="4400"/>
            </a:lvl3pPr>
            <a:lvl4pPr lvl="3" rtl="0">
              <a:spcBef>
                <a:spcPts val="0"/>
              </a:spcBef>
              <a:spcAft>
                <a:spcPts val="0"/>
              </a:spcAft>
              <a:buSzPts val="3300"/>
              <a:buNone/>
              <a:defRPr sz="4400"/>
            </a:lvl4pPr>
            <a:lvl5pPr lvl="4" rtl="0">
              <a:spcBef>
                <a:spcPts val="0"/>
              </a:spcBef>
              <a:spcAft>
                <a:spcPts val="0"/>
              </a:spcAft>
              <a:buSzPts val="3300"/>
              <a:buNone/>
              <a:defRPr sz="4400"/>
            </a:lvl5pPr>
            <a:lvl6pPr lvl="5" rtl="0">
              <a:spcBef>
                <a:spcPts val="0"/>
              </a:spcBef>
              <a:spcAft>
                <a:spcPts val="0"/>
              </a:spcAft>
              <a:buSzPts val="3300"/>
              <a:buNone/>
              <a:defRPr sz="4400"/>
            </a:lvl6pPr>
            <a:lvl7pPr lvl="6" rtl="0">
              <a:spcBef>
                <a:spcPts val="0"/>
              </a:spcBef>
              <a:spcAft>
                <a:spcPts val="0"/>
              </a:spcAft>
              <a:buSzPts val="3300"/>
              <a:buNone/>
              <a:defRPr sz="4400"/>
            </a:lvl7pPr>
            <a:lvl8pPr lvl="7" rtl="0">
              <a:spcBef>
                <a:spcPts val="0"/>
              </a:spcBef>
              <a:spcAft>
                <a:spcPts val="0"/>
              </a:spcAft>
              <a:buSzPts val="3300"/>
              <a:buNone/>
              <a:defRPr sz="4400"/>
            </a:lvl8pPr>
            <a:lvl9pPr lvl="8" rtl="0">
              <a:spcBef>
                <a:spcPts val="0"/>
              </a:spcBef>
              <a:spcAft>
                <a:spcPts val="0"/>
              </a:spcAft>
              <a:buSzPts val="3300"/>
              <a:buNone/>
              <a:defRPr sz="4400"/>
            </a:lvl9pPr>
          </a:lstStyle>
          <a:p>
            <a:endParaRPr/>
          </a:p>
        </p:txBody>
      </p:sp>
      <p:grpSp>
        <p:nvGrpSpPr>
          <p:cNvPr id="1412" name="Google Shape;1412;p31"/>
          <p:cNvGrpSpPr/>
          <p:nvPr/>
        </p:nvGrpSpPr>
        <p:grpSpPr>
          <a:xfrm>
            <a:off x="10295624" y="864110"/>
            <a:ext cx="3367777" cy="2147740"/>
            <a:chOff x="7239867" y="1514545"/>
            <a:chExt cx="2525833" cy="1610805"/>
          </a:xfrm>
        </p:grpSpPr>
        <p:grpSp>
          <p:nvGrpSpPr>
            <p:cNvPr id="1413" name="Google Shape;1413;p31"/>
            <p:cNvGrpSpPr/>
            <p:nvPr/>
          </p:nvGrpSpPr>
          <p:grpSpPr>
            <a:xfrm>
              <a:off x="7346663" y="1514545"/>
              <a:ext cx="2419037" cy="1551678"/>
              <a:chOff x="7410211" y="1555302"/>
              <a:chExt cx="2355440" cy="1510884"/>
            </a:xfrm>
          </p:grpSpPr>
          <p:grpSp>
            <p:nvGrpSpPr>
              <p:cNvPr id="1414" name="Google Shape;1414;p31"/>
              <p:cNvGrpSpPr/>
              <p:nvPr/>
            </p:nvGrpSpPr>
            <p:grpSpPr>
              <a:xfrm>
                <a:off x="7410211" y="1555302"/>
                <a:ext cx="2355440" cy="1510884"/>
                <a:chOff x="761258" y="2062480"/>
                <a:chExt cx="1646470" cy="1056119"/>
              </a:xfrm>
            </p:grpSpPr>
            <p:sp>
              <p:nvSpPr>
                <p:cNvPr id="1415" name="Google Shape;1415;p31"/>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31"/>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31"/>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31"/>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31"/>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31"/>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1" name="Google Shape;1421;p31"/>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31"/>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3" name="Google Shape;1423;p31"/>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4" name="Google Shape;1424;p31"/>
          <p:cNvGrpSpPr/>
          <p:nvPr/>
        </p:nvGrpSpPr>
        <p:grpSpPr>
          <a:xfrm>
            <a:off x="6390024" y="328473"/>
            <a:ext cx="1989067" cy="867039"/>
            <a:chOff x="3965010" y="571479"/>
            <a:chExt cx="1651683" cy="719972"/>
          </a:xfrm>
        </p:grpSpPr>
        <p:grpSp>
          <p:nvGrpSpPr>
            <p:cNvPr id="1425" name="Google Shape;1425;p31"/>
            <p:cNvGrpSpPr/>
            <p:nvPr/>
          </p:nvGrpSpPr>
          <p:grpSpPr>
            <a:xfrm>
              <a:off x="3965010" y="571479"/>
              <a:ext cx="1446820" cy="719972"/>
              <a:chOff x="3953250" y="571500"/>
              <a:chExt cx="1383325" cy="766825"/>
            </a:xfrm>
          </p:grpSpPr>
          <p:grpSp>
            <p:nvGrpSpPr>
              <p:cNvPr id="1426" name="Google Shape;1426;p31"/>
              <p:cNvGrpSpPr/>
              <p:nvPr/>
            </p:nvGrpSpPr>
            <p:grpSpPr>
              <a:xfrm>
                <a:off x="3953250" y="571500"/>
                <a:ext cx="1383166" cy="669650"/>
                <a:chOff x="897088" y="2374675"/>
                <a:chExt cx="1383166" cy="669650"/>
              </a:xfrm>
            </p:grpSpPr>
            <p:sp>
              <p:nvSpPr>
                <p:cNvPr id="1427" name="Google Shape;1427;p31"/>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31"/>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31"/>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31"/>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31" name="Google Shape;1431;p31"/>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32" name="Google Shape;1432;p31"/>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3" name="Google Shape;1433;p31"/>
          <p:cNvGrpSpPr/>
          <p:nvPr/>
        </p:nvGrpSpPr>
        <p:grpSpPr>
          <a:xfrm flipH="1">
            <a:off x="223944" y="5965307"/>
            <a:ext cx="717137" cy="741144"/>
            <a:chOff x="5294267" y="4624350"/>
            <a:chExt cx="383004" cy="395854"/>
          </a:xfrm>
        </p:grpSpPr>
        <p:sp>
          <p:nvSpPr>
            <p:cNvPr id="1434" name="Google Shape;1434;p31"/>
            <p:cNvSpPr/>
            <p:nvPr/>
          </p:nvSpPr>
          <p:spPr>
            <a:xfrm>
              <a:off x="5358550" y="4859712"/>
              <a:ext cx="58369" cy="160492"/>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31"/>
            <p:cNvSpPr/>
            <p:nvPr/>
          </p:nvSpPr>
          <p:spPr>
            <a:xfrm>
              <a:off x="5294267" y="4894594"/>
              <a:ext cx="175454" cy="68546"/>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31"/>
            <p:cNvSpPr/>
            <p:nvPr/>
          </p:nvSpPr>
          <p:spPr>
            <a:xfrm>
              <a:off x="5310447" y="4883895"/>
              <a:ext cx="150836" cy="94033"/>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31"/>
            <p:cNvSpPr/>
            <p:nvPr/>
          </p:nvSpPr>
          <p:spPr>
            <a:xfrm>
              <a:off x="5340805" y="4845446"/>
              <a:ext cx="97252" cy="157795"/>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31"/>
            <p:cNvSpPr/>
            <p:nvPr/>
          </p:nvSpPr>
          <p:spPr>
            <a:xfrm>
              <a:off x="5499297" y="4624350"/>
              <a:ext cx="175454" cy="150575"/>
            </a:xfrm>
            <a:custGeom>
              <a:avLst/>
              <a:gdLst/>
              <a:ahLst/>
              <a:cxnLst/>
              <a:rect l="l" t="t" r="r" b="b"/>
              <a:pathLst>
                <a:path w="2017" h="1731" extrusionOk="0">
                  <a:moveTo>
                    <a:pt x="1166" y="175"/>
                  </a:moveTo>
                  <a:cubicBezTo>
                    <a:pt x="1555" y="175"/>
                    <a:pt x="1871" y="467"/>
                    <a:pt x="1871" y="856"/>
                  </a:cubicBezTo>
                  <a:cubicBezTo>
                    <a:pt x="1871" y="1285"/>
                    <a:pt x="1511" y="1569"/>
                    <a:pt x="1144" y="1569"/>
                  </a:cubicBezTo>
                  <a:cubicBezTo>
                    <a:pt x="971" y="1569"/>
                    <a:pt x="796" y="1506"/>
                    <a:pt x="656" y="1366"/>
                  </a:cubicBezTo>
                  <a:cubicBezTo>
                    <a:pt x="219" y="929"/>
                    <a:pt x="534" y="175"/>
                    <a:pt x="1166" y="175"/>
                  </a:cubicBezTo>
                  <a:close/>
                  <a:moveTo>
                    <a:pt x="1142" y="1"/>
                  </a:moveTo>
                  <a:cubicBezTo>
                    <a:pt x="930" y="1"/>
                    <a:pt x="714" y="77"/>
                    <a:pt x="534" y="248"/>
                  </a:cubicBezTo>
                  <a:cubicBezTo>
                    <a:pt x="0" y="807"/>
                    <a:pt x="389" y="1730"/>
                    <a:pt x="1166" y="1730"/>
                  </a:cubicBezTo>
                  <a:cubicBezTo>
                    <a:pt x="1628" y="1730"/>
                    <a:pt x="2016" y="1342"/>
                    <a:pt x="2016" y="856"/>
                  </a:cubicBezTo>
                  <a:cubicBezTo>
                    <a:pt x="2016" y="344"/>
                    <a:pt x="1590" y="1"/>
                    <a:pt x="1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31"/>
            <p:cNvSpPr/>
            <p:nvPr/>
          </p:nvSpPr>
          <p:spPr>
            <a:xfrm>
              <a:off x="5615653" y="4833656"/>
              <a:ext cx="32352" cy="88957"/>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31"/>
            <p:cNvSpPr/>
            <p:nvPr/>
          </p:nvSpPr>
          <p:spPr>
            <a:xfrm>
              <a:off x="5580022" y="4852990"/>
              <a:ext cx="97250" cy="37993"/>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31"/>
            <p:cNvSpPr/>
            <p:nvPr/>
          </p:nvSpPr>
          <p:spPr>
            <a:xfrm>
              <a:off x="5588990" y="4847059"/>
              <a:ext cx="83605" cy="52120"/>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31"/>
            <p:cNvSpPr/>
            <p:nvPr/>
          </p:nvSpPr>
          <p:spPr>
            <a:xfrm>
              <a:off x="5605817" y="4825749"/>
              <a:ext cx="53904" cy="87462"/>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43" name="Google Shape;1443;p31"/>
          <p:cNvGrpSpPr/>
          <p:nvPr/>
        </p:nvGrpSpPr>
        <p:grpSpPr>
          <a:xfrm>
            <a:off x="-1943926" y="1294377"/>
            <a:ext cx="3068387" cy="2425553"/>
            <a:chOff x="-1457944" y="970782"/>
            <a:chExt cx="2301290" cy="1819165"/>
          </a:xfrm>
        </p:grpSpPr>
        <p:grpSp>
          <p:nvGrpSpPr>
            <p:cNvPr id="1444" name="Google Shape;1444;p31"/>
            <p:cNvGrpSpPr/>
            <p:nvPr/>
          </p:nvGrpSpPr>
          <p:grpSpPr>
            <a:xfrm>
              <a:off x="-1457944" y="970782"/>
              <a:ext cx="2167373" cy="1819165"/>
              <a:chOff x="958238" y="2157575"/>
              <a:chExt cx="1115191" cy="936025"/>
            </a:xfrm>
          </p:grpSpPr>
          <p:sp>
            <p:nvSpPr>
              <p:cNvPr id="1445" name="Google Shape;1445;p31"/>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31"/>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31"/>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31"/>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31"/>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31"/>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1" name="Google Shape;1451;p31"/>
            <p:cNvSpPr/>
            <p:nvPr/>
          </p:nvSpPr>
          <p:spPr>
            <a:xfrm>
              <a:off x="-1323994" y="975921"/>
              <a:ext cx="2167340" cy="1644261"/>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701089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1452"/>
        <p:cNvGrpSpPr/>
        <p:nvPr/>
      </p:nvGrpSpPr>
      <p:grpSpPr>
        <a:xfrm>
          <a:off x="0" y="0"/>
          <a:ext cx="0" cy="0"/>
          <a:chOff x="0" y="0"/>
          <a:chExt cx="0" cy="0"/>
        </a:xfrm>
      </p:grpSpPr>
      <p:sp>
        <p:nvSpPr>
          <p:cNvPr id="1453" name="Google Shape;1453;p32"/>
          <p:cNvSpPr/>
          <p:nvPr/>
        </p:nvSpPr>
        <p:spPr>
          <a:xfrm>
            <a:off x="9782600" y="6834634"/>
            <a:ext cx="145667" cy="23367"/>
          </a:xfrm>
          <a:custGeom>
            <a:avLst/>
            <a:gdLst/>
            <a:ahLst/>
            <a:cxnLst/>
            <a:rect l="l" t="t" r="r" b="b"/>
            <a:pathLst>
              <a:path w="4370" h="701" extrusionOk="0">
                <a:moveTo>
                  <a:pt x="0" y="0"/>
                </a:moveTo>
                <a:lnTo>
                  <a:pt x="0" y="701"/>
                </a:lnTo>
                <a:lnTo>
                  <a:pt x="4370" y="701"/>
                </a:lnTo>
                <a:lnTo>
                  <a:pt x="4370"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54" name="Google Shape;1454;p32"/>
          <p:cNvGrpSpPr/>
          <p:nvPr/>
        </p:nvGrpSpPr>
        <p:grpSpPr>
          <a:xfrm flipH="1">
            <a:off x="-396262" y="1235567"/>
            <a:ext cx="1367964" cy="1081376"/>
            <a:chOff x="855987" y="2204128"/>
            <a:chExt cx="1217483" cy="962421"/>
          </a:xfrm>
        </p:grpSpPr>
        <p:grpSp>
          <p:nvGrpSpPr>
            <p:cNvPr id="1455" name="Google Shape;1455;p32"/>
            <p:cNvGrpSpPr/>
            <p:nvPr/>
          </p:nvGrpSpPr>
          <p:grpSpPr>
            <a:xfrm>
              <a:off x="855987" y="2204128"/>
              <a:ext cx="1146639" cy="962421"/>
              <a:chOff x="958238" y="2157575"/>
              <a:chExt cx="1115191" cy="936025"/>
            </a:xfrm>
          </p:grpSpPr>
          <p:sp>
            <p:nvSpPr>
              <p:cNvPr id="1456" name="Google Shape;1456;p32"/>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32"/>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32"/>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32"/>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32"/>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32"/>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62" name="Google Shape;1462;p32"/>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3" name="Google Shape;1463;p32"/>
          <p:cNvGrpSpPr/>
          <p:nvPr/>
        </p:nvGrpSpPr>
        <p:grpSpPr>
          <a:xfrm rot="-3617422" flipH="1">
            <a:off x="11321327" y="6139941"/>
            <a:ext cx="852331" cy="509352"/>
            <a:chOff x="1202177" y="4613417"/>
            <a:chExt cx="528376" cy="315757"/>
          </a:xfrm>
        </p:grpSpPr>
        <p:sp>
          <p:nvSpPr>
            <p:cNvPr id="1464" name="Google Shape;1464;p32"/>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32"/>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32"/>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32"/>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32"/>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32"/>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0" name="Google Shape;1470;p32"/>
          <p:cNvGrpSpPr/>
          <p:nvPr/>
        </p:nvGrpSpPr>
        <p:grpSpPr>
          <a:xfrm flipH="1">
            <a:off x="83546" y="5593040"/>
            <a:ext cx="888153" cy="1297929"/>
            <a:chOff x="-1047799" y="3300294"/>
            <a:chExt cx="439014" cy="641607"/>
          </a:xfrm>
        </p:grpSpPr>
        <p:sp>
          <p:nvSpPr>
            <p:cNvPr id="1471" name="Google Shape;1471;p32"/>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32"/>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32"/>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32"/>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32"/>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32"/>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32"/>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32"/>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32"/>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32"/>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32"/>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32"/>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32"/>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84" name="Google Shape;1484;p32"/>
          <p:cNvGrpSpPr/>
          <p:nvPr/>
        </p:nvGrpSpPr>
        <p:grpSpPr>
          <a:xfrm rot="10800000" flipH="1">
            <a:off x="10426901" y="-295959"/>
            <a:ext cx="2120540" cy="924348"/>
            <a:chOff x="3965010" y="571479"/>
            <a:chExt cx="1651683" cy="719972"/>
          </a:xfrm>
        </p:grpSpPr>
        <p:grpSp>
          <p:nvGrpSpPr>
            <p:cNvPr id="1485" name="Google Shape;1485;p32"/>
            <p:cNvGrpSpPr/>
            <p:nvPr/>
          </p:nvGrpSpPr>
          <p:grpSpPr>
            <a:xfrm>
              <a:off x="3965010" y="571479"/>
              <a:ext cx="1446820" cy="719972"/>
              <a:chOff x="3953250" y="571500"/>
              <a:chExt cx="1383325" cy="766825"/>
            </a:xfrm>
          </p:grpSpPr>
          <p:grpSp>
            <p:nvGrpSpPr>
              <p:cNvPr id="1486" name="Google Shape;1486;p32"/>
              <p:cNvGrpSpPr/>
              <p:nvPr/>
            </p:nvGrpSpPr>
            <p:grpSpPr>
              <a:xfrm>
                <a:off x="3953250" y="571500"/>
                <a:ext cx="1383166" cy="669650"/>
                <a:chOff x="897088" y="2374675"/>
                <a:chExt cx="1383166" cy="669650"/>
              </a:xfrm>
            </p:grpSpPr>
            <p:sp>
              <p:nvSpPr>
                <p:cNvPr id="1487" name="Google Shape;1487;p32"/>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32"/>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32"/>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32"/>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91" name="Google Shape;1491;p32"/>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92" name="Google Shape;1492;p32"/>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3" name="Google Shape;1493;p32"/>
          <p:cNvGrpSpPr/>
          <p:nvPr/>
        </p:nvGrpSpPr>
        <p:grpSpPr>
          <a:xfrm rot="2839265">
            <a:off x="761753" y="-227152"/>
            <a:ext cx="1065720" cy="1386513"/>
            <a:chOff x="4318023" y="4113296"/>
            <a:chExt cx="716422" cy="932073"/>
          </a:xfrm>
        </p:grpSpPr>
        <p:sp>
          <p:nvSpPr>
            <p:cNvPr id="1494" name="Google Shape;1494;p32"/>
            <p:cNvSpPr/>
            <p:nvPr/>
          </p:nvSpPr>
          <p:spPr>
            <a:xfrm>
              <a:off x="4842115" y="4245779"/>
              <a:ext cx="192329" cy="205812"/>
            </a:xfrm>
            <a:custGeom>
              <a:avLst/>
              <a:gdLst/>
              <a:ahLst/>
              <a:cxnLst/>
              <a:rect l="l" t="t" r="r" b="b"/>
              <a:pathLst>
                <a:path w="2211" h="2366" extrusionOk="0">
                  <a:moveTo>
                    <a:pt x="1579" y="179"/>
                  </a:moveTo>
                  <a:cubicBezTo>
                    <a:pt x="1798" y="179"/>
                    <a:pt x="1943" y="252"/>
                    <a:pt x="1992" y="422"/>
                  </a:cubicBezTo>
                  <a:cubicBezTo>
                    <a:pt x="2041" y="519"/>
                    <a:pt x="2016" y="616"/>
                    <a:pt x="1968" y="689"/>
                  </a:cubicBezTo>
                  <a:cubicBezTo>
                    <a:pt x="1798" y="908"/>
                    <a:pt x="1239" y="1005"/>
                    <a:pt x="802" y="1005"/>
                  </a:cubicBezTo>
                  <a:lnTo>
                    <a:pt x="777" y="1005"/>
                  </a:lnTo>
                  <a:cubicBezTo>
                    <a:pt x="705" y="1005"/>
                    <a:pt x="680" y="1054"/>
                    <a:pt x="705" y="1127"/>
                  </a:cubicBezTo>
                  <a:cubicBezTo>
                    <a:pt x="802" y="1321"/>
                    <a:pt x="1045" y="1904"/>
                    <a:pt x="826" y="2171"/>
                  </a:cubicBezTo>
                  <a:cubicBezTo>
                    <a:pt x="802" y="2195"/>
                    <a:pt x="777" y="2195"/>
                    <a:pt x="777" y="2195"/>
                  </a:cubicBezTo>
                  <a:cubicBezTo>
                    <a:pt x="632" y="2195"/>
                    <a:pt x="364" y="1782"/>
                    <a:pt x="170" y="1369"/>
                  </a:cubicBezTo>
                  <a:lnTo>
                    <a:pt x="486" y="495"/>
                  </a:lnTo>
                  <a:cubicBezTo>
                    <a:pt x="826" y="325"/>
                    <a:pt x="1190" y="203"/>
                    <a:pt x="1579" y="179"/>
                  </a:cubicBezTo>
                  <a:close/>
                  <a:moveTo>
                    <a:pt x="1663" y="1"/>
                  </a:moveTo>
                  <a:cubicBezTo>
                    <a:pt x="1635" y="1"/>
                    <a:pt x="1607" y="4"/>
                    <a:pt x="1579" y="9"/>
                  </a:cubicBezTo>
                  <a:cubicBezTo>
                    <a:pt x="1142" y="33"/>
                    <a:pt x="753" y="155"/>
                    <a:pt x="389" y="349"/>
                  </a:cubicBezTo>
                  <a:cubicBezTo>
                    <a:pt x="364" y="374"/>
                    <a:pt x="340" y="374"/>
                    <a:pt x="340" y="398"/>
                  </a:cubicBezTo>
                  <a:lnTo>
                    <a:pt x="0" y="1345"/>
                  </a:lnTo>
                  <a:cubicBezTo>
                    <a:pt x="0" y="1345"/>
                    <a:pt x="0" y="1369"/>
                    <a:pt x="0" y="1394"/>
                  </a:cubicBezTo>
                  <a:cubicBezTo>
                    <a:pt x="73" y="1564"/>
                    <a:pt x="437" y="2365"/>
                    <a:pt x="777" y="2365"/>
                  </a:cubicBezTo>
                  <a:cubicBezTo>
                    <a:pt x="850" y="2365"/>
                    <a:pt x="923" y="2341"/>
                    <a:pt x="972" y="2268"/>
                  </a:cubicBezTo>
                  <a:cubicBezTo>
                    <a:pt x="1215" y="1953"/>
                    <a:pt x="1020" y="1394"/>
                    <a:pt x="899" y="1151"/>
                  </a:cubicBezTo>
                  <a:cubicBezTo>
                    <a:pt x="1215" y="1151"/>
                    <a:pt x="1871" y="1102"/>
                    <a:pt x="2089" y="786"/>
                  </a:cubicBezTo>
                  <a:cubicBezTo>
                    <a:pt x="2186" y="665"/>
                    <a:pt x="2211" y="519"/>
                    <a:pt x="2162" y="374"/>
                  </a:cubicBezTo>
                  <a:cubicBezTo>
                    <a:pt x="2076" y="159"/>
                    <a:pt x="187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32"/>
            <p:cNvSpPr/>
            <p:nvPr/>
          </p:nvSpPr>
          <p:spPr>
            <a:xfrm>
              <a:off x="4730077" y="4175144"/>
              <a:ext cx="156491" cy="223645"/>
            </a:xfrm>
            <a:custGeom>
              <a:avLst/>
              <a:gdLst/>
              <a:ahLst/>
              <a:cxnLst/>
              <a:rect l="l" t="t" r="r" b="b"/>
              <a:pathLst>
                <a:path w="1799" h="2571" extrusionOk="0">
                  <a:moveTo>
                    <a:pt x="649" y="0"/>
                  </a:moveTo>
                  <a:cubicBezTo>
                    <a:pt x="597" y="0"/>
                    <a:pt x="542" y="6"/>
                    <a:pt x="486" y="19"/>
                  </a:cubicBezTo>
                  <a:cubicBezTo>
                    <a:pt x="365" y="44"/>
                    <a:pt x="244" y="141"/>
                    <a:pt x="195" y="262"/>
                  </a:cubicBezTo>
                  <a:cubicBezTo>
                    <a:pt x="98" y="602"/>
                    <a:pt x="511" y="1113"/>
                    <a:pt x="827" y="1501"/>
                  </a:cubicBezTo>
                  <a:cubicBezTo>
                    <a:pt x="632" y="1574"/>
                    <a:pt x="462" y="1671"/>
                    <a:pt x="292" y="1793"/>
                  </a:cubicBezTo>
                  <a:cubicBezTo>
                    <a:pt x="122" y="1890"/>
                    <a:pt x="1" y="2109"/>
                    <a:pt x="49" y="2327"/>
                  </a:cubicBezTo>
                  <a:cubicBezTo>
                    <a:pt x="49" y="2400"/>
                    <a:pt x="122" y="2497"/>
                    <a:pt x="195" y="2522"/>
                  </a:cubicBezTo>
                  <a:cubicBezTo>
                    <a:pt x="268" y="2546"/>
                    <a:pt x="341" y="2570"/>
                    <a:pt x="414" y="2570"/>
                  </a:cubicBezTo>
                  <a:cubicBezTo>
                    <a:pt x="754" y="2522"/>
                    <a:pt x="1094" y="2424"/>
                    <a:pt x="1410" y="2254"/>
                  </a:cubicBezTo>
                  <a:cubicBezTo>
                    <a:pt x="1458" y="2230"/>
                    <a:pt x="1458" y="2181"/>
                    <a:pt x="1434" y="2133"/>
                  </a:cubicBezTo>
                  <a:cubicBezTo>
                    <a:pt x="1434" y="2116"/>
                    <a:pt x="1397" y="2099"/>
                    <a:pt x="1367" y="2099"/>
                  </a:cubicBezTo>
                  <a:cubicBezTo>
                    <a:pt x="1355" y="2099"/>
                    <a:pt x="1344" y="2101"/>
                    <a:pt x="1337" y="2109"/>
                  </a:cubicBezTo>
                  <a:cubicBezTo>
                    <a:pt x="1075" y="2229"/>
                    <a:pt x="664" y="2400"/>
                    <a:pt x="406" y="2400"/>
                  </a:cubicBezTo>
                  <a:cubicBezTo>
                    <a:pt x="352" y="2400"/>
                    <a:pt x="305" y="2393"/>
                    <a:pt x="268" y="2376"/>
                  </a:cubicBezTo>
                  <a:cubicBezTo>
                    <a:pt x="244" y="2352"/>
                    <a:pt x="219" y="2327"/>
                    <a:pt x="195" y="2279"/>
                  </a:cubicBezTo>
                  <a:cubicBezTo>
                    <a:pt x="195" y="2206"/>
                    <a:pt x="219" y="2109"/>
                    <a:pt x="268" y="2036"/>
                  </a:cubicBezTo>
                  <a:cubicBezTo>
                    <a:pt x="462" y="1841"/>
                    <a:pt x="705" y="1696"/>
                    <a:pt x="972" y="1647"/>
                  </a:cubicBezTo>
                  <a:cubicBezTo>
                    <a:pt x="997" y="1647"/>
                    <a:pt x="1021" y="1623"/>
                    <a:pt x="1045" y="1598"/>
                  </a:cubicBezTo>
                  <a:cubicBezTo>
                    <a:pt x="1094" y="1550"/>
                    <a:pt x="1069" y="1526"/>
                    <a:pt x="997" y="1428"/>
                  </a:cubicBezTo>
                  <a:cubicBezTo>
                    <a:pt x="389" y="724"/>
                    <a:pt x="316" y="432"/>
                    <a:pt x="365" y="311"/>
                  </a:cubicBezTo>
                  <a:cubicBezTo>
                    <a:pt x="365" y="287"/>
                    <a:pt x="389" y="214"/>
                    <a:pt x="511" y="190"/>
                  </a:cubicBezTo>
                  <a:cubicBezTo>
                    <a:pt x="554" y="179"/>
                    <a:pt x="596" y="174"/>
                    <a:pt x="636" y="174"/>
                  </a:cubicBezTo>
                  <a:cubicBezTo>
                    <a:pt x="1244" y="174"/>
                    <a:pt x="1628" y="1283"/>
                    <a:pt x="1628" y="1283"/>
                  </a:cubicBezTo>
                  <a:cubicBezTo>
                    <a:pt x="1652" y="1307"/>
                    <a:pt x="1701" y="1331"/>
                    <a:pt x="1725" y="1331"/>
                  </a:cubicBezTo>
                  <a:cubicBezTo>
                    <a:pt x="1774" y="1307"/>
                    <a:pt x="1798" y="1258"/>
                    <a:pt x="1798" y="1210"/>
                  </a:cubicBezTo>
                  <a:cubicBezTo>
                    <a:pt x="1776" y="1165"/>
                    <a:pt x="1373"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32"/>
            <p:cNvSpPr/>
            <p:nvPr/>
          </p:nvSpPr>
          <p:spPr>
            <a:xfrm>
              <a:off x="4828807" y="4113296"/>
              <a:ext cx="167625" cy="150227"/>
            </a:xfrm>
            <a:custGeom>
              <a:avLst/>
              <a:gdLst/>
              <a:ahLst/>
              <a:cxnLst/>
              <a:rect l="l" t="t" r="r" b="b"/>
              <a:pathLst>
                <a:path w="1927" h="1727" extrusionOk="0">
                  <a:moveTo>
                    <a:pt x="119" y="1"/>
                  </a:moveTo>
                  <a:cubicBezTo>
                    <a:pt x="57" y="1"/>
                    <a:pt x="1" y="74"/>
                    <a:pt x="56" y="147"/>
                  </a:cubicBezTo>
                  <a:cubicBezTo>
                    <a:pt x="347" y="463"/>
                    <a:pt x="566" y="828"/>
                    <a:pt x="712" y="1241"/>
                  </a:cubicBezTo>
                  <a:cubicBezTo>
                    <a:pt x="663" y="1386"/>
                    <a:pt x="639" y="1532"/>
                    <a:pt x="663" y="1654"/>
                  </a:cubicBezTo>
                  <a:cubicBezTo>
                    <a:pt x="663" y="1702"/>
                    <a:pt x="712" y="1726"/>
                    <a:pt x="736" y="1726"/>
                  </a:cubicBezTo>
                  <a:cubicBezTo>
                    <a:pt x="785" y="1726"/>
                    <a:pt x="809" y="1702"/>
                    <a:pt x="833" y="1678"/>
                  </a:cubicBezTo>
                  <a:cubicBezTo>
                    <a:pt x="882" y="1532"/>
                    <a:pt x="882" y="1411"/>
                    <a:pt x="858" y="1265"/>
                  </a:cubicBezTo>
                  <a:cubicBezTo>
                    <a:pt x="882" y="1241"/>
                    <a:pt x="906" y="1216"/>
                    <a:pt x="906" y="1192"/>
                  </a:cubicBezTo>
                  <a:cubicBezTo>
                    <a:pt x="1149" y="876"/>
                    <a:pt x="1489" y="706"/>
                    <a:pt x="1854" y="658"/>
                  </a:cubicBezTo>
                  <a:cubicBezTo>
                    <a:pt x="1902" y="633"/>
                    <a:pt x="1926" y="609"/>
                    <a:pt x="1926" y="560"/>
                  </a:cubicBezTo>
                  <a:cubicBezTo>
                    <a:pt x="1902" y="512"/>
                    <a:pt x="1854" y="488"/>
                    <a:pt x="1829" y="488"/>
                  </a:cubicBezTo>
                  <a:cubicBezTo>
                    <a:pt x="1441" y="536"/>
                    <a:pt x="1076" y="730"/>
                    <a:pt x="809" y="1046"/>
                  </a:cubicBezTo>
                  <a:cubicBezTo>
                    <a:pt x="663" y="658"/>
                    <a:pt x="445" y="318"/>
                    <a:pt x="177" y="26"/>
                  </a:cubicBezTo>
                  <a:cubicBezTo>
                    <a:pt x="160" y="8"/>
                    <a:pt x="139"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32"/>
            <p:cNvSpPr/>
            <p:nvPr/>
          </p:nvSpPr>
          <p:spPr>
            <a:xfrm>
              <a:off x="4318023" y="4482647"/>
              <a:ext cx="515662" cy="562722"/>
            </a:xfrm>
            <a:custGeom>
              <a:avLst/>
              <a:gdLst/>
              <a:ahLst/>
              <a:cxnLst/>
              <a:rect l="l" t="t" r="r" b="b"/>
              <a:pathLst>
                <a:path w="5928" h="6469" extrusionOk="0">
                  <a:moveTo>
                    <a:pt x="5857" y="0"/>
                  </a:moveTo>
                  <a:cubicBezTo>
                    <a:pt x="5849" y="0"/>
                    <a:pt x="5840" y="2"/>
                    <a:pt x="5831" y="7"/>
                  </a:cubicBezTo>
                  <a:cubicBezTo>
                    <a:pt x="5782" y="7"/>
                    <a:pt x="5758" y="31"/>
                    <a:pt x="5758" y="80"/>
                  </a:cubicBezTo>
                  <a:cubicBezTo>
                    <a:pt x="5758" y="250"/>
                    <a:pt x="5734" y="396"/>
                    <a:pt x="5734" y="566"/>
                  </a:cubicBezTo>
                  <a:cubicBezTo>
                    <a:pt x="5709" y="590"/>
                    <a:pt x="5734" y="638"/>
                    <a:pt x="5782" y="638"/>
                  </a:cubicBezTo>
                  <a:lnTo>
                    <a:pt x="5782" y="614"/>
                  </a:lnTo>
                  <a:cubicBezTo>
                    <a:pt x="5791" y="619"/>
                    <a:pt x="5801" y="621"/>
                    <a:pt x="5810" y="621"/>
                  </a:cubicBezTo>
                  <a:cubicBezTo>
                    <a:pt x="5848" y="621"/>
                    <a:pt x="5879" y="585"/>
                    <a:pt x="5879" y="566"/>
                  </a:cubicBezTo>
                  <a:cubicBezTo>
                    <a:pt x="5904" y="396"/>
                    <a:pt x="5928" y="225"/>
                    <a:pt x="5928" y="80"/>
                  </a:cubicBezTo>
                  <a:cubicBezTo>
                    <a:pt x="5928" y="40"/>
                    <a:pt x="5896" y="0"/>
                    <a:pt x="5857" y="0"/>
                  </a:cubicBezTo>
                  <a:close/>
                  <a:moveTo>
                    <a:pt x="5682" y="972"/>
                  </a:moveTo>
                  <a:cubicBezTo>
                    <a:pt x="5644" y="972"/>
                    <a:pt x="5612" y="1007"/>
                    <a:pt x="5612" y="1027"/>
                  </a:cubicBezTo>
                  <a:cubicBezTo>
                    <a:pt x="5564" y="1197"/>
                    <a:pt x="5515" y="1343"/>
                    <a:pt x="5442" y="1489"/>
                  </a:cubicBezTo>
                  <a:cubicBezTo>
                    <a:pt x="5418" y="1513"/>
                    <a:pt x="5442" y="1562"/>
                    <a:pt x="5491" y="1586"/>
                  </a:cubicBezTo>
                  <a:lnTo>
                    <a:pt x="5515" y="1586"/>
                  </a:lnTo>
                  <a:lnTo>
                    <a:pt x="5515" y="1562"/>
                  </a:lnTo>
                  <a:cubicBezTo>
                    <a:pt x="5523" y="1570"/>
                    <a:pt x="5531" y="1572"/>
                    <a:pt x="5539" y="1572"/>
                  </a:cubicBezTo>
                  <a:cubicBezTo>
                    <a:pt x="5555" y="1572"/>
                    <a:pt x="5572" y="1562"/>
                    <a:pt x="5588" y="1562"/>
                  </a:cubicBezTo>
                  <a:cubicBezTo>
                    <a:pt x="5661" y="1392"/>
                    <a:pt x="5734" y="1246"/>
                    <a:pt x="5782" y="1076"/>
                  </a:cubicBezTo>
                  <a:cubicBezTo>
                    <a:pt x="5782" y="1027"/>
                    <a:pt x="5758" y="1003"/>
                    <a:pt x="5709" y="979"/>
                  </a:cubicBezTo>
                  <a:cubicBezTo>
                    <a:pt x="5700" y="974"/>
                    <a:pt x="5691" y="972"/>
                    <a:pt x="5682" y="972"/>
                  </a:cubicBezTo>
                  <a:close/>
                  <a:moveTo>
                    <a:pt x="4303" y="1753"/>
                  </a:moveTo>
                  <a:cubicBezTo>
                    <a:pt x="4217" y="1753"/>
                    <a:pt x="4164" y="1879"/>
                    <a:pt x="4276" y="1902"/>
                  </a:cubicBezTo>
                  <a:cubicBezTo>
                    <a:pt x="4398" y="1975"/>
                    <a:pt x="4543" y="2047"/>
                    <a:pt x="4640" y="2169"/>
                  </a:cubicBezTo>
                  <a:cubicBezTo>
                    <a:pt x="4640" y="2193"/>
                    <a:pt x="4665" y="2193"/>
                    <a:pt x="4689" y="2193"/>
                  </a:cubicBezTo>
                  <a:cubicBezTo>
                    <a:pt x="4713" y="2193"/>
                    <a:pt x="4738" y="2193"/>
                    <a:pt x="4762" y="2169"/>
                  </a:cubicBezTo>
                  <a:cubicBezTo>
                    <a:pt x="4786" y="2145"/>
                    <a:pt x="4786" y="2096"/>
                    <a:pt x="4762" y="2072"/>
                  </a:cubicBezTo>
                  <a:cubicBezTo>
                    <a:pt x="4640" y="1926"/>
                    <a:pt x="4495" y="1829"/>
                    <a:pt x="4325" y="1756"/>
                  </a:cubicBezTo>
                  <a:cubicBezTo>
                    <a:pt x="4317" y="1754"/>
                    <a:pt x="4310" y="1753"/>
                    <a:pt x="4303" y="1753"/>
                  </a:cubicBezTo>
                  <a:close/>
                  <a:moveTo>
                    <a:pt x="3790" y="1732"/>
                  </a:moveTo>
                  <a:cubicBezTo>
                    <a:pt x="3596" y="1780"/>
                    <a:pt x="3474" y="1926"/>
                    <a:pt x="3474" y="2120"/>
                  </a:cubicBezTo>
                  <a:cubicBezTo>
                    <a:pt x="3450" y="2145"/>
                    <a:pt x="3450" y="2169"/>
                    <a:pt x="3474" y="2193"/>
                  </a:cubicBezTo>
                  <a:cubicBezTo>
                    <a:pt x="3474" y="2242"/>
                    <a:pt x="3499" y="2266"/>
                    <a:pt x="3547" y="2266"/>
                  </a:cubicBezTo>
                  <a:lnTo>
                    <a:pt x="3572" y="2266"/>
                  </a:lnTo>
                  <a:cubicBezTo>
                    <a:pt x="3620" y="2242"/>
                    <a:pt x="3644" y="2193"/>
                    <a:pt x="3620" y="2169"/>
                  </a:cubicBezTo>
                  <a:lnTo>
                    <a:pt x="3620" y="2120"/>
                  </a:lnTo>
                  <a:cubicBezTo>
                    <a:pt x="3644" y="1999"/>
                    <a:pt x="3717" y="1926"/>
                    <a:pt x="3839" y="1902"/>
                  </a:cubicBezTo>
                  <a:cubicBezTo>
                    <a:pt x="3887" y="1877"/>
                    <a:pt x="3912" y="1829"/>
                    <a:pt x="3887" y="1780"/>
                  </a:cubicBezTo>
                  <a:cubicBezTo>
                    <a:pt x="3887" y="1756"/>
                    <a:pt x="3839" y="1732"/>
                    <a:pt x="3790" y="1732"/>
                  </a:cubicBezTo>
                  <a:close/>
                  <a:moveTo>
                    <a:pt x="5248" y="1835"/>
                  </a:moveTo>
                  <a:cubicBezTo>
                    <a:pt x="5230" y="1835"/>
                    <a:pt x="5211" y="1841"/>
                    <a:pt x="5199" y="1853"/>
                  </a:cubicBezTo>
                  <a:cubicBezTo>
                    <a:pt x="5078" y="1975"/>
                    <a:pt x="4981" y="2072"/>
                    <a:pt x="4835" y="2169"/>
                  </a:cubicBezTo>
                  <a:cubicBezTo>
                    <a:pt x="4786" y="2169"/>
                    <a:pt x="4786" y="2217"/>
                    <a:pt x="4811" y="2266"/>
                  </a:cubicBezTo>
                  <a:cubicBezTo>
                    <a:pt x="4811" y="2290"/>
                    <a:pt x="4859" y="2315"/>
                    <a:pt x="4883" y="2315"/>
                  </a:cubicBezTo>
                  <a:lnTo>
                    <a:pt x="4883" y="2290"/>
                  </a:lnTo>
                  <a:cubicBezTo>
                    <a:pt x="4883" y="2290"/>
                    <a:pt x="4908" y="2290"/>
                    <a:pt x="4908" y="2315"/>
                  </a:cubicBezTo>
                  <a:cubicBezTo>
                    <a:pt x="5053" y="2217"/>
                    <a:pt x="5199" y="2096"/>
                    <a:pt x="5296" y="1975"/>
                  </a:cubicBezTo>
                  <a:cubicBezTo>
                    <a:pt x="5345" y="1926"/>
                    <a:pt x="5345" y="1877"/>
                    <a:pt x="5296" y="1853"/>
                  </a:cubicBezTo>
                  <a:cubicBezTo>
                    <a:pt x="5284" y="1841"/>
                    <a:pt x="5266" y="1835"/>
                    <a:pt x="5248" y="1835"/>
                  </a:cubicBezTo>
                  <a:close/>
                  <a:moveTo>
                    <a:pt x="4416" y="2312"/>
                  </a:moveTo>
                  <a:cubicBezTo>
                    <a:pt x="4410" y="2312"/>
                    <a:pt x="4404" y="2313"/>
                    <a:pt x="4398" y="2315"/>
                  </a:cubicBezTo>
                  <a:cubicBezTo>
                    <a:pt x="4276" y="2339"/>
                    <a:pt x="4179" y="2363"/>
                    <a:pt x="4057" y="2363"/>
                  </a:cubicBezTo>
                  <a:lnTo>
                    <a:pt x="3936" y="2363"/>
                  </a:lnTo>
                  <a:cubicBezTo>
                    <a:pt x="3930" y="2362"/>
                    <a:pt x="3925" y="2361"/>
                    <a:pt x="3920" y="2361"/>
                  </a:cubicBezTo>
                  <a:cubicBezTo>
                    <a:pt x="3836" y="2361"/>
                    <a:pt x="3820" y="2533"/>
                    <a:pt x="3912" y="2533"/>
                  </a:cubicBezTo>
                  <a:lnTo>
                    <a:pt x="4057" y="2533"/>
                  </a:lnTo>
                  <a:lnTo>
                    <a:pt x="4057" y="2509"/>
                  </a:lnTo>
                  <a:cubicBezTo>
                    <a:pt x="4179" y="2509"/>
                    <a:pt x="4300" y="2509"/>
                    <a:pt x="4422" y="2485"/>
                  </a:cubicBezTo>
                  <a:cubicBezTo>
                    <a:pt x="4535" y="2462"/>
                    <a:pt x="4500" y="2312"/>
                    <a:pt x="4416" y="2312"/>
                  </a:cubicBezTo>
                  <a:close/>
                  <a:moveTo>
                    <a:pt x="4946" y="2451"/>
                  </a:moveTo>
                  <a:cubicBezTo>
                    <a:pt x="4934" y="2451"/>
                    <a:pt x="4921" y="2454"/>
                    <a:pt x="4908" y="2460"/>
                  </a:cubicBezTo>
                  <a:cubicBezTo>
                    <a:pt x="4859" y="2485"/>
                    <a:pt x="4859" y="2533"/>
                    <a:pt x="4859" y="2582"/>
                  </a:cubicBezTo>
                  <a:cubicBezTo>
                    <a:pt x="4932" y="2728"/>
                    <a:pt x="4956" y="2873"/>
                    <a:pt x="4981" y="3019"/>
                  </a:cubicBezTo>
                  <a:cubicBezTo>
                    <a:pt x="4981" y="3068"/>
                    <a:pt x="5029" y="3092"/>
                    <a:pt x="5078" y="3092"/>
                  </a:cubicBezTo>
                  <a:cubicBezTo>
                    <a:pt x="5126" y="3092"/>
                    <a:pt x="5151" y="3043"/>
                    <a:pt x="5151" y="3019"/>
                  </a:cubicBezTo>
                  <a:cubicBezTo>
                    <a:pt x="5126" y="2825"/>
                    <a:pt x="5078" y="2679"/>
                    <a:pt x="5029" y="2509"/>
                  </a:cubicBezTo>
                  <a:cubicBezTo>
                    <a:pt x="5011" y="2473"/>
                    <a:pt x="4981" y="2451"/>
                    <a:pt x="4946" y="2451"/>
                  </a:cubicBezTo>
                  <a:close/>
                  <a:moveTo>
                    <a:pt x="5078" y="3432"/>
                  </a:moveTo>
                  <a:cubicBezTo>
                    <a:pt x="5029" y="3432"/>
                    <a:pt x="5005" y="3456"/>
                    <a:pt x="4981" y="3505"/>
                  </a:cubicBezTo>
                  <a:cubicBezTo>
                    <a:pt x="4956" y="3651"/>
                    <a:pt x="4932" y="3821"/>
                    <a:pt x="4883" y="3966"/>
                  </a:cubicBezTo>
                  <a:cubicBezTo>
                    <a:pt x="4859" y="3991"/>
                    <a:pt x="4883" y="4039"/>
                    <a:pt x="4908" y="4064"/>
                  </a:cubicBezTo>
                  <a:lnTo>
                    <a:pt x="4956" y="4064"/>
                  </a:lnTo>
                  <a:cubicBezTo>
                    <a:pt x="4981" y="4064"/>
                    <a:pt x="5005" y="4039"/>
                    <a:pt x="5029" y="4015"/>
                  </a:cubicBezTo>
                  <a:cubicBezTo>
                    <a:pt x="5078" y="3869"/>
                    <a:pt x="5126" y="3699"/>
                    <a:pt x="5151" y="3529"/>
                  </a:cubicBezTo>
                  <a:cubicBezTo>
                    <a:pt x="5151" y="3481"/>
                    <a:pt x="5126" y="3432"/>
                    <a:pt x="5078" y="3432"/>
                  </a:cubicBezTo>
                  <a:close/>
                  <a:moveTo>
                    <a:pt x="4703" y="4339"/>
                  </a:moveTo>
                  <a:cubicBezTo>
                    <a:pt x="4677" y="4339"/>
                    <a:pt x="4655" y="4351"/>
                    <a:pt x="4640" y="4379"/>
                  </a:cubicBezTo>
                  <a:cubicBezTo>
                    <a:pt x="4543" y="4501"/>
                    <a:pt x="4422" y="4622"/>
                    <a:pt x="4325" y="4720"/>
                  </a:cubicBezTo>
                  <a:cubicBezTo>
                    <a:pt x="4276" y="4744"/>
                    <a:pt x="4276" y="4792"/>
                    <a:pt x="4325" y="4841"/>
                  </a:cubicBezTo>
                  <a:cubicBezTo>
                    <a:pt x="4325" y="4841"/>
                    <a:pt x="4349" y="4865"/>
                    <a:pt x="4373" y="4865"/>
                  </a:cubicBezTo>
                  <a:lnTo>
                    <a:pt x="4373" y="4841"/>
                  </a:lnTo>
                  <a:lnTo>
                    <a:pt x="4422" y="4841"/>
                  </a:lnTo>
                  <a:cubicBezTo>
                    <a:pt x="4543" y="4720"/>
                    <a:pt x="4665" y="4598"/>
                    <a:pt x="4762" y="4477"/>
                  </a:cubicBezTo>
                  <a:cubicBezTo>
                    <a:pt x="4786" y="4428"/>
                    <a:pt x="4786" y="4379"/>
                    <a:pt x="4762" y="4355"/>
                  </a:cubicBezTo>
                  <a:cubicBezTo>
                    <a:pt x="4742" y="4345"/>
                    <a:pt x="4722" y="4339"/>
                    <a:pt x="4703" y="4339"/>
                  </a:cubicBezTo>
                  <a:close/>
                  <a:moveTo>
                    <a:pt x="3975" y="4971"/>
                  </a:moveTo>
                  <a:cubicBezTo>
                    <a:pt x="3960" y="4971"/>
                    <a:pt x="3946" y="4977"/>
                    <a:pt x="3936" y="4987"/>
                  </a:cubicBezTo>
                  <a:cubicBezTo>
                    <a:pt x="3790" y="5060"/>
                    <a:pt x="3644" y="5108"/>
                    <a:pt x="3474" y="5133"/>
                  </a:cubicBezTo>
                  <a:cubicBezTo>
                    <a:pt x="3450" y="5157"/>
                    <a:pt x="3402" y="5205"/>
                    <a:pt x="3426" y="5254"/>
                  </a:cubicBezTo>
                  <a:cubicBezTo>
                    <a:pt x="3426" y="5278"/>
                    <a:pt x="3474" y="5303"/>
                    <a:pt x="3499" y="5303"/>
                  </a:cubicBezTo>
                  <a:lnTo>
                    <a:pt x="3523" y="5303"/>
                  </a:lnTo>
                  <a:cubicBezTo>
                    <a:pt x="3693" y="5254"/>
                    <a:pt x="3839" y="5205"/>
                    <a:pt x="4009" y="5133"/>
                  </a:cubicBezTo>
                  <a:cubicBezTo>
                    <a:pt x="4033" y="5108"/>
                    <a:pt x="4057" y="5060"/>
                    <a:pt x="4033" y="5011"/>
                  </a:cubicBezTo>
                  <a:cubicBezTo>
                    <a:pt x="4019" y="4983"/>
                    <a:pt x="3996" y="4971"/>
                    <a:pt x="3975" y="4971"/>
                  </a:cubicBezTo>
                  <a:close/>
                  <a:moveTo>
                    <a:pt x="1531" y="5205"/>
                  </a:moveTo>
                  <a:cubicBezTo>
                    <a:pt x="1434" y="5205"/>
                    <a:pt x="1434" y="5375"/>
                    <a:pt x="1531" y="5375"/>
                  </a:cubicBezTo>
                  <a:lnTo>
                    <a:pt x="2041" y="5375"/>
                  </a:lnTo>
                  <a:cubicBezTo>
                    <a:pt x="2065" y="5375"/>
                    <a:pt x="2114" y="5327"/>
                    <a:pt x="2114" y="5303"/>
                  </a:cubicBezTo>
                  <a:cubicBezTo>
                    <a:pt x="2114" y="5254"/>
                    <a:pt x="2090" y="5205"/>
                    <a:pt x="2041" y="5205"/>
                  </a:cubicBezTo>
                  <a:close/>
                  <a:moveTo>
                    <a:pt x="2527" y="5205"/>
                  </a:moveTo>
                  <a:cubicBezTo>
                    <a:pt x="2478" y="5205"/>
                    <a:pt x="2454" y="5254"/>
                    <a:pt x="2454" y="5278"/>
                  </a:cubicBezTo>
                  <a:cubicBezTo>
                    <a:pt x="2430" y="5327"/>
                    <a:pt x="2478" y="5375"/>
                    <a:pt x="2527" y="5375"/>
                  </a:cubicBezTo>
                  <a:lnTo>
                    <a:pt x="3013" y="5375"/>
                  </a:lnTo>
                  <a:cubicBezTo>
                    <a:pt x="3061" y="5375"/>
                    <a:pt x="3110" y="5327"/>
                    <a:pt x="3110" y="5278"/>
                  </a:cubicBezTo>
                  <a:cubicBezTo>
                    <a:pt x="3086" y="5230"/>
                    <a:pt x="3061" y="5205"/>
                    <a:pt x="3013" y="5205"/>
                  </a:cubicBezTo>
                  <a:close/>
                  <a:moveTo>
                    <a:pt x="1044" y="5270"/>
                  </a:moveTo>
                  <a:cubicBezTo>
                    <a:pt x="1037" y="5270"/>
                    <a:pt x="1029" y="5273"/>
                    <a:pt x="1021" y="5278"/>
                  </a:cubicBezTo>
                  <a:cubicBezTo>
                    <a:pt x="851" y="5327"/>
                    <a:pt x="681" y="5400"/>
                    <a:pt x="559" y="5497"/>
                  </a:cubicBezTo>
                  <a:cubicBezTo>
                    <a:pt x="511" y="5545"/>
                    <a:pt x="511" y="5594"/>
                    <a:pt x="559" y="5618"/>
                  </a:cubicBezTo>
                  <a:cubicBezTo>
                    <a:pt x="559" y="5643"/>
                    <a:pt x="584" y="5643"/>
                    <a:pt x="608" y="5667"/>
                  </a:cubicBezTo>
                  <a:cubicBezTo>
                    <a:pt x="632" y="5643"/>
                    <a:pt x="632" y="5643"/>
                    <a:pt x="657" y="5643"/>
                  </a:cubicBezTo>
                  <a:cubicBezTo>
                    <a:pt x="778" y="5545"/>
                    <a:pt x="899" y="5473"/>
                    <a:pt x="1069" y="5424"/>
                  </a:cubicBezTo>
                  <a:cubicBezTo>
                    <a:pt x="1134" y="5424"/>
                    <a:pt x="1103" y="5270"/>
                    <a:pt x="1044" y="5270"/>
                  </a:cubicBezTo>
                  <a:close/>
                  <a:moveTo>
                    <a:pt x="295" y="5864"/>
                  </a:moveTo>
                  <a:cubicBezTo>
                    <a:pt x="265" y="5864"/>
                    <a:pt x="235" y="5877"/>
                    <a:pt x="219" y="5910"/>
                  </a:cubicBezTo>
                  <a:cubicBezTo>
                    <a:pt x="122" y="6056"/>
                    <a:pt x="74" y="6201"/>
                    <a:pt x="25" y="6371"/>
                  </a:cubicBezTo>
                  <a:cubicBezTo>
                    <a:pt x="1" y="6420"/>
                    <a:pt x="25" y="6469"/>
                    <a:pt x="74" y="6469"/>
                  </a:cubicBezTo>
                  <a:lnTo>
                    <a:pt x="98" y="6469"/>
                  </a:lnTo>
                  <a:cubicBezTo>
                    <a:pt x="122" y="6469"/>
                    <a:pt x="146" y="6444"/>
                    <a:pt x="171" y="6420"/>
                  </a:cubicBezTo>
                  <a:cubicBezTo>
                    <a:pt x="219" y="6274"/>
                    <a:pt x="292" y="6129"/>
                    <a:pt x="365" y="5983"/>
                  </a:cubicBezTo>
                  <a:cubicBezTo>
                    <a:pt x="414" y="5918"/>
                    <a:pt x="354" y="5864"/>
                    <a:pt x="295" y="58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918245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1498"/>
        <p:cNvGrpSpPr/>
        <p:nvPr/>
      </p:nvGrpSpPr>
      <p:grpSpPr>
        <a:xfrm>
          <a:off x="0" y="0"/>
          <a:ext cx="0" cy="0"/>
          <a:chOff x="0" y="0"/>
          <a:chExt cx="0" cy="0"/>
        </a:xfrm>
      </p:grpSpPr>
      <p:grpSp>
        <p:nvGrpSpPr>
          <p:cNvPr id="1499" name="Google Shape;1499;p33"/>
          <p:cNvGrpSpPr/>
          <p:nvPr/>
        </p:nvGrpSpPr>
        <p:grpSpPr>
          <a:xfrm flipH="1">
            <a:off x="10043142" y="4855413"/>
            <a:ext cx="1179572" cy="2002585"/>
            <a:chOff x="-1056319" y="1385262"/>
            <a:chExt cx="212940" cy="361495"/>
          </a:xfrm>
        </p:grpSpPr>
        <p:sp>
          <p:nvSpPr>
            <p:cNvPr id="1500" name="Google Shape;1500;p33"/>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33"/>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33"/>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33"/>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33"/>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33"/>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6" name="Google Shape;1506;p33"/>
          <p:cNvGrpSpPr/>
          <p:nvPr/>
        </p:nvGrpSpPr>
        <p:grpSpPr>
          <a:xfrm flipH="1">
            <a:off x="10300589" y="1443976"/>
            <a:ext cx="2716935" cy="2147739"/>
            <a:chOff x="855987" y="2204128"/>
            <a:chExt cx="1217483" cy="962421"/>
          </a:xfrm>
        </p:grpSpPr>
        <p:grpSp>
          <p:nvGrpSpPr>
            <p:cNvPr id="1507" name="Google Shape;1507;p33"/>
            <p:cNvGrpSpPr/>
            <p:nvPr/>
          </p:nvGrpSpPr>
          <p:grpSpPr>
            <a:xfrm>
              <a:off x="855987" y="2204128"/>
              <a:ext cx="1146639" cy="962421"/>
              <a:chOff x="958238" y="2157575"/>
              <a:chExt cx="1115191" cy="936025"/>
            </a:xfrm>
          </p:grpSpPr>
          <p:sp>
            <p:nvSpPr>
              <p:cNvPr id="1508" name="Google Shape;1508;p33"/>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33"/>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33"/>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33"/>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33"/>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33"/>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4" name="Google Shape;1514;p33"/>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5" name="Google Shape;1515;p33"/>
          <p:cNvGrpSpPr/>
          <p:nvPr/>
        </p:nvGrpSpPr>
        <p:grpSpPr>
          <a:xfrm flipH="1">
            <a:off x="3864676" y="-915657"/>
            <a:ext cx="3367777" cy="2147740"/>
            <a:chOff x="7239867" y="1514545"/>
            <a:chExt cx="2525833" cy="1610805"/>
          </a:xfrm>
        </p:grpSpPr>
        <p:grpSp>
          <p:nvGrpSpPr>
            <p:cNvPr id="1516" name="Google Shape;1516;p33"/>
            <p:cNvGrpSpPr/>
            <p:nvPr/>
          </p:nvGrpSpPr>
          <p:grpSpPr>
            <a:xfrm>
              <a:off x="7346663" y="1514545"/>
              <a:ext cx="2419037" cy="1551678"/>
              <a:chOff x="7410211" y="1555302"/>
              <a:chExt cx="2355440" cy="1510884"/>
            </a:xfrm>
          </p:grpSpPr>
          <p:grpSp>
            <p:nvGrpSpPr>
              <p:cNvPr id="1517" name="Google Shape;1517;p33"/>
              <p:cNvGrpSpPr/>
              <p:nvPr/>
            </p:nvGrpSpPr>
            <p:grpSpPr>
              <a:xfrm>
                <a:off x="7410211" y="1555302"/>
                <a:ext cx="2355440" cy="1510884"/>
                <a:chOff x="761258" y="2062480"/>
                <a:chExt cx="1646470" cy="1056119"/>
              </a:xfrm>
            </p:grpSpPr>
            <p:sp>
              <p:nvSpPr>
                <p:cNvPr id="1518" name="Google Shape;1518;p33"/>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33"/>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33"/>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33"/>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33"/>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33"/>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4" name="Google Shape;1524;p33"/>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33"/>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6" name="Google Shape;1526;p33"/>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7" name="Google Shape;1527;p33"/>
          <p:cNvGrpSpPr/>
          <p:nvPr/>
        </p:nvGrpSpPr>
        <p:grpSpPr>
          <a:xfrm rot="615299" flipH="1">
            <a:off x="372557" y="1412122"/>
            <a:ext cx="2202201" cy="1999527"/>
            <a:chOff x="7844079" y="226728"/>
            <a:chExt cx="1373387" cy="1246991"/>
          </a:xfrm>
        </p:grpSpPr>
        <p:sp>
          <p:nvSpPr>
            <p:cNvPr id="1528" name="Google Shape;1528;p33"/>
            <p:cNvSpPr/>
            <p:nvPr/>
          </p:nvSpPr>
          <p:spPr>
            <a:xfrm rot="-1688081">
              <a:off x="8295818" y="1015024"/>
              <a:ext cx="222185" cy="222398"/>
            </a:xfrm>
            <a:custGeom>
              <a:avLst/>
              <a:gdLst/>
              <a:ahLst/>
              <a:cxnLst/>
              <a:rect l="l" t="t" r="r" b="b"/>
              <a:pathLst>
                <a:path w="1118" h="1119" extrusionOk="0">
                  <a:moveTo>
                    <a:pt x="607" y="98"/>
                  </a:moveTo>
                  <a:cubicBezTo>
                    <a:pt x="607" y="147"/>
                    <a:pt x="632" y="219"/>
                    <a:pt x="632" y="268"/>
                  </a:cubicBezTo>
                  <a:cubicBezTo>
                    <a:pt x="656" y="317"/>
                    <a:pt x="656" y="389"/>
                    <a:pt x="680" y="438"/>
                  </a:cubicBezTo>
                  <a:cubicBezTo>
                    <a:pt x="705" y="438"/>
                    <a:pt x="729" y="462"/>
                    <a:pt x="826" y="487"/>
                  </a:cubicBezTo>
                  <a:lnTo>
                    <a:pt x="972" y="560"/>
                  </a:lnTo>
                  <a:cubicBezTo>
                    <a:pt x="899" y="584"/>
                    <a:pt x="802" y="632"/>
                    <a:pt x="705" y="657"/>
                  </a:cubicBezTo>
                  <a:cubicBezTo>
                    <a:pt x="705" y="657"/>
                    <a:pt x="705" y="657"/>
                    <a:pt x="680" y="681"/>
                  </a:cubicBezTo>
                  <a:cubicBezTo>
                    <a:pt x="656" y="802"/>
                    <a:pt x="583" y="924"/>
                    <a:pt x="559" y="972"/>
                  </a:cubicBezTo>
                  <a:cubicBezTo>
                    <a:pt x="535" y="924"/>
                    <a:pt x="486" y="802"/>
                    <a:pt x="462" y="681"/>
                  </a:cubicBezTo>
                  <a:cubicBezTo>
                    <a:pt x="462" y="657"/>
                    <a:pt x="437" y="657"/>
                    <a:pt x="413" y="632"/>
                  </a:cubicBezTo>
                  <a:cubicBezTo>
                    <a:pt x="316" y="632"/>
                    <a:pt x="194" y="584"/>
                    <a:pt x="122" y="584"/>
                  </a:cubicBezTo>
                  <a:cubicBezTo>
                    <a:pt x="219" y="511"/>
                    <a:pt x="340" y="462"/>
                    <a:pt x="462" y="414"/>
                  </a:cubicBezTo>
                  <a:cubicBezTo>
                    <a:pt x="462" y="414"/>
                    <a:pt x="462" y="389"/>
                    <a:pt x="486" y="389"/>
                  </a:cubicBezTo>
                  <a:cubicBezTo>
                    <a:pt x="510" y="292"/>
                    <a:pt x="559" y="195"/>
                    <a:pt x="607" y="98"/>
                  </a:cubicBezTo>
                  <a:close/>
                  <a:moveTo>
                    <a:pt x="607" y="1"/>
                  </a:moveTo>
                  <a:cubicBezTo>
                    <a:pt x="583" y="1"/>
                    <a:pt x="535" y="1"/>
                    <a:pt x="389" y="341"/>
                  </a:cubicBezTo>
                  <a:cubicBezTo>
                    <a:pt x="24" y="487"/>
                    <a:pt x="0" y="560"/>
                    <a:pt x="0" y="560"/>
                  </a:cubicBezTo>
                  <a:cubicBezTo>
                    <a:pt x="0" y="584"/>
                    <a:pt x="0" y="608"/>
                    <a:pt x="0" y="608"/>
                  </a:cubicBezTo>
                  <a:cubicBezTo>
                    <a:pt x="0" y="632"/>
                    <a:pt x="49" y="657"/>
                    <a:pt x="364" y="730"/>
                  </a:cubicBezTo>
                  <a:cubicBezTo>
                    <a:pt x="462" y="1118"/>
                    <a:pt x="510" y="1118"/>
                    <a:pt x="535" y="1118"/>
                  </a:cubicBezTo>
                  <a:lnTo>
                    <a:pt x="559" y="1118"/>
                  </a:lnTo>
                  <a:cubicBezTo>
                    <a:pt x="583" y="1118"/>
                    <a:pt x="607" y="1118"/>
                    <a:pt x="777" y="754"/>
                  </a:cubicBezTo>
                  <a:cubicBezTo>
                    <a:pt x="875" y="705"/>
                    <a:pt x="996" y="681"/>
                    <a:pt x="1093" y="608"/>
                  </a:cubicBezTo>
                  <a:cubicBezTo>
                    <a:pt x="1118" y="608"/>
                    <a:pt x="1118" y="584"/>
                    <a:pt x="1118" y="560"/>
                  </a:cubicBezTo>
                  <a:cubicBezTo>
                    <a:pt x="1118" y="511"/>
                    <a:pt x="1045" y="487"/>
                    <a:pt x="875" y="414"/>
                  </a:cubicBezTo>
                  <a:lnTo>
                    <a:pt x="753" y="389"/>
                  </a:lnTo>
                  <a:cubicBezTo>
                    <a:pt x="753" y="341"/>
                    <a:pt x="729" y="317"/>
                    <a:pt x="729" y="268"/>
                  </a:cubicBezTo>
                  <a:cubicBezTo>
                    <a:pt x="729" y="171"/>
                    <a:pt x="680" y="98"/>
                    <a:pt x="656" y="25"/>
                  </a:cubicBezTo>
                  <a:cubicBezTo>
                    <a:pt x="632" y="1"/>
                    <a:pt x="632" y="1"/>
                    <a:pt x="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33"/>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33"/>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33"/>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33"/>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33"/>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33"/>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33"/>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33"/>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33"/>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33"/>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33"/>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33"/>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33"/>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2" name="Google Shape;1542;p33"/>
          <p:cNvGrpSpPr/>
          <p:nvPr/>
        </p:nvGrpSpPr>
        <p:grpSpPr>
          <a:xfrm>
            <a:off x="1166943" y="4627399"/>
            <a:ext cx="1360515" cy="2309856"/>
            <a:chOff x="-1056319" y="1385262"/>
            <a:chExt cx="212940" cy="361495"/>
          </a:xfrm>
        </p:grpSpPr>
        <p:sp>
          <p:nvSpPr>
            <p:cNvPr id="1543" name="Google Shape;1543;p33"/>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33"/>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33"/>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33"/>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33"/>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33"/>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9" name="Google Shape;1549;p33"/>
          <p:cNvSpPr/>
          <p:nvPr/>
        </p:nvSpPr>
        <p:spPr>
          <a:xfrm>
            <a:off x="-65700" y="6431401"/>
            <a:ext cx="2138592" cy="492032"/>
          </a:xfrm>
          <a:custGeom>
            <a:avLst/>
            <a:gdLst/>
            <a:ahLst/>
            <a:cxnLst/>
            <a:rect l="l" t="t" r="r" b="b"/>
            <a:pathLst>
              <a:path w="7289" h="1677" extrusionOk="0">
                <a:moveTo>
                  <a:pt x="2819" y="1"/>
                </a:moveTo>
                <a:lnTo>
                  <a:pt x="2114" y="1191"/>
                </a:lnTo>
                <a:lnTo>
                  <a:pt x="1604" y="268"/>
                </a:lnTo>
                <a:lnTo>
                  <a:pt x="1118" y="1361"/>
                </a:lnTo>
                <a:lnTo>
                  <a:pt x="584" y="754"/>
                </a:lnTo>
                <a:lnTo>
                  <a:pt x="1" y="1677"/>
                </a:lnTo>
                <a:lnTo>
                  <a:pt x="7289" y="1677"/>
                </a:lnTo>
                <a:lnTo>
                  <a:pt x="6657" y="559"/>
                </a:lnTo>
                <a:lnTo>
                  <a:pt x="6001" y="1191"/>
                </a:lnTo>
                <a:lnTo>
                  <a:pt x="5394" y="268"/>
                </a:lnTo>
                <a:lnTo>
                  <a:pt x="4738" y="1191"/>
                </a:lnTo>
                <a:lnTo>
                  <a:pt x="4252" y="1"/>
                </a:lnTo>
                <a:lnTo>
                  <a:pt x="3353" y="1118"/>
                </a:lnTo>
                <a:lnTo>
                  <a:pt x="2819"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0" name="Google Shape;1550;p33"/>
          <p:cNvSpPr/>
          <p:nvPr/>
        </p:nvSpPr>
        <p:spPr>
          <a:xfrm>
            <a:off x="2008236" y="6614303"/>
            <a:ext cx="1421248" cy="309132"/>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1" name="Google Shape;1551;p33"/>
          <p:cNvSpPr/>
          <p:nvPr/>
        </p:nvSpPr>
        <p:spPr>
          <a:xfrm>
            <a:off x="8005239" y="6458275"/>
            <a:ext cx="2138603" cy="46516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2" name="Google Shape;1552;p33"/>
          <p:cNvSpPr/>
          <p:nvPr/>
        </p:nvSpPr>
        <p:spPr>
          <a:xfrm>
            <a:off x="10043135" y="6431401"/>
            <a:ext cx="2262260" cy="492033"/>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3" name="Google Shape;1553;p33"/>
          <p:cNvSpPr/>
          <p:nvPr/>
        </p:nvSpPr>
        <p:spPr>
          <a:xfrm>
            <a:off x="4194215" y="6458275"/>
            <a:ext cx="2138603" cy="46516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4" name="Google Shape;1554;p33"/>
          <p:cNvSpPr/>
          <p:nvPr/>
        </p:nvSpPr>
        <p:spPr>
          <a:xfrm>
            <a:off x="6226152" y="6515214"/>
            <a:ext cx="1876864" cy="408217"/>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5" name="Google Shape;1555;p33"/>
          <p:cNvSpPr/>
          <p:nvPr/>
        </p:nvSpPr>
        <p:spPr>
          <a:xfrm>
            <a:off x="3157673" y="6614303"/>
            <a:ext cx="1421248" cy="309132"/>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325677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1556"/>
        <p:cNvGrpSpPr/>
        <p:nvPr/>
      </p:nvGrpSpPr>
      <p:grpSpPr>
        <a:xfrm>
          <a:off x="0" y="0"/>
          <a:ext cx="0" cy="0"/>
          <a:chOff x="0" y="0"/>
          <a:chExt cx="0" cy="0"/>
        </a:xfrm>
      </p:grpSpPr>
      <p:grpSp>
        <p:nvGrpSpPr>
          <p:cNvPr id="1557" name="Google Shape;1557;p34"/>
          <p:cNvGrpSpPr/>
          <p:nvPr/>
        </p:nvGrpSpPr>
        <p:grpSpPr>
          <a:xfrm flipH="1">
            <a:off x="-79265" y="5456936"/>
            <a:ext cx="1424348" cy="1276733"/>
            <a:chOff x="6787377" y="436188"/>
            <a:chExt cx="235647" cy="211226"/>
          </a:xfrm>
        </p:grpSpPr>
        <p:sp>
          <p:nvSpPr>
            <p:cNvPr id="1558" name="Google Shape;1558;p34"/>
            <p:cNvSpPr/>
            <p:nvPr/>
          </p:nvSpPr>
          <p:spPr>
            <a:xfrm>
              <a:off x="6856435" y="522657"/>
              <a:ext cx="166589" cy="109566"/>
            </a:xfrm>
            <a:custGeom>
              <a:avLst/>
              <a:gdLst/>
              <a:ahLst/>
              <a:cxnLst/>
              <a:rect l="l" t="t" r="r" b="b"/>
              <a:pathLst>
                <a:path w="4277" h="2813" extrusionOk="0">
                  <a:moveTo>
                    <a:pt x="2187" y="626"/>
                  </a:moveTo>
                  <a:cubicBezTo>
                    <a:pt x="2236" y="651"/>
                    <a:pt x="2284" y="699"/>
                    <a:pt x="2284" y="723"/>
                  </a:cubicBezTo>
                  <a:cubicBezTo>
                    <a:pt x="2333" y="966"/>
                    <a:pt x="2260" y="1234"/>
                    <a:pt x="2090" y="1428"/>
                  </a:cubicBezTo>
                  <a:lnTo>
                    <a:pt x="2066" y="1428"/>
                  </a:lnTo>
                  <a:cubicBezTo>
                    <a:pt x="1896" y="1161"/>
                    <a:pt x="1847" y="942"/>
                    <a:pt x="1944" y="821"/>
                  </a:cubicBezTo>
                  <a:cubicBezTo>
                    <a:pt x="2017" y="699"/>
                    <a:pt x="2114" y="626"/>
                    <a:pt x="2187" y="626"/>
                  </a:cubicBezTo>
                  <a:close/>
                  <a:moveTo>
                    <a:pt x="62" y="1"/>
                  </a:moveTo>
                  <a:cubicBezTo>
                    <a:pt x="49" y="1"/>
                    <a:pt x="37" y="7"/>
                    <a:pt x="25" y="19"/>
                  </a:cubicBezTo>
                  <a:cubicBezTo>
                    <a:pt x="1" y="43"/>
                    <a:pt x="1" y="92"/>
                    <a:pt x="25" y="116"/>
                  </a:cubicBezTo>
                  <a:cubicBezTo>
                    <a:pt x="74" y="165"/>
                    <a:pt x="1337" y="1574"/>
                    <a:pt x="1944" y="1574"/>
                  </a:cubicBezTo>
                  <a:lnTo>
                    <a:pt x="2041" y="1574"/>
                  </a:lnTo>
                  <a:cubicBezTo>
                    <a:pt x="2090" y="1622"/>
                    <a:pt x="2114" y="1671"/>
                    <a:pt x="2163" y="1744"/>
                  </a:cubicBezTo>
                  <a:cubicBezTo>
                    <a:pt x="2600" y="2230"/>
                    <a:pt x="3402" y="2813"/>
                    <a:pt x="3961" y="2813"/>
                  </a:cubicBezTo>
                  <a:cubicBezTo>
                    <a:pt x="4058" y="2813"/>
                    <a:pt x="4155" y="2788"/>
                    <a:pt x="4228" y="2740"/>
                  </a:cubicBezTo>
                  <a:cubicBezTo>
                    <a:pt x="4252" y="2715"/>
                    <a:pt x="4276" y="2691"/>
                    <a:pt x="4252" y="2667"/>
                  </a:cubicBezTo>
                  <a:cubicBezTo>
                    <a:pt x="4252" y="2638"/>
                    <a:pt x="4235" y="2627"/>
                    <a:pt x="4217" y="2627"/>
                  </a:cubicBezTo>
                  <a:cubicBezTo>
                    <a:pt x="4203" y="2627"/>
                    <a:pt x="4189" y="2632"/>
                    <a:pt x="4179" y="2642"/>
                  </a:cubicBezTo>
                  <a:cubicBezTo>
                    <a:pt x="4119" y="2674"/>
                    <a:pt x="4046" y="2689"/>
                    <a:pt x="3965" y="2689"/>
                  </a:cubicBezTo>
                  <a:cubicBezTo>
                    <a:pt x="3490" y="2689"/>
                    <a:pt x="2713" y="2186"/>
                    <a:pt x="2236" y="1646"/>
                  </a:cubicBezTo>
                  <a:lnTo>
                    <a:pt x="2139" y="1501"/>
                  </a:lnTo>
                  <a:lnTo>
                    <a:pt x="2163" y="1476"/>
                  </a:lnTo>
                  <a:cubicBezTo>
                    <a:pt x="2382" y="1258"/>
                    <a:pt x="2454" y="966"/>
                    <a:pt x="2382" y="675"/>
                  </a:cubicBezTo>
                  <a:cubicBezTo>
                    <a:pt x="2357" y="578"/>
                    <a:pt x="2284" y="505"/>
                    <a:pt x="2187" y="505"/>
                  </a:cubicBezTo>
                  <a:cubicBezTo>
                    <a:pt x="2178" y="502"/>
                    <a:pt x="2168" y="500"/>
                    <a:pt x="2157" y="500"/>
                  </a:cubicBezTo>
                  <a:cubicBezTo>
                    <a:pt x="2078" y="500"/>
                    <a:pt x="1953" y="575"/>
                    <a:pt x="1847" y="723"/>
                  </a:cubicBezTo>
                  <a:cubicBezTo>
                    <a:pt x="1726" y="893"/>
                    <a:pt x="1750" y="1161"/>
                    <a:pt x="1969" y="1452"/>
                  </a:cubicBezTo>
                  <a:lnTo>
                    <a:pt x="1920" y="1452"/>
                  </a:lnTo>
                  <a:cubicBezTo>
                    <a:pt x="1361" y="1452"/>
                    <a:pt x="98" y="43"/>
                    <a:pt x="98" y="19"/>
                  </a:cubicBezTo>
                  <a:cubicBezTo>
                    <a:pt x="86" y="7"/>
                    <a:pt x="74" y="1"/>
                    <a:pt x="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34"/>
            <p:cNvSpPr/>
            <p:nvPr/>
          </p:nvSpPr>
          <p:spPr>
            <a:xfrm>
              <a:off x="6789675" y="438253"/>
              <a:ext cx="109683" cy="116928"/>
            </a:xfrm>
            <a:custGeom>
              <a:avLst/>
              <a:gdLst/>
              <a:ahLst/>
              <a:cxnLst/>
              <a:rect l="l" t="t" r="r" b="b"/>
              <a:pathLst>
                <a:path w="2816" h="3002" extrusionOk="0">
                  <a:moveTo>
                    <a:pt x="1343" y="1"/>
                  </a:moveTo>
                  <a:cubicBezTo>
                    <a:pt x="1080" y="1"/>
                    <a:pt x="833" y="78"/>
                    <a:pt x="719" y="218"/>
                  </a:cubicBezTo>
                  <a:cubicBezTo>
                    <a:pt x="655" y="309"/>
                    <a:pt x="634" y="396"/>
                    <a:pt x="641" y="474"/>
                  </a:cubicBezTo>
                  <a:lnTo>
                    <a:pt x="641" y="474"/>
                  </a:lnTo>
                  <a:cubicBezTo>
                    <a:pt x="348" y="532"/>
                    <a:pt x="0" y="782"/>
                    <a:pt x="14" y="1263"/>
                  </a:cubicBezTo>
                  <a:cubicBezTo>
                    <a:pt x="22" y="1525"/>
                    <a:pt x="84" y="1690"/>
                    <a:pt x="168" y="1781"/>
                  </a:cubicBezTo>
                  <a:lnTo>
                    <a:pt x="168" y="1781"/>
                  </a:lnTo>
                  <a:cubicBezTo>
                    <a:pt x="126" y="1901"/>
                    <a:pt x="96" y="2051"/>
                    <a:pt x="87" y="2234"/>
                  </a:cubicBezTo>
                  <a:cubicBezTo>
                    <a:pt x="74" y="2792"/>
                    <a:pt x="365" y="3001"/>
                    <a:pt x="700" y="3001"/>
                  </a:cubicBezTo>
                  <a:cubicBezTo>
                    <a:pt x="852" y="3001"/>
                    <a:pt x="1014" y="2958"/>
                    <a:pt x="1160" y="2884"/>
                  </a:cubicBezTo>
                  <a:lnTo>
                    <a:pt x="1160" y="2884"/>
                  </a:lnTo>
                  <a:cubicBezTo>
                    <a:pt x="1247" y="2911"/>
                    <a:pt x="1357" y="2925"/>
                    <a:pt x="1477" y="2925"/>
                  </a:cubicBezTo>
                  <a:cubicBezTo>
                    <a:pt x="1765" y="2925"/>
                    <a:pt x="2105" y="2843"/>
                    <a:pt x="2298" y="2672"/>
                  </a:cubicBezTo>
                  <a:cubicBezTo>
                    <a:pt x="2532" y="2463"/>
                    <a:pt x="2535" y="2247"/>
                    <a:pt x="2428" y="2086"/>
                  </a:cubicBezTo>
                  <a:lnTo>
                    <a:pt x="2428" y="2086"/>
                  </a:lnTo>
                  <a:cubicBezTo>
                    <a:pt x="2505" y="2034"/>
                    <a:pt x="2571" y="1943"/>
                    <a:pt x="2614" y="1797"/>
                  </a:cubicBezTo>
                  <a:cubicBezTo>
                    <a:pt x="2816" y="1130"/>
                    <a:pt x="2481" y="998"/>
                    <a:pt x="2214" y="990"/>
                  </a:cubicBezTo>
                  <a:lnTo>
                    <a:pt x="2214" y="990"/>
                  </a:lnTo>
                  <a:cubicBezTo>
                    <a:pt x="2227" y="937"/>
                    <a:pt x="2239" y="875"/>
                    <a:pt x="2249" y="801"/>
                  </a:cubicBezTo>
                  <a:cubicBezTo>
                    <a:pt x="2327" y="242"/>
                    <a:pt x="1809" y="1"/>
                    <a:pt x="1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34"/>
            <p:cNvSpPr/>
            <p:nvPr/>
          </p:nvSpPr>
          <p:spPr>
            <a:xfrm>
              <a:off x="6787377" y="436188"/>
              <a:ext cx="109800" cy="121290"/>
            </a:xfrm>
            <a:custGeom>
              <a:avLst/>
              <a:gdLst/>
              <a:ahLst/>
              <a:cxnLst/>
              <a:rect l="l" t="t" r="r" b="b"/>
              <a:pathLst>
                <a:path w="2819" h="3114" extrusionOk="0">
                  <a:moveTo>
                    <a:pt x="851" y="587"/>
                  </a:moveTo>
                  <a:cubicBezTo>
                    <a:pt x="948" y="587"/>
                    <a:pt x="1045" y="611"/>
                    <a:pt x="1045" y="708"/>
                  </a:cubicBezTo>
                  <a:cubicBezTo>
                    <a:pt x="1045" y="733"/>
                    <a:pt x="1045" y="757"/>
                    <a:pt x="1045" y="781"/>
                  </a:cubicBezTo>
                  <a:lnTo>
                    <a:pt x="997" y="781"/>
                  </a:lnTo>
                  <a:cubicBezTo>
                    <a:pt x="899" y="757"/>
                    <a:pt x="826" y="684"/>
                    <a:pt x="802" y="587"/>
                  </a:cubicBezTo>
                  <a:close/>
                  <a:moveTo>
                    <a:pt x="2211" y="1097"/>
                  </a:moveTo>
                  <a:cubicBezTo>
                    <a:pt x="2187" y="1219"/>
                    <a:pt x="2138" y="1243"/>
                    <a:pt x="2114" y="1243"/>
                  </a:cubicBezTo>
                  <a:cubicBezTo>
                    <a:pt x="2090" y="1243"/>
                    <a:pt x="2065" y="1219"/>
                    <a:pt x="2041" y="1219"/>
                  </a:cubicBezTo>
                  <a:cubicBezTo>
                    <a:pt x="2017" y="1170"/>
                    <a:pt x="2017" y="1146"/>
                    <a:pt x="2017" y="1121"/>
                  </a:cubicBezTo>
                  <a:cubicBezTo>
                    <a:pt x="2065" y="1097"/>
                    <a:pt x="2138" y="1097"/>
                    <a:pt x="2211" y="1097"/>
                  </a:cubicBezTo>
                  <a:close/>
                  <a:moveTo>
                    <a:pt x="632" y="1486"/>
                  </a:moveTo>
                  <a:cubicBezTo>
                    <a:pt x="656" y="1486"/>
                    <a:pt x="681" y="1510"/>
                    <a:pt x="705" y="1534"/>
                  </a:cubicBezTo>
                  <a:cubicBezTo>
                    <a:pt x="729" y="1559"/>
                    <a:pt x="729" y="1607"/>
                    <a:pt x="705" y="1632"/>
                  </a:cubicBezTo>
                  <a:cubicBezTo>
                    <a:pt x="681" y="1753"/>
                    <a:pt x="559" y="1850"/>
                    <a:pt x="438" y="1850"/>
                  </a:cubicBezTo>
                  <a:cubicBezTo>
                    <a:pt x="389" y="1850"/>
                    <a:pt x="341" y="1850"/>
                    <a:pt x="292" y="1802"/>
                  </a:cubicBezTo>
                  <a:cubicBezTo>
                    <a:pt x="389" y="1583"/>
                    <a:pt x="535" y="1486"/>
                    <a:pt x="632" y="1486"/>
                  </a:cubicBezTo>
                  <a:close/>
                  <a:moveTo>
                    <a:pt x="2017" y="1947"/>
                  </a:moveTo>
                  <a:cubicBezTo>
                    <a:pt x="2163" y="1947"/>
                    <a:pt x="2308" y="1996"/>
                    <a:pt x="2405" y="2117"/>
                  </a:cubicBezTo>
                  <a:cubicBezTo>
                    <a:pt x="2357" y="2117"/>
                    <a:pt x="2333" y="2142"/>
                    <a:pt x="2284" y="2142"/>
                  </a:cubicBezTo>
                  <a:cubicBezTo>
                    <a:pt x="2163" y="2117"/>
                    <a:pt x="2041" y="2069"/>
                    <a:pt x="1944" y="1996"/>
                  </a:cubicBezTo>
                  <a:cubicBezTo>
                    <a:pt x="1944" y="1972"/>
                    <a:pt x="1920" y="1947"/>
                    <a:pt x="1920" y="1947"/>
                  </a:cubicBezTo>
                  <a:close/>
                  <a:moveTo>
                    <a:pt x="1589" y="2354"/>
                  </a:moveTo>
                  <a:cubicBezTo>
                    <a:pt x="1598" y="2354"/>
                    <a:pt x="1604" y="2360"/>
                    <a:pt x="1604" y="2385"/>
                  </a:cubicBezTo>
                  <a:cubicBezTo>
                    <a:pt x="1628" y="2409"/>
                    <a:pt x="1604" y="2506"/>
                    <a:pt x="1482" y="2652"/>
                  </a:cubicBezTo>
                  <a:cubicBezTo>
                    <a:pt x="1410" y="2749"/>
                    <a:pt x="1312" y="2822"/>
                    <a:pt x="1215" y="2871"/>
                  </a:cubicBezTo>
                  <a:cubicBezTo>
                    <a:pt x="1142" y="2846"/>
                    <a:pt x="1094" y="2798"/>
                    <a:pt x="1069" y="2773"/>
                  </a:cubicBezTo>
                  <a:cubicBezTo>
                    <a:pt x="1069" y="2725"/>
                    <a:pt x="1069" y="2676"/>
                    <a:pt x="1118" y="2628"/>
                  </a:cubicBezTo>
                  <a:cubicBezTo>
                    <a:pt x="1215" y="2482"/>
                    <a:pt x="1385" y="2385"/>
                    <a:pt x="1555" y="2360"/>
                  </a:cubicBezTo>
                  <a:cubicBezTo>
                    <a:pt x="1567" y="2360"/>
                    <a:pt x="1580" y="2354"/>
                    <a:pt x="1589" y="2354"/>
                  </a:cubicBezTo>
                  <a:close/>
                  <a:moveTo>
                    <a:pt x="1327" y="121"/>
                  </a:moveTo>
                  <a:cubicBezTo>
                    <a:pt x="1354" y="121"/>
                    <a:pt x="1382" y="122"/>
                    <a:pt x="1410" y="125"/>
                  </a:cubicBezTo>
                  <a:cubicBezTo>
                    <a:pt x="1436" y="123"/>
                    <a:pt x="1463" y="122"/>
                    <a:pt x="1490" y="122"/>
                  </a:cubicBezTo>
                  <a:cubicBezTo>
                    <a:pt x="1730" y="122"/>
                    <a:pt x="1961" y="218"/>
                    <a:pt x="2114" y="393"/>
                  </a:cubicBezTo>
                  <a:cubicBezTo>
                    <a:pt x="2235" y="514"/>
                    <a:pt x="2284" y="684"/>
                    <a:pt x="2260" y="854"/>
                  </a:cubicBezTo>
                  <a:cubicBezTo>
                    <a:pt x="2235" y="903"/>
                    <a:pt x="2235" y="951"/>
                    <a:pt x="2235" y="1000"/>
                  </a:cubicBezTo>
                  <a:cubicBezTo>
                    <a:pt x="2163" y="1000"/>
                    <a:pt x="2065" y="1000"/>
                    <a:pt x="1993" y="1024"/>
                  </a:cubicBezTo>
                  <a:cubicBezTo>
                    <a:pt x="1944" y="1024"/>
                    <a:pt x="1920" y="1024"/>
                    <a:pt x="1920" y="1049"/>
                  </a:cubicBezTo>
                  <a:cubicBezTo>
                    <a:pt x="1895" y="1073"/>
                    <a:pt x="1895" y="1097"/>
                    <a:pt x="1895" y="1121"/>
                  </a:cubicBezTo>
                  <a:cubicBezTo>
                    <a:pt x="1895" y="1219"/>
                    <a:pt x="2017" y="1364"/>
                    <a:pt x="2114" y="1364"/>
                  </a:cubicBezTo>
                  <a:cubicBezTo>
                    <a:pt x="2211" y="1364"/>
                    <a:pt x="2284" y="1292"/>
                    <a:pt x="2333" y="1121"/>
                  </a:cubicBezTo>
                  <a:cubicBezTo>
                    <a:pt x="2349" y="1117"/>
                    <a:pt x="2367" y="1115"/>
                    <a:pt x="2384" y="1115"/>
                  </a:cubicBezTo>
                  <a:cubicBezTo>
                    <a:pt x="2470" y="1115"/>
                    <a:pt x="2564" y="1162"/>
                    <a:pt x="2624" y="1243"/>
                  </a:cubicBezTo>
                  <a:cubicBezTo>
                    <a:pt x="2697" y="1413"/>
                    <a:pt x="2697" y="1632"/>
                    <a:pt x="2624" y="1802"/>
                  </a:cubicBezTo>
                  <a:cubicBezTo>
                    <a:pt x="2600" y="1899"/>
                    <a:pt x="2551" y="1972"/>
                    <a:pt x="2503" y="2045"/>
                  </a:cubicBezTo>
                  <a:cubicBezTo>
                    <a:pt x="2357" y="1875"/>
                    <a:pt x="2163" y="1802"/>
                    <a:pt x="1968" y="1802"/>
                  </a:cubicBezTo>
                  <a:cubicBezTo>
                    <a:pt x="1798" y="1826"/>
                    <a:pt x="1798" y="1899"/>
                    <a:pt x="1798" y="1947"/>
                  </a:cubicBezTo>
                  <a:cubicBezTo>
                    <a:pt x="1822" y="2069"/>
                    <a:pt x="2041" y="2239"/>
                    <a:pt x="2284" y="2239"/>
                  </a:cubicBezTo>
                  <a:cubicBezTo>
                    <a:pt x="2333" y="2239"/>
                    <a:pt x="2405" y="2239"/>
                    <a:pt x="2454" y="2190"/>
                  </a:cubicBezTo>
                  <a:lnTo>
                    <a:pt x="2454" y="2190"/>
                  </a:lnTo>
                  <a:cubicBezTo>
                    <a:pt x="2527" y="2360"/>
                    <a:pt x="2478" y="2555"/>
                    <a:pt x="2333" y="2652"/>
                  </a:cubicBezTo>
                  <a:cubicBezTo>
                    <a:pt x="2114" y="2805"/>
                    <a:pt x="1877" y="2898"/>
                    <a:pt x="1619" y="2898"/>
                  </a:cubicBezTo>
                  <a:cubicBezTo>
                    <a:pt x="1590" y="2898"/>
                    <a:pt x="1561" y="2897"/>
                    <a:pt x="1531" y="2895"/>
                  </a:cubicBezTo>
                  <a:cubicBezTo>
                    <a:pt x="1507" y="2907"/>
                    <a:pt x="1482" y="2913"/>
                    <a:pt x="1455" y="2913"/>
                  </a:cubicBezTo>
                  <a:cubicBezTo>
                    <a:pt x="1428" y="2913"/>
                    <a:pt x="1397" y="2907"/>
                    <a:pt x="1361" y="2895"/>
                  </a:cubicBezTo>
                  <a:cubicBezTo>
                    <a:pt x="1434" y="2846"/>
                    <a:pt x="1507" y="2798"/>
                    <a:pt x="1580" y="2725"/>
                  </a:cubicBezTo>
                  <a:cubicBezTo>
                    <a:pt x="1750" y="2530"/>
                    <a:pt x="1750" y="2385"/>
                    <a:pt x="1725" y="2336"/>
                  </a:cubicBezTo>
                  <a:cubicBezTo>
                    <a:pt x="1677" y="2263"/>
                    <a:pt x="1628" y="2239"/>
                    <a:pt x="1555" y="2239"/>
                  </a:cubicBezTo>
                  <a:cubicBezTo>
                    <a:pt x="1337" y="2263"/>
                    <a:pt x="1142" y="2385"/>
                    <a:pt x="1021" y="2555"/>
                  </a:cubicBezTo>
                  <a:cubicBezTo>
                    <a:pt x="972" y="2628"/>
                    <a:pt x="948" y="2725"/>
                    <a:pt x="972" y="2798"/>
                  </a:cubicBezTo>
                  <a:cubicBezTo>
                    <a:pt x="972" y="2871"/>
                    <a:pt x="1021" y="2895"/>
                    <a:pt x="1069" y="2943"/>
                  </a:cubicBezTo>
                  <a:cubicBezTo>
                    <a:pt x="972" y="2968"/>
                    <a:pt x="875" y="2992"/>
                    <a:pt x="778" y="2992"/>
                  </a:cubicBezTo>
                  <a:cubicBezTo>
                    <a:pt x="608" y="2992"/>
                    <a:pt x="486" y="2943"/>
                    <a:pt x="365" y="2846"/>
                  </a:cubicBezTo>
                  <a:cubicBezTo>
                    <a:pt x="243" y="2700"/>
                    <a:pt x="195" y="2482"/>
                    <a:pt x="219" y="2287"/>
                  </a:cubicBezTo>
                  <a:cubicBezTo>
                    <a:pt x="219" y="2166"/>
                    <a:pt x="219" y="2045"/>
                    <a:pt x="268" y="1923"/>
                  </a:cubicBezTo>
                  <a:cubicBezTo>
                    <a:pt x="316" y="1947"/>
                    <a:pt x="389" y="1972"/>
                    <a:pt x="462" y="1972"/>
                  </a:cubicBezTo>
                  <a:cubicBezTo>
                    <a:pt x="632" y="1972"/>
                    <a:pt x="778" y="1826"/>
                    <a:pt x="826" y="1656"/>
                  </a:cubicBezTo>
                  <a:cubicBezTo>
                    <a:pt x="851" y="1607"/>
                    <a:pt x="851" y="1534"/>
                    <a:pt x="802" y="1462"/>
                  </a:cubicBezTo>
                  <a:cubicBezTo>
                    <a:pt x="778" y="1413"/>
                    <a:pt x="705" y="1389"/>
                    <a:pt x="632" y="1389"/>
                  </a:cubicBezTo>
                  <a:cubicBezTo>
                    <a:pt x="462" y="1413"/>
                    <a:pt x="292" y="1534"/>
                    <a:pt x="243" y="1704"/>
                  </a:cubicBezTo>
                  <a:cubicBezTo>
                    <a:pt x="171" y="1583"/>
                    <a:pt x="146" y="1462"/>
                    <a:pt x="146" y="1316"/>
                  </a:cubicBezTo>
                  <a:cubicBezTo>
                    <a:pt x="146" y="976"/>
                    <a:pt x="365" y="684"/>
                    <a:pt x="681" y="611"/>
                  </a:cubicBezTo>
                  <a:cubicBezTo>
                    <a:pt x="705" y="757"/>
                    <a:pt x="826" y="879"/>
                    <a:pt x="972" y="903"/>
                  </a:cubicBezTo>
                  <a:cubicBezTo>
                    <a:pt x="1021" y="903"/>
                    <a:pt x="1069" y="879"/>
                    <a:pt x="1094" y="854"/>
                  </a:cubicBezTo>
                  <a:cubicBezTo>
                    <a:pt x="1142" y="806"/>
                    <a:pt x="1142" y="757"/>
                    <a:pt x="1142" y="708"/>
                  </a:cubicBezTo>
                  <a:cubicBezTo>
                    <a:pt x="1142" y="538"/>
                    <a:pt x="997" y="466"/>
                    <a:pt x="778" y="466"/>
                  </a:cubicBezTo>
                  <a:cubicBezTo>
                    <a:pt x="778" y="417"/>
                    <a:pt x="802" y="368"/>
                    <a:pt x="826" y="320"/>
                  </a:cubicBezTo>
                  <a:cubicBezTo>
                    <a:pt x="975" y="193"/>
                    <a:pt x="1142" y="121"/>
                    <a:pt x="1327" y="121"/>
                  </a:cubicBezTo>
                  <a:close/>
                  <a:moveTo>
                    <a:pt x="1335" y="0"/>
                  </a:moveTo>
                  <a:cubicBezTo>
                    <a:pt x="1118" y="0"/>
                    <a:pt x="906" y="94"/>
                    <a:pt x="754" y="247"/>
                  </a:cubicBezTo>
                  <a:cubicBezTo>
                    <a:pt x="681" y="320"/>
                    <a:pt x="656" y="393"/>
                    <a:pt x="656" y="490"/>
                  </a:cubicBezTo>
                  <a:cubicBezTo>
                    <a:pt x="268" y="563"/>
                    <a:pt x="1" y="927"/>
                    <a:pt x="25" y="1316"/>
                  </a:cubicBezTo>
                  <a:cubicBezTo>
                    <a:pt x="25" y="1486"/>
                    <a:pt x="73" y="1680"/>
                    <a:pt x="171" y="1826"/>
                  </a:cubicBezTo>
                  <a:cubicBezTo>
                    <a:pt x="122" y="1972"/>
                    <a:pt x="98" y="2142"/>
                    <a:pt x="98" y="2287"/>
                  </a:cubicBezTo>
                  <a:cubicBezTo>
                    <a:pt x="73" y="2530"/>
                    <a:pt x="146" y="2749"/>
                    <a:pt x="292" y="2919"/>
                  </a:cubicBezTo>
                  <a:cubicBezTo>
                    <a:pt x="414" y="3041"/>
                    <a:pt x="584" y="3113"/>
                    <a:pt x="778" y="3113"/>
                  </a:cubicBezTo>
                  <a:cubicBezTo>
                    <a:pt x="948" y="3113"/>
                    <a:pt x="1094" y="3065"/>
                    <a:pt x="1239" y="2992"/>
                  </a:cubicBezTo>
                  <a:cubicBezTo>
                    <a:pt x="1337" y="3016"/>
                    <a:pt x="1434" y="3041"/>
                    <a:pt x="1531" y="3041"/>
                  </a:cubicBezTo>
                  <a:cubicBezTo>
                    <a:pt x="1847" y="3041"/>
                    <a:pt x="2163" y="2943"/>
                    <a:pt x="2405" y="2773"/>
                  </a:cubicBezTo>
                  <a:cubicBezTo>
                    <a:pt x="2600" y="2628"/>
                    <a:pt x="2673" y="2360"/>
                    <a:pt x="2551" y="2166"/>
                  </a:cubicBezTo>
                  <a:cubicBezTo>
                    <a:pt x="2648" y="2069"/>
                    <a:pt x="2697" y="1972"/>
                    <a:pt x="2746" y="1850"/>
                  </a:cubicBezTo>
                  <a:cubicBezTo>
                    <a:pt x="2818" y="1632"/>
                    <a:pt x="2818" y="1389"/>
                    <a:pt x="2721" y="1170"/>
                  </a:cubicBezTo>
                  <a:cubicBezTo>
                    <a:pt x="2624" y="1073"/>
                    <a:pt x="2503" y="1000"/>
                    <a:pt x="2357" y="976"/>
                  </a:cubicBezTo>
                  <a:cubicBezTo>
                    <a:pt x="2357" y="951"/>
                    <a:pt x="2381" y="903"/>
                    <a:pt x="2381" y="854"/>
                  </a:cubicBezTo>
                  <a:cubicBezTo>
                    <a:pt x="2405" y="660"/>
                    <a:pt x="2357" y="441"/>
                    <a:pt x="2211" y="296"/>
                  </a:cubicBezTo>
                  <a:cubicBezTo>
                    <a:pt x="2011" y="118"/>
                    <a:pt x="1750" y="1"/>
                    <a:pt x="1484" y="1"/>
                  </a:cubicBezTo>
                  <a:cubicBezTo>
                    <a:pt x="1459" y="1"/>
                    <a:pt x="1434" y="2"/>
                    <a:pt x="1410" y="4"/>
                  </a:cubicBezTo>
                  <a:cubicBezTo>
                    <a:pt x="1385" y="2"/>
                    <a:pt x="1360" y="0"/>
                    <a:pt x="1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34"/>
            <p:cNvSpPr/>
            <p:nvPr/>
          </p:nvSpPr>
          <p:spPr>
            <a:xfrm>
              <a:off x="6824262" y="479851"/>
              <a:ext cx="34120" cy="35055"/>
            </a:xfrm>
            <a:custGeom>
              <a:avLst/>
              <a:gdLst/>
              <a:ahLst/>
              <a:cxnLst/>
              <a:rect l="l" t="t" r="r" b="b"/>
              <a:pathLst>
                <a:path w="876" h="900" extrusionOk="0">
                  <a:moveTo>
                    <a:pt x="438" y="0"/>
                  </a:moveTo>
                  <a:cubicBezTo>
                    <a:pt x="195" y="0"/>
                    <a:pt x="1" y="195"/>
                    <a:pt x="1" y="438"/>
                  </a:cubicBezTo>
                  <a:cubicBezTo>
                    <a:pt x="1" y="681"/>
                    <a:pt x="195" y="899"/>
                    <a:pt x="438" y="899"/>
                  </a:cubicBezTo>
                  <a:cubicBezTo>
                    <a:pt x="681" y="899"/>
                    <a:pt x="875" y="681"/>
                    <a:pt x="875" y="438"/>
                  </a:cubicBezTo>
                  <a:cubicBezTo>
                    <a:pt x="875" y="195"/>
                    <a:pt x="681" y="0"/>
                    <a:pt x="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34"/>
            <p:cNvSpPr/>
            <p:nvPr/>
          </p:nvSpPr>
          <p:spPr>
            <a:xfrm>
              <a:off x="6851527" y="561919"/>
              <a:ext cx="46117" cy="34120"/>
            </a:xfrm>
            <a:custGeom>
              <a:avLst/>
              <a:gdLst/>
              <a:ahLst/>
              <a:cxnLst/>
              <a:rect l="l" t="t" r="r" b="b"/>
              <a:pathLst>
                <a:path w="1184" h="876" extrusionOk="0">
                  <a:moveTo>
                    <a:pt x="974" y="1"/>
                  </a:moveTo>
                  <a:cubicBezTo>
                    <a:pt x="745" y="1"/>
                    <a:pt x="267" y="55"/>
                    <a:pt x="103" y="493"/>
                  </a:cubicBezTo>
                  <a:cubicBezTo>
                    <a:pt x="1" y="738"/>
                    <a:pt x="186" y="875"/>
                    <a:pt x="424" y="875"/>
                  </a:cubicBezTo>
                  <a:cubicBezTo>
                    <a:pt x="753" y="875"/>
                    <a:pt x="1183" y="613"/>
                    <a:pt x="1099" y="7"/>
                  </a:cubicBezTo>
                  <a:cubicBezTo>
                    <a:pt x="1099" y="7"/>
                    <a:pt x="1050"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34"/>
            <p:cNvSpPr/>
            <p:nvPr/>
          </p:nvSpPr>
          <p:spPr>
            <a:xfrm>
              <a:off x="6870652" y="559894"/>
              <a:ext cx="25590" cy="24071"/>
            </a:xfrm>
            <a:custGeom>
              <a:avLst/>
              <a:gdLst/>
              <a:ahLst/>
              <a:cxnLst/>
              <a:rect l="l" t="t" r="r" b="b"/>
              <a:pathLst>
                <a:path w="657" h="618" extrusionOk="0">
                  <a:moveTo>
                    <a:pt x="586" y="0"/>
                  </a:moveTo>
                  <a:cubicBezTo>
                    <a:pt x="569" y="0"/>
                    <a:pt x="552" y="17"/>
                    <a:pt x="535" y="35"/>
                  </a:cubicBezTo>
                  <a:cubicBezTo>
                    <a:pt x="413" y="229"/>
                    <a:pt x="243" y="375"/>
                    <a:pt x="49" y="496"/>
                  </a:cubicBezTo>
                  <a:cubicBezTo>
                    <a:pt x="25" y="520"/>
                    <a:pt x="0" y="545"/>
                    <a:pt x="25" y="569"/>
                  </a:cubicBezTo>
                  <a:cubicBezTo>
                    <a:pt x="25" y="593"/>
                    <a:pt x="49" y="593"/>
                    <a:pt x="73" y="618"/>
                  </a:cubicBezTo>
                  <a:cubicBezTo>
                    <a:pt x="73" y="593"/>
                    <a:pt x="97" y="593"/>
                    <a:pt x="97" y="593"/>
                  </a:cubicBezTo>
                  <a:cubicBezTo>
                    <a:pt x="316" y="472"/>
                    <a:pt x="510" y="278"/>
                    <a:pt x="656" y="83"/>
                  </a:cubicBezTo>
                  <a:cubicBezTo>
                    <a:pt x="656" y="35"/>
                    <a:pt x="656" y="10"/>
                    <a:pt x="608" y="10"/>
                  </a:cubicBezTo>
                  <a:cubicBezTo>
                    <a:pt x="600" y="3"/>
                    <a:pt x="593"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34"/>
            <p:cNvSpPr/>
            <p:nvPr/>
          </p:nvSpPr>
          <p:spPr>
            <a:xfrm>
              <a:off x="6924325" y="613021"/>
              <a:ext cx="46117" cy="34393"/>
            </a:xfrm>
            <a:custGeom>
              <a:avLst/>
              <a:gdLst/>
              <a:ahLst/>
              <a:cxnLst/>
              <a:rect l="l" t="t" r="r" b="b"/>
              <a:pathLst>
                <a:path w="1184" h="883" extrusionOk="0">
                  <a:moveTo>
                    <a:pt x="979" y="1"/>
                  </a:moveTo>
                  <a:cubicBezTo>
                    <a:pt x="755" y="1"/>
                    <a:pt x="286" y="55"/>
                    <a:pt x="104" y="493"/>
                  </a:cubicBezTo>
                  <a:cubicBezTo>
                    <a:pt x="1" y="740"/>
                    <a:pt x="191" y="883"/>
                    <a:pt x="434" y="883"/>
                  </a:cubicBezTo>
                  <a:cubicBezTo>
                    <a:pt x="761" y="883"/>
                    <a:pt x="1184" y="621"/>
                    <a:pt x="1100" y="7"/>
                  </a:cubicBezTo>
                  <a:cubicBezTo>
                    <a:pt x="1100" y="7"/>
                    <a:pt x="1053" y="1"/>
                    <a:pt x="9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34"/>
            <p:cNvSpPr/>
            <p:nvPr/>
          </p:nvSpPr>
          <p:spPr>
            <a:xfrm>
              <a:off x="6943488" y="610996"/>
              <a:ext cx="25590" cy="24071"/>
            </a:xfrm>
            <a:custGeom>
              <a:avLst/>
              <a:gdLst/>
              <a:ahLst/>
              <a:cxnLst/>
              <a:rect l="l" t="t" r="r" b="b"/>
              <a:pathLst>
                <a:path w="657" h="618" extrusionOk="0">
                  <a:moveTo>
                    <a:pt x="596" y="0"/>
                  </a:moveTo>
                  <a:cubicBezTo>
                    <a:pt x="572" y="0"/>
                    <a:pt x="559" y="17"/>
                    <a:pt x="559" y="34"/>
                  </a:cubicBezTo>
                  <a:cubicBezTo>
                    <a:pt x="414" y="229"/>
                    <a:pt x="244" y="399"/>
                    <a:pt x="49" y="520"/>
                  </a:cubicBezTo>
                  <a:cubicBezTo>
                    <a:pt x="25" y="520"/>
                    <a:pt x="1" y="569"/>
                    <a:pt x="25" y="593"/>
                  </a:cubicBezTo>
                  <a:cubicBezTo>
                    <a:pt x="49" y="593"/>
                    <a:pt x="49" y="617"/>
                    <a:pt x="74" y="617"/>
                  </a:cubicBezTo>
                  <a:lnTo>
                    <a:pt x="98" y="617"/>
                  </a:lnTo>
                  <a:cubicBezTo>
                    <a:pt x="317" y="472"/>
                    <a:pt x="511" y="302"/>
                    <a:pt x="657" y="83"/>
                  </a:cubicBezTo>
                  <a:cubicBezTo>
                    <a:pt x="657" y="59"/>
                    <a:pt x="657" y="34"/>
                    <a:pt x="632" y="10"/>
                  </a:cubicBezTo>
                  <a:cubicBezTo>
                    <a:pt x="618" y="3"/>
                    <a:pt x="606" y="0"/>
                    <a:pt x="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34"/>
            <p:cNvSpPr/>
            <p:nvPr/>
          </p:nvSpPr>
          <p:spPr>
            <a:xfrm>
              <a:off x="6898073" y="510778"/>
              <a:ext cx="46740" cy="38171"/>
            </a:xfrm>
            <a:custGeom>
              <a:avLst/>
              <a:gdLst/>
              <a:ahLst/>
              <a:cxnLst/>
              <a:rect l="l" t="t" r="r" b="b"/>
              <a:pathLst>
                <a:path w="1200" h="980" extrusionOk="0">
                  <a:moveTo>
                    <a:pt x="630" y="1"/>
                  </a:moveTo>
                  <a:cubicBezTo>
                    <a:pt x="560" y="1"/>
                    <a:pt x="487" y="25"/>
                    <a:pt x="414" y="81"/>
                  </a:cubicBezTo>
                  <a:cubicBezTo>
                    <a:pt x="1" y="372"/>
                    <a:pt x="900" y="980"/>
                    <a:pt x="900" y="980"/>
                  </a:cubicBezTo>
                  <a:cubicBezTo>
                    <a:pt x="1200" y="540"/>
                    <a:pt x="956" y="1"/>
                    <a:pt x="6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34"/>
            <p:cNvSpPr/>
            <p:nvPr/>
          </p:nvSpPr>
          <p:spPr>
            <a:xfrm>
              <a:off x="6922689" y="524878"/>
              <a:ext cx="13282" cy="26914"/>
            </a:xfrm>
            <a:custGeom>
              <a:avLst/>
              <a:gdLst/>
              <a:ahLst/>
              <a:cxnLst/>
              <a:rect l="l" t="t" r="r" b="b"/>
              <a:pathLst>
                <a:path w="341" h="691" extrusionOk="0">
                  <a:moveTo>
                    <a:pt x="75" y="0"/>
                  </a:moveTo>
                  <a:cubicBezTo>
                    <a:pt x="65" y="0"/>
                    <a:pt x="56" y="3"/>
                    <a:pt x="49" y="10"/>
                  </a:cubicBezTo>
                  <a:cubicBezTo>
                    <a:pt x="25" y="10"/>
                    <a:pt x="0" y="59"/>
                    <a:pt x="25" y="83"/>
                  </a:cubicBezTo>
                  <a:cubicBezTo>
                    <a:pt x="122" y="253"/>
                    <a:pt x="195" y="423"/>
                    <a:pt x="219" y="618"/>
                  </a:cubicBezTo>
                  <a:cubicBezTo>
                    <a:pt x="219" y="642"/>
                    <a:pt x="243" y="666"/>
                    <a:pt x="268" y="691"/>
                  </a:cubicBezTo>
                  <a:cubicBezTo>
                    <a:pt x="316" y="691"/>
                    <a:pt x="340" y="666"/>
                    <a:pt x="340" y="642"/>
                  </a:cubicBezTo>
                  <a:cubicBezTo>
                    <a:pt x="316" y="423"/>
                    <a:pt x="243" y="205"/>
                    <a:pt x="122" y="35"/>
                  </a:cubicBezTo>
                  <a:cubicBezTo>
                    <a:pt x="122" y="18"/>
                    <a:pt x="98" y="0"/>
                    <a:pt x="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34"/>
            <p:cNvSpPr/>
            <p:nvPr/>
          </p:nvSpPr>
          <p:spPr>
            <a:xfrm>
              <a:off x="6942865" y="561218"/>
              <a:ext cx="41365" cy="39768"/>
            </a:xfrm>
            <a:custGeom>
              <a:avLst/>
              <a:gdLst/>
              <a:ahLst/>
              <a:cxnLst/>
              <a:rect l="l" t="t" r="r" b="b"/>
              <a:pathLst>
                <a:path w="1062" h="1021" extrusionOk="0">
                  <a:moveTo>
                    <a:pt x="509" y="0"/>
                  </a:moveTo>
                  <a:cubicBezTo>
                    <a:pt x="0" y="0"/>
                    <a:pt x="333" y="1021"/>
                    <a:pt x="333" y="1021"/>
                  </a:cubicBezTo>
                  <a:cubicBezTo>
                    <a:pt x="940" y="827"/>
                    <a:pt x="1061" y="25"/>
                    <a:pt x="527" y="1"/>
                  </a:cubicBezTo>
                  <a:cubicBezTo>
                    <a:pt x="521" y="0"/>
                    <a:pt x="515" y="0"/>
                    <a:pt x="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34"/>
            <p:cNvSpPr/>
            <p:nvPr/>
          </p:nvSpPr>
          <p:spPr>
            <a:xfrm>
              <a:off x="6952953" y="576370"/>
              <a:ext cx="12347" cy="26525"/>
            </a:xfrm>
            <a:custGeom>
              <a:avLst/>
              <a:gdLst/>
              <a:ahLst/>
              <a:cxnLst/>
              <a:rect l="l" t="t" r="r" b="b"/>
              <a:pathLst>
                <a:path w="317" h="681" extrusionOk="0">
                  <a:moveTo>
                    <a:pt x="268" y="0"/>
                  </a:moveTo>
                  <a:cubicBezTo>
                    <a:pt x="244" y="0"/>
                    <a:pt x="195" y="25"/>
                    <a:pt x="195" y="49"/>
                  </a:cubicBezTo>
                  <a:cubicBezTo>
                    <a:pt x="171" y="243"/>
                    <a:pt x="122" y="413"/>
                    <a:pt x="25" y="583"/>
                  </a:cubicBezTo>
                  <a:cubicBezTo>
                    <a:pt x="1" y="608"/>
                    <a:pt x="1" y="656"/>
                    <a:pt x="25" y="680"/>
                  </a:cubicBezTo>
                  <a:lnTo>
                    <a:pt x="98" y="680"/>
                  </a:lnTo>
                  <a:cubicBezTo>
                    <a:pt x="195" y="486"/>
                    <a:pt x="268" y="292"/>
                    <a:pt x="316" y="73"/>
                  </a:cubicBezTo>
                  <a:cubicBezTo>
                    <a:pt x="316" y="49"/>
                    <a:pt x="292"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70" name="Google Shape;1570;p34"/>
          <p:cNvGrpSpPr/>
          <p:nvPr/>
        </p:nvGrpSpPr>
        <p:grpSpPr>
          <a:xfrm rot="-4477981" flipH="1">
            <a:off x="11187221" y="5626183"/>
            <a:ext cx="1065851" cy="939624"/>
            <a:chOff x="4508023" y="3764622"/>
            <a:chExt cx="161487" cy="142362"/>
          </a:xfrm>
        </p:grpSpPr>
        <p:sp>
          <p:nvSpPr>
            <p:cNvPr id="1571" name="Google Shape;1571;p34"/>
            <p:cNvSpPr/>
            <p:nvPr/>
          </p:nvSpPr>
          <p:spPr>
            <a:xfrm>
              <a:off x="4558151" y="3764622"/>
              <a:ext cx="65163" cy="54335"/>
            </a:xfrm>
            <a:custGeom>
              <a:avLst/>
              <a:gdLst/>
              <a:ahLst/>
              <a:cxnLst/>
              <a:rect l="l" t="t" r="r" b="b"/>
              <a:pathLst>
                <a:path w="1673" h="1395" extrusionOk="0">
                  <a:moveTo>
                    <a:pt x="947" y="1"/>
                  </a:moveTo>
                  <a:cubicBezTo>
                    <a:pt x="917" y="1"/>
                    <a:pt x="885" y="4"/>
                    <a:pt x="851" y="10"/>
                  </a:cubicBezTo>
                  <a:cubicBezTo>
                    <a:pt x="1" y="156"/>
                    <a:pt x="1118" y="1225"/>
                    <a:pt x="1118" y="1225"/>
                  </a:cubicBezTo>
                  <a:cubicBezTo>
                    <a:pt x="1208" y="1344"/>
                    <a:pt x="1284" y="1394"/>
                    <a:pt x="1346" y="1394"/>
                  </a:cubicBezTo>
                  <a:cubicBezTo>
                    <a:pt x="1672" y="1394"/>
                    <a:pt x="1599" y="1"/>
                    <a:pt x="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34"/>
            <p:cNvSpPr/>
            <p:nvPr/>
          </p:nvSpPr>
          <p:spPr>
            <a:xfrm>
              <a:off x="4607735" y="3824527"/>
              <a:ext cx="61775" cy="35678"/>
            </a:xfrm>
            <a:custGeom>
              <a:avLst/>
              <a:gdLst/>
              <a:ahLst/>
              <a:cxnLst/>
              <a:rect l="l" t="t" r="r" b="b"/>
              <a:pathLst>
                <a:path w="1586" h="916" extrusionOk="0">
                  <a:moveTo>
                    <a:pt x="851" y="0"/>
                  </a:moveTo>
                  <a:cubicBezTo>
                    <a:pt x="473" y="0"/>
                    <a:pt x="137" y="537"/>
                    <a:pt x="137" y="537"/>
                  </a:cubicBezTo>
                  <a:cubicBezTo>
                    <a:pt x="0" y="811"/>
                    <a:pt x="113" y="915"/>
                    <a:pt x="310" y="915"/>
                  </a:cubicBezTo>
                  <a:cubicBezTo>
                    <a:pt x="744" y="915"/>
                    <a:pt x="1585" y="409"/>
                    <a:pt x="1084" y="75"/>
                  </a:cubicBezTo>
                  <a:cubicBezTo>
                    <a:pt x="1006" y="22"/>
                    <a:pt x="928" y="0"/>
                    <a:pt x="8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34"/>
            <p:cNvSpPr/>
            <p:nvPr/>
          </p:nvSpPr>
          <p:spPr>
            <a:xfrm>
              <a:off x="4552971" y="3869787"/>
              <a:ext cx="66682" cy="28044"/>
            </a:xfrm>
            <a:custGeom>
              <a:avLst/>
              <a:gdLst/>
              <a:ahLst/>
              <a:cxnLst/>
              <a:rect l="l" t="t" r="r" b="b"/>
              <a:pathLst>
                <a:path w="1712" h="720" extrusionOk="0">
                  <a:moveTo>
                    <a:pt x="1042" y="0"/>
                  </a:moveTo>
                  <a:cubicBezTo>
                    <a:pt x="818" y="0"/>
                    <a:pt x="620" y="55"/>
                    <a:pt x="620" y="55"/>
                  </a:cubicBezTo>
                  <a:cubicBezTo>
                    <a:pt x="0" y="300"/>
                    <a:pt x="770" y="719"/>
                    <a:pt x="1278" y="719"/>
                  </a:cubicBezTo>
                  <a:cubicBezTo>
                    <a:pt x="1526" y="719"/>
                    <a:pt x="1712" y="618"/>
                    <a:pt x="1640" y="347"/>
                  </a:cubicBezTo>
                  <a:cubicBezTo>
                    <a:pt x="1564" y="67"/>
                    <a:pt x="1287" y="0"/>
                    <a:pt x="10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34"/>
            <p:cNvSpPr/>
            <p:nvPr/>
          </p:nvSpPr>
          <p:spPr>
            <a:xfrm>
              <a:off x="4549660" y="3798275"/>
              <a:ext cx="44364" cy="50479"/>
            </a:xfrm>
            <a:custGeom>
              <a:avLst/>
              <a:gdLst/>
              <a:ahLst/>
              <a:cxnLst/>
              <a:rect l="l" t="t" r="r" b="b"/>
              <a:pathLst>
                <a:path w="1139" h="1296" extrusionOk="0">
                  <a:moveTo>
                    <a:pt x="675" y="0"/>
                  </a:moveTo>
                  <a:cubicBezTo>
                    <a:pt x="627" y="0"/>
                    <a:pt x="572" y="14"/>
                    <a:pt x="510" y="45"/>
                  </a:cubicBezTo>
                  <a:cubicBezTo>
                    <a:pt x="0" y="288"/>
                    <a:pt x="438" y="1114"/>
                    <a:pt x="438" y="1114"/>
                  </a:cubicBezTo>
                  <a:cubicBezTo>
                    <a:pt x="517" y="1242"/>
                    <a:pt x="592" y="1295"/>
                    <a:pt x="659" y="1295"/>
                  </a:cubicBezTo>
                  <a:cubicBezTo>
                    <a:pt x="992" y="1295"/>
                    <a:pt x="1139" y="0"/>
                    <a:pt x="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34"/>
            <p:cNvSpPr/>
            <p:nvPr/>
          </p:nvSpPr>
          <p:spPr>
            <a:xfrm>
              <a:off x="4526018" y="3790290"/>
              <a:ext cx="91805" cy="116694"/>
            </a:xfrm>
            <a:custGeom>
              <a:avLst/>
              <a:gdLst/>
              <a:ahLst/>
              <a:cxnLst/>
              <a:rect l="l" t="t" r="r" b="b"/>
              <a:pathLst>
                <a:path w="2357" h="2996" extrusionOk="0">
                  <a:moveTo>
                    <a:pt x="1917" y="1"/>
                  </a:moveTo>
                  <a:cubicBezTo>
                    <a:pt x="1880" y="1"/>
                    <a:pt x="1855" y="40"/>
                    <a:pt x="1895" y="80"/>
                  </a:cubicBezTo>
                  <a:cubicBezTo>
                    <a:pt x="2162" y="299"/>
                    <a:pt x="2283" y="663"/>
                    <a:pt x="2186" y="1027"/>
                  </a:cubicBezTo>
                  <a:cubicBezTo>
                    <a:pt x="2113" y="1416"/>
                    <a:pt x="1773" y="1708"/>
                    <a:pt x="1360" y="1732"/>
                  </a:cubicBezTo>
                  <a:cubicBezTo>
                    <a:pt x="704" y="1780"/>
                    <a:pt x="146" y="2266"/>
                    <a:pt x="0" y="2946"/>
                  </a:cubicBezTo>
                  <a:cubicBezTo>
                    <a:pt x="0" y="2971"/>
                    <a:pt x="24" y="2995"/>
                    <a:pt x="49" y="2995"/>
                  </a:cubicBezTo>
                  <a:cubicBezTo>
                    <a:pt x="49" y="2995"/>
                    <a:pt x="73" y="2971"/>
                    <a:pt x="73" y="2946"/>
                  </a:cubicBezTo>
                  <a:cubicBezTo>
                    <a:pt x="219" y="2339"/>
                    <a:pt x="729" y="1878"/>
                    <a:pt x="1360" y="1805"/>
                  </a:cubicBezTo>
                  <a:cubicBezTo>
                    <a:pt x="1822" y="1780"/>
                    <a:pt x="2186" y="1465"/>
                    <a:pt x="2283" y="1027"/>
                  </a:cubicBezTo>
                  <a:cubicBezTo>
                    <a:pt x="2356" y="663"/>
                    <a:pt x="2235" y="250"/>
                    <a:pt x="1943" y="7"/>
                  </a:cubicBezTo>
                  <a:cubicBezTo>
                    <a:pt x="1934" y="3"/>
                    <a:pt x="1926" y="1"/>
                    <a:pt x="1917"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34"/>
            <p:cNvSpPr/>
            <p:nvPr/>
          </p:nvSpPr>
          <p:spPr>
            <a:xfrm>
              <a:off x="4596946" y="3843534"/>
              <a:ext cx="44520" cy="12698"/>
            </a:xfrm>
            <a:custGeom>
              <a:avLst/>
              <a:gdLst/>
              <a:ahLst/>
              <a:cxnLst/>
              <a:rect l="l" t="t" r="r" b="b"/>
              <a:pathLst>
                <a:path w="1143" h="326" extrusionOk="0">
                  <a:moveTo>
                    <a:pt x="1070" y="0"/>
                  </a:moveTo>
                  <a:cubicBezTo>
                    <a:pt x="903" y="93"/>
                    <a:pt x="522" y="243"/>
                    <a:pt x="265" y="243"/>
                  </a:cubicBezTo>
                  <a:cubicBezTo>
                    <a:pt x="187" y="243"/>
                    <a:pt x="119" y="229"/>
                    <a:pt x="74" y="195"/>
                  </a:cubicBezTo>
                  <a:cubicBezTo>
                    <a:pt x="74" y="183"/>
                    <a:pt x="68" y="177"/>
                    <a:pt x="59" y="177"/>
                  </a:cubicBezTo>
                  <a:cubicBezTo>
                    <a:pt x="50" y="177"/>
                    <a:pt x="37" y="183"/>
                    <a:pt x="25" y="195"/>
                  </a:cubicBezTo>
                  <a:cubicBezTo>
                    <a:pt x="1" y="195"/>
                    <a:pt x="1" y="243"/>
                    <a:pt x="25" y="243"/>
                  </a:cubicBezTo>
                  <a:cubicBezTo>
                    <a:pt x="80" y="298"/>
                    <a:pt x="135" y="325"/>
                    <a:pt x="199" y="325"/>
                  </a:cubicBezTo>
                  <a:cubicBezTo>
                    <a:pt x="221" y="325"/>
                    <a:pt x="244" y="322"/>
                    <a:pt x="268" y="316"/>
                  </a:cubicBezTo>
                  <a:cubicBezTo>
                    <a:pt x="560" y="292"/>
                    <a:pt x="851" y="219"/>
                    <a:pt x="1094" y="98"/>
                  </a:cubicBezTo>
                  <a:cubicBezTo>
                    <a:pt x="1118" y="73"/>
                    <a:pt x="1143" y="49"/>
                    <a:pt x="1118" y="25"/>
                  </a:cubicBezTo>
                  <a:cubicBezTo>
                    <a:pt x="1118" y="0"/>
                    <a:pt x="1094" y="0"/>
                    <a:pt x="1070"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34"/>
            <p:cNvSpPr/>
            <p:nvPr/>
          </p:nvSpPr>
          <p:spPr>
            <a:xfrm>
              <a:off x="4569525" y="3818529"/>
              <a:ext cx="11373" cy="42066"/>
            </a:xfrm>
            <a:custGeom>
              <a:avLst/>
              <a:gdLst/>
              <a:ahLst/>
              <a:cxnLst/>
              <a:rect l="l" t="t" r="r" b="b"/>
              <a:pathLst>
                <a:path w="292" h="1080" extrusionOk="0">
                  <a:moveTo>
                    <a:pt x="223" y="1"/>
                  </a:moveTo>
                  <a:cubicBezTo>
                    <a:pt x="207" y="1"/>
                    <a:pt x="195" y="18"/>
                    <a:pt x="195" y="35"/>
                  </a:cubicBezTo>
                  <a:cubicBezTo>
                    <a:pt x="171" y="132"/>
                    <a:pt x="0" y="910"/>
                    <a:pt x="219" y="1080"/>
                  </a:cubicBezTo>
                  <a:lnTo>
                    <a:pt x="292" y="1080"/>
                  </a:lnTo>
                  <a:cubicBezTo>
                    <a:pt x="292" y="1055"/>
                    <a:pt x="292" y="1031"/>
                    <a:pt x="292" y="1007"/>
                  </a:cubicBezTo>
                  <a:cubicBezTo>
                    <a:pt x="146" y="910"/>
                    <a:pt x="195" y="351"/>
                    <a:pt x="292" y="59"/>
                  </a:cubicBezTo>
                  <a:cubicBezTo>
                    <a:pt x="292" y="35"/>
                    <a:pt x="268" y="11"/>
                    <a:pt x="243" y="11"/>
                  </a:cubicBezTo>
                  <a:cubicBezTo>
                    <a:pt x="236" y="4"/>
                    <a:pt x="229" y="1"/>
                    <a:pt x="223"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34"/>
            <p:cNvSpPr/>
            <p:nvPr/>
          </p:nvSpPr>
          <p:spPr>
            <a:xfrm>
              <a:off x="4508023" y="3819074"/>
              <a:ext cx="44364" cy="50479"/>
            </a:xfrm>
            <a:custGeom>
              <a:avLst/>
              <a:gdLst/>
              <a:ahLst/>
              <a:cxnLst/>
              <a:rect l="l" t="t" r="r" b="b"/>
              <a:pathLst>
                <a:path w="1139" h="1296" extrusionOk="0">
                  <a:moveTo>
                    <a:pt x="657" y="0"/>
                  </a:moveTo>
                  <a:cubicBezTo>
                    <a:pt x="607" y="0"/>
                    <a:pt x="550" y="15"/>
                    <a:pt x="486" y="45"/>
                  </a:cubicBezTo>
                  <a:cubicBezTo>
                    <a:pt x="0" y="288"/>
                    <a:pt x="438" y="1114"/>
                    <a:pt x="438" y="1114"/>
                  </a:cubicBezTo>
                  <a:cubicBezTo>
                    <a:pt x="521" y="1242"/>
                    <a:pt x="598" y="1296"/>
                    <a:pt x="667" y="1296"/>
                  </a:cubicBezTo>
                  <a:cubicBezTo>
                    <a:pt x="1008" y="1296"/>
                    <a:pt x="1139" y="0"/>
                    <a:pt x="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34"/>
            <p:cNvSpPr/>
            <p:nvPr/>
          </p:nvSpPr>
          <p:spPr>
            <a:xfrm>
              <a:off x="4527887" y="3839756"/>
              <a:ext cx="11412" cy="42611"/>
            </a:xfrm>
            <a:custGeom>
              <a:avLst/>
              <a:gdLst/>
              <a:ahLst/>
              <a:cxnLst/>
              <a:rect l="l" t="t" r="r" b="b"/>
              <a:pathLst>
                <a:path w="293" h="1094" extrusionOk="0">
                  <a:moveTo>
                    <a:pt x="244" y="0"/>
                  </a:moveTo>
                  <a:cubicBezTo>
                    <a:pt x="219" y="0"/>
                    <a:pt x="195" y="0"/>
                    <a:pt x="195" y="25"/>
                  </a:cubicBezTo>
                  <a:cubicBezTo>
                    <a:pt x="171" y="122"/>
                    <a:pt x="1" y="899"/>
                    <a:pt x="219" y="1093"/>
                  </a:cubicBezTo>
                  <a:lnTo>
                    <a:pt x="244" y="1093"/>
                  </a:lnTo>
                  <a:cubicBezTo>
                    <a:pt x="268" y="1093"/>
                    <a:pt x="268" y="1093"/>
                    <a:pt x="292" y="1069"/>
                  </a:cubicBezTo>
                  <a:cubicBezTo>
                    <a:pt x="292" y="1045"/>
                    <a:pt x="292" y="1021"/>
                    <a:pt x="292" y="1021"/>
                  </a:cubicBezTo>
                  <a:cubicBezTo>
                    <a:pt x="146" y="899"/>
                    <a:pt x="219" y="365"/>
                    <a:pt x="292" y="49"/>
                  </a:cubicBezTo>
                  <a:cubicBezTo>
                    <a:pt x="292" y="25"/>
                    <a:pt x="268" y="0"/>
                    <a:pt x="244"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34"/>
            <p:cNvSpPr/>
            <p:nvPr/>
          </p:nvSpPr>
          <p:spPr>
            <a:xfrm>
              <a:off x="4558151" y="3864334"/>
              <a:ext cx="37898" cy="22747"/>
            </a:xfrm>
            <a:custGeom>
              <a:avLst/>
              <a:gdLst/>
              <a:ahLst/>
              <a:cxnLst/>
              <a:rect l="l" t="t" r="r" b="b"/>
              <a:pathLst>
                <a:path w="973" h="584" extrusionOk="0">
                  <a:moveTo>
                    <a:pt x="25" y="1"/>
                  </a:moveTo>
                  <a:cubicBezTo>
                    <a:pt x="1" y="25"/>
                    <a:pt x="1" y="49"/>
                    <a:pt x="1" y="74"/>
                  </a:cubicBezTo>
                  <a:cubicBezTo>
                    <a:pt x="195" y="390"/>
                    <a:pt x="535" y="584"/>
                    <a:pt x="924" y="584"/>
                  </a:cubicBezTo>
                  <a:cubicBezTo>
                    <a:pt x="948" y="584"/>
                    <a:pt x="973" y="584"/>
                    <a:pt x="973" y="560"/>
                  </a:cubicBezTo>
                  <a:cubicBezTo>
                    <a:pt x="973" y="511"/>
                    <a:pt x="948" y="511"/>
                    <a:pt x="924" y="511"/>
                  </a:cubicBezTo>
                  <a:cubicBezTo>
                    <a:pt x="584" y="487"/>
                    <a:pt x="268" y="317"/>
                    <a:pt x="74" y="25"/>
                  </a:cubicBezTo>
                  <a:cubicBezTo>
                    <a:pt x="74" y="1"/>
                    <a:pt x="50" y="1"/>
                    <a:pt x="25"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1" name="Google Shape;1581;p34"/>
          <p:cNvGrpSpPr/>
          <p:nvPr/>
        </p:nvGrpSpPr>
        <p:grpSpPr>
          <a:xfrm flipH="1">
            <a:off x="488921" y="-240769"/>
            <a:ext cx="2829184" cy="1886120"/>
            <a:chOff x="6655952" y="-180577"/>
            <a:chExt cx="2121888" cy="1414590"/>
          </a:xfrm>
        </p:grpSpPr>
        <p:grpSp>
          <p:nvGrpSpPr>
            <p:cNvPr id="1582" name="Google Shape;1582;p34"/>
            <p:cNvGrpSpPr/>
            <p:nvPr/>
          </p:nvGrpSpPr>
          <p:grpSpPr>
            <a:xfrm rot="1685293">
              <a:off x="8051699" y="334351"/>
              <a:ext cx="652925" cy="474307"/>
              <a:chOff x="5211663" y="1358969"/>
              <a:chExt cx="483893" cy="351481"/>
            </a:xfrm>
          </p:grpSpPr>
          <p:sp>
            <p:nvSpPr>
              <p:cNvPr id="1583" name="Google Shape;1583;p34"/>
              <p:cNvSpPr/>
              <p:nvPr/>
            </p:nvSpPr>
            <p:spPr>
              <a:xfrm>
                <a:off x="5519159" y="1395927"/>
                <a:ext cx="71050" cy="66812"/>
              </a:xfrm>
              <a:custGeom>
                <a:avLst/>
                <a:gdLst/>
                <a:ahLst/>
                <a:cxnLst/>
                <a:rect l="l" t="t" r="r" b="b"/>
                <a:pathLst>
                  <a:path w="1040" h="978" extrusionOk="0">
                    <a:moveTo>
                      <a:pt x="914" y="1"/>
                    </a:moveTo>
                    <a:cubicBezTo>
                      <a:pt x="801" y="1"/>
                      <a:pt x="571" y="36"/>
                      <a:pt x="67" y="176"/>
                    </a:cubicBezTo>
                    <a:cubicBezTo>
                      <a:pt x="0" y="198"/>
                      <a:pt x="16" y="324"/>
                      <a:pt x="95" y="324"/>
                    </a:cubicBezTo>
                    <a:cubicBezTo>
                      <a:pt x="102" y="324"/>
                      <a:pt x="109" y="323"/>
                      <a:pt x="116" y="322"/>
                    </a:cubicBezTo>
                    <a:cubicBezTo>
                      <a:pt x="359" y="249"/>
                      <a:pt x="626" y="200"/>
                      <a:pt x="869" y="152"/>
                    </a:cubicBezTo>
                    <a:lnTo>
                      <a:pt x="869" y="152"/>
                    </a:lnTo>
                    <a:cubicBezTo>
                      <a:pt x="796" y="322"/>
                      <a:pt x="626" y="662"/>
                      <a:pt x="505" y="880"/>
                    </a:cubicBezTo>
                    <a:cubicBezTo>
                      <a:pt x="480" y="905"/>
                      <a:pt x="480" y="953"/>
                      <a:pt x="529" y="977"/>
                    </a:cubicBezTo>
                    <a:lnTo>
                      <a:pt x="553" y="977"/>
                    </a:lnTo>
                    <a:cubicBezTo>
                      <a:pt x="577" y="977"/>
                      <a:pt x="602" y="977"/>
                      <a:pt x="602" y="953"/>
                    </a:cubicBezTo>
                    <a:cubicBezTo>
                      <a:pt x="650" y="880"/>
                      <a:pt x="990" y="249"/>
                      <a:pt x="1039" y="127"/>
                    </a:cubicBezTo>
                    <a:cubicBezTo>
                      <a:pt x="1039" y="103"/>
                      <a:pt x="1039" y="79"/>
                      <a:pt x="1039" y="30"/>
                    </a:cubicBezTo>
                    <a:cubicBezTo>
                      <a:pt x="1018" y="20"/>
                      <a:pt x="998" y="1"/>
                      <a:pt x="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34"/>
              <p:cNvSpPr/>
              <p:nvPr/>
            </p:nvSpPr>
            <p:spPr>
              <a:xfrm>
                <a:off x="5211663" y="1358969"/>
                <a:ext cx="483893" cy="351481"/>
              </a:xfrm>
              <a:custGeom>
                <a:avLst/>
                <a:gdLst/>
                <a:ahLst/>
                <a:cxnLst/>
                <a:rect l="l" t="t" r="r" b="b"/>
                <a:pathLst>
                  <a:path w="7083" h="5145" extrusionOk="0">
                    <a:moveTo>
                      <a:pt x="3768" y="0"/>
                    </a:moveTo>
                    <a:cubicBezTo>
                      <a:pt x="3734" y="0"/>
                      <a:pt x="3701" y="4"/>
                      <a:pt x="3670" y="12"/>
                    </a:cubicBezTo>
                    <a:cubicBezTo>
                      <a:pt x="3014" y="207"/>
                      <a:pt x="3232" y="1713"/>
                      <a:pt x="3232" y="1713"/>
                    </a:cubicBezTo>
                    <a:cubicBezTo>
                      <a:pt x="3232" y="1713"/>
                      <a:pt x="1357" y="535"/>
                      <a:pt x="891" y="535"/>
                    </a:cubicBezTo>
                    <a:cubicBezTo>
                      <a:pt x="865" y="535"/>
                      <a:pt x="844" y="539"/>
                      <a:pt x="827" y="547"/>
                    </a:cubicBezTo>
                    <a:cubicBezTo>
                      <a:pt x="366" y="814"/>
                      <a:pt x="1483" y="1664"/>
                      <a:pt x="1483" y="1664"/>
                    </a:cubicBezTo>
                    <a:cubicBezTo>
                      <a:pt x="1483" y="1664"/>
                      <a:pt x="832" y="1473"/>
                      <a:pt x="445" y="1473"/>
                    </a:cubicBezTo>
                    <a:cubicBezTo>
                      <a:pt x="263" y="1473"/>
                      <a:pt x="140" y="1516"/>
                      <a:pt x="171" y="1640"/>
                    </a:cubicBezTo>
                    <a:cubicBezTo>
                      <a:pt x="269" y="2029"/>
                      <a:pt x="1022" y="2490"/>
                      <a:pt x="1022" y="2490"/>
                    </a:cubicBezTo>
                    <a:cubicBezTo>
                      <a:pt x="730" y="2490"/>
                      <a:pt x="439" y="2539"/>
                      <a:pt x="147" y="2587"/>
                    </a:cubicBezTo>
                    <a:cubicBezTo>
                      <a:pt x="1" y="2650"/>
                      <a:pt x="594" y="3616"/>
                      <a:pt x="1664" y="3616"/>
                    </a:cubicBezTo>
                    <a:cubicBezTo>
                      <a:pt x="1835" y="3616"/>
                      <a:pt x="2018" y="3592"/>
                      <a:pt x="2212" y="3535"/>
                    </a:cubicBezTo>
                    <a:lnTo>
                      <a:pt x="2212" y="3535"/>
                    </a:lnTo>
                    <a:lnTo>
                      <a:pt x="1095" y="4506"/>
                    </a:lnTo>
                    <a:cubicBezTo>
                      <a:pt x="1095" y="4506"/>
                      <a:pt x="2102" y="5144"/>
                      <a:pt x="3258" y="5144"/>
                    </a:cubicBezTo>
                    <a:cubicBezTo>
                      <a:pt x="3697" y="5144"/>
                      <a:pt x="4158" y="5052"/>
                      <a:pt x="4593" y="4798"/>
                    </a:cubicBezTo>
                    <a:cubicBezTo>
                      <a:pt x="7083" y="3365"/>
                      <a:pt x="4779" y="0"/>
                      <a:pt x="3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34"/>
              <p:cNvSpPr/>
              <p:nvPr/>
            </p:nvSpPr>
            <p:spPr>
              <a:xfrm>
                <a:off x="5467307" y="1398045"/>
                <a:ext cx="48164" cy="44746"/>
              </a:xfrm>
              <a:custGeom>
                <a:avLst/>
                <a:gdLst/>
                <a:ahLst/>
                <a:cxnLst/>
                <a:rect l="l" t="t" r="r" b="b"/>
                <a:pathLst>
                  <a:path w="705" h="655" extrusionOk="0">
                    <a:moveTo>
                      <a:pt x="443" y="1"/>
                    </a:moveTo>
                    <a:cubicBezTo>
                      <a:pt x="395" y="1"/>
                      <a:pt x="349" y="49"/>
                      <a:pt x="365" y="96"/>
                    </a:cubicBezTo>
                    <a:cubicBezTo>
                      <a:pt x="413" y="218"/>
                      <a:pt x="462" y="363"/>
                      <a:pt x="486" y="485"/>
                    </a:cubicBezTo>
                    <a:cubicBezTo>
                      <a:pt x="365" y="388"/>
                      <a:pt x="243" y="291"/>
                      <a:pt x="122" y="169"/>
                    </a:cubicBezTo>
                    <a:cubicBezTo>
                      <a:pt x="110" y="157"/>
                      <a:pt x="92" y="151"/>
                      <a:pt x="73" y="151"/>
                    </a:cubicBezTo>
                    <a:cubicBezTo>
                      <a:pt x="55" y="151"/>
                      <a:pt x="37" y="157"/>
                      <a:pt x="25" y="169"/>
                    </a:cubicBezTo>
                    <a:cubicBezTo>
                      <a:pt x="0" y="218"/>
                      <a:pt x="0" y="266"/>
                      <a:pt x="25" y="291"/>
                    </a:cubicBezTo>
                    <a:cubicBezTo>
                      <a:pt x="340" y="606"/>
                      <a:pt x="462" y="655"/>
                      <a:pt x="535" y="655"/>
                    </a:cubicBezTo>
                    <a:lnTo>
                      <a:pt x="559" y="655"/>
                    </a:lnTo>
                    <a:cubicBezTo>
                      <a:pt x="608" y="631"/>
                      <a:pt x="705" y="582"/>
                      <a:pt x="511" y="48"/>
                    </a:cubicBezTo>
                    <a:cubicBezTo>
                      <a:pt x="494" y="14"/>
                      <a:pt x="468" y="1"/>
                      <a:pt x="4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34"/>
              <p:cNvSpPr/>
              <p:nvPr/>
            </p:nvSpPr>
            <p:spPr>
              <a:xfrm>
                <a:off x="5309630" y="1479885"/>
                <a:ext cx="102954" cy="109167"/>
              </a:xfrm>
              <a:custGeom>
                <a:avLst/>
                <a:gdLst/>
                <a:ahLst/>
                <a:cxnLst/>
                <a:rect l="l" t="t" r="r" b="b"/>
                <a:pathLst>
                  <a:path w="1507" h="1598" extrusionOk="0">
                    <a:moveTo>
                      <a:pt x="479" y="1"/>
                    </a:moveTo>
                    <a:cubicBezTo>
                      <a:pt x="444" y="1"/>
                      <a:pt x="427" y="9"/>
                      <a:pt x="414" y="16"/>
                    </a:cubicBezTo>
                    <a:cubicBezTo>
                      <a:pt x="389" y="40"/>
                      <a:pt x="389" y="64"/>
                      <a:pt x="389" y="113"/>
                    </a:cubicBezTo>
                    <a:cubicBezTo>
                      <a:pt x="389" y="210"/>
                      <a:pt x="535" y="380"/>
                      <a:pt x="657" y="477"/>
                    </a:cubicBezTo>
                    <a:cubicBezTo>
                      <a:pt x="1" y="526"/>
                      <a:pt x="1" y="599"/>
                      <a:pt x="1" y="672"/>
                    </a:cubicBezTo>
                    <a:cubicBezTo>
                      <a:pt x="1" y="744"/>
                      <a:pt x="74" y="793"/>
                      <a:pt x="98" y="817"/>
                    </a:cubicBezTo>
                    <a:cubicBezTo>
                      <a:pt x="219" y="890"/>
                      <a:pt x="316" y="963"/>
                      <a:pt x="438" y="1012"/>
                    </a:cubicBezTo>
                    <a:cubicBezTo>
                      <a:pt x="316" y="1036"/>
                      <a:pt x="195" y="1085"/>
                      <a:pt x="98" y="1157"/>
                    </a:cubicBezTo>
                    <a:cubicBezTo>
                      <a:pt x="49" y="1182"/>
                      <a:pt x="49" y="1255"/>
                      <a:pt x="74" y="1303"/>
                    </a:cubicBezTo>
                    <a:cubicBezTo>
                      <a:pt x="185" y="1481"/>
                      <a:pt x="397" y="1598"/>
                      <a:pt x="619" y="1598"/>
                    </a:cubicBezTo>
                    <a:cubicBezTo>
                      <a:pt x="639" y="1598"/>
                      <a:pt x="660" y="1597"/>
                      <a:pt x="681" y="1595"/>
                    </a:cubicBezTo>
                    <a:cubicBezTo>
                      <a:pt x="778" y="1595"/>
                      <a:pt x="875" y="1570"/>
                      <a:pt x="948" y="1546"/>
                    </a:cubicBezTo>
                    <a:cubicBezTo>
                      <a:pt x="997" y="1546"/>
                      <a:pt x="1021" y="1498"/>
                      <a:pt x="997" y="1473"/>
                    </a:cubicBezTo>
                    <a:cubicBezTo>
                      <a:pt x="997" y="1438"/>
                      <a:pt x="971" y="1415"/>
                      <a:pt x="938" y="1415"/>
                    </a:cubicBezTo>
                    <a:cubicBezTo>
                      <a:pt x="925" y="1415"/>
                      <a:pt x="912" y="1418"/>
                      <a:pt x="899" y="1425"/>
                    </a:cubicBezTo>
                    <a:cubicBezTo>
                      <a:pt x="829" y="1446"/>
                      <a:pt x="756" y="1457"/>
                      <a:pt x="683" y="1457"/>
                    </a:cubicBezTo>
                    <a:cubicBezTo>
                      <a:pt x="507" y="1457"/>
                      <a:pt x="333" y="1392"/>
                      <a:pt x="195" y="1255"/>
                    </a:cubicBezTo>
                    <a:cubicBezTo>
                      <a:pt x="365" y="1157"/>
                      <a:pt x="535" y="1109"/>
                      <a:pt x="705" y="1085"/>
                    </a:cubicBezTo>
                    <a:lnTo>
                      <a:pt x="729" y="1085"/>
                    </a:lnTo>
                    <a:cubicBezTo>
                      <a:pt x="754" y="1060"/>
                      <a:pt x="778" y="1036"/>
                      <a:pt x="778" y="1012"/>
                    </a:cubicBezTo>
                    <a:cubicBezTo>
                      <a:pt x="778" y="987"/>
                      <a:pt x="754" y="963"/>
                      <a:pt x="729" y="939"/>
                    </a:cubicBezTo>
                    <a:lnTo>
                      <a:pt x="705" y="939"/>
                    </a:lnTo>
                    <a:cubicBezTo>
                      <a:pt x="511" y="890"/>
                      <a:pt x="341" y="793"/>
                      <a:pt x="171" y="696"/>
                    </a:cubicBezTo>
                    <a:cubicBezTo>
                      <a:pt x="389" y="647"/>
                      <a:pt x="608" y="623"/>
                      <a:pt x="827" y="623"/>
                    </a:cubicBezTo>
                    <a:cubicBezTo>
                      <a:pt x="851" y="623"/>
                      <a:pt x="875" y="599"/>
                      <a:pt x="899" y="574"/>
                    </a:cubicBezTo>
                    <a:cubicBezTo>
                      <a:pt x="899" y="550"/>
                      <a:pt x="899" y="526"/>
                      <a:pt x="875" y="502"/>
                    </a:cubicBezTo>
                    <a:cubicBezTo>
                      <a:pt x="754" y="404"/>
                      <a:pt x="657" y="283"/>
                      <a:pt x="559" y="161"/>
                    </a:cubicBezTo>
                    <a:lnTo>
                      <a:pt x="559" y="161"/>
                    </a:lnTo>
                    <a:cubicBezTo>
                      <a:pt x="851" y="259"/>
                      <a:pt x="1118" y="380"/>
                      <a:pt x="1385" y="526"/>
                    </a:cubicBezTo>
                    <a:cubicBezTo>
                      <a:pt x="1434" y="526"/>
                      <a:pt x="1482" y="526"/>
                      <a:pt x="1482" y="477"/>
                    </a:cubicBezTo>
                    <a:cubicBezTo>
                      <a:pt x="1507" y="429"/>
                      <a:pt x="1482" y="404"/>
                      <a:pt x="1458" y="380"/>
                    </a:cubicBezTo>
                    <a:cubicBezTo>
                      <a:pt x="803" y="61"/>
                      <a:pt x="574" y="1"/>
                      <a:pt x="4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34"/>
              <p:cNvSpPr/>
              <p:nvPr/>
            </p:nvSpPr>
            <p:spPr>
              <a:xfrm>
                <a:off x="5442439" y="1508440"/>
                <a:ext cx="151050" cy="201598"/>
              </a:xfrm>
              <a:custGeom>
                <a:avLst/>
                <a:gdLst/>
                <a:ahLst/>
                <a:cxnLst/>
                <a:rect l="l" t="t" r="r" b="b"/>
                <a:pathLst>
                  <a:path w="2211" h="2951" extrusionOk="0">
                    <a:moveTo>
                      <a:pt x="2131" y="1"/>
                    </a:moveTo>
                    <a:cubicBezTo>
                      <a:pt x="2118" y="1"/>
                      <a:pt x="2103" y="4"/>
                      <a:pt x="2089" y="11"/>
                    </a:cubicBezTo>
                    <a:cubicBezTo>
                      <a:pt x="2089" y="11"/>
                      <a:pt x="0" y="982"/>
                      <a:pt x="49" y="2877"/>
                    </a:cubicBezTo>
                    <a:cubicBezTo>
                      <a:pt x="49" y="2901"/>
                      <a:pt x="73" y="2950"/>
                      <a:pt x="121" y="2950"/>
                    </a:cubicBezTo>
                    <a:cubicBezTo>
                      <a:pt x="170" y="2950"/>
                      <a:pt x="194" y="2901"/>
                      <a:pt x="194" y="2877"/>
                    </a:cubicBezTo>
                    <a:cubicBezTo>
                      <a:pt x="170" y="1080"/>
                      <a:pt x="2138" y="132"/>
                      <a:pt x="2162" y="132"/>
                    </a:cubicBezTo>
                    <a:cubicBezTo>
                      <a:pt x="2186" y="108"/>
                      <a:pt x="2211" y="84"/>
                      <a:pt x="2186" y="35"/>
                    </a:cubicBezTo>
                    <a:cubicBezTo>
                      <a:pt x="2186" y="18"/>
                      <a:pt x="2162" y="1"/>
                      <a:pt x="21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88" name="Google Shape;1588;p34"/>
            <p:cNvSpPr/>
            <p:nvPr/>
          </p:nvSpPr>
          <p:spPr>
            <a:xfrm rot="-2700000">
              <a:off x="7005059" y="-115361"/>
              <a:ext cx="716375" cy="1284157"/>
            </a:xfrm>
            <a:custGeom>
              <a:avLst/>
              <a:gdLst/>
              <a:ahLst/>
              <a:cxnLst/>
              <a:rect l="l" t="t" r="r" b="b"/>
              <a:pathLst>
                <a:path w="6681" h="11977" extrusionOk="0">
                  <a:moveTo>
                    <a:pt x="4276" y="0"/>
                  </a:moveTo>
                  <a:cubicBezTo>
                    <a:pt x="4276" y="0"/>
                    <a:pt x="4082" y="49"/>
                    <a:pt x="3839" y="146"/>
                  </a:cubicBezTo>
                  <a:lnTo>
                    <a:pt x="3887" y="267"/>
                  </a:lnTo>
                  <a:lnTo>
                    <a:pt x="3863" y="292"/>
                  </a:lnTo>
                  <a:cubicBezTo>
                    <a:pt x="4009" y="243"/>
                    <a:pt x="4155" y="195"/>
                    <a:pt x="4300" y="146"/>
                  </a:cubicBezTo>
                  <a:lnTo>
                    <a:pt x="4276" y="0"/>
                  </a:lnTo>
                  <a:close/>
                  <a:moveTo>
                    <a:pt x="3426" y="316"/>
                  </a:moveTo>
                  <a:cubicBezTo>
                    <a:pt x="3280" y="365"/>
                    <a:pt x="3134" y="437"/>
                    <a:pt x="3013" y="510"/>
                  </a:cubicBezTo>
                  <a:lnTo>
                    <a:pt x="3080" y="645"/>
                  </a:lnTo>
                  <a:lnTo>
                    <a:pt x="3080" y="645"/>
                  </a:lnTo>
                  <a:cubicBezTo>
                    <a:pt x="3198" y="578"/>
                    <a:pt x="3336" y="530"/>
                    <a:pt x="3474" y="437"/>
                  </a:cubicBezTo>
                  <a:lnTo>
                    <a:pt x="3426" y="316"/>
                  </a:lnTo>
                  <a:close/>
                  <a:moveTo>
                    <a:pt x="3080" y="645"/>
                  </a:moveTo>
                  <a:cubicBezTo>
                    <a:pt x="3074" y="649"/>
                    <a:pt x="3068" y="652"/>
                    <a:pt x="3061" y="656"/>
                  </a:cubicBezTo>
                  <a:lnTo>
                    <a:pt x="3086" y="656"/>
                  </a:lnTo>
                  <a:lnTo>
                    <a:pt x="3080" y="645"/>
                  </a:lnTo>
                  <a:close/>
                  <a:moveTo>
                    <a:pt x="2624" y="753"/>
                  </a:moveTo>
                  <a:cubicBezTo>
                    <a:pt x="2503" y="850"/>
                    <a:pt x="2406" y="948"/>
                    <a:pt x="2284" y="1069"/>
                  </a:cubicBezTo>
                  <a:lnTo>
                    <a:pt x="2403" y="1164"/>
                  </a:lnTo>
                  <a:lnTo>
                    <a:pt x="2403" y="1164"/>
                  </a:lnTo>
                  <a:cubicBezTo>
                    <a:pt x="2496" y="1055"/>
                    <a:pt x="2609" y="965"/>
                    <a:pt x="2721" y="875"/>
                  </a:cubicBezTo>
                  <a:lnTo>
                    <a:pt x="2624" y="753"/>
                  </a:lnTo>
                  <a:close/>
                  <a:moveTo>
                    <a:pt x="2403" y="1164"/>
                  </a:moveTo>
                  <a:cubicBezTo>
                    <a:pt x="2396" y="1173"/>
                    <a:pt x="2388" y="1182"/>
                    <a:pt x="2381" y="1191"/>
                  </a:cubicBezTo>
                  <a:lnTo>
                    <a:pt x="2406" y="1166"/>
                  </a:lnTo>
                  <a:lnTo>
                    <a:pt x="2403" y="1164"/>
                  </a:lnTo>
                  <a:close/>
                  <a:moveTo>
                    <a:pt x="1993" y="1409"/>
                  </a:moveTo>
                  <a:cubicBezTo>
                    <a:pt x="1895" y="1531"/>
                    <a:pt x="1823" y="1676"/>
                    <a:pt x="1774" y="1822"/>
                  </a:cubicBezTo>
                  <a:lnTo>
                    <a:pt x="1895" y="1871"/>
                  </a:lnTo>
                  <a:lnTo>
                    <a:pt x="1895" y="1895"/>
                  </a:lnTo>
                  <a:cubicBezTo>
                    <a:pt x="1944" y="1749"/>
                    <a:pt x="2017" y="1628"/>
                    <a:pt x="2114" y="1506"/>
                  </a:cubicBezTo>
                  <a:lnTo>
                    <a:pt x="1993" y="1409"/>
                  </a:lnTo>
                  <a:close/>
                  <a:moveTo>
                    <a:pt x="1628" y="2259"/>
                  </a:moveTo>
                  <a:cubicBezTo>
                    <a:pt x="1604" y="2405"/>
                    <a:pt x="1580" y="2551"/>
                    <a:pt x="1580" y="2697"/>
                  </a:cubicBezTo>
                  <a:lnTo>
                    <a:pt x="1701" y="2697"/>
                  </a:lnTo>
                  <a:cubicBezTo>
                    <a:pt x="1704" y="2559"/>
                    <a:pt x="1728" y="2421"/>
                    <a:pt x="1774" y="2284"/>
                  </a:cubicBezTo>
                  <a:lnTo>
                    <a:pt x="1628" y="2259"/>
                  </a:lnTo>
                  <a:close/>
                  <a:moveTo>
                    <a:pt x="1701" y="2697"/>
                  </a:moveTo>
                  <a:cubicBezTo>
                    <a:pt x="1701" y="2705"/>
                    <a:pt x="1701" y="2713"/>
                    <a:pt x="1701" y="2721"/>
                  </a:cubicBezTo>
                  <a:lnTo>
                    <a:pt x="1725" y="2697"/>
                  </a:lnTo>
                  <a:close/>
                  <a:moveTo>
                    <a:pt x="1774" y="3158"/>
                  </a:moveTo>
                  <a:lnTo>
                    <a:pt x="1628" y="3183"/>
                  </a:lnTo>
                  <a:cubicBezTo>
                    <a:pt x="1628" y="3304"/>
                    <a:pt x="1677" y="3401"/>
                    <a:pt x="1701" y="3523"/>
                  </a:cubicBezTo>
                  <a:lnTo>
                    <a:pt x="1725" y="3620"/>
                  </a:lnTo>
                  <a:lnTo>
                    <a:pt x="1871" y="3571"/>
                  </a:lnTo>
                  <a:lnTo>
                    <a:pt x="1847" y="3474"/>
                  </a:lnTo>
                  <a:cubicBezTo>
                    <a:pt x="1798" y="3377"/>
                    <a:pt x="1774" y="3255"/>
                    <a:pt x="1774" y="3158"/>
                  </a:cubicBezTo>
                  <a:close/>
                  <a:moveTo>
                    <a:pt x="3329" y="3863"/>
                  </a:moveTo>
                  <a:cubicBezTo>
                    <a:pt x="3232" y="3887"/>
                    <a:pt x="3061" y="3887"/>
                    <a:pt x="2867" y="3887"/>
                  </a:cubicBezTo>
                  <a:lnTo>
                    <a:pt x="2867" y="4054"/>
                  </a:lnTo>
                  <a:lnTo>
                    <a:pt x="2867" y="4054"/>
                  </a:lnTo>
                  <a:cubicBezTo>
                    <a:pt x="3049" y="4033"/>
                    <a:pt x="3189" y="4032"/>
                    <a:pt x="3329" y="4008"/>
                  </a:cubicBezTo>
                  <a:lnTo>
                    <a:pt x="3329" y="3863"/>
                  </a:lnTo>
                  <a:close/>
                  <a:moveTo>
                    <a:pt x="2867" y="4054"/>
                  </a:moveTo>
                  <a:cubicBezTo>
                    <a:pt x="2859" y="4055"/>
                    <a:pt x="2851" y="4056"/>
                    <a:pt x="2843" y="4057"/>
                  </a:cubicBezTo>
                  <a:lnTo>
                    <a:pt x="2867" y="4057"/>
                  </a:lnTo>
                  <a:lnTo>
                    <a:pt x="2867" y="4054"/>
                  </a:lnTo>
                  <a:close/>
                  <a:moveTo>
                    <a:pt x="2406" y="3960"/>
                  </a:moveTo>
                  <a:cubicBezTo>
                    <a:pt x="2284" y="3984"/>
                    <a:pt x="2163" y="4008"/>
                    <a:pt x="2041" y="4033"/>
                  </a:cubicBezTo>
                  <a:lnTo>
                    <a:pt x="2017" y="3984"/>
                  </a:lnTo>
                  <a:lnTo>
                    <a:pt x="1871" y="4033"/>
                  </a:lnTo>
                  <a:cubicBezTo>
                    <a:pt x="1944" y="4178"/>
                    <a:pt x="2017" y="4324"/>
                    <a:pt x="2090" y="4446"/>
                  </a:cubicBezTo>
                  <a:lnTo>
                    <a:pt x="2211" y="4373"/>
                  </a:lnTo>
                  <a:cubicBezTo>
                    <a:pt x="2163" y="4300"/>
                    <a:pt x="2138" y="4227"/>
                    <a:pt x="2090" y="4178"/>
                  </a:cubicBezTo>
                  <a:cubicBezTo>
                    <a:pt x="2211" y="4130"/>
                    <a:pt x="2333" y="4130"/>
                    <a:pt x="2430" y="4106"/>
                  </a:cubicBezTo>
                  <a:lnTo>
                    <a:pt x="2406" y="3960"/>
                  </a:lnTo>
                  <a:close/>
                  <a:moveTo>
                    <a:pt x="1531" y="4178"/>
                  </a:moveTo>
                  <a:cubicBezTo>
                    <a:pt x="1385" y="4227"/>
                    <a:pt x="1240" y="4300"/>
                    <a:pt x="1118" y="4349"/>
                  </a:cubicBezTo>
                  <a:lnTo>
                    <a:pt x="1185" y="4483"/>
                  </a:lnTo>
                  <a:lnTo>
                    <a:pt x="1185" y="4483"/>
                  </a:lnTo>
                  <a:cubicBezTo>
                    <a:pt x="1303" y="4416"/>
                    <a:pt x="1441" y="4370"/>
                    <a:pt x="1580" y="4324"/>
                  </a:cubicBezTo>
                  <a:lnTo>
                    <a:pt x="1531" y="4178"/>
                  </a:lnTo>
                  <a:close/>
                  <a:moveTo>
                    <a:pt x="1185" y="4483"/>
                  </a:moveTo>
                  <a:lnTo>
                    <a:pt x="1185" y="4483"/>
                  </a:lnTo>
                  <a:cubicBezTo>
                    <a:pt x="1179" y="4487"/>
                    <a:pt x="1173" y="4491"/>
                    <a:pt x="1167" y="4494"/>
                  </a:cubicBezTo>
                  <a:lnTo>
                    <a:pt x="1191" y="4494"/>
                  </a:lnTo>
                  <a:lnTo>
                    <a:pt x="1185" y="4483"/>
                  </a:lnTo>
                  <a:close/>
                  <a:moveTo>
                    <a:pt x="3426" y="4203"/>
                  </a:moveTo>
                  <a:cubicBezTo>
                    <a:pt x="3377" y="4324"/>
                    <a:pt x="3304" y="4446"/>
                    <a:pt x="3207" y="4519"/>
                  </a:cubicBezTo>
                  <a:lnTo>
                    <a:pt x="3304" y="4640"/>
                  </a:lnTo>
                  <a:cubicBezTo>
                    <a:pt x="3426" y="4543"/>
                    <a:pt x="3499" y="4397"/>
                    <a:pt x="3572" y="4251"/>
                  </a:cubicBezTo>
                  <a:lnTo>
                    <a:pt x="3426" y="4203"/>
                  </a:lnTo>
                  <a:close/>
                  <a:moveTo>
                    <a:pt x="2478" y="4664"/>
                  </a:moveTo>
                  <a:lnTo>
                    <a:pt x="2406" y="4786"/>
                  </a:lnTo>
                  <a:cubicBezTo>
                    <a:pt x="2503" y="4859"/>
                    <a:pt x="2624" y="4883"/>
                    <a:pt x="2746" y="4883"/>
                  </a:cubicBezTo>
                  <a:lnTo>
                    <a:pt x="2891" y="4883"/>
                  </a:lnTo>
                  <a:lnTo>
                    <a:pt x="2867" y="4737"/>
                  </a:lnTo>
                  <a:cubicBezTo>
                    <a:pt x="2831" y="4743"/>
                    <a:pt x="2796" y="4746"/>
                    <a:pt x="2762" y="4746"/>
                  </a:cubicBezTo>
                  <a:cubicBezTo>
                    <a:pt x="2661" y="4746"/>
                    <a:pt x="2570" y="4719"/>
                    <a:pt x="2478" y="4664"/>
                  </a:cubicBezTo>
                  <a:close/>
                  <a:moveTo>
                    <a:pt x="705" y="4616"/>
                  </a:moveTo>
                  <a:cubicBezTo>
                    <a:pt x="584" y="4713"/>
                    <a:pt x="486" y="4810"/>
                    <a:pt x="389" y="4932"/>
                  </a:cubicBezTo>
                  <a:lnTo>
                    <a:pt x="486" y="5004"/>
                  </a:lnTo>
                  <a:lnTo>
                    <a:pt x="486" y="5029"/>
                  </a:lnTo>
                  <a:cubicBezTo>
                    <a:pt x="584" y="4907"/>
                    <a:pt x="681" y="4810"/>
                    <a:pt x="802" y="4737"/>
                  </a:cubicBezTo>
                  <a:lnTo>
                    <a:pt x="705" y="4616"/>
                  </a:lnTo>
                  <a:close/>
                  <a:moveTo>
                    <a:pt x="146" y="5320"/>
                  </a:moveTo>
                  <a:cubicBezTo>
                    <a:pt x="74" y="5466"/>
                    <a:pt x="49" y="5612"/>
                    <a:pt x="25" y="5757"/>
                  </a:cubicBezTo>
                  <a:lnTo>
                    <a:pt x="171" y="5782"/>
                  </a:lnTo>
                  <a:cubicBezTo>
                    <a:pt x="171" y="5636"/>
                    <a:pt x="219" y="5515"/>
                    <a:pt x="268" y="5369"/>
                  </a:cubicBezTo>
                  <a:lnTo>
                    <a:pt x="146" y="5320"/>
                  </a:lnTo>
                  <a:close/>
                  <a:moveTo>
                    <a:pt x="1" y="6219"/>
                  </a:moveTo>
                  <a:cubicBezTo>
                    <a:pt x="25" y="6389"/>
                    <a:pt x="49" y="6535"/>
                    <a:pt x="98" y="6681"/>
                  </a:cubicBezTo>
                  <a:lnTo>
                    <a:pt x="219" y="6656"/>
                  </a:lnTo>
                  <a:cubicBezTo>
                    <a:pt x="195" y="6511"/>
                    <a:pt x="171" y="6365"/>
                    <a:pt x="171" y="6219"/>
                  </a:cubicBezTo>
                  <a:close/>
                  <a:moveTo>
                    <a:pt x="341" y="7045"/>
                  </a:moveTo>
                  <a:lnTo>
                    <a:pt x="219" y="7118"/>
                  </a:lnTo>
                  <a:cubicBezTo>
                    <a:pt x="268" y="7239"/>
                    <a:pt x="316" y="7385"/>
                    <a:pt x="389" y="7531"/>
                  </a:cubicBezTo>
                  <a:lnTo>
                    <a:pt x="535" y="7458"/>
                  </a:lnTo>
                  <a:cubicBezTo>
                    <a:pt x="462" y="7312"/>
                    <a:pt x="414" y="7191"/>
                    <a:pt x="341" y="7045"/>
                  </a:cubicBezTo>
                  <a:close/>
                  <a:moveTo>
                    <a:pt x="729" y="7871"/>
                  </a:moveTo>
                  <a:lnTo>
                    <a:pt x="608" y="7944"/>
                  </a:lnTo>
                  <a:lnTo>
                    <a:pt x="632" y="7992"/>
                  </a:lnTo>
                  <a:cubicBezTo>
                    <a:pt x="705" y="8114"/>
                    <a:pt x="778" y="8211"/>
                    <a:pt x="827" y="8308"/>
                  </a:cubicBezTo>
                  <a:lnTo>
                    <a:pt x="948" y="8235"/>
                  </a:lnTo>
                  <a:cubicBezTo>
                    <a:pt x="899" y="8138"/>
                    <a:pt x="827" y="8041"/>
                    <a:pt x="778" y="7920"/>
                  </a:cubicBezTo>
                  <a:lnTo>
                    <a:pt x="729" y="7871"/>
                  </a:lnTo>
                  <a:close/>
                  <a:moveTo>
                    <a:pt x="1191" y="8600"/>
                  </a:moveTo>
                  <a:lnTo>
                    <a:pt x="1069" y="8673"/>
                  </a:lnTo>
                  <a:cubicBezTo>
                    <a:pt x="1191" y="8794"/>
                    <a:pt x="1288" y="8915"/>
                    <a:pt x="1385" y="9037"/>
                  </a:cubicBezTo>
                  <a:lnTo>
                    <a:pt x="1482" y="8915"/>
                  </a:lnTo>
                  <a:cubicBezTo>
                    <a:pt x="1385" y="8818"/>
                    <a:pt x="1288" y="8697"/>
                    <a:pt x="1191" y="8600"/>
                  </a:cubicBezTo>
                  <a:close/>
                  <a:moveTo>
                    <a:pt x="1798" y="9231"/>
                  </a:moveTo>
                  <a:lnTo>
                    <a:pt x="1701" y="9353"/>
                  </a:lnTo>
                  <a:cubicBezTo>
                    <a:pt x="1823" y="9450"/>
                    <a:pt x="1944" y="9547"/>
                    <a:pt x="2065" y="9644"/>
                  </a:cubicBezTo>
                  <a:lnTo>
                    <a:pt x="2138" y="9523"/>
                  </a:lnTo>
                  <a:cubicBezTo>
                    <a:pt x="2017" y="9426"/>
                    <a:pt x="1920" y="9328"/>
                    <a:pt x="1798" y="9231"/>
                  </a:cubicBezTo>
                  <a:close/>
                  <a:moveTo>
                    <a:pt x="5029" y="9328"/>
                  </a:moveTo>
                  <a:cubicBezTo>
                    <a:pt x="4981" y="9328"/>
                    <a:pt x="4932" y="9328"/>
                    <a:pt x="4908" y="9353"/>
                  </a:cubicBezTo>
                  <a:lnTo>
                    <a:pt x="4932" y="9499"/>
                  </a:lnTo>
                  <a:lnTo>
                    <a:pt x="5053" y="9499"/>
                  </a:lnTo>
                  <a:cubicBezTo>
                    <a:pt x="5029" y="9523"/>
                    <a:pt x="5005" y="9547"/>
                    <a:pt x="4981" y="9571"/>
                  </a:cubicBezTo>
                  <a:lnTo>
                    <a:pt x="5078" y="9693"/>
                  </a:lnTo>
                  <a:cubicBezTo>
                    <a:pt x="5151" y="9644"/>
                    <a:pt x="5199" y="9571"/>
                    <a:pt x="5223" y="9474"/>
                  </a:cubicBezTo>
                  <a:cubicBezTo>
                    <a:pt x="5223" y="9450"/>
                    <a:pt x="5199" y="9328"/>
                    <a:pt x="5029" y="9328"/>
                  </a:cubicBezTo>
                  <a:close/>
                  <a:moveTo>
                    <a:pt x="2527" y="9717"/>
                  </a:moveTo>
                  <a:lnTo>
                    <a:pt x="2478" y="9863"/>
                  </a:lnTo>
                  <a:cubicBezTo>
                    <a:pt x="2600" y="9936"/>
                    <a:pt x="2746" y="9984"/>
                    <a:pt x="2891" y="10033"/>
                  </a:cubicBezTo>
                  <a:lnTo>
                    <a:pt x="2940" y="9887"/>
                  </a:lnTo>
                  <a:cubicBezTo>
                    <a:pt x="2794" y="9839"/>
                    <a:pt x="2673" y="9790"/>
                    <a:pt x="2527" y="9717"/>
                  </a:cubicBezTo>
                  <a:close/>
                  <a:moveTo>
                    <a:pt x="4470" y="9596"/>
                  </a:moveTo>
                  <a:cubicBezTo>
                    <a:pt x="4373" y="9693"/>
                    <a:pt x="4300" y="9814"/>
                    <a:pt x="4276" y="9936"/>
                  </a:cubicBezTo>
                  <a:lnTo>
                    <a:pt x="4203" y="9936"/>
                  </a:lnTo>
                  <a:lnTo>
                    <a:pt x="4252" y="10082"/>
                  </a:lnTo>
                  <a:lnTo>
                    <a:pt x="4373" y="10057"/>
                  </a:lnTo>
                  <a:cubicBezTo>
                    <a:pt x="4495" y="10033"/>
                    <a:pt x="4592" y="9984"/>
                    <a:pt x="4689" y="9960"/>
                  </a:cubicBezTo>
                  <a:lnTo>
                    <a:pt x="4616" y="9814"/>
                  </a:lnTo>
                  <a:lnTo>
                    <a:pt x="4446" y="9887"/>
                  </a:lnTo>
                  <a:cubicBezTo>
                    <a:pt x="4495" y="9814"/>
                    <a:pt x="4519" y="9766"/>
                    <a:pt x="4568" y="9717"/>
                  </a:cubicBezTo>
                  <a:lnTo>
                    <a:pt x="4470" y="9596"/>
                  </a:lnTo>
                  <a:close/>
                  <a:moveTo>
                    <a:pt x="3353" y="9984"/>
                  </a:moveTo>
                  <a:lnTo>
                    <a:pt x="3329" y="10130"/>
                  </a:lnTo>
                  <a:cubicBezTo>
                    <a:pt x="3450" y="10130"/>
                    <a:pt x="3547" y="10154"/>
                    <a:pt x="3669" y="10154"/>
                  </a:cubicBezTo>
                  <a:lnTo>
                    <a:pt x="3790" y="10154"/>
                  </a:lnTo>
                  <a:lnTo>
                    <a:pt x="3790" y="9984"/>
                  </a:lnTo>
                  <a:cubicBezTo>
                    <a:pt x="3742" y="9992"/>
                    <a:pt x="3693" y="9995"/>
                    <a:pt x="3644" y="9995"/>
                  </a:cubicBezTo>
                  <a:cubicBezTo>
                    <a:pt x="3547" y="9995"/>
                    <a:pt x="3450" y="9984"/>
                    <a:pt x="3353" y="9984"/>
                  </a:cubicBezTo>
                  <a:close/>
                  <a:moveTo>
                    <a:pt x="4203" y="10494"/>
                  </a:moveTo>
                  <a:cubicBezTo>
                    <a:pt x="4227" y="10640"/>
                    <a:pt x="4252" y="10810"/>
                    <a:pt x="4325" y="10956"/>
                  </a:cubicBezTo>
                  <a:lnTo>
                    <a:pt x="4446" y="10907"/>
                  </a:lnTo>
                  <a:cubicBezTo>
                    <a:pt x="4398" y="10786"/>
                    <a:pt x="4373" y="10640"/>
                    <a:pt x="4349" y="10494"/>
                  </a:cubicBezTo>
                  <a:close/>
                  <a:moveTo>
                    <a:pt x="4665" y="11248"/>
                  </a:moveTo>
                  <a:lnTo>
                    <a:pt x="4543" y="11345"/>
                  </a:lnTo>
                  <a:cubicBezTo>
                    <a:pt x="4640" y="11466"/>
                    <a:pt x="4762" y="11563"/>
                    <a:pt x="4883" y="11661"/>
                  </a:cubicBezTo>
                  <a:lnTo>
                    <a:pt x="4981" y="11563"/>
                  </a:lnTo>
                  <a:cubicBezTo>
                    <a:pt x="4859" y="11466"/>
                    <a:pt x="4762" y="11369"/>
                    <a:pt x="4665" y="11248"/>
                  </a:cubicBezTo>
                  <a:close/>
                  <a:moveTo>
                    <a:pt x="5345" y="11733"/>
                  </a:moveTo>
                  <a:lnTo>
                    <a:pt x="5296" y="11855"/>
                  </a:lnTo>
                  <a:cubicBezTo>
                    <a:pt x="5442" y="11928"/>
                    <a:pt x="5588" y="11952"/>
                    <a:pt x="5758" y="11976"/>
                  </a:cubicBezTo>
                  <a:lnTo>
                    <a:pt x="5758" y="11831"/>
                  </a:lnTo>
                  <a:cubicBezTo>
                    <a:pt x="5636" y="11806"/>
                    <a:pt x="5491" y="11782"/>
                    <a:pt x="5345" y="11733"/>
                  </a:cubicBezTo>
                  <a:close/>
                  <a:moveTo>
                    <a:pt x="6632" y="11758"/>
                  </a:moveTo>
                  <a:cubicBezTo>
                    <a:pt x="6487" y="11782"/>
                    <a:pt x="6365" y="11806"/>
                    <a:pt x="6219" y="11831"/>
                  </a:cubicBezTo>
                  <a:lnTo>
                    <a:pt x="6219" y="11976"/>
                  </a:lnTo>
                  <a:cubicBezTo>
                    <a:pt x="6365" y="11952"/>
                    <a:pt x="6511" y="11928"/>
                    <a:pt x="6681" y="11879"/>
                  </a:cubicBezTo>
                  <a:lnTo>
                    <a:pt x="6632" y="1175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9" name="Google Shape;1589;p34"/>
          <p:cNvGrpSpPr/>
          <p:nvPr/>
        </p:nvGrpSpPr>
        <p:grpSpPr>
          <a:xfrm flipH="1">
            <a:off x="10974386" y="2382291"/>
            <a:ext cx="1703989" cy="1347004"/>
            <a:chOff x="855987" y="2204128"/>
            <a:chExt cx="1217483" cy="962421"/>
          </a:xfrm>
        </p:grpSpPr>
        <p:grpSp>
          <p:nvGrpSpPr>
            <p:cNvPr id="1590" name="Google Shape;1590;p34"/>
            <p:cNvGrpSpPr/>
            <p:nvPr/>
          </p:nvGrpSpPr>
          <p:grpSpPr>
            <a:xfrm>
              <a:off x="855987" y="2204128"/>
              <a:ext cx="1146639" cy="962421"/>
              <a:chOff x="958238" y="2157575"/>
              <a:chExt cx="1115191" cy="936025"/>
            </a:xfrm>
          </p:grpSpPr>
          <p:sp>
            <p:nvSpPr>
              <p:cNvPr id="1591" name="Google Shape;1591;p34"/>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34"/>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34"/>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34"/>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34"/>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34"/>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7" name="Google Shape;1597;p34"/>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8" name="Google Shape;1598;p34"/>
          <p:cNvGrpSpPr/>
          <p:nvPr/>
        </p:nvGrpSpPr>
        <p:grpSpPr>
          <a:xfrm rot="10800000" flipH="1">
            <a:off x="4932665" y="-249093"/>
            <a:ext cx="2120540" cy="924348"/>
            <a:chOff x="3965010" y="571479"/>
            <a:chExt cx="1651683" cy="719972"/>
          </a:xfrm>
        </p:grpSpPr>
        <p:grpSp>
          <p:nvGrpSpPr>
            <p:cNvPr id="1599" name="Google Shape;1599;p34"/>
            <p:cNvGrpSpPr/>
            <p:nvPr/>
          </p:nvGrpSpPr>
          <p:grpSpPr>
            <a:xfrm>
              <a:off x="3965010" y="571479"/>
              <a:ext cx="1446820" cy="719972"/>
              <a:chOff x="3953250" y="571500"/>
              <a:chExt cx="1383325" cy="766825"/>
            </a:xfrm>
          </p:grpSpPr>
          <p:grpSp>
            <p:nvGrpSpPr>
              <p:cNvPr id="1600" name="Google Shape;1600;p34"/>
              <p:cNvGrpSpPr/>
              <p:nvPr/>
            </p:nvGrpSpPr>
            <p:grpSpPr>
              <a:xfrm>
                <a:off x="3953250" y="571500"/>
                <a:ext cx="1383166" cy="669650"/>
                <a:chOff x="897088" y="2374675"/>
                <a:chExt cx="1383166" cy="669650"/>
              </a:xfrm>
            </p:grpSpPr>
            <p:sp>
              <p:nvSpPr>
                <p:cNvPr id="1601" name="Google Shape;1601;p34"/>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34"/>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34"/>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34"/>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05" name="Google Shape;1605;p34"/>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06" name="Google Shape;1606;p34"/>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89340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F5C7C-1DCE-4141-BDBD-5741CD9D6E9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90F3E9-AD85-41D7-9A22-C698528725DA}"/>
              </a:ext>
            </a:extLst>
          </p:cNvPr>
          <p:cNvSpPr>
            <a:spLocks noGrp="1"/>
          </p:cNvSpPr>
          <p:nvPr>
            <p:ph type="dt" sz="half" idx="10"/>
          </p:nvPr>
        </p:nvSpPr>
        <p:spPr/>
        <p:txBody>
          <a:bodyPr/>
          <a:lstStyle/>
          <a:p>
            <a:fld id="{C62CC340-7A04-47BC-8C5D-F3EDB73A65A2}" type="datetimeFigureOut">
              <a:rPr lang="en-US" smtClean="0"/>
              <a:t>7/28/2022</a:t>
            </a:fld>
            <a:endParaRPr lang="en-US"/>
          </a:p>
        </p:txBody>
      </p:sp>
      <p:sp>
        <p:nvSpPr>
          <p:cNvPr id="4" name="Footer Placeholder 3">
            <a:extLst>
              <a:ext uri="{FF2B5EF4-FFF2-40B4-BE49-F238E27FC236}">
                <a16:creationId xmlns:a16="http://schemas.microsoft.com/office/drawing/2014/main" id="{2D110EFD-2A82-452B-B00A-8739485827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7E678D-5B1D-4490-B714-42E1693C9F85}"/>
              </a:ext>
            </a:extLst>
          </p:cNvPr>
          <p:cNvSpPr>
            <a:spLocks noGrp="1"/>
          </p:cNvSpPr>
          <p:nvPr>
            <p:ph type="sldNum" sz="quarter" idx="12"/>
          </p:nvPr>
        </p:nvSpPr>
        <p:spPr/>
        <p:txBody>
          <a:bodyPr/>
          <a:lstStyle/>
          <a:p>
            <a:fld id="{A8D3FC3F-1E74-4A10-A9D6-2160F7355639}" type="slidenum">
              <a:rPr lang="en-US" smtClean="0"/>
              <a:t>‹#›</a:t>
            </a:fld>
            <a:endParaRPr lang="en-US"/>
          </a:p>
        </p:txBody>
      </p:sp>
    </p:spTree>
    <p:extLst>
      <p:ext uri="{BB962C8B-B14F-4D97-AF65-F5344CB8AC3E}">
        <p14:creationId xmlns:p14="http://schemas.microsoft.com/office/powerpoint/2010/main" val="3704872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822125-7474-4FF3-9636-F03719683243}"/>
              </a:ext>
            </a:extLst>
          </p:cNvPr>
          <p:cNvSpPr>
            <a:spLocks noGrp="1"/>
          </p:cNvSpPr>
          <p:nvPr>
            <p:ph type="dt" sz="half" idx="10"/>
          </p:nvPr>
        </p:nvSpPr>
        <p:spPr/>
        <p:txBody>
          <a:bodyPr/>
          <a:lstStyle/>
          <a:p>
            <a:fld id="{C62CC340-7A04-47BC-8C5D-F3EDB73A65A2}" type="datetimeFigureOut">
              <a:rPr lang="en-US" smtClean="0"/>
              <a:t>7/28/2022</a:t>
            </a:fld>
            <a:endParaRPr lang="en-US"/>
          </a:p>
        </p:txBody>
      </p:sp>
      <p:sp>
        <p:nvSpPr>
          <p:cNvPr id="3" name="Footer Placeholder 2">
            <a:extLst>
              <a:ext uri="{FF2B5EF4-FFF2-40B4-BE49-F238E27FC236}">
                <a16:creationId xmlns:a16="http://schemas.microsoft.com/office/drawing/2014/main" id="{7C323CF4-09EE-468A-9614-A22B781674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583282-1FE4-48EF-8163-A994BCA45DAE}"/>
              </a:ext>
            </a:extLst>
          </p:cNvPr>
          <p:cNvSpPr>
            <a:spLocks noGrp="1"/>
          </p:cNvSpPr>
          <p:nvPr>
            <p:ph type="sldNum" sz="quarter" idx="12"/>
          </p:nvPr>
        </p:nvSpPr>
        <p:spPr/>
        <p:txBody>
          <a:bodyPr/>
          <a:lstStyle/>
          <a:p>
            <a:fld id="{A8D3FC3F-1E74-4A10-A9D6-2160F7355639}" type="slidenum">
              <a:rPr lang="en-US" smtClean="0"/>
              <a:t>‹#›</a:t>
            </a:fld>
            <a:endParaRPr lang="en-US"/>
          </a:p>
        </p:txBody>
      </p:sp>
    </p:spTree>
    <p:extLst>
      <p:ext uri="{BB962C8B-B14F-4D97-AF65-F5344CB8AC3E}">
        <p14:creationId xmlns:p14="http://schemas.microsoft.com/office/powerpoint/2010/main" val="3902912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2CC30-E1B0-4B02-B46E-BA49A832A7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7FFA47-40C2-4BB5-BA75-1B0E7145B6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B5ECA6-2502-49E8-83C0-98B831CD29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8546A2-25D0-49AD-9D20-9C6EAB763F38}"/>
              </a:ext>
            </a:extLst>
          </p:cNvPr>
          <p:cNvSpPr>
            <a:spLocks noGrp="1"/>
          </p:cNvSpPr>
          <p:nvPr>
            <p:ph type="dt" sz="half" idx="10"/>
          </p:nvPr>
        </p:nvSpPr>
        <p:spPr/>
        <p:txBody>
          <a:bodyPr/>
          <a:lstStyle/>
          <a:p>
            <a:fld id="{C62CC340-7A04-47BC-8C5D-F3EDB73A65A2}" type="datetimeFigureOut">
              <a:rPr lang="en-US" smtClean="0"/>
              <a:t>7/28/2022</a:t>
            </a:fld>
            <a:endParaRPr lang="en-US"/>
          </a:p>
        </p:txBody>
      </p:sp>
      <p:sp>
        <p:nvSpPr>
          <p:cNvPr id="6" name="Footer Placeholder 5">
            <a:extLst>
              <a:ext uri="{FF2B5EF4-FFF2-40B4-BE49-F238E27FC236}">
                <a16:creationId xmlns:a16="http://schemas.microsoft.com/office/drawing/2014/main" id="{5B81ED6B-712D-4B30-AB26-E994BAB386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CEED7D-A630-41BD-8631-487BD55C56E4}"/>
              </a:ext>
            </a:extLst>
          </p:cNvPr>
          <p:cNvSpPr>
            <a:spLocks noGrp="1"/>
          </p:cNvSpPr>
          <p:nvPr>
            <p:ph type="sldNum" sz="quarter" idx="12"/>
          </p:nvPr>
        </p:nvSpPr>
        <p:spPr/>
        <p:txBody>
          <a:bodyPr/>
          <a:lstStyle/>
          <a:p>
            <a:fld id="{A8D3FC3F-1E74-4A10-A9D6-2160F7355639}" type="slidenum">
              <a:rPr lang="en-US" smtClean="0"/>
              <a:t>‹#›</a:t>
            </a:fld>
            <a:endParaRPr lang="en-US"/>
          </a:p>
        </p:txBody>
      </p:sp>
    </p:spTree>
    <p:extLst>
      <p:ext uri="{BB962C8B-B14F-4D97-AF65-F5344CB8AC3E}">
        <p14:creationId xmlns:p14="http://schemas.microsoft.com/office/powerpoint/2010/main" val="299170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5D17E-1EF8-4545-B6DB-4A227BF8A6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686617-1F78-4595-93AF-08F0ABBCDC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91CAAC-C207-4027-AFCC-17892AE715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7BAC57-95E5-4B03-97E2-3F90DB942DA8}"/>
              </a:ext>
            </a:extLst>
          </p:cNvPr>
          <p:cNvSpPr>
            <a:spLocks noGrp="1"/>
          </p:cNvSpPr>
          <p:nvPr>
            <p:ph type="dt" sz="half" idx="10"/>
          </p:nvPr>
        </p:nvSpPr>
        <p:spPr/>
        <p:txBody>
          <a:bodyPr/>
          <a:lstStyle/>
          <a:p>
            <a:fld id="{C62CC340-7A04-47BC-8C5D-F3EDB73A65A2}" type="datetimeFigureOut">
              <a:rPr lang="en-US" smtClean="0"/>
              <a:t>7/28/2022</a:t>
            </a:fld>
            <a:endParaRPr lang="en-US"/>
          </a:p>
        </p:txBody>
      </p:sp>
      <p:sp>
        <p:nvSpPr>
          <p:cNvPr id="6" name="Footer Placeholder 5">
            <a:extLst>
              <a:ext uri="{FF2B5EF4-FFF2-40B4-BE49-F238E27FC236}">
                <a16:creationId xmlns:a16="http://schemas.microsoft.com/office/drawing/2014/main" id="{FE2044DF-AFA9-4659-BB39-A348E7112A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6EC06B-BE8C-41F5-9F26-0DD075B5AC8B}"/>
              </a:ext>
            </a:extLst>
          </p:cNvPr>
          <p:cNvSpPr>
            <a:spLocks noGrp="1"/>
          </p:cNvSpPr>
          <p:nvPr>
            <p:ph type="sldNum" sz="quarter" idx="12"/>
          </p:nvPr>
        </p:nvSpPr>
        <p:spPr/>
        <p:txBody>
          <a:bodyPr/>
          <a:lstStyle/>
          <a:p>
            <a:fld id="{A8D3FC3F-1E74-4A10-A9D6-2160F7355639}" type="slidenum">
              <a:rPr lang="en-US" smtClean="0"/>
              <a:t>‹#›</a:t>
            </a:fld>
            <a:endParaRPr lang="en-US"/>
          </a:p>
        </p:txBody>
      </p:sp>
    </p:spTree>
    <p:extLst>
      <p:ext uri="{BB962C8B-B14F-4D97-AF65-F5344CB8AC3E}">
        <p14:creationId xmlns:p14="http://schemas.microsoft.com/office/powerpoint/2010/main" val="227435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34" Type="http://schemas.openxmlformats.org/officeDocument/2006/relationships/theme" Target="../theme/theme3.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5D4B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F7B045-8964-4D43-80DC-C2445D3FCE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16D655-27B8-46F1-A114-1ED82AF22C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00E6DD-0782-433A-87A9-4842C86FB2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2CC340-7A04-47BC-8C5D-F3EDB73A65A2}" type="datetimeFigureOut">
              <a:rPr lang="en-US" smtClean="0"/>
              <a:t>7/28/2022</a:t>
            </a:fld>
            <a:endParaRPr lang="en-US"/>
          </a:p>
        </p:txBody>
      </p:sp>
      <p:sp>
        <p:nvSpPr>
          <p:cNvPr id="5" name="Footer Placeholder 4">
            <a:extLst>
              <a:ext uri="{FF2B5EF4-FFF2-40B4-BE49-F238E27FC236}">
                <a16:creationId xmlns:a16="http://schemas.microsoft.com/office/drawing/2014/main" id="{7688789F-D8FD-4DE5-8651-BFEE23E5BB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534108-3EAD-44E0-BD36-6C8D225867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D3FC3F-1E74-4A10-A9D6-2160F7355639}" type="slidenum">
              <a:rPr lang="en-US" smtClean="0"/>
              <a:t>‹#›</a:t>
            </a:fld>
            <a:endParaRPr lang="en-US"/>
          </a:p>
        </p:txBody>
      </p:sp>
    </p:spTree>
    <p:extLst>
      <p:ext uri="{BB962C8B-B14F-4D97-AF65-F5344CB8AC3E}">
        <p14:creationId xmlns:p14="http://schemas.microsoft.com/office/powerpoint/2010/main" val="2142889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7/29/2022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4799675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951767" y="1548033"/>
            <a:ext cx="10173600" cy="46152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1pPr>
            <a:lvl2pPr marL="914400" lvl="1"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2pPr>
            <a:lvl3pPr marL="1371600" lvl="2"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3pPr>
            <a:lvl4pPr marL="1828800" lvl="3"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4pPr>
            <a:lvl5pPr marL="2286000" lvl="4"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5pPr>
            <a:lvl6pPr marL="2743200" lvl="5"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6pPr>
            <a:lvl7pPr marL="3200400" lvl="6"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7pPr>
            <a:lvl8pPr marL="3657600" lvl="7"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8pPr>
            <a:lvl9pPr marL="4114800" lvl="8"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9pPr>
          </a:lstStyle>
          <a:p>
            <a:endParaRPr/>
          </a:p>
        </p:txBody>
      </p:sp>
      <p:sp>
        <p:nvSpPr>
          <p:cNvPr id="7" name="Google Shape;7;p1"/>
          <p:cNvSpPr txBox="1">
            <a:spLocks noGrp="1"/>
          </p:cNvSpPr>
          <p:nvPr>
            <p:ph type="title"/>
          </p:nvPr>
        </p:nvSpPr>
        <p:spPr>
          <a:xfrm>
            <a:off x="1106700" y="303967"/>
            <a:ext cx="9371200" cy="6820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1pPr>
            <a:lvl2pPr lvl="1"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2pPr>
            <a:lvl3pPr lvl="2"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3pPr>
            <a:lvl4pPr lvl="3"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4pPr>
            <a:lvl5pPr lvl="4"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5pPr>
            <a:lvl6pPr lvl="5"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6pPr>
            <a:lvl7pPr lvl="6"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7pPr>
            <a:lvl8pPr lvl="7"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8pPr>
            <a:lvl9pPr lvl="8"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9pPr>
          </a:lstStyle>
          <a:p>
            <a:endParaRPr/>
          </a:p>
        </p:txBody>
      </p:sp>
    </p:spTree>
    <p:extLst>
      <p:ext uri="{BB962C8B-B14F-4D97-AF65-F5344CB8AC3E}">
        <p14:creationId xmlns:p14="http://schemas.microsoft.com/office/powerpoint/2010/main" val="4111023787"/>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 id="2147483704" r:id="rId30"/>
    <p:sldLayoutId id="2147483705" r:id="rId31"/>
    <p:sldLayoutId id="2147483706" r:id="rId32"/>
    <p:sldLayoutId id="2147483707"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19.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52.xml"/><Relationship Id="rId5" Type="http://schemas.openxmlformats.org/officeDocument/2006/relationships/hyperlink" Target="https://vi.wikipedia.org/wiki/612_TCN" TargetMode="External"/><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hyperlink" Target="https://vi.wikipedia.org/wiki/Th%C6%B0%E1%BB%A3ng_Ai_C%E1%BA%ADp" TargetMode="External"/><Relationship Id="rId2" Type="http://schemas.openxmlformats.org/officeDocument/2006/relationships/notesSlide" Target="../notesSlides/notesSlide10.xml"/><Relationship Id="rId1" Type="http://schemas.openxmlformats.org/officeDocument/2006/relationships/slideLayout" Target="../slideLayouts/slideLayout28.xml"/><Relationship Id="rId5" Type="http://schemas.openxmlformats.org/officeDocument/2006/relationships/image" Target="../media/image40.jpeg"/><Relationship Id="rId4" Type="http://schemas.openxmlformats.org/officeDocument/2006/relationships/hyperlink" Target="https://vi.wikipedia.org/wiki/H%E1%BA%A1_Ai_C%E1%BA%ADp"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0.svg"/><Relationship Id="rId7" Type="http://schemas.openxmlformats.org/officeDocument/2006/relationships/image" Target="../media/image44.svg"/><Relationship Id="rId2" Type="http://schemas.openxmlformats.org/officeDocument/2006/relationships/image" Target="../media/image29.png"/><Relationship Id="rId1" Type="http://schemas.openxmlformats.org/officeDocument/2006/relationships/slideLayout" Target="../slideLayouts/slideLayout19.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 Id="rId9" Type="http://schemas.openxmlformats.org/officeDocument/2006/relationships/image" Target="../media/image46.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3" Type="http://schemas.openxmlformats.org/officeDocument/2006/relationships/image" Target="../media/image58.svg"/><Relationship Id="rId18" Type="http://schemas.openxmlformats.org/officeDocument/2006/relationships/image" Target="../media/image63.png"/><Relationship Id="rId26" Type="http://schemas.openxmlformats.org/officeDocument/2006/relationships/image" Target="../media/image71.png"/><Relationship Id="rId39" Type="http://schemas.openxmlformats.org/officeDocument/2006/relationships/image" Target="../media/image84.svg"/><Relationship Id="rId3" Type="http://schemas.openxmlformats.org/officeDocument/2006/relationships/image" Target="../media/image48.svg"/><Relationship Id="rId21" Type="http://schemas.openxmlformats.org/officeDocument/2006/relationships/image" Target="../media/image66.svg"/><Relationship Id="rId34" Type="http://schemas.openxmlformats.org/officeDocument/2006/relationships/image" Target="../media/image79.png"/><Relationship Id="rId42" Type="http://schemas.openxmlformats.org/officeDocument/2006/relationships/image" Target="../media/image87.png"/><Relationship Id="rId47" Type="http://schemas.openxmlformats.org/officeDocument/2006/relationships/image" Target="../media/image92.svg"/><Relationship Id="rId7" Type="http://schemas.openxmlformats.org/officeDocument/2006/relationships/image" Target="../media/image52.svg"/><Relationship Id="rId12" Type="http://schemas.openxmlformats.org/officeDocument/2006/relationships/image" Target="../media/image57.png"/><Relationship Id="rId17" Type="http://schemas.openxmlformats.org/officeDocument/2006/relationships/image" Target="../media/image62.svg"/><Relationship Id="rId25" Type="http://schemas.openxmlformats.org/officeDocument/2006/relationships/image" Target="../media/image70.svg"/><Relationship Id="rId33" Type="http://schemas.openxmlformats.org/officeDocument/2006/relationships/image" Target="../media/image78.svg"/><Relationship Id="rId38" Type="http://schemas.openxmlformats.org/officeDocument/2006/relationships/image" Target="../media/image83.png"/><Relationship Id="rId46" Type="http://schemas.openxmlformats.org/officeDocument/2006/relationships/image" Target="../media/image91.png"/><Relationship Id="rId2" Type="http://schemas.openxmlformats.org/officeDocument/2006/relationships/image" Target="../media/image47.png"/><Relationship Id="rId16" Type="http://schemas.openxmlformats.org/officeDocument/2006/relationships/image" Target="../media/image61.png"/><Relationship Id="rId20" Type="http://schemas.openxmlformats.org/officeDocument/2006/relationships/image" Target="../media/image65.png"/><Relationship Id="rId29" Type="http://schemas.openxmlformats.org/officeDocument/2006/relationships/image" Target="../media/image74.svg"/><Relationship Id="rId41" Type="http://schemas.openxmlformats.org/officeDocument/2006/relationships/image" Target="../media/image86.svg"/><Relationship Id="rId1" Type="http://schemas.openxmlformats.org/officeDocument/2006/relationships/slideLayout" Target="../slideLayouts/slideLayout19.xml"/><Relationship Id="rId6" Type="http://schemas.openxmlformats.org/officeDocument/2006/relationships/image" Target="../media/image51.png"/><Relationship Id="rId11" Type="http://schemas.openxmlformats.org/officeDocument/2006/relationships/image" Target="../media/image56.svg"/><Relationship Id="rId24" Type="http://schemas.openxmlformats.org/officeDocument/2006/relationships/image" Target="../media/image69.png"/><Relationship Id="rId32" Type="http://schemas.openxmlformats.org/officeDocument/2006/relationships/image" Target="../media/image77.png"/><Relationship Id="rId37" Type="http://schemas.openxmlformats.org/officeDocument/2006/relationships/image" Target="../media/image82.svg"/><Relationship Id="rId40" Type="http://schemas.openxmlformats.org/officeDocument/2006/relationships/image" Target="../media/image85.png"/><Relationship Id="rId45" Type="http://schemas.openxmlformats.org/officeDocument/2006/relationships/image" Target="../media/image90.svg"/><Relationship Id="rId5" Type="http://schemas.openxmlformats.org/officeDocument/2006/relationships/image" Target="../media/image50.svg"/><Relationship Id="rId15" Type="http://schemas.openxmlformats.org/officeDocument/2006/relationships/image" Target="../media/image60.svg"/><Relationship Id="rId23" Type="http://schemas.openxmlformats.org/officeDocument/2006/relationships/image" Target="../media/image68.svg"/><Relationship Id="rId28" Type="http://schemas.openxmlformats.org/officeDocument/2006/relationships/image" Target="../media/image73.png"/><Relationship Id="rId36" Type="http://schemas.openxmlformats.org/officeDocument/2006/relationships/image" Target="../media/image81.png"/><Relationship Id="rId49" Type="http://schemas.openxmlformats.org/officeDocument/2006/relationships/image" Target="../media/image94.svg"/><Relationship Id="rId10" Type="http://schemas.openxmlformats.org/officeDocument/2006/relationships/image" Target="../media/image55.png"/><Relationship Id="rId19" Type="http://schemas.openxmlformats.org/officeDocument/2006/relationships/image" Target="../media/image64.svg"/><Relationship Id="rId31" Type="http://schemas.openxmlformats.org/officeDocument/2006/relationships/image" Target="../media/image76.svg"/><Relationship Id="rId44" Type="http://schemas.openxmlformats.org/officeDocument/2006/relationships/image" Target="../media/image89.png"/><Relationship Id="rId4" Type="http://schemas.openxmlformats.org/officeDocument/2006/relationships/image" Target="../media/image49.png"/><Relationship Id="rId9" Type="http://schemas.openxmlformats.org/officeDocument/2006/relationships/image" Target="../media/image54.svg"/><Relationship Id="rId14" Type="http://schemas.openxmlformats.org/officeDocument/2006/relationships/image" Target="../media/image59.png"/><Relationship Id="rId22" Type="http://schemas.openxmlformats.org/officeDocument/2006/relationships/image" Target="../media/image67.png"/><Relationship Id="rId27" Type="http://schemas.openxmlformats.org/officeDocument/2006/relationships/image" Target="../media/image72.svg"/><Relationship Id="rId30" Type="http://schemas.openxmlformats.org/officeDocument/2006/relationships/image" Target="../media/image75.png"/><Relationship Id="rId35" Type="http://schemas.openxmlformats.org/officeDocument/2006/relationships/image" Target="../media/image80.svg"/><Relationship Id="rId43" Type="http://schemas.openxmlformats.org/officeDocument/2006/relationships/image" Target="../media/image88.svg"/><Relationship Id="rId48" Type="http://schemas.openxmlformats.org/officeDocument/2006/relationships/image" Target="../media/image93.png"/><Relationship Id="rId8" Type="http://schemas.openxmlformats.org/officeDocument/2006/relationships/image" Target="../media/image53.png"/></Relationships>
</file>

<file path=ppt/slides/_rels/slide18.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svg"/><Relationship Id="rId18" Type="http://schemas.openxmlformats.org/officeDocument/2006/relationships/image" Target="../media/image111.png"/><Relationship Id="rId26" Type="http://schemas.openxmlformats.org/officeDocument/2006/relationships/image" Target="../media/image119.png"/><Relationship Id="rId3" Type="http://schemas.openxmlformats.org/officeDocument/2006/relationships/image" Target="../media/image96.svg"/><Relationship Id="rId21" Type="http://schemas.openxmlformats.org/officeDocument/2006/relationships/image" Target="../media/image114.svg"/><Relationship Id="rId34" Type="http://schemas.openxmlformats.org/officeDocument/2006/relationships/image" Target="../media/image127.png"/><Relationship Id="rId7" Type="http://schemas.openxmlformats.org/officeDocument/2006/relationships/image" Target="../media/image100.svg"/><Relationship Id="rId12" Type="http://schemas.openxmlformats.org/officeDocument/2006/relationships/image" Target="../media/image105.png"/><Relationship Id="rId17" Type="http://schemas.openxmlformats.org/officeDocument/2006/relationships/image" Target="../media/image110.svg"/><Relationship Id="rId25" Type="http://schemas.openxmlformats.org/officeDocument/2006/relationships/image" Target="../media/image118.svg"/><Relationship Id="rId33" Type="http://schemas.openxmlformats.org/officeDocument/2006/relationships/image" Target="../media/image126.svg"/><Relationship Id="rId2" Type="http://schemas.openxmlformats.org/officeDocument/2006/relationships/image" Target="../media/image95.png"/><Relationship Id="rId16" Type="http://schemas.openxmlformats.org/officeDocument/2006/relationships/image" Target="../media/image109.png"/><Relationship Id="rId20" Type="http://schemas.openxmlformats.org/officeDocument/2006/relationships/image" Target="../media/image113.png"/><Relationship Id="rId29" Type="http://schemas.openxmlformats.org/officeDocument/2006/relationships/image" Target="../media/image122.svg"/><Relationship Id="rId1" Type="http://schemas.openxmlformats.org/officeDocument/2006/relationships/slideLayout" Target="../slideLayouts/slideLayout19.xml"/><Relationship Id="rId6" Type="http://schemas.openxmlformats.org/officeDocument/2006/relationships/image" Target="../media/image99.png"/><Relationship Id="rId11" Type="http://schemas.openxmlformats.org/officeDocument/2006/relationships/image" Target="../media/image104.svg"/><Relationship Id="rId24" Type="http://schemas.openxmlformats.org/officeDocument/2006/relationships/image" Target="../media/image117.png"/><Relationship Id="rId32" Type="http://schemas.openxmlformats.org/officeDocument/2006/relationships/image" Target="../media/image125.png"/><Relationship Id="rId5" Type="http://schemas.openxmlformats.org/officeDocument/2006/relationships/image" Target="../media/image98.svg"/><Relationship Id="rId15" Type="http://schemas.openxmlformats.org/officeDocument/2006/relationships/image" Target="../media/image108.svg"/><Relationship Id="rId23" Type="http://schemas.openxmlformats.org/officeDocument/2006/relationships/image" Target="../media/image116.svg"/><Relationship Id="rId28" Type="http://schemas.openxmlformats.org/officeDocument/2006/relationships/image" Target="../media/image121.png"/><Relationship Id="rId10" Type="http://schemas.openxmlformats.org/officeDocument/2006/relationships/image" Target="../media/image103.png"/><Relationship Id="rId19" Type="http://schemas.openxmlformats.org/officeDocument/2006/relationships/image" Target="../media/image112.svg"/><Relationship Id="rId31" Type="http://schemas.openxmlformats.org/officeDocument/2006/relationships/image" Target="../media/image124.svg"/><Relationship Id="rId4" Type="http://schemas.openxmlformats.org/officeDocument/2006/relationships/image" Target="../media/image97.png"/><Relationship Id="rId9" Type="http://schemas.openxmlformats.org/officeDocument/2006/relationships/image" Target="../media/image102.svg"/><Relationship Id="rId14" Type="http://schemas.openxmlformats.org/officeDocument/2006/relationships/image" Target="../media/image107.png"/><Relationship Id="rId22" Type="http://schemas.openxmlformats.org/officeDocument/2006/relationships/image" Target="../media/image115.png"/><Relationship Id="rId27" Type="http://schemas.openxmlformats.org/officeDocument/2006/relationships/image" Target="../media/image120.svg"/><Relationship Id="rId30" Type="http://schemas.openxmlformats.org/officeDocument/2006/relationships/image" Target="../media/image123.png"/><Relationship Id="rId35" Type="http://schemas.openxmlformats.org/officeDocument/2006/relationships/image" Target="../media/image128.png"/></Relationships>
</file>

<file path=ppt/slides/_rels/slide19.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svg"/><Relationship Id="rId7" Type="http://schemas.openxmlformats.org/officeDocument/2006/relationships/image" Target="../media/image134.svg"/><Relationship Id="rId2" Type="http://schemas.openxmlformats.org/officeDocument/2006/relationships/image" Target="../media/image129.png"/><Relationship Id="rId1" Type="http://schemas.openxmlformats.org/officeDocument/2006/relationships/slideLayout" Target="../slideLayouts/slideLayout19.xml"/><Relationship Id="rId6" Type="http://schemas.openxmlformats.org/officeDocument/2006/relationships/image" Target="../media/image133.png"/><Relationship Id="rId5" Type="http://schemas.openxmlformats.org/officeDocument/2006/relationships/image" Target="../media/image132.svg"/><Relationship Id="rId4" Type="http://schemas.openxmlformats.org/officeDocument/2006/relationships/image" Target="../media/image131.png"/><Relationship Id="rId9" Type="http://schemas.openxmlformats.org/officeDocument/2006/relationships/image" Target="../media/image136.svg"/></Relationships>
</file>

<file path=ppt/slides/_rels/slide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notesSlide" Target="../notesSlides/notesSlide1.xml"/><Relationship Id="rId7"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gif"/><Relationship Id="rId9" Type="http://schemas.openxmlformats.org/officeDocument/2006/relationships/image" Target="../media/image19.gif"/></Relationships>
</file>

<file path=ppt/slides/_rels/slide20.xml.rels><?xml version="1.0" encoding="UTF-8" standalone="yes"?>
<Relationships xmlns="http://schemas.openxmlformats.org/package/2006/relationships"><Relationship Id="rId3" Type="http://schemas.openxmlformats.org/officeDocument/2006/relationships/image" Target="../media/image138.svg"/><Relationship Id="rId7" Type="http://schemas.openxmlformats.org/officeDocument/2006/relationships/image" Target="../media/image142.jpeg"/><Relationship Id="rId2" Type="http://schemas.openxmlformats.org/officeDocument/2006/relationships/image" Target="../media/image137.png"/><Relationship Id="rId1" Type="http://schemas.openxmlformats.org/officeDocument/2006/relationships/slideLayout" Target="../slideLayouts/slideLayout19.xml"/><Relationship Id="rId6" Type="http://schemas.openxmlformats.org/officeDocument/2006/relationships/image" Target="../media/image141.jpeg"/><Relationship Id="rId5" Type="http://schemas.openxmlformats.org/officeDocument/2006/relationships/image" Target="../media/image140.svg"/><Relationship Id="rId4" Type="http://schemas.openxmlformats.org/officeDocument/2006/relationships/image" Target="../media/image139.png"/></Relationships>
</file>

<file path=ppt/slides/_rels/slide21.xml.rels><?xml version="1.0" encoding="UTF-8" standalone="yes"?>
<Relationships xmlns="http://schemas.openxmlformats.org/package/2006/relationships"><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image" Target="../media/image143.jpeg"/><Relationship Id="rId1" Type="http://schemas.openxmlformats.org/officeDocument/2006/relationships/slideLayout" Target="../slideLayouts/slideLayout19.xml"/><Relationship Id="rId6" Type="http://schemas.openxmlformats.org/officeDocument/2006/relationships/image" Target="../media/image147.svg"/><Relationship Id="rId5" Type="http://schemas.openxmlformats.org/officeDocument/2006/relationships/image" Target="../media/image146.png"/><Relationship Id="rId4" Type="http://schemas.openxmlformats.org/officeDocument/2006/relationships/image" Target="../media/image145.svg"/></Relationships>
</file>

<file path=ppt/slides/_rels/slide22.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svg"/><Relationship Id="rId7" Type="http://schemas.openxmlformats.org/officeDocument/2006/relationships/image" Target="../media/image154.svg"/><Relationship Id="rId2" Type="http://schemas.openxmlformats.org/officeDocument/2006/relationships/image" Target="../media/image149.png"/><Relationship Id="rId1" Type="http://schemas.openxmlformats.org/officeDocument/2006/relationships/slideLayout" Target="../slideLayouts/slideLayout19.xml"/><Relationship Id="rId6" Type="http://schemas.openxmlformats.org/officeDocument/2006/relationships/image" Target="../media/image153.png"/><Relationship Id="rId11" Type="http://schemas.openxmlformats.org/officeDocument/2006/relationships/image" Target="../media/image158.jpeg"/><Relationship Id="rId5" Type="http://schemas.openxmlformats.org/officeDocument/2006/relationships/image" Target="../media/image152.svg"/><Relationship Id="rId10" Type="http://schemas.openxmlformats.org/officeDocument/2006/relationships/image" Target="../media/image157.jpeg"/><Relationship Id="rId4" Type="http://schemas.openxmlformats.org/officeDocument/2006/relationships/image" Target="../media/image151.png"/><Relationship Id="rId9" Type="http://schemas.openxmlformats.org/officeDocument/2006/relationships/image" Target="../media/image156.svg"/></Relationships>
</file>

<file path=ppt/slides/_rels/slide23.xml.rels><?xml version="1.0" encoding="UTF-8" standalone="yes"?>
<Relationships xmlns="http://schemas.openxmlformats.org/package/2006/relationships"><Relationship Id="rId3" Type="http://schemas.openxmlformats.org/officeDocument/2006/relationships/image" Target="../media/image160.svg"/><Relationship Id="rId2" Type="http://schemas.openxmlformats.org/officeDocument/2006/relationships/image" Target="../media/image159.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160.svg"/><Relationship Id="rId2" Type="http://schemas.openxmlformats.org/officeDocument/2006/relationships/image" Target="../media/image159.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8" Type="http://schemas.openxmlformats.org/officeDocument/2006/relationships/slide" Target="slide27.xml"/><Relationship Id="rId13" Type="http://schemas.openxmlformats.org/officeDocument/2006/relationships/slide" Target="slide32.xml"/><Relationship Id="rId3" Type="http://schemas.openxmlformats.org/officeDocument/2006/relationships/notesSlide" Target="../notesSlides/notesSlide11.xml"/><Relationship Id="rId7" Type="http://schemas.openxmlformats.org/officeDocument/2006/relationships/slide" Target="slide26.xml"/><Relationship Id="rId12" Type="http://schemas.openxmlformats.org/officeDocument/2006/relationships/slide" Target="slide31.xml"/><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slide" Target="slide25.xml"/><Relationship Id="rId11" Type="http://schemas.openxmlformats.org/officeDocument/2006/relationships/slide" Target="slide30.xml"/><Relationship Id="rId5" Type="http://schemas.openxmlformats.org/officeDocument/2006/relationships/image" Target="../media/image162.gif"/><Relationship Id="rId10" Type="http://schemas.openxmlformats.org/officeDocument/2006/relationships/slide" Target="slide29.xml"/><Relationship Id="rId4" Type="http://schemas.openxmlformats.org/officeDocument/2006/relationships/image" Target="../media/image161.png"/><Relationship Id="rId9" Type="http://schemas.openxmlformats.org/officeDocument/2006/relationships/slide" Target="slide28.xml"/></Relationships>
</file>

<file path=ppt/slides/_rels/slide26.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slide" Target="slide31.xml"/><Relationship Id="rId18" Type="http://schemas.openxmlformats.org/officeDocument/2006/relationships/image" Target="../media/image165.gif"/><Relationship Id="rId3" Type="http://schemas.openxmlformats.org/officeDocument/2006/relationships/notesSlide" Target="../notesSlides/notesSlide12.xml"/><Relationship Id="rId7" Type="http://schemas.openxmlformats.org/officeDocument/2006/relationships/image" Target="../media/image162.gif"/><Relationship Id="rId12" Type="http://schemas.openxmlformats.org/officeDocument/2006/relationships/slide" Target="slide30.xml"/><Relationship Id="rId17" Type="http://schemas.openxmlformats.org/officeDocument/2006/relationships/image" Target="../media/image164.gif"/><Relationship Id="rId2" Type="http://schemas.openxmlformats.org/officeDocument/2006/relationships/slideLayout" Target="../slideLayouts/slideLayout1.xml"/><Relationship Id="rId16" Type="http://schemas.openxmlformats.org/officeDocument/2006/relationships/image" Target="../media/image163.jpeg"/><Relationship Id="rId1" Type="http://schemas.openxmlformats.org/officeDocument/2006/relationships/tags" Target="../tags/tag9.xml"/><Relationship Id="rId6" Type="http://schemas.openxmlformats.org/officeDocument/2006/relationships/image" Target="../media/image161.png"/><Relationship Id="rId11" Type="http://schemas.openxmlformats.org/officeDocument/2006/relationships/slide" Target="slide29.xml"/><Relationship Id="rId5" Type="http://schemas.openxmlformats.org/officeDocument/2006/relationships/audio" Target="../media/audio2.wav"/><Relationship Id="rId15" Type="http://schemas.openxmlformats.org/officeDocument/2006/relationships/image" Target="../media/image19.gif"/><Relationship Id="rId10" Type="http://schemas.openxmlformats.org/officeDocument/2006/relationships/slide" Target="slide28.xml"/><Relationship Id="rId4" Type="http://schemas.openxmlformats.org/officeDocument/2006/relationships/audio" Target="../media/audio1.wav"/><Relationship Id="rId9" Type="http://schemas.openxmlformats.org/officeDocument/2006/relationships/slide" Target="slide27.xml"/><Relationship Id="rId14" Type="http://schemas.openxmlformats.org/officeDocument/2006/relationships/slide" Target="slide32.xml"/></Relationships>
</file>

<file path=ppt/slides/_rels/slide27.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slide" Target="slide31.xml"/><Relationship Id="rId3" Type="http://schemas.openxmlformats.org/officeDocument/2006/relationships/notesSlide" Target="../notesSlides/notesSlide13.xml"/><Relationship Id="rId7" Type="http://schemas.openxmlformats.org/officeDocument/2006/relationships/image" Target="../media/image162.gif"/><Relationship Id="rId12" Type="http://schemas.openxmlformats.org/officeDocument/2006/relationships/slide" Target="slide30.xml"/><Relationship Id="rId17" Type="http://schemas.openxmlformats.org/officeDocument/2006/relationships/image" Target="../media/image165.gif"/><Relationship Id="rId2" Type="http://schemas.openxmlformats.org/officeDocument/2006/relationships/slideLayout" Target="../slideLayouts/slideLayout1.xml"/><Relationship Id="rId16" Type="http://schemas.openxmlformats.org/officeDocument/2006/relationships/image" Target="../media/image164.gif"/><Relationship Id="rId1" Type="http://schemas.openxmlformats.org/officeDocument/2006/relationships/tags" Target="../tags/tag10.xml"/><Relationship Id="rId6" Type="http://schemas.openxmlformats.org/officeDocument/2006/relationships/image" Target="../media/image161.png"/><Relationship Id="rId11" Type="http://schemas.openxmlformats.org/officeDocument/2006/relationships/slide" Target="slide29.xml"/><Relationship Id="rId5" Type="http://schemas.openxmlformats.org/officeDocument/2006/relationships/audio" Target="../media/audio2.wav"/><Relationship Id="rId15" Type="http://schemas.openxmlformats.org/officeDocument/2006/relationships/image" Target="../media/image19.gif"/><Relationship Id="rId10" Type="http://schemas.openxmlformats.org/officeDocument/2006/relationships/slide" Target="slide28.xml"/><Relationship Id="rId4" Type="http://schemas.openxmlformats.org/officeDocument/2006/relationships/audio" Target="../media/audio1.wav"/><Relationship Id="rId9" Type="http://schemas.openxmlformats.org/officeDocument/2006/relationships/slide" Target="slide27.xml"/><Relationship Id="rId14" Type="http://schemas.openxmlformats.org/officeDocument/2006/relationships/slide" Target="slide32.xml"/></Relationships>
</file>

<file path=ppt/slides/_rels/slide28.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slide" Target="slide31.xml"/><Relationship Id="rId3" Type="http://schemas.openxmlformats.org/officeDocument/2006/relationships/notesSlide" Target="../notesSlides/notesSlide14.xml"/><Relationship Id="rId7" Type="http://schemas.openxmlformats.org/officeDocument/2006/relationships/image" Target="../media/image162.gif"/><Relationship Id="rId12" Type="http://schemas.openxmlformats.org/officeDocument/2006/relationships/slide" Target="slide30.xml"/><Relationship Id="rId17" Type="http://schemas.openxmlformats.org/officeDocument/2006/relationships/image" Target="../media/image165.gif"/><Relationship Id="rId2" Type="http://schemas.openxmlformats.org/officeDocument/2006/relationships/slideLayout" Target="../slideLayouts/slideLayout1.xml"/><Relationship Id="rId16" Type="http://schemas.openxmlformats.org/officeDocument/2006/relationships/image" Target="../media/image164.gif"/><Relationship Id="rId1" Type="http://schemas.openxmlformats.org/officeDocument/2006/relationships/tags" Target="../tags/tag11.xml"/><Relationship Id="rId6" Type="http://schemas.openxmlformats.org/officeDocument/2006/relationships/image" Target="../media/image161.png"/><Relationship Id="rId11" Type="http://schemas.openxmlformats.org/officeDocument/2006/relationships/slide" Target="slide29.xml"/><Relationship Id="rId5" Type="http://schemas.openxmlformats.org/officeDocument/2006/relationships/audio" Target="../media/audio2.wav"/><Relationship Id="rId15" Type="http://schemas.openxmlformats.org/officeDocument/2006/relationships/image" Target="../media/image19.gif"/><Relationship Id="rId10" Type="http://schemas.openxmlformats.org/officeDocument/2006/relationships/slide" Target="slide28.xml"/><Relationship Id="rId4" Type="http://schemas.openxmlformats.org/officeDocument/2006/relationships/audio" Target="../media/audio1.wav"/><Relationship Id="rId9" Type="http://schemas.openxmlformats.org/officeDocument/2006/relationships/slide" Target="slide27.xml"/><Relationship Id="rId14" Type="http://schemas.openxmlformats.org/officeDocument/2006/relationships/slide" Target="slide32.xml"/></Relationships>
</file>

<file path=ppt/slides/_rels/slide29.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slide" Target="slide31.xml"/><Relationship Id="rId3" Type="http://schemas.openxmlformats.org/officeDocument/2006/relationships/notesSlide" Target="../notesSlides/notesSlide15.xml"/><Relationship Id="rId7" Type="http://schemas.openxmlformats.org/officeDocument/2006/relationships/image" Target="../media/image162.gif"/><Relationship Id="rId12" Type="http://schemas.openxmlformats.org/officeDocument/2006/relationships/slide" Target="slide30.xml"/><Relationship Id="rId17" Type="http://schemas.openxmlformats.org/officeDocument/2006/relationships/image" Target="../media/image165.gif"/><Relationship Id="rId2" Type="http://schemas.openxmlformats.org/officeDocument/2006/relationships/slideLayout" Target="../slideLayouts/slideLayout1.xml"/><Relationship Id="rId16" Type="http://schemas.openxmlformats.org/officeDocument/2006/relationships/image" Target="../media/image164.gif"/><Relationship Id="rId1" Type="http://schemas.openxmlformats.org/officeDocument/2006/relationships/tags" Target="../tags/tag12.xml"/><Relationship Id="rId6" Type="http://schemas.openxmlformats.org/officeDocument/2006/relationships/image" Target="../media/image161.png"/><Relationship Id="rId11" Type="http://schemas.openxmlformats.org/officeDocument/2006/relationships/slide" Target="slide29.xml"/><Relationship Id="rId5" Type="http://schemas.openxmlformats.org/officeDocument/2006/relationships/audio" Target="../media/audio2.wav"/><Relationship Id="rId15" Type="http://schemas.openxmlformats.org/officeDocument/2006/relationships/image" Target="../media/image19.gif"/><Relationship Id="rId10" Type="http://schemas.openxmlformats.org/officeDocument/2006/relationships/slide" Target="slide28.xml"/><Relationship Id="rId4" Type="http://schemas.openxmlformats.org/officeDocument/2006/relationships/audio" Target="../media/audio1.wav"/><Relationship Id="rId9" Type="http://schemas.openxmlformats.org/officeDocument/2006/relationships/slide" Target="slide27.xml"/><Relationship Id="rId14" Type="http://schemas.openxmlformats.org/officeDocument/2006/relationships/slide" Target="slide3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20.jpeg"/><Relationship Id="rId4" Type="http://schemas.openxmlformats.org/officeDocument/2006/relationships/image" Target="../media/image14.gif"/></Relationships>
</file>

<file path=ppt/slides/_rels/slide30.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slide" Target="slide31.xml"/><Relationship Id="rId3" Type="http://schemas.openxmlformats.org/officeDocument/2006/relationships/notesSlide" Target="../notesSlides/notesSlide16.xml"/><Relationship Id="rId7" Type="http://schemas.openxmlformats.org/officeDocument/2006/relationships/image" Target="../media/image162.gif"/><Relationship Id="rId12" Type="http://schemas.openxmlformats.org/officeDocument/2006/relationships/slide" Target="slide30.xml"/><Relationship Id="rId17" Type="http://schemas.openxmlformats.org/officeDocument/2006/relationships/image" Target="../media/image164.gif"/><Relationship Id="rId2" Type="http://schemas.openxmlformats.org/officeDocument/2006/relationships/slideLayout" Target="../slideLayouts/slideLayout1.xml"/><Relationship Id="rId16" Type="http://schemas.openxmlformats.org/officeDocument/2006/relationships/image" Target="../media/image165.gif"/><Relationship Id="rId1" Type="http://schemas.openxmlformats.org/officeDocument/2006/relationships/tags" Target="../tags/tag13.xml"/><Relationship Id="rId6" Type="http://schemas.openxmlformats.org/officeDocument/2006/relationships/image" Target="../media/image161.png"/><Relationship Id="rId11" Type="http://schemas.openxmlformats.org/officeDocument/2006/relationships/slide" Target="slide29.xml"/><Relationship Id="rId5" Type="http://schemas.openxmlformats.org/officeDocument/2006/relationships/audio" Target="../media/audio2.wav"/><Relationship Id="rId15" Type="http://schemas.openxmlformats.org/officeDocument/2006/relationships/image" Target="../media/image19.gif"/><Relationship Id="rId10" Type="http://schemas.openxmlformats.org/officeDocument/2006/relationships/slide" Target="slide28.xml"/><Relationship Id="rId4" Type="http://schemas.openxmlformats.org/officeDocument/2006/relationships/audio" Target="../media/audio1.wav"/><Relationship Id="rId9" Type="http://schemas.openxmlformats.org/officeDocument/2006/relationships/slide" Target="slide27.xml"/><Relationship Id="rId14" Type="http://schemas.openxmlformats.org/officeDocument/2006/relationships/slide" Target="slide32.xml"/></Relationships>
</file>

<file path=ppt/slides/_rels/slide31.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slide" Target="slide31.xml"/><Relationship Id="rId3" Type="http://schemas.openxmlformats.org/officeDocument/2006/relationships/audio" Target="../media/media1.mp3"/><Relationship Id="rId7" Type="http://schemas.openxmlformats.org/officeDocument/2006/relationships/image" Target="../media/image162.gif"/><Relationship Id="rId12" Type="http://schemas.openxmlformats.org/officeDocument/2006/relationships/slide" Target="slide30.xml"/><Relationship Id="rId2" Type="http://schemas.microsoft.com/office/2007/relationships/media" Target="../media/media1.mp3"/><Relationship Id="rId16" Type="http://schemas.openxmlformats.org/officeDocument/2006/relationships/image" Target="../media/image167.png"/><Relationship Id="rId1" Type="http://schemas.openxmlformats.org/officeDocument/2006/relationships/tags" Target="../tags/tag14.xml"/><Relationship Id="rId6" Type="http://schemas.openxmlformats.org/officeDocument/2006/relationships/image" Target="../media/image161.png"/><Relationship Id="rId11" Type="http://schemas.openxmlformats.org/officeDocument/2006/relationships/slide" Target="slide29.xml"/><Relationship Id="rId5" Type="http://schemas.openxmlformats.org/officeDocument/2006/relationships/notesSlide" Target="../notesSlides/notesSlide17.xml"/><Relationship Id="rId15" Type="http://schemas.openxmlformats.org/officeDocument/2006/relationships/image" Target="../media/image166.gif"/><Relationship Id="rId10" Type="http://schemas.openxmlformats.org/officeDocument/2006/relationships/slide" Target="slide28.xml"/><Relationship Id="rId4" Type="http://schemas.openxmlformats.org/officeDocument/2006/relationships/slideLayout" Target="../slideLayouts/slideLayout1.xml"/><Relationship Id="rId9" Type="http://schemas.openxmlformats.org/officeDocument/2006/relationships/slide" Target="slide27.xml"/><Relationship Id="rId14" Type="http://schemas.openxmlformats.org/officeDocument/2006/relationships/slide" Target="slide32.xml"/></Relationships>
</file>

<file path=ppt/slides/_rels/slide32.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slide" Target="slide31.xml"/><Relationship Id="rId3" Type="http://schemas.openxmlformats.org/officeDocument/2006/relationships/notesSlide" Target="../notesSlides/notesSlide18.xml"/><Relationship Id="rId7" Type="http://schemas.openxmlformats.org/officeDocument/2006/relationships/image" Target="../media/image162.gif"/><Relationship Id="rId12" Type="http://schemas.openxmlformats.org/officeDocument/2006/relationships/slide" Target="slide30.xml"/><Relationship Id="rId17" Type="http://schemas.openxmlformats.org/officeDocument/2006/relationships/image" Target="../media/image164.gif"/><Relationship Id="rId2" Type="http://schemas.openxmlformats.org/officeDocument/2006/relationships/slideLayout" Target="../slideLayouts/slideLayout1.xml"/><Relationship Id="rId16" Type="http://schemas.openxmlformats.org/officeDocument/2006/relationships/image" Target="../media/image165.gif"/><Relationship Id="rId1" Type="http://schemas.openxmlformats.org/officeDocument/2006/relationships/tags" Target="../tags/tag15.xml"/><Relationship Id="rId6" Type="http://schemas.openxmlformats.org/officeDocument/2006/relationships/image" Target="../media/image161.png"/><Relationship Id="rId11" Type="http://schemas.openxmlformats.org/officeDocument/2006/relationships/slide" Target="slide29.xml"/><Relationship Id="rId5" Type="http://schemas.openxmlformats.org/officeDocument/2006/relationships/audio" Target="../media/audio2.wav"/><Relationship Id="rId15" Type="http://schemas.openxmlformats.org/officeDocument/2006/relationships/image" Target="../media/image19.gif"/><Relationship Id="rId10" Type="http://schemas.openxmlformats.org/officeDocument/2006/relationships/slide" Target="slide28.xml"/><Relationship Id="rId4" Type="http://schemas.openxmlformats.org/officeDocument/2006/relationships/audio" Target="../media/audio1.wav"/><Relationship Id="rId9" Type="http://schemas.openxmlformats.org/officeDocument/2006/relationships/slide" Target="slide27.xml"/><Relationship Id="rId14" Type="http://schemas.openxmlformats.org/officeDocument/2006/relationships/slide" Target="slide32.xml"/></Relationships>
</file>

<file path=ppt/slides/_rels/slide33.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image" Target="../media/image154.svg"/><Relationship Id="rId18" Type="http://schemas.openxmlformats.org/officeDocument/2006/relationships/image" Target="../media/image180.png"/><Relationship Id="rId3" Type="http://schemas.openxmlformats.org/officeDocument/2006/relationships/image" Target="../media/image169.svg"/><Relationship Id="rId7" Type="http://schemas.openxmlformats.org/officeDocument/2006/relationships/image" Target="../media/image152.svg"/><Relationship Id="rId12" Type="http://schemas.openxmlformats.org/officeDocument/2006/relationships/image" Target="../media/image153.png"/><Relationship Id="rId17" Type="http://schemas.openxmlformats.org/officeDocument/2006/relationships/image" Target="../media/image179.svg"/><Relationship Id="rId2" Type="http://schemas.openxmlformats.org/officeDocument/2006/relationships/image" Target="../media/image168.png"/><Relationship Id="rId16" Type="http://schemas.openxmlformats.org/officeDocument/2006/relationships/image" Target="../media/image178.png"/><Relationship Id="rId1" Type="http://schemas.openxmlformats.org/officeDocument/2006/relationships/slideLayout" Target="../slideLayouts/slideLayout7.xml"/><Relationship Id="rId6" Type="http://schemas.openxmlformats.org/officeDocument/2006/relationships/image" Target="../media/image151.png"/><Relationship Id="rId11" Type="http://schemas.openxmlformats.org/officeDocument/2006/relationships/image" Target="../media/image175.svg"/><Relationship Id="rId5" Type="http://schemas.openxmlformats.org/officeDocument/2006/relationships/image" Target="../media/image171.svg"/><Relationship Id="rId15" Type="http://schemas.openxmlformats.org/officeDocument/2006/relationships/image" Target="../media/image177.svg"/><Relationship Id="rId10" Type="http://schemas.openxmlformats.org/officeDocument/2006/relationships/image" Target="../media/image174.png"/><Relationship Id="rId19" Type="http://schemas.openxmlformats.org/officeDocument/2006/relationships/image" Target="../media/image181.svg"/><Relationship Id="rId4" Type="http://schemas.openxmlformats.org/officeDocument/2006/relationships/image" Target="../media/image170.png"/><Relationship Id="rId9" Type="http://schemas.openxmlformats.org/officeDocument/2006/relationships/image" Target="../media/image173.svg"/><Relationship Id="rId14" Type="http://schemas.openxmlformats.org/officeDocument/2006/relationships/image" Target="../media/image176.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19.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14.gi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4.gi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14.gi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1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24384000" cy="13716000"/>
          </a:xfrm>
        </p:grpSpPr>
        <p:pic>
          <p:nvPicPr>
            <p:cNvPr id="3" name="Picture 3"/>
            <p:cNvPicPr>
              <a:picLocks noChangeAspect="1"/>
            </p:cNvPicPr>
            <p:nvPr/>
          </p:nvPicPr>
          <p:blipFill>
            <a:blip r:embed="rId2">
              <a:alphaModFix amt="34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flipV="1">
              <a:off x="0" y="0"/>
              <a:ext cx="13740984" cy="13716000"/>
            </a:xfrm>
            <a:prstGeom prst="rect">
              <a:avLst/>
            </a:prstGeom>
          </p:spPr>
        </p:pic>
        <p:pic>
          <p:nvPicPr>
            <p:cNvPr id="4" name="Picture 4"/>
            <p:cNvPicPr>
              <a:picLocks noChangeAspect="1"/>
            </p:cNvPicPr>
            <p:nvPr/>
          </p:nvPicPr>
          <p:blipFill>
            <a:blip r:embed="rId2">
              <a:alphaModFix amt="34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flipV="1">
              <a:off x="10643016" y="0"/>
              <a:ext cx="13740984" cy="13716000"/>
            </a:xfrm>
            <a:prstGeom prst="rect">
              <a:avLst/>
            </a:prstGeom>
          </p:spPr>
        </p:pic>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41985" y="5448842"/>
            <a:ext cx="725006" cy="72236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2025" y="515495"/>
            <a:ext cx="909465" cy="906159"/>
          </a:xfrm>
          <a:prstGeom prst="rect">
            <a:avLst/>
          </a:prstGeom>
        </p:spPr>
      </p:pic>
      <p:sp>
        <p:nvSpPr>
          <p:cNvPr id="10" name="TextBox 10"/>
          <p:cNvSpPr txBox="1"/>
          <p:nvPr/>
        </p:nvSpPr>
        <p:spPr>
          <a:xfrm>
            <a:off x="1423607" y="2483507"/>
            <a:ext cx="5824800" cy="1193917"/>
          </a:xfrm>
          <a:prstGeom prst="rect">
            <a:avLst/>
          </a:prstGeom>
        </p:spPr>
        <p:txBody>
          <a:bodyPr lIns="0" tIns="0" rIns="0" bIns="0" rtlCol="0" anchor="t">
            <a:spAutoFit/>
          </a:bodyPr>
          <a:lstStyle/>
          <a:p>
            <a:pPr algn="ctr">
              <a:lnSpc>
                <a:spcPts val="10947"/>
              </a:lnSpc>
            </a:pPr>
            <a:r>
              <a:rPr lang="en-US" sz="5334">
                <a:solidFill>
                  <a:srgbClr val="000000"/>
                </a:solidFill>
                <a:latin typeface="Aachen" panose="02020500000000000000" pitchFamily="18" charset="0"/>
                <a:ea typeface="Aachen" panose="02020500000000000000" pitchFamily="18" charset="0"/>
                <a:cs typeface="Aachen" panose="02020500000000000000" pitchFamily="18" charset="0"/>
              </a:rPr>
              <a:t>CHÀO MỪNG </a:t>
            </a:r>
          </a:p>
        </p:txBody>
      </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678544" y="346412"/>
            <a:ext cx="454733" cy="453079"/>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805544" y="473412"/>
            <a:ext cx="951703" cy="948242"/>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39389" y="799491"/>
            <a:ext cx="354818" cy="353528"/>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402429" y="5994447"/>
            <a:ext cx="354818" cy="353528"/>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234798" y="1719040"/>
            <a:ext cx="354818" cy="353528"/>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66991" y="1153019"/>
            <a:ext cx="454733" cy="453079"/>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89582" y="5356167"/>
            <a:ext cx="354818" cy="353528"/>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34754" y="6001895"/>
            <a:ext cx="354818" cy="353528"/>
          </a:xfrm>
          <a:prstGeom prst="rect">
            <a:avLst/>
          </a:prstGeom>
        </p:spPr>
      </p:pic>
      <p:pic>
        <p:nvPicPr>
          <p:cNvPr id="19" name="Picture 19"/>
          <p:cNvPicPr>
            <a:picLocks noChangeAspect="1"/>
          </p:cNvPicPr>
          <p:nvPr/>
        </p:nvPicPr>
        <p:blipFill>
          <a:blip r:embed="rId6">
            <a:alphaModFix amt="65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715652">
            <a:off x="2927668" y="714802"/>
            <a:ext cx="2572001" cy="2572001"/>
          </a:xfrm>
          <a:prstGeom prst="rect">
            <a:avLst/>
          </a:prstGeom>
        </p:spPr>
      </p:pic>
      <p:pic>
        <p:nvPicPr>
          <p:cNvPr id="20" name="Picture 20"/>
          <p:cNvPicPr>
            <a:picLocks noChangeAspect="1"/>
          </p:cNvPicPr>
          <p:nvPr/>
        </p:nvPicPr>
        <p:blipFill>
          <a:blip r:embed="rId8">
            <a:alphaModFix amt="5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461026">
            <a:off x="1368133" y="326721"/>
            <a:ext cx="3706135" cy="3362475"/>
          </a:xfrm>
          <a:prstGeom prst="rect">
            <a:avLst/>
          </a:prstGeom>
        </p:spPr>
      </p:pic>
      <p:sp>
        <p:nvSpPr>
          <p:cNvPr id="21" name="TextBox 21"/>
          <p:cNvSpPr txBox="1"/>
          <p:nvPr/>
        </p:nvSpPr>
        <p:spPr>
          <a:xfrm>
            <a:off x="1462765" y="4128007"/>
            <a:ext cx="5824800" cy="280782"/>
          </a:xfrm>
          <a:prstGeom prst="rect">
            <a:avLst/>
          </a:prstGeom>
        </p:spPr>
        <p:txBody>
          <a:bodyPr wrap="square" lIns="0" tIns="0" rIns="0" bIns="0" rtlCol="0" anchor="t">
            <a:spAutoFit/>
          </a:bodyPr>
          <a:lstStyle/>
          <a:p>
            <a:pPr algn="ctr">
              <a:lnSpc>
                <a:spcPts val="2397"/>
              </a:lnSpc>
            </a:pPr>
            <a:r>
              <a:rPr lang="en-US" sz="1711">
                <a:solidFill>
                  <a:srgbClr val="000000"/>
                </a:solidFill>
                <a:latin typeface="TAN Summers"/>
              </a:rPr>
              <a:t>CÁC EM HỌC SINH ĐÃ THAM GIA TIẾT HỌC HÔM NAY</a:t>
            </a:r>
          </a:p>
        </p:txBody>
      </p:sp>
      <p:sp>
        <p:nvSpPr>
          <p:cNvPr id="22" name="AutoShape 22"/>
          <p:cNvSpPr/>
          <p:nvPr/>
        </p:nvSpPr>
        <p:spPr>
          <a:xfrm rot="5400000">
            <a:off x="9329626" y="3443393"/>
            <a:ext cx="4992281" cy="0"/>
          </a:xfrm>
          <a:prstGeom prst="line">
            <a:avLst/>
          </a:prstGeom>
          <a:ln w="47625" cap="flat">
            <a:solidFill>
              <a:srgbClr val="5D5D5D"/>
            </a:solidFill>
            <a:prstDash val="solid"/>
            <a:headEnd type="none" w="sm" len="sm"/>
            <a:tailEnd type="none" w="sm" len="sm"/>
          </a:ln>
        </p:spPr>
      </p:sp>
      <p:pic>
        <p:nvPicPr>
          <p:cNvPr id="23" name="Picture 7">
            <a:extLst>
              <a:ext uri="{FF2B5EF4-FFF2-40B4-BE49-F238E27FC236}">
                <a16:creationId xmlns:a16="http://schemas.microsoft.com/office/drawing/2014/main" id="{2FB9E768-1617-48A0-BADC-02B2FDF57B9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91469" y="-295305"/>
            <a:ext cx="2390013" cy="2743200"/>
          </a:xfrm>
          <a:prstGeom prst="rect">
            <a:avLst/>
          </a:prstGeom>
        </p:spPr>
      </p:pic>
      <p:pic>
        <p:nvPicPr>
          <p:cNvPr id="24" name="Picture 3">
            <a:extLst>
              <a:ext uri="{FF2B5EF4-FFF2-40B4-BE49-F238E27FC236}">
                <a16:creationId xmlns:a16="http://schemas.microsoft.com/office/drawing/2014/main" id="{2715206F-ED18-437F-9CAB-9CC17EE0F62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480922" y="1089305"/>
            <a:ext cx="3659408" cy="365940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E5A3E"/>
        </a:solidFill>
        <a:effectLst/>
      </p:bgPr>
    </p:bg>
    <p:spTree>
      <p:nvGrpSpPr>
        <p:cNvPr id="1" name=""/>
        <p:cNvGrpSpPr/>
        <p:nvPr/>
      </p:nvGrpSpPr>
      <p:grpSpPr>
        <a:xfrm>
          <a:off x="0" y="0"/>
          <a:ext cx="0" cy="0"/>
          <a:chOff x="0" y="0"/>
          <a:chExt cx="0" cy="0"/>
        </a:xfrm>
      </p:grpSpPr>
      <p:grpSp>
        <p:nvGrpSpPr>
          <p:cNvPr id="2" name="Group 2"/>
          <p:cNvGrpSpPr/>
          <p:nvPr/>
        </p:nvGrpSpPr>
        <p:grpSpPr>
          <a:xfrm>
            <a:off x="213654" y="228015"/>
            <a:ext cx="3831869" cy="6401971"/>
            <a:chOff x="0" y="0"/>
            <a:chExt cx="1122551" cy="1875465"/>
          </a:xfrm>
        </p:grpSpPr>
        <p:sp>
          <p:nvSpPr>
            <p:cNvPr id="3" name="Freeform 3"/>
            <p:cNvSpPr/>
            <p:nvPr/>
          </p:nvSpPr>
          <p:spPr>
            <a:xfrm>
              <a:off x="0" y="0"/>
              <a:ext cx="1122550" cy="1875465"/>
            </a:xfrm>
            <a:custGeom>
              <a:avLst/>
              <a:gdLst/>
              <a:ahLst/>
              <a:cxnLst/>
              <a:rect l="l" t="t" r="r" b="b"/>
              <a:pathLst>
                <a:path w="1122550" h="1875465">
                  <a:moveTo>
                    <a:pt x="0" y="0"/>
                  </a:moveTo>
                  <a:lnTo>
                    <a:pt x="1122550" y="0"/>
                  </a:lnTo>
                  <a:lnTo>
                    <a:pt x="1122550" y="1875465"/>
                  </a:lnTo>
                  <a:lnTo>
                    <a:pt x="0" y="1875465"/>
                  </a:lnTo>
                  <a:close/>
                </a:path>
              </a:pathLst>
            </a:custGeom>
            <a:solidFill>
              <a:srgbClr val="F3EBDE"/>
            </a:solidFill>
          </p:spPr>
        </p:sp>
      </p:grpSp>
      <p:grpSp>
        <p:nvGrpSpPr>
          <p:cNvPr id="4" name="Group 4"/>
          <p:cNvGrpSpPr/>
          <p:nvPr/>
        </p:nvGrpSpPr>
        <p:grpSpPr>
          <a:xfrm>
            <a:off x="8146478" y="228015"/>
            <a:ext cx="3831869" cy="6401971"/>
            <a:chOff x="0" y="0"/>
            <a:chExt cx="1122551" cy="1875465"/>
          </a:xfrm>
        </p:grpSpPr>
        <p:sp>
          <p:nvSpPr>
            <p:cNvPr id="5" name="Freeform 5"/>
            <p:cNvSpPr/>
            <p:nvPr/>
          </p:nvSpPr>
          <p:spPr>
            <a:xfrm>
              <a:off x="0" y="0"/>
              <a:ext cx="1122550" cy="1875465"/>
            </a:xfrm>
            <a:custGeom>
              <a:avLst/>
              <a:gdLst/>
              <a:ahLst/>
              <a:cxnLst/>
              <a:rect l="l" t="t" r="r" b="b"/>
              <a:pathLst>
                <a:path w="1122550" h="1875465">
                  <a:moveTo>
                    <a:pt x="0" y="0"/>
                  </a:moveTo>
                  <a:lnTo>
                    <a:pt x="1122550" y="0"/>
                  </a:lnTo>
                  <a:lnTo>
                    <a:pt x="1122550" y="1875465"/>
                  </a:lnTo>
                  <a:lnTo>
                    <a:pt x="0" y="1875465"/>
                  </a:lnTo>
                  <a:close/>
                </a:path>
              </a:pathLst>
            </a:custGeom>
            <a:solidFill>
              <a:srgbClr val="F3EBDE"/>
            </a:solidFill>
          </p:spPr>
        </p:sp>
      </p:grpSp>
      <p:grpSp>
        <p:nvGrpSpPr>
          <p:cNvPr id="6" name="Group 6"/>
          <p:cNvGrpSpPr/>
          <p:nvPr/>
        </p:nvGrpSpPr>
        <p:grpSpPr>
          <a:xfrm>
            <a:off x="4180066" y="228015"/>
            <a:ext cx="3831869" cy="6401971"/>
            <a:chOff x="0" y="0"/>
            <a:chExt cx="1122551" cy="1875465"/>
          </a:xfrm>
        </p:grpSpPr>
        <p:sp>
          <p:nvSpPr>
            <p:cNvPr id="7" name="Freeform 7"/>
            <p:cNvSpPr/>
            <p:nvPr/>
          </p:nvSpPr>
          <p:spPr>
            <a:xfrm>
              <a:off x="0" y="0"/>
              <a:ext cx="1122550" cy="1875465"/>
            </a:xfrm>
            <a:custGeom>
              <a:avLst/>
              <a:gdLst/>
              <a:ahLst/>
              <a:cxnLst/>
              <a:rect l="l" t="t" r="r" b="b"/>
              <a:pathLst>
                <a:path w="1122550" h="1875465">
                  <a:moveTo>
                    <a:pt x="0" y="0"/>
                  </a:moveTo>
                  <a:lnTo>
                    <a:pt x="1122550" y="0"/>
                  </a:lnTo>
                  <a:lnTo>
                    <a:pt x="1122550" y="1875465"/>
                  </a:lnTo>
                  <a:lnTo>
                    <a:pt x="0" y="1875465"/>
                  </a:lnTo>
                  <a:close/>
                </a:path>
              </a:pathLst>
            </a:custGeom>
            <a:solidFill>
              <a:srgbClr val="F3EBDE"/>
            </a:solidFill>
          </p:spPr>
        </p:sp>
      </p:grpSp>
      <p:sp>
        <p:nvSpPr>
          <p:cNvPr id="10" name="TextBox 10"/>
          <p:cNvSpPr txBox="1"/>
          <p:nvPr/>
        </p:nvSpPr>
        <p:spPr>
          <a:xfrm>
            <a:off x="349512" y="669410"/>
            <a:ext cx="3560154" cy="447880"/>
          </a:xfrm>
          <a:prstGeom prst="rect">
            <a:avLst/>
          </a:prstGeom>
        </p:spPr>
        <p:txBody>
          <a:bodyPr lIns="0" tIns="0" rIns="0" bIns="0" rtlCol="0" anchor="t">
            <a:spAutoFit/>
          </a:bodyPr>
          <a:lstStyle/>
          <a:p>
            <a:pPr algn="ctr" defTabSz="609630">
              <a:lnSpc>
                <a:spcPts val="3179"/>
              </a:lnSpc>
            </a:pPr>
            <a:r>
              <a:rPr lang="en-US" sz="3740">
                <a:solidFill>
                  <a:srgbClr val="8E5A3E"/>
                </a:solidFill>
                <a:latin typeface="March"/>
              </a:rPr>
              <a:t>Nông nghiệp</a:t>
            </a:r>
          </a:p>
        </p:txBody>
      </p:sp>
      <p:sp>
        <p:nvSpPr>
          <p:cNvPr id="11" name="TextBox 11"/>
          <p:cNvSpPr txBox="1"/>
          <p:nvPr/>
        </p:nvSpPr>
        <p:spPr>
          <a:xfrm>
            <a:off x="4315924" y="669410"/>
            <a:ext cx="3560154" cy="447880"/>
          </a:xfrm>
          <a:prstGeom prst="rect">
            <a:avLst/>
          </a:prstGeom>
        </p:spPr>
        <p:txBody>
          <a:bodyPr lIns="0" tIns="0" rIns="0" bIns="0" rtlCol="0" anchor="t">
            <a:spAutoFit/>
          </a:bodyPr>
          <a:lstStyle/>
          <a:p>
            <a:pPr algn="ctr" defTabSz="609630">
              <a:lnSpc>
                <a:spcPts val="3179"/>
              </a:lnSpc>
            </a:pPr>
            <a:r>
              <a:rPr lang="en-US" sz="3740">
                <a:solidFill>
                  <a:srgbClr val="8E5A3E"/>
                </a:solidFill>
                <a:latin typeface="March"/>
              </a:rPr>
              <a:t>Dệt vải</a:t>
            </a:r>
          </a:p>
        </p:txBody>
      </p:sp>
      <p:sp>
        <p:nvSpPr>
          <p:cNvPr id="12" name="TextBox 12"/>
          <p:cNvSpPr txBox="1"/>
          <p:nvPr/>
        </p:nvSpPr>
        <p:spPr>
          <a:xfrm>
            <a:off x="8214407" y="663061"/>
            <a:ext cx="3696011" cy="447815"/>
          </a:xfrm>
          <a:prstGeom prst="rect">
            <a:avLst/>
          </a:prstGeom>
        </p:spPr>
        <p:txBody>
          <a:bodyPr lIns="0" tIns="0" rIns="0" bIns="0" rtlCol="0" anchor="t">
            <a:spAutoFit/>
          </a:bodyPr>
          <a:lstStyle/>
          <a:p>
            <a:pPr algn="ctr" defTabSz="609630">
              <a:lnSpc>
                <a:spcPts val="3178"/>
              </a:lnSpc>
            </a:pPr>
            <a:r>
              <a:rPr lang="en-US" sz="3739">
                <a:solidFill>
                  <a:srgbClr val="8E5A3E"/>
                </a:solidFill>
                <a:latin typeface="March"/>
              </a:rPr>
              <a:t>Làm gốm</a:t>
            </a:r>
          </a:p>
        </p:txBody>
      </p:sp>
      <p:sp>
        <p:nvSpPr>
          <p:cNvPr id="14" name="TextBox 14"/>
          <p:cNvSpPr txBox="1"/>
          <p:nvPr/>
        </p:nvSpPr>
        <p:spPr>
          <a:xfrm>
            <a:off x="349512" y="4893188"/>
            <a:ext cx="3696008" cy="853567"/>
          </a:xfrm>
          <a:prstGeom prst="rect">
            <a:avLst/>
          </a:prstGeom>
        </p:spPr>
        <p:txBody>
          <a:bodyPr wrap="square" lIns="0" tIns="0" rIns="0" bIns="0" rtlCol="0" anchor="t">
            <a:spAutoFit/>
          </a:bodyPr>
          <a:lstStyle/>
          <a:p>
            <a:pPr algn="ctr" defTabSz="609630">
              <a:lnSpc>
                <a:spcPts val="3500"/>
              </a:lnSpc>
            </a:pPr>
            <a:r>
              <a:rPr lang="en-US" sz="2333">
                <a:solidFill>
                  <a:srgbClr val="8E5A3E"/>
                </a:solidFill>
                <a:latin typeface="Red Hat Display"/>
              </a:rPr>
              <a:t>C</a:t>
            </a:r>
            <a:r>
              <a:rPr lang="vi-VN" sz="2333">
                <a:solidFill>
                  <a:srgbClr val="8E5A3E"/>
                </a:solidFill>
                <a:latin typeface="Red Hat Display"/>
              </a:rPr>
              <a:t>ư</a:t>
            </a:r>
            <a:r>
              <a:rPr lang="en-US" sz="2333">
                <a:solidFill>
                  <a:srgbClr val="8E5A3E"/>
                </a:solidFill>
                <a:latin typeface="Red Hat Display"/>
              </a:rPr>
              <a:t> dân cổ đại ph</a:t>
            </a:r>
            <a:r>
              <a:rPr lang="vi-VN" sz="2333">
                <a:solidFill>
                  <a:srgbClr val="8E5A3E"/>
                </a:solidFill>
                <a:latin typeface="Red Hat Display"/>
              </a:rPr>
              <a:t>ư</a:t>
            </a:r>
            <a:r>
              <a:rPr lang="en-US" sz="2333">
                <a:solidFill>
                  <a:srgbClr val="8E5A3E"/>
                </a:solidFill>
                <a:latin typeface="Red Hat Display"/>
              </a:rPr>
              <a:t>ơng Đông sản xuất nông nghiệp</a:t>
            </a:r>
          </a:p>
        </p:txBody>
      </p:sp>
      <p:sp>
        <p:nvSpPr>
          <p:cNvPr id="15" name="TextBox 15"/>
          <p:cNvSpPr txBox="1"/>
          <p:nvPr/>
        </p:nvSpPr>
        <p:spPr>
          <a:xfrm>
            <a:off x="4180066" y="4937409"/>
            <a:ext cx="3831866" cy="853567"/>
          </a:xfrm>
          <a:prstGeom prst="rect">
            <a:avLst/>
          </a:prstGeom>
        </p:spPr>
        <p:txBody>
          <a:bodyPr wrap="square" lIns="0" tIns="0" rIns="0" bIns="0" rtlCol="0" anchor="t">
            <a:spAutoFit/>
          </a:bodyPr>
          <a:lstStyle/>
          <a:p>
            <a:pPr algn="ctr" defTabSz="609630">
              <a:lnSpc>
                <a:spcPts val="3500"/>
              </a:lnSpc>
            </a:pPr>
            <a:r>
              <a:rPr lang="en-US" sz="2333">
                <a:solidFill>
                  <a:srgbClr val="8E5A3E"/>
                </a:solidFill>
                <a:latin typeface="Red Hat Display"/>
              </a:rPr>
              <a:t>C</a:t>
            </a:r>
            <a:r>
              <a:rPr lang="vi-VN" sz="2333">
                <a:solidFill>
                  <a:srgbClr val="8E5A3E"/>
                </a:solidFill>
                <a:latin typeface="Red Hat Display"/>
              </a:rPr>
              <a:t>ư</a:t>
            </a:r>
            <a:r>
              <a:rPr lang="en-US" sz="2333">
                <a:solidFill>
                  <a:srgbClr val="8E5A3E"/>
                </a:solidFill>
                <a:latin typeface="Red Hat Display"/>
              </a:rPr>
              <a:t> dân cổ đại ph</a:t>
            </a:r>
            <a:r>
              <a:rPr lang="vi-VN" sz="2333">
                <a:solidFill>
                  <a:srgbClr val="8E5A3E"/>
                </a:solidFill>
                <a:latin typeface="Red Hat Display"/>
              </a:rPr>
              <a:t>ư</a:t>
            </a:r>
            <a:r>
              <a:rPr lang="en-US" sz="2333">
                <a:solidFill>
                  <a:srgbClr val="8E5A3E"/>
                </a:solidFill>
                <a:latin typeface="Red Hat Display"/>
              </a:rPr>
              <a:t>ơng Đông dệt vải</a:t>
            </a:r>
          </a:p>
        </p:txBody>
      </p:sp>
      <p:sp>
        <p:nvSpPr>
          <p:cNvPr id="16" name="TextBox 16"/>
          <p:cNvSpPr txBox="1"/>
          <p:nvPr/>
        </p:nvSpPr>
        <p:spPr>
          <a:xfrm>
            <a:off x="8214407" y="4888175"/>
            <a:ext cx="3831865" cy="853567"/>
          </a:xfrm>
          <a:prstGeom prst="rect">
            <a:avLst/>
          </a:prstGeom>
        </p:spPr>
        <p:txBody>
          <a:bodyPr wrap="square" lIns="0" tIns="0" rIns="0" bIns="0" rtlCol="0" anchor="t">
            <a:spAutoFit/>
          </a:bodyPr>
          <a:lstStyle/>
          <a:p>
            <a:pPr algn="ctr" defTabSz="609630">
              <a:lnSpc>
                <a:spcPts val="3500"/>
              </a:lnSpc>
            </a:pPr>
            <a:r>
              <a:rPr lang="en-US" sz="2333">
                <a:solidFill>
                  <a:srgbClr val="8E5A3E"/>
                </a:solidFill>
                <a:latin typeface="Red Hat Display"/>
              </a:rPr>
              <a:t>C</a:t>
            </a:r>
            <a:r>
              <a:rPr lang="vi-VN" sz="2333">
                <a:solidFill>
                  <a:srgbClr val="8E5A3E"/>
                </a:solidFill>
                <a:latin typeface="Red Hat Display"/>
              </a:rPr>
              <a:t>ư</a:t>
            </a:r>
            <a:r>
              <a:rPr lang="en-US" sz="2333">
                <a:solidFill>
                  <a:srgbClr val="8E5A3E"/>
                </a:solidFill>
                <a:latin typeface="Red Hat Display"/>
              </a:rPr>
              <a:t> dân cổ đại ph</a:t>
            </a:r>
            <a:r>
              <a:rPr lang="vi-VN" sz="2333">
                <a:solidFill>
                  <a:srgbClr val="8E5A3E"/>
                </a:solidFill>
                <a:latin typeface="Red Hat Display"/>
              </a:rPr>
              <a:t>ư</a:t>
            </a:r>
            <a:r>
              <a:rPr lang="en-US" sz="2333">
                <a:solidFill>
                  <a:srgbClr val="8E5A3E"/>
                </a:solidFill>
                <a:latin typeface="Red Hat Display"/>
              </a:rPr>
              <a:t>ơng Đông làm gốm</a:t>
            </a:r>
          </a:p>
        </p:txBody>
      </p:sp>
      <p:pic>
        <p:nvPicPr>
          <p:cNvPr id="17" name="Picture 14">
            <a:extLst>
              <a:ext uri="{FF2B5EF4-FFF2-40B4-BE49-F238E27FC236}">
                <a16:creationId xmlns:a16="http://schemas.microsoft.com/office/drawing/2014/main" id="{4787232C-532F-47E5-9C0E-C339659151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8676" y="1242483"/>
            <a:ext cx="3117273" cy="2743200"/>
          </a:xfrm>
          <a:prstGeom prst="rect">
            <a:avLst/>
          </a:prstGeom>
        </p:spPr>
      </p:pic>
      <p:pic>
        <p:nvPicPr>
          <p:cNvPr id="18" name="Picture 12">
            <a:extLst>
              <a:ext uri="{FF2B5EF4-FFF2-40B4-BE49-F238E27FC236}">
                <a16:creationId xmlns:a16="http://schemas.microsoft.com/office/drawing/2014/main" id="{2EB515B3-B933-42F9-965C-09B11A344E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87603" y="1425173"/>
            <a:ext cx="3788475" cy="2514600"/>
          </a:xfrm>
          <a:prstGeom prst="rect">
            <a:avLst/>
          </a:prstGeom>
        </p:spPr>
      </p:pic>
      <p:pic>
        <p:nvPicPr>
          <p:cNvPr id="19" name="Picture 13">
            <a:extLst>
              <a:ext uri="{FF2B5EF4-FFF2-40B4-BE49-F238E27FC236}">
                <a16:creationId xmlns:a16="http://schemas.microsoft.com/office/drawing/2014/main" id="{B1F2D8AF-57E7-4817-947C-442F05CD16E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754890" y="1256732"/>
            <a:ext cx="2648435" cy="27432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52"/>
        <p:cNvGrpSpPr/>
        <p:nvPr/>
      </p:nvGrpSpPr>
      <p:grpSpPr>
        <a:xfrm>
          <a:off x="0" y="0"/>
          <a:ext cx="0" cy="0"/>
          <a:chOff x="0" y="0"/>
          <a:chExt cx="0" cy="0"/>
        </a:xfrm>
      </p:grpSpPr>
      <p:sp>
        <p:nvSpPr>
          <p:cNvPr id="3957" name="Google Shape;3957;p67"/>
          <p:cNvSpPr txBox="1">
            <a:spLocks noGrp="1"/>
          </p:cNvSpPr>
          <p:nvPr>
            <p:ph type="title" idx="4"/>
          </p:nvPr>
        </p:nvSpPr>
        <p:spPr>
          <a:xfrm>
            <a:off x="2448889" y="18002"/>
            <a:ext cx="7753890" cy="862000"/>
          </a:xfrm>
          <a:prstGeom prst="rect">
            <a:avLst/>
          </a:prstGeom>
        </p:spPr>
        <p:txBody>
          <a:bodyPr spcFirstLastPara="1" wrap="square" lIns="121900" tIns="121900" rIns="121900" bIns="121900" anchor="t" anchorCtr="0">
            <a:noAutofit/>
          </a:bodyPr>
          <a:lstStyle/>
          <a:p>
            <a:r>
              <a:rPr lang="en-US">
                <a:latin typeface="UVN Vung Tau" panose="03080702040302070203" pitchFamily="66" charset="0"/>
              </a:rPr>
              <a:t>Thành thị Babylon – L</a:t>
            </a:r>
            <a:r>
              <a:rPr lang="vi-VN"/>
              <a:t>ư</a:t>
            </a:r>
            <a:r>
              <a:rPr lang="en-US">
                <a:latin typeface="UVN Vung Tau" panose="03080702040302070203" pitchFamily="66" charset="0"/>
              </a:rPr>
              <a:t>ỡng Hà cổ đại</a:t>
            </a:r>
            <a:br>
              <a:rPr lang="en-US">
                <a:latin typeface="UVN Vung Tau" panose="03080702040302070203" pitchFamily="66" charset="0"/>
              </a:rPr>
            </a:br>
            <a:endParaRPr>
              <a:latin typeface="UVN Vung Tau" panose="03080702040302070203" pitchFamily="66" charset="0"/>
            </a:endParaRPr>
          </a:p>
        </p:txBody>
      </p:sp>
      <p:pic>
        <p:nvPicPr>
          <p:cNvPr id="2050" name="Picture 2" descr="Vườn Treo Babylone, một truyền thuyết cổ xưa - DiaOcOnline">
            <a:extLst>
              <a:ext uri="{FF2B5EF4-FFF2-40B4-BE49-F238E27FC236}">
                <a16:creationId xmlns:a16="http://schemas.microsoft.com/office/drawing/2014/main" id="{EA13A7D8-28D3-43C4-BFAE-78D9C405E3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0341" y="1791171"/>
            <a:ext cx="4018844" cy="39784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UNESCO công nhận Babylon là Di sản Thế giới">
            <a:extLst>
              <a:ext uri="{FF2B5EF4-FFF2-40B4-BE49-F238E27FC236}">
                <a16:creationId xmlns:a16="http://schemas.microsoft.com/office/drawing/2014/main" id="{B4B78591-F8F7-4E19-A170-5AA0B88C5D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2819" y="1791169"/>
            <a:ext cx="4139260" cy="39784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7" name="Google Shape;2090;p49">
            <a:extLst>
              <a:ext uri="{FF2B5EF4-FFF2-40B4-BE49-F238E27FC236}">
                <a16:creationId xmlns:a16="http://schemas.microsoft.com/office/drawing/2014/main" id="{DA8E6701-4401-402A-9B2D-E6CC8C55935E}"/>
              </a:ext>
            </a:extLst>
          </p:cNvPr>
          <p:cNvSpPr txBox="1"/>
          <p:nvPr/>
        </p:nvSpPr>
        <p:spPr>
          <a:xfrm>
            <a:off x="3747900" y="6138676"/>
            <a:ext cx="4440800" cy="533504"/>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US" sz="1867" kern="0">
                <a:solidFill>
                  <a:srgbClr val="000000"/>
                </a:solidFill>
                <a:latin typeface="Comfortaa"/>
                <a:ea typeface="Comfortaa"/>
                <a:cs typeface="Comfortaa"/>
                <a:sym typeface="Comfortaa"/>
              </a:rPr>
              <a:t>Hình ảnh minh họa</a:t>
            </a:r>
            <a:endParaRPr sz="1867" kern="0">
              <a:solidFill>
                <a:srgbClr val="000000"/>
              </a:solidFill>
              <a:latin typeface="Comfortaa"/>
              <a:ea typeface="Comfortaa"/>
              <a:cs typeface="Comfortaa"/>
              <a:sym typeface="Comfortaa"/>
            </a:endParaRPr>
          </a:p>
        </p:txBody>
      </p:sp>
      <p:sp>
        <p:nvSpPr>
          <p:cNvPr id="2" name="Rectangle 1">
            <a:extLst>
              <a:ext uri="{FF2B5EF4-FFF2-40B4-BE49-F238E27FC236}">
                <a16:creationId xmlns:a16="http://schemas.microsoft.com/office/drawing/2014/main" id="{5EDC404D-9429-40E5-8D54-07BE52A42C36}"/>
              </a:ext>
            </a:extLst>
          </p:cNvPr>
          <p:cNvSpPr/>
          <p:nvPr/>
        </p:nvSpPr>
        <p:spPr>
          <a:xfrm>
            <a:off x="1550341" y="680948"/>
            <a:ext cx="9211738" cy="646331"/>
          </a:xfrm>
          <a:prstGeom prst="rect">
            <a:avLst/>
          </a:prstGeom>
        </p:spPr>
        <p:txBody>
          <a:bodyPr wrap="square">
            <a:spAutoFit/>
          </a:bodyPr>
          <a:lstStyle/>
          <a:p>
            <a:pPr algn="just"/>
            <a:r>
              <a:rPr lang="vi-VN">
                <a:solidFill>
                  <a:srgbClr val="202122"/>
                </a:solidFill>
              </a:rPr>
              <a:t> </a:t>
            </a:r>
            <a:r>
              <a:rPr lang="en-US">
                <a:solidFill>
                  <a:srgbClr val="202122"/>
                </a:solidFill>
              </a:rPr>
              <a:t>Đ</a:t>
            </a:r>
            <a:r>
              <a:rPr lang="vi-VN">
                <a:solidFill>
                  <a:srgbClr val="202122"/>
                </a:solidFill>
              </a:rPr>
              <a:t>ược ước tính là thành phố lớn nhất thế giới trong giai đoạn 1770 TCN - 1670 TCN, và  </a:t>
            </a:r>
            <a:r>
              <a:rPr lang="vi-VN">
                <a:solidFill>
                  <a:srgbClr val="0645AD"/>
                </a:solidFill>
                <a:hlinkClick r:id="rId5" tooltip="612 TCN"/>
              </a:rPr>
              <a:t>612 TCN</a:t>
            </a:r>
            <a:r>
              <a:rPr lang="vi-VN">
                <a:solidFill>
                  <a:srgbClr val="202122"/>
                </a:solidFill>
              </a:rPr>
              <a:t> - 320 TCN. Có lẽ nó là thành phố đầu tiên có dân số trên 200,000.</a:t>
            </a:r>
            <a:endParaRPr lang="en-US"/>
          </a:p>
        </p:txBody>
      </p:sp>
    </p:spTree>
    <p:extLst>
      <p:ext uri="{BB962C8B-B14F-4D97-AF65-F5344CB8AC3E}">
        <p14:creationId xmlns:p14="http://schemas.microsoft.com/office/powerpoint/2010/main" val="2924588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73"/>
        <p:cNvGrpSpPr/>
        <p:nvPr/>
      </p:nvGrpSpPr>
      <p:grpSpPr>
        <a:xfrm>
          <a:off x="0" y="0"/>
          <a:ext cx="0" cy="0"/>
          <a:chOff x="0" y="0"/>
          <a:chExt cx="0" cy="0"/>
        </a:xfrm>
      </p:grpSpPr>
      <p:sp>
        <p:nvSpPr>
          <p:cNvPr id="2274" name="Google Shape;2274;p53"/>
          <p:cNvSpPr txBox="1">
            <a:spLocks noGrp="1"/>
          </p:cNvSpPr>
          <p:nvPr>
            <p:ph type="title"/>
          </p:nvPr>
        </p:nvSpPr>
        <p:spPr>
          <a:xfrm>
            <a:off x="388275" y="2166316"/>
            <a:ext cx="3798714" cy="837200"/>
          </a:xfrm>
          <a:prstGeom prst="rect">
            <a:avLst/>
          </a:prstGeom>
        </p:spPr>
        <p:txBody>
          <a:bodyPr spcFirstLastPara="1" wrap="square" lIns="121900" tIns="121900" rIns="121900" bIns="121900" anchor="t" anchorCtr="0">
            <a:noAutofit/>
          </a:bodyPr>
          <a:lstStyle/>
          <a:p>
            <a:r>
              <a:rPr lang="en-US"/>
              <a:t>Mô-hen-giô Đa-rô (ở Ấn Độ)</a:t>
            </a:r>
            <a:endParaRPr/>
          </a:p>
        </p:txBody>
      </p:sp>
      <p:sp>
        <p:nvSpPr>
          <p:cNvPr id="2275" name="Google Shape;2275;p53"/>
          <p:cNvSpPr txBox="1">
            <a:spLocks noGrp="1"/>
          </p:cNvSpPr>
          <p:nvPr>
            <p:ph type="subTitle" idx="1"/>
          </p:nvPr>
        </p:nvSpPr>
        <p:spPr>
          <a:xfrm>
            <a:off x="273875" y="3429000"/>
            <a:ext cx="3678800" cy="674000"/>
          </a:xfrm>
          <a:prstGeom prst="rect">
            <a:avLst/>
          </a:prstGeom>
        </p:spPr>
        <p:txBody>
          <a:bodyPr spcFirstLastPara="1" wrap="square" lIns="121900" tIns="121900" rIns="121900" bIns="121900" anchor="t" anchorCtr="0">
            <a:noAutofit/>
          </a:bodyPr>
          <a:lstStyle/>
          <a:p>
            <a:pPr marL="0" indent="0"/>
            <a:r>
              <a:rPr lang="en-US"/>
              <a:t>T</a:t>
            </a:r>
            <a:r>
              <a:rPr lang="vi-VN"/>
              <a:t>hành phố lớn nhất được tìm thấy trong thung lũng sông Ấn</a:t>
            </a:r>
            <a:endParaRPr/>
          </a:p>
        </p:txBody>
      </p:sp>
      <p:pic>
        <p:nvPicPr>
          <p:cNvPr id="4098" name="Picture 2" descr="Mohenjo-Daro – Moenjodaro, Pakistan - Atlas Obscura">
            <a:extLst>
              <a:ext uri="{FF2B5EF4-FFF2-40B4-BE49-F238E27FC236}">
                <a16:creationId xmlns:a16="http://schemas.microsoft.com/office/drawing/2014/main" id="{88100525-3833-4060-AEBB-ACB5C7A866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6029" y="2033351"/>
            <a:ext cx="6117948" cy="40786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23"/>
        <p:cNvGrpSpPr/>
        <p:nvPr/>
      </p:nvGrpSpPr>
      <p:grpSpPr>
        <a:xfrm>
          <a:off x="0" y="0"/>
          <a:ext cx="0" cy="0"/>
          <a:chOff x="0" y="0"/>
          <a:chExt cx="0" cy="0"/>
        </a:xfrm>
      </p:grpSpPr>
      <p:sp>
        <p:nvSpPr>
          <p:cNvPr id="2624" name="Google Shape;2624;p60"/>
          <p:cNvSpPr txBox="1">
            <a:spLocks noGrp="1"/>
          </p:cNvSpPr>
          <p:nvPr>
            <p:ph type="title"/>
          </p:nvPr>
        </p:nvSpPr>
        <p:spPr>
          <a:xfrm>
            <a:off x="1005100" y="560133"/>
            <a:ext cx="9926400" cy="862000"/>
          </a:xfrm>
          <a:prstGeom prst="rect">
            <a:avLst/>
          </a:prstGeom>
        </p:spPr>
        <p:txBody>
          <a:bodyPr spcFirstLastPara="1" wrap="square" lIns="121900" tIns="121900" rIns="121900" bIns="121900" anchor="t" anchorCtr="0">
            <a:noAutofit/>
          </a:bodyPr>
          <a:lstStyle/>
          <a:p>
            <a:pPr algn="ctr"/>
            <a:r>
              <a:rPr lang="en-US">
                <a:latin typeface="UVN Thoi Nay Nang" panose="02020903060505020304" pitchFamily="18" charset="0"/>
              </a:rPr>
              <a:t>Thành thị Memphis – Ai Cập cổ đại</a:t>
            </a:r>
            <a:endParaRPr>
              <a:latin typeface="UVN Thoi Nay Nang" panose="02020903060505020304" pitchFamily="18" charset="0"/>
            </a:endParaRPr>
          </a:p>
        </p:txBody>
      </p:sp>
      <p:sp>
        <p:nvSpPr>
          <p:cNvPr id="2625" name="Google Shape;2625;p60"/>
          <p:cNvSpPr txBox="1"/>
          <p:nvPr/>
        </p:nvSpPr>
        <p:spPr>
          <a:xfrm>
            <a:off x="1857763" y="1182669"/>
            <a:ext cx="8275600" cy="1077178"/>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vi-VN"/>
              <a:t>Memphis cũng được biết đến trong thời Ai Cập Cổ đại là </a:t>
            </a:r>
            <a:r>
              <a:rPr lang="vi-VN" b="1"/>
              <a:t>Ankh Tawy</a:t>
            </a:r>
            <a:r>
              <a:rPr lang="vi-VN"/>
              <a:t> ("Cái mà nối hai vùng đất"), do đó nhấn mạnh vị trí quan trọng của thành phố giữa </a:t>
            </a:r>
            <a:r>
              <a:rPr lang="vi-VN">
                <a:hlinkClick r:id="rId3" tooltip="Thượng Ai Cập"/>
              </a:rPr>
              <a:t>Thượng Ai Cập</a:t>
            </a:r>
            <a:r>
              <a:rPr lang="vi-VN"/>
              <a:t> và </a:t>
            </a:r>
            <a:r>
              <a:rPr lang="vi-VN">
                <a:hlinkClick r:id="rId4" tooltip="Hạ Ai Cập"/>
              </a:rPr>
              <a:t>Hạ Ai Cập</a:t>
            </a:r>
            <a:r>
              <a:rPr lang="vi-VN"/>
              <a:t>.</a:t>
            </a:r>
            <a:endParaRPr sz="1867" kern="0">
              <a:solidFill>
                <a:srgbClr val="000000"/>
              </a:solidFill>
              <a:latin typeface="Comfortaa"/>
              <a:ea typeface="Comfortaa"/>
              <a:cs typeface="Comfortaa"/>
              <a:sym typeface="Comfortaa"/>
            </a:endParaRPr>
          </a:p>
        </p:txBody>
      </p:sp>
      <p:sp>
        <p:nvSpPr>
          <p:cNvPr id="2626" name="Google Shape;2626;p60"/>
          <p:cNvSpPr/>
          <p:nvPr/>
        </p:nvSpPr>
        <p:spPr>
          <a:xfrm>
            <a:off x="2058637" y="2372000"/>
            <a:ext cx="8275600" cy="3908000"/>
          </a:xfrm>
          <a:prstGeom prst="roundRect">
            <a:avLst>
              <a:gd name="adj" fmla="val 6328"/>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7" name="Google Shape;2627;p60"/>
          <p:cNvSpPr/>
          <p:nvPr/>
        </p:nvSpPr>
        <p:spPr>
          <a:xfrm>
            <a:off x="1857763" y="2574379"/>
            <a:ext cx="8275600" cy="3908000"/>
          </a:xfrm>
          <a:prstGeom prst="roundRect">
            <a:avLst>
              <a:gd name="adj" fmla="val 6328"/>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074" name="Picture 2" descr="Tàn tích Memphis &amp; Quần thể Kim tự tháp từ Giza đến Dahshur - Ai Cập -  KhoaHoc.tv">
            <a:extLst>
              <a:ext uri="{FF2B5EF4-FFF2-40B4-BE49-F238E27FC236}">
                <a16:creationId xmlns:a16="http://schemas.microsoft.com/office/drawing/2014/main" id="{1B091F91-D3B4-4C21-B13E-3965BA46CF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8638" y="2810427"/>
            <a:ext cx="7920565" cy="34359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TextBox 2"/>
          <p:cNvSpPr txBox="1"/>
          <p:nvPr/>
        </p:nvSpPr>
        <p:spPr>
          <a:xfrm>
            <a:off x="1328098" y="381000"/>
            <a:ext cx="9535805" cy="820738"/>
          </a:xfrm>
          <a:prstGeom prst="rect">
            <a:avLst/>
          </a:prstGeom>
        </p:spPr>
        <p:txBody>
          <a:bodyPr lIns="0" tIns="0" rIns="0" bIns="0" rtlCol="0" anchor="t">
            <a:spAutoFit/>
          </a:bodyPr>
          <a:lstStyle/>
          <a:p>
            <a:pPr algn="ctr" defTabSz="609630">
              <a:lnSpc>
                <a:spcPts val="6400"/>
              </a:lnSpc>
            </a:pPr>
            <a:r>
              <a:rPr lang="en-US" sz="5334">
                <a:solidFill>
                  <a:srgbClr val="4B6FED"/>
                </a:solidFill>
                <a:latin typeface="Baloo"/>
              </a:rPr>
              <a:t>ĐÔ THỊ PH</a:t>
            </a:r>
            <a:r>
              <a:rPr lang="vi-VN" sz="5334">
                <a:solidFill>
                  <a:srgbClr val="4B6FED"/>
                </a:solidFill>
                <a:latin typeface="Baloo"/>
              </a:rPr>
              <a:t>Ư</a:t>
            </a:r>
            <a:r>
              <a:rPr lang="en-US" sz="5334">
                <a:solidFill>
                  <a:srgbClr val="4B6FED"/>
                </a:solidFill>
                <a:latin typeface="Baloo"/>
              </a:rPr>
              <a:t>ƠNG ĐÔNG</a:t>
            </a:r>
          </a:p>
        </p:txBody>
      </p:sp>
      <p:grpSp>
        <p:nvGrpSpPr>
          <p:cNvPr id="3" name="Group 3"/>
          <p:cNvGrpSpPr/>
          <p:nvPr/>
        </p:nvGrpSpPr>
        <p:grpSpPr>
          <a:xfrm>
            <a:off x="304800" y="1447800"/>
            <a:ext cx="5622588" cy="5029200"/>
            <a:chOff x="0" y="0"/>
            <a:chExt cx="9151859" cy="5265064"/>
          </a:xfrm>
        </p:grpSpPr>
        <p:grpSp>
          <p:nvGrpSpPr>
            <p:cNvPr id="4" name="Group 4"/>
            <p:cNvGrpSpPr/>
            <p:nvPr/>
          </p:nvGrpSpPr>
          <p:grpSpPr>
            <a:xfrm>
              <a:off x="254000" y="254000"/>
              <a:ext cx="8897859" cy="5011064"/>
              <a:chOff x="0" y="0"/>
              <a:chExt cx="1508954" cy="849807"/>
            </a:xfrm>
          </p:grpSpPr>
          <p:sp>
            <p:nvSpPr>
              <p:cNvPr id="5" name="Freeform 5"/>
              <p:cNvSpPr/>
              <p:nvPr/>
            </p:nvSpPr>
            <p:spPr>
              <a:xfrm>
                <a:off x="0" y="0"/>
                <a:ext cx="1508954" cy="849807"/>
              </a:xfrm>
              <a:custGeom>
                <a:avLst/>
                <a:gdLst/>
                <a:ahLst/>
                <a:cxnLst/>
                <a:rect l="l" t="t" r="r" b="b"/>
                <a:pathLst>
                  <a:path w="1508954" h="849807">
                    <a:moveTo>
                      <a:pt x="1384494" y="849807"/>
                    </a:moveTo>
                    <a:lnTo>
                      <a:pt x="124460" y="849807"/>
                    </a:lnTo>
                    <a:cubicBezTo>
                      <a:pt x="55880" y="849807"/>
                      <a:pt x="0" y="793927"/>
                      <a:pt x="0" y="725347"/>
                    </a:cubicBezTo>
                    <a:lnTo>
                      <a:pt x="0" y="124460"/>
                    </a:lnTo>
                    <a:cubicBezTo>
                      <a:pt x="0" y="55880"/>
                      <a:pt x="55880" y="0"/>
                      <a:pt x="124460" y="0"/>
                    </a:cubicBezTo>
                    <a:lnTo>
                      <a:pt x="1384494" y="0"/>
                    </a:lnTo>
                    <a:cubicBezTo>
                      <a:pt x="1453074" y="0"/>
                      <a:pt x="1508954" y="55880"/>
                      <a:pt x="1508954" y="124460"/>
                    </a:cubicBezTo>
                    <a:lnTo>
                      <a:pt x="1508954" y="725347"/>
                    </a:lnTo>
                    <a:cubicBezTo>
                      <a:pt x="1508954" y="793927"/>
                      <a:pt x="1453074" y="849807"/>
                      <a:pt x="1384494" y="849807"/>
                    </a:cubicBezTo>
                    <a:close/>
                  </a:path>
                </a:pathLst>
              </a:custGeom>
              <a:solidFill>
                <a:srgbClr val="4B6FED">
                  <a:alpha val="33725"/>
                </a:srgbClr>
              </a:solidFill>
            </p:spPr>
          </p:sp>
        </p:grpSp>
        <p:grpSp>
          <p:nvGrpSpPr>
            <p:cNvPr id="6" name="Group 6"/>
            <p:cNvGrpSpPr/>
            <p:nvPr/>
          </p:nvGrpSpPr>
          <p:grpSpPr>
            <a:xfrm>
              <a:off x="0" y="0"/>
              <a:ext cx="8897859" cy="5011064"/>
              <a:chOff x="0" y="0"/>
              <a:chExt cx="1508954" cy="849807"/>
            </a:xfrm>
          </p:grpSpPr>
          <p:sp>
            <p:nvSpPr>
              <p:cNvPr id="7" name="Freeform 7"/>
              <p:cNvSpPr/>
              <p:nvPr/>
            </p:nvSpPr>
            <p:spPr>
              <a:xfrm>
                <a:off x="0" y="0"/>
                <a:ext cx="1508954" cy="849807"/>
              </a:xfrm>
              <a:custGeom>
                <a:avLst/>
                <a:gdLst/>
                <a:ahLst/>
                <a:cxnLst/>
                <a:rect l="l" t="t" r="r" b="b"/>
                <a:pathLst>
                  <a:path w="1508954" h="849807">
                    <a:moveTo>
                      <a:pt x="1384494" y="849807"/>
                    </a:moveTo>
                    <a:lnTo>
                      <a:pt x="124460" y="849807"/>
                    </a:lnTo>
                    <a:cubicBezTo>
                      <a:pt x="55880" y="849807"/>
                      <a:pt x="0" y="793927"/>
                      <a:pt x="0" y="725347"/>
                    </a:cubicBezTo>
                    <a:lnTo>
                      <a:pt x="0" y="124460"/>
                    </a:lnTo>
                    <a:cubicBezTo>
                      <a:pt x="0" y="55880"/>
                      <a:pt x="55880" y="0"/>
                      <a:pt x="124460" y="0"/>
                    </a:cubicBezTo>
                    <a:lnTo>
                      <a:pt x="1384494" y="0"/>
                    </a:lnTo>
                    <a:cubicBezTo>
                      <a:pt x="1453074" y="0"/>
                      <a:pt x="1508954" y="55880"/>
                      <a:pt x="1508954" y="124460"/>
                    </a:cubicBezTo>
                    <a:lnTo>
                      <a:pt x="1508954" y="725347"/>
                    </a:lnTo>
                    <a:cubicBezTo>
                      <a:pt x="1508954" y="793927"/>
                      <a:pt x="1453074" y="849807"/>
                      <a:pt x="1384494" y="849807"/>
                    </a:cubicBezTo>
                    <a:close/>
                  </a:path>
                </a:pathLst>
              </a:custGeom>
              <a:solidFill>
                <a:srgbClr val="4B6FED"/>
              </a:solidFill>
            </p:spPr>
          </p:sp>
        </p:grpSp>
        <p:sp>
          <p:nvSpPr>
            <p:cNvPr id="8" name="TextBox 8"/>
            <p:cNvSpPr txBox="1"/>
            <p:nvPr/>
          </p:nvSpPr>
          <p:spPr>
            <a:xfrm>
              <a:off x="254000" y="203686"/>
              <a:ext cx="8524654" cy="4467120"/>
            </a:xfrm>
            <a:prstGeom prst="rect">
              <a:avLst/>
            </a:prstGeom>
          </p:spPr>
          <p:txBody>
            <a:bodyPr wrap="square" lIns="0" tIns="0" rIns="0" bIns="0" rtlCol="0" anchor="t">
              <a:spAutoFit/>
            </a:bodyPr>
            <a:lstStyle/>
            <a:p>
              <a:pPr defTabSz="609630"/>
              <a:r>
                <a:rPr lang="en-US" sz="2133">
                  <a:solidFill>
                    <a:prstClr val="white"/>
                  </a:solidFill>
                  <a:latin typeface="Calibri"/>
                </a:rPr>
                <a:t>- Từ khoảng TNK IV TCN đến TNK III TCN, trên lưu vực các dòng sông lớn ở châu Á, châu Phi như: sông Nin, sông Ti-gơ-rơ và Ơ-phơ-rát, sông Ấn, sông Hằng,... đã có cư dân tập trung sinh sống. Họ canh tác nông nghiệp trên những đồng bằng màu mỡ, phì nhiêu, chăn nuôi gia súc, dệt vải, làm đồ gốm,...</a:t>
              </a:r>
            </a:p>
            <a:p>
              <a:pPr defTabSz="609630"/>
              <a:r>
                <a:rPr lang="en-US" sz="2133">
                  <a:solidFill>
                    <a:prstClr val="white"/>
                  </a:solidFill>
                  <a:latin typeface="Calibri"/>
                </a:rPr>
                <a:t>- Do sản xuất dần phát triển, dân số tăng lên, những khu định cư nhỏ ban đầu đã dần mở rộng thành các khu dân cư đông đúc và có sự phân công lao động. Từ đó, hình thành các đô thị cổ đại như: Ba-bi-lon (ở Lưỡng Hà), Mem-phít (ở Ai Cập), Mô-hen-giô Đa-rô (ở Ấn Độ),...</a:t>
              </a:r>
              <a:endParaRPr lang="en-US" sz="2133">
                <a:solidFill>
                  <a:prstClr val="white"/>
                </a:solidFill>
                <a:latin typeface="Public Sans"/>
              </a:endParaRPr>
            </a:p>
          </p:txBody>
        </p:sp>
      </p:grpSp>
      <p:grpSp>
        <p:nvGrpSpPr>
          <p:cNvPr id="9" name="Group 9"/>
          <p:cNvGrpSpPr/>
          <p:nvPr/>
        </p:nvGrpSpPr>
        <p:grpSpPr>
          <a:xfrm>
            <a:off x="6264612" y="1447800"/>
            <a:ext cx="5622588" cy="5130800"/>
            <a:chOff x="0" y="0"/>
            <a:chExt cx="9151859" cy="5265064"/>
          </a:xfrm>
        </p:grpSpPr>
        <p:grpSp>
          <p:nvGrpSpPr>
            <p:cNvPr id="10" name="Group 10"/>
            <p:cNvGrpSpPr/>
            <p:nvPr/>
          </p:nvGrpSpPr>
          <p:grpSpPr>
            <a:xfrm>
              <a:off x="254000" y="254000"/>
              <a:ext cx="8897859" cy="5011064"/>
              <a:chOff x="0" y="0"/>
              <a:chExt cx="1508954" cy="849807"/>
            </a:xfrm>
          </p:grpSpPr>
          <p:sp>
            <p:nvSpPr>
              <p:cNvPr id="11" name="Freeform 11"/>
              <p:cNvSpPr/>
              <p:nvPr/>
            </p:nvSpPr>
            <p:spPr>
              <a:xfrm>
                <a:off x="0" y="0"/>
                <a:ext cx="1508954" cy="849807"/>
              </a:xfrm>
              <a:custGeom>
                <a:avLst/>
                <a:gdLst/>
                <a:ahLst/>
                <a:cxnLst/>
                <a:rect l="l" t="t" r="r" b="b"/>
                <a:pathLst>
                  <a:path w="1508954" h="849807">
                    <a:moveTo>
                      <a:pt x="1384494" y="849807"/>
                    </a:moveTo>
                    <a:lnTo>
                      <a:pt x="124460" y="849807"/>
                    </a:lnTo>
                    <a:cubicBezTo>
                      <a:pt x="55880" y="849807"/>
                      <a:pt x="0" y="793927"/>
                      <a:pt x="0" y="725347"/>
                    </a:cubicBezTo>
                    <a:lnTo>
                      <a:pt x="0" y="124460"/>
                    </a:lnTo>
                    <a:cubicBezTo>
                      <a:pt x="0" y="55880"/>
                      <a:pt x="55880" y="0"/>
                      <a:pt x="124460" y="0"/>
                    </a:cubicBezTo>
                    <a:lnTo>
                      <a:pt x="1384494" y="0"/>
                    </a:lnTo>
                    <a:cubicBezTo>
                      <a:pt x="1453074" y="0"/>
                      <a:pt x="1508954" y="55880"/>
                      <a:pt x="1508954" y="124460"/>
                    </a:cubicBezTo>
                    <a:lnTo>
                      <a:pt x="1508954" y="725347"/>
                    </a:lnTo>
                    <a:cubicBezTo>
                      <a:pt x="1508954" y="793927"/>
                      <a:pt x="1453074" y="849807"/>
                      <a:pt x="1384494" y="849807"/>
                    </a:cubicBezTo>
                    <a:close/>
                  </a:path>
                </a:pathLst>
              </a:custGeom>
              <a:solidFill>
                <a:srgbClr val="4B6FED">
                  <a:alpha val="33725"/>
                </a:srgbClr>
              </a:solidFill>
            </p:spPr>
          </p:sp>
        </p:grpSp>
        <p:grpSp>
          <p:nvGrpSpPr>
            <p:cNvPr id="12" name="Group 12"/>
            <p:cNvGrpSpPr/>
            <p:nvPr/>
          </p:nvGrpSpPr>
          <p:grpSpPr>
            <a:xfrm>
              <a:off x="0" y="0"/>
              <a:ext cx="8897859" cy="5011064"/>
              <a:chOff x="0" y="0"/>
              <a:chExt cx="1508954" cy="849807"/>
            </a:xfrm>
          </p:grpSpPr>
          <p:sp>
            <p:nvSpPr>
              <p:cNvPr id="13" name="Freeform 13"/>
              <p:cNvSpPr/>
              <p:nvPr/>
            </p:nvSpPr>
            <p:spPr>
              <a:xfrm>
                <a:off x="0" y="0"/>
                <a:ext cx="1508954" cy="849807"/>
              </a:xfrm>
              <a:custGeom>
                <a:avLst/>
                <a:gdLst/>
                <a:ahLst/>
                <a:cxnLst/>
                <a:rect l="l" t="t" r="r" b="b"/>
                <a:pathLst>
                  <a:path w="1508954" h="849807">
                    <a:moveTo>
                      <a:pt x="1384494" y="849807"/>
                    </a:moveTo>
                    <a:lnTo>
                      <a:pt x="124460" y="849807"/>
                    </a:lnTo>
                    <a:cubicBezTo>
                      <a:pt x="55880" y="849807"/>
                      <a:pt x="0" y="793927"/>
                      <a:pt x="0" y="725347"/>
                    </a:cubicBezTo>
                    <a:lnTo>
                      <a:pt x="0" y="124460"/>
                    </a:lnTo>
                    <a:cubicBezTo>
                      <a:pt x="0" y="55880"/>
                      <a:pt x="55880" y="0"/>
                      <a:pt x="124460" y="0"/>
                    </a:cubicBezTo>
                    <a:lnTo>
                      <a:pt x="1384494" y="0"/>
                    </a:lnTo>
                    <a:cubicBezTo>
                      <a:pt x="1453074" y="0"/>
                      <a:pt x="1508954" y="55880"/>
                      <a:pt x="1508954" y="124460"/>
                    </a:cubicBezTo>
                    <a:lnTo>
                      <a:pt x="1508954" y="725347"/>
                    </a:lnTo>
                    <a:cubicBezTo>
                      <a:pt x="1508954" y="793927"/>
                      <a:pt x="1453074" y="849807"/>
                      <a:pt x="1384494" y="849807"/>
                    </a:cubicBezTo>
                    <a:close/>
                  </a:path>
                </a:pathLst>
              </a:custGeom>
              <a:solidFill>
                <a:srgbClr val="4B6FED"/>
              </a:solidFill>
            </p:spPr>
          </p:sp>
        </p:grpSp>
        <p:sp>
          <p:nvSpPr>
            <p:cNvPr id="14" name="TextBox 14"/>
            <p:cNvSpPr txBox="1"/>
            <p:nvPr/>
          </p:nvSpPr>
          <p:spPr>
            <a:xfrm>
              <a:off x="254000" y="248970"/>
              <a:ext cx="8319050" cy="2813985"/>
            </a:xfrm>
            <a:prstGeom prst="rect">
              <a:avLst/>
            </a:prstGeom>
          </p:spPr>
          <p:txBody>
            <a:bodyPr wrap="square" lIns="0" tIns="0" rIns="0" bIns="0" rtlCol="0" anchor="t">
              <a:spAutoFit/>
            </a:bodyPr>
            <a:lstStyle/>
            <a:p>
              <a:pPr algn="just" defTabSz="609630">
                <a:lnSpc>
                  <a:spcPts val="3600"/>
                </a:lnSpc>
              </a:pPr>
              <a:r>
                <a:rPr lang="en-US" sz="2667">
                  <a:solidFill>
                    <a:prstClr val="white"/>
                  </a:solidFill>
                  <a:latin typeface="Calibri"/>
                </a:rPr>
                <a:t>Là trung tâm hành chính, quân sự, đầu mối kinh tế và giao thông của các quốc gia cổ đại, những đô thị cổ gắn liền với sự hình thành, hưng thịnh và suy tàn của các nền văn minh đầu tiên ở phương Đông.</a:t>
              </a:r>
              <a:endParaRPr lang="en-US" sz="2667">
                <a:solidFill>
                  <a:prstClr val="white"/>
                </a:solidFill>
                <a:latin typeface="Public Sans"/>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D5340"/>
        </a:solidFill>
        <a:effectLst/>
      </p:bgPr>
    </p:bg>
    <p:spTree>
      <p:nvGrpSpPr>
        <p:cNvPr id="1" name=""/>
        <p:cNvGrpSpPr/>
        <p:nvPr/>
      </p:nvGrpSpPr>
      <p:grpSpPr>
        <a:xfrm>
          <a:off x="0" y="0"/>
          <a:ext cx="0" cy="0"/>
          <a:chOff x="0" y="0"/>
          <a:chExt cx="0" cy="0"/>
        </a:xfrm>
      </p:grpSpPr>
      <p:sp>
        <p:nvSpPr>
          <p:cNvPr id="2" name="TextBox 2"/>
          <p:cNvSpPr txBox="1"/>
          <p:nvPr/>
        </p:nvSpPr>
        <p:spPr>
          <a:xfrm>
            <a:off x="7648133" y="1388319"/>
            <a:ext cx="3513930" cy="865045"/>
          </a:xfrm>
          <a:prstGeom prst="rect">
            <a:avLst/>
          </a:prstGeom>
        </p:spPr>
        <p:txBody>
          <a:bodyPr lIns="0" tIns="0" rIns="0" bIns="0" rtlCol="0" anchor="t">
            <a:spAutoFit/>
          </a:bodyPr>
          <a:lstStyle/>
          <a:p>
            <a:pPr defTabSz="609630">
              <a:lnSpc>
                <a:spcPts val="8000"/>
              </a:lnSpc>
              <a:spcBef>
                <a:spcPct val="0"/>
              </a:spcBef>
            </a:pPr>
            <a:r>
              <a:rPr lang="en-US" sz="3334">
                <a:solidFill>
                  <a:srgbClr val="FFF9F3"/>
                </a:solidFill>
                <a:latin typeface="UVN Chim Bien" panose="0209060304050A020404" pitchFamily="18" charset="0"/>
              </a:rPr>
              <a:t>PH</a:t>
            </a:r>
            <a:r>
              <a:rPr lang="vi-VN" sz="3334">
                <a:solidFill>
                  <a:srgbClr val="FFF9F3"/>
                </a:solidFill>
                <a:latin typeface="Homemade Apple"/>
              </a:rPr>
              <a:t>Ư</a:t>
            </a:r>
            <a:r>
              <a:rPr lang="en-US" sz="3334">
                <a:solidFill>
                  <a:srgbClr val="FFF9F3"/>
                </a:solidFill>
                <a:latin typeface="UVN Chim Bien" panose="0209060304050A020404" pitchFamily="18" charset="0"/>
              </a:rPr>
              <a:t>ƠNG TÂY</a:t>
            </a:r>
          </a:p>
        </p:txBody>
      </p:sp>
      <p:sp>
        <p:nvSpPr>
          <p:cNvPr id="3" name="TextBox 3"/>
          <p:cNvSpPr txBox="1"/>
          <p:nvPr/>
        </p:nvSpPr>
        <p:spPr>
          <a:xfrm>
            <a:off x="6095999" y="3127390"/>
            <a:ext cx="5333562" cy="1338508"/>
          </a:xfrm>
          <a:prstGeom prst="rect">
            <a:avLst/>
          </a:prstGeom>
        </p:spPr>
        <p:txBody>
          <a:bodyPr lIns="0" tIns="0" rIns="0" bIns="0" rtlCol="0" anchor="t">
            <a:spAutoFit/>
          </a:bodyPr>
          <a:lstStyle/>
          <a:p>
            <a:pPr marL="604550" lvl="1" indent="-302275" defTabSz="609630">
              <a:lnSpc>
                <a:spcPts val="5600"/>
              </a:lnSpc>
              <a:buFont typeface="Arial"/>
              <a:buChar char="•"/>
            </a:pPr>
            <a:r>
              <a:rPr lang="en-US" sz="2800">
                <a:solidFill>
                  <a:srgbClr val="FFF9F3"/>
                </a:solidFill>
                <a:latin typeface="Kollektif"/>
              </a:rPr>
              <a:t>Hoạt động buôn bán hàng hải</a:t>
            </a:r>
          </a:p>
          <a:p>
            <a:pPr marL="604550" lvl="1" indent="-302275" defTabSz="609630">
              <a:lnSpc>
                <a:spcPts val="5600"/>
              </a:lnSpc>
              <a:buFont typeface="Arial"/>
              <a:buChar char="•"/>
            </a:pPr>
            <a:r>
              <a:rPr lang="en-US" sz="2800">
                <a:solidFill>
                  <a:srgbClr val="FFF9F3"/>
                </a:solidFill>
                <a:latin typeface="Kollektif"/>
              </a:rPr>
              <a:t>Sản xuất thủ công nghiệp</a:t>
            </a: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130154" y="173206"/>
            <a:ext cx="1799566" cy="325579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flipV="1">
            <a:off x="10262280" y="173206"/>
            <a:ext cx="1799566" cy="325579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0154" y="3429000"/>
            <a:ext cx="1799566" cy="325579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0262280" y="3429000"/>
            <a:ext cx="1799566" cy="3255794"/>
          </a:xfrm>
          <a:prstGeom prst="rect">
            <a:avLst/>
          </a:prstGeom>
        </p:spPr>
      </p:pic>
      <p:pic>
        <p:nvPicPr>
          <p:cNvPr id="9" name="Picture 15">
            <a:extLst>
              <a:ext uri="{FF2B5EF4-FFF2-40B4-BE49-F238E27FC236}">
                <a16:creationId xmlns:a16="http://schemas.microsoft.com/office/drawing/2014/main" id="{83344F95-1E61-41FE-B80C-457987CD59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0154" y="2286000"/>
            <a:ext cx="2839017" cy="2743200"/>
          </a:xfrm>
          <a:prstGeom prst="rect">
            <a:avLst/>
          </a:prstGeom>
        </p:spPr>
      </p:pic>
      <p:pic>
        <p:nvPicPr>
          <p:cNvPr id="10" name="Picture 16">
            <a:extLst>
              <a:ext uri="{FF2B5EF4-FFF2-40B4-BE49-F238E27FC236}">
                <a16:creationId xmlns:a16="http://schemas.microsoft.com/office/drawing/2014/main" id="{C2B23482-9D8A-4F52-A487-F0FE082DFB3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50601" y="3447609"/>
            <a:ext cx="2431161" cy="2743200"/>
          </a:xfrm>
          <a:prstGeom prst="rect">
            <a:avLst/>
          </a:prstGeom>
        </p:spPr>
      </p:pic>
      <p:pic>
        <p:nvPicPr>
          <p:cNvPr id="11" name="Picture 9">
            <a:extLst>
              <a:ext uri="{FF2B5EF4-FFF2-40B4-BE49-F238E27FC236}">
                <a16:creationId xmlns:a16="http://schemas.microsoft.com/office/drawing/2014/main" id="{71B770E3-9276-4C93-BD7F-E38E1C2881D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299192" y="627928"/>
            <a:ext cx="3060753" cy="27432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B6FED"/>
        </a:solidFill>
        <a:effectLst/>
      </p:bgPr>
    </p:bg>
    <p:spTree>
      <p:nvGrpSpPr>
        <p:cNvPr id="1" name=""/>
        <p:cNvGrpSpPr/>
        <p:nvPr/>
      </p:nvGrpSpPr>
      <p:grpSpPr>
        <a:xfrm>
          <a:off x="0" y="0"/>
          <a:ext cx="0" cy="0"/>
          <a:chOff x="0" y="0"/>
          <a:chExt cx="0" cy="0"/>
        </a:xfrm>
      </p:grpSpPr>
      <p:grpSp>
        <p:nvGrpSpPr>
          <p:cNvPr id="2" name="Group 2"/>
          <p:cNvGrpSpPr/>
          <p:nvPr/>
        </p:nvGrpSpPr>
        <p:grpSpPr>
          <a:xfrm>
            <a:off x="530405" y="545841"/>
            <a:ext cx="11163192" cy="5769823"/>
            <a:chOff x="0" y="0"/>
            <a:chExt cx="22326384" cy="11539646"/>
          </a:xfrm>
        </p:grpSpPr>
        <p:grpSp>
          <p:nvGrpSpPr>
            <p:cNvPr id="3" name="Group 3"/>
            <p:cNvGrpSpPr/>
            <p:nvPr/>
          </p:nvGrpSpPr>
          <p:grpSpPr>
            <a:xfrm>
              <a:off x="254000" y="254000"/>
              <a:ext cx="22072384" cy="11285646"/>
              <a:chOff x="0" y="0"/>
              <a:chExt cx="3743172" cy="1913890"/>
            </a:xfrm>
          </p:grpSpPr>
          <p:sp>
            <p:nvSpPr>
              <p:cNvPr id="4" name="Freeform 4"/>
              <p:cNvSpPr/>
              <p:nvPr/>
            </p:nvSpPr>
            <p:spPr>
              <a:xfrm>
                <a:off x="0" y="0"/>
                <a:ext cx="3743172" cy="1913890"/>
              </a:xfrm>
              <a:custGeom>
                <a:avLst/>
                <a:gdLst/>
                <a:ahLst/>
                <a:cxnLst/>
                <a:rect l="l" t="t" r="r" b="b"/>
                <a:pathLst>
                  <a:path w="3743172" h="1913890">
                    <a:moveTo>
                      <a:pt x="3618712" y="1913890"/>
                    </a:moveTo>
                    <a:lnTo>
                      <a:pt x="124460" y="1913890"/>
                    </a:lnTo>
                    <a:cubicBezTo>
                      <a:pt x="55880" y="1913890"/>
                      <a:pt x="0" y="1858010"/>
                      <a:pt x="0" y="1789430"/>
                    </a:cubicBezTo>
                    <a:lnTo>
                      <a:pt x="0" y="124460"/>
                    </a:lnTo>
                    <a:cubicBezTo>
                      <a:pt x="0" y="55880"/>
                      <a:pt x="55880" y="0"/>
                      <a:pt x="124460" y="0"/>
                    </a:cubicBezTo>
                    <a:lnTo>
                      <a:pt x="3618712" y="0"/>
                    </a:lnTo>
                    <a:cubicBezTo>
                      <a:pt x="3687292" y="0"/>
                      <a:pt x="3743172" y="55880"/>
                      <a:pt x="3743172" y="124460"/>
                    </a:cubicBezTo>
                    <a:lnTo>
                      <a:pt x="3743172" y="1789430"/>
                    </a:lnTo>
                    <a:cubicBezTo>
                      <a:pt x="3743172" y="1858010"/>
                      <a:pt x="3687292" y="1913890"/>
                      <a:pt x="3618712" y="1913890"/>
                    </a:cubicBezTo>
                    <a:close/>
                  </a:path>
                </a:pathLst>
              </a:custGeom>
              <a:solidFill>
                <a:srgbClr val="CED8FF">
                  <a:alpha val="33725"/>
                </a:srgbClr>
              </a:solidFill>
            </p:spPr>
          </p:sp>
        </p:grpSp>
        <p:grpSp>
          <p:nvGrpSpPr>
            <p:cNvPr id="5" name="Group 5"/>
            <p:cNvGrpSpPr/>
            <p:nvPr/>
          </p:nvGrpSpPr>
          <p:grpSpPr>
            <a:xfrm>
              <a:off x="0" y="0"/>
              <a:ext cx="22072384" cy="11285646"/>
              <a:chOff x="0" y="0"/>
              <a:chExt cx="3743172" cy="1913890"/>
            </a:xfrm>
          </p:grpSpPr>
          <p:sp>
            <p:nvSpPr>
              <p:cNvPr id="6" name="Freeform 6"/>
              <p:cNvSpPr/>
              <p:nvPr/>
            </p:nvSpPr>
            <p:spPr>
              <a:xfrm>
                <a:off x="0" y="0"/>
                <a:ext cx="3743172" cy="1913890"/>
              </a:xfrm>
              <a:custGeom>
                <a:avLst/>
                <a:gdLst/>
                <a:ahLst/>
                <a:cxnLst/>
                <a:rect l="l" t="t" r="r" b="b"/>
                <a:pathLst>
                  <a:path w="3743172" h="1913890">
                    <a:moveTo>
                      <a:pt x="3618712" y="1913890"/>
                    </a:moveTo>
                    <a:lnTo>
                      <a:pt x="124460" y="1913890"/>
                    </a:lnTo>
                    <a:cubicBezTo>
                      <a:pt x="55880" y="1913890"/>
                      <a:pt x="0" y="1858010"/>
                      <a:pt x="0" y="1789430"/>
                    </a:cubicBezTo>
                    <a:lnTo>
                      <a:pt x="0" y="124460"/>
                    </a:lnTo>
                    <a:cubicBezTo>
                      <a:pt x="0" y="55880"/>
                      <a:pt x="55880" y="0"/>
                      <a:pt x="124460" y="0"/>
                    </a:cubicBezTo>
                    <a:lnTo>
                      <a:pt x="3618712" y="0"/>
                    </a:lnTo>
                    <a:cubicBezTo>
                      <a:pt x="3687292" y="0"/>
                      <a:pt x="3743172" y="55880"/>
                      <a:pt x="3743172" y="124460"/>
                    </a:cubicBezTo>
                    <a:lnTo>
                      <a:pt x="3743172" y="1789430"/>
                    </a:lnTo>
                    <a:cubicBezTo>
                      <a:pt x="3743172" y="1858010"/>
                      <a:pt x="3687292" y="1913890"/>
                      <a:pt x="3618712" y="1913890"/>
                    </a:cubicBezTo>
                    <a:close/>
                  </a:path>
                </a:pathLst>
              </a:custGeom>
              <a:solidFill>
                <a:srgbClr val="F8F8F8"/>
              </a:solidFill>
            </p:spPr>
          </p:sp>
        </p:grpSp>
      </p:grpSp>
      <p:sp>
        <p:nvSpPr>
          <p:cNvPr id="8" name="TextBox 8"/>
          <p:cNvSpPr txBox="1"/>
          <p:nvPr/>
        </p:nvSpPr>
        <p:spPr>
          <a:xfrm>
            <a:off x="1483493" y="669336"/>
            <a:ext cx="9225015" cy="820738"/>
          </a:xfrm>
          <a:prstGeom prst="rect">
            <a:avLst/>
          </a:prstGeom>
        </p:spPr>
        <p:txBody>
          <a:bodyPr lIns="0" tIns="0" rIns="0" bIns="0" rtlCol="0" anchor="t">
            <a:spAutoFit/>
          </a:bodyPr>
          <a:lstStyle/>
          <a:p>
            <a:pPr algn="ctr" defTabSz="609630">
              <a:lnSpc>
                <a:spcPts val="6400"/>
              </a:lnSpc>
            </a:pPr>
            <a:r>
              <a:rPr lang="en-US" sz="5334">
                <a:solidFill>
                  <a:srgbClr val="4B6FED"/>
                </a:solidFill>
                <a:latin typeface="Baloo"/>
              </a:rPr>
              <a:t>ĐÔ THỊ PH</a:t>
            </a:r>
            <a:r>
              <a:rPr lang="vi-VN" sz="5334">
                <a:solidFill>
                  <a:srgbClr val="4B6FED"/>
                </a:solidFill>
                <a:latin typeface="Baloo"/>
              </a:rPr>
              <a:t>Ư</a:t>
            </a:r>
            <a:r>
              <a:rPr lang="en-US" sz="5334">
                <a:solidFill>
                  <a:srgbClr val="4B6FED"/>
                </a:solidFill>
                <a:latin typeface="Baloo"/>
              </a:rPr>
              <a:t>ƠNG TÂY</a:t>
            </a:r>
          </a:p>
        </p:txBody>
      </p:sp>
      <p:grpSp>
        <p:nvGrpSpPr>
          <p:cNvPr id="14" name="Group 3">
            <a:extLst>
              <a:ext uri="{FF2B5EF4-FFF2-40B4-BE49-F238E27FC236}">
                <a16:creationId xmlns:a16="http://schemas.microsoft.com/office/drawing/2014/main" id="{EA4566DC-97BF-4C54-BD70-8E549B383463}"/>
              </a:ext>
            </a:extLst>
          </p:cNvPr>
          <p:cNvGrpSpPr/>
          <p:nvPr/>
        </p:nvGrpSpPr>
        <p:grpSpPr>
          <a:xfrm>
            <a:off x="990220" y="1447801"/>
            <a:ext cx="4937168" cy="4737359"/>
            <a:chOff x="0" y="0"/>
            <a:chExt cx="9151859" cy="5265064"/>
          </a:xfrm>
        </p:grpSpPr>
        <p:grpSp>
          <p:nvGrpSpPr>
            <p:cNvPr id="15" name="Group 4">
              <a:extLst>
                <a:ext uri="{FF2B5EF4-FFF2-40B4-BE49-F238E27FC236}">
                  <a16:creationId xmlns:a16="http://schemas.microsoft.com/office/drawing/2014/main" id="{9E7AC95A-1D87-452A-AE16-17D0AD593D71}"/>
                </a:ext>
              </a:extLst>
            </p:cNvPr>
            <p:cNvGrpSpPr/>
            <p:nvPr/>
          </p:nvGrpSpPr>
          <p:grpSpPr>
            <a:xfrm>
              <a:off x="254000" y="254000"/>
              <a:ext cx="8897859" cy="5011064"/>
              <a:chOff x="0" y="0"/>
              <a:chExt cx="1508954" cy="849807"/>
            </a:xfrm>
          </p:grpSpPr>
          <p:sp>
            <p:nvSpPr>
              <p:cNvPr id="19" name="Freeform 5">
                <a:extLst>
                  <a:ext uri="{FF2B5EF4-FFF2-40B4-BE49-F238E27FC236}">
                    <a16:creationId xmlns:a16="http://schemas.microsoft.com/office/drawing/2014/main" id="{C2F6B26F-0654-4C1B-8293-0BF22C390FF9}"/>
                  </a:ext>
                </a:extLst>
              </p:cNvPr>
              <p:cNvSpPr/>
              <p:nvPr/>
            </p:nvSpPr>
            <p:spPr>
              <a:xfrm>
                <a:off x="0" y="0"/>
                <a:ext cx="1508954" cy="849807"/>
              </a:xfrm>
              <a:custGeom>
                <a:avLst/>
                <a:gdLst/>
                <a:ahLst/>
                <a:cxnLst/>
                <a:rect l="l" t="t" r="r" b="b"/>
                <a:pathLst>
                  <a:path w="1508954" h="849807">
                    <a:moveTo>
                      <a:pt x="1384494" y="849807"/>
                    </a:moveTo>
                    <a:lnTo>
                      <a:pt x="124460" y="849807"/>
                    </a:lnTo>
                    <a:cubicBezTo>
                      <a:pt x="55880" y="849807"/>
                      <a:pt x="0" y="793927"/>
                      <a:pt x="0" y="725347"/>
                    </a:cubicBezTo>
                    <a:lnTo>
                      <a:pt x="0" y="124460"/>
                    </a:lnTo>
                    <a:cubicBezTo>
                      <a:pt x="0" y="55880"/>
                      <a:pt x="55880" y="0"/>
                      <a:pt x="124460" y="0"/>
                    </a:cubicBezTo>
                    <a:lnTo>
                      <a:pt x="1384494" y="0"/>
                    </a:lnTo>
                    <a:cubicBezTo>
                      <a:pt x="1453074" y="0"/>
                      <a:pt x="1508954" y="55880"/>
                      <a:pt x="1508954" y="124460"/>
                    </a:cubicBezTo>
                    <a:lnTo>
                      <a:pt x="1508954" y="725347"/>
                    </a:lnTo>
                    <a:cubicBezTo>
                      <a:pt x="1508954" y="793927"/>
                      <a:pt x="1453074" y="849807"/>
                      <a:pt x="1384494" y="849807"/>
                    </a:cubicBezTo>
                    <a:close/>
                  </a:path>
                </a:pathLst>
              </a:custGeom>
              <a:solidFill>
                <a:srgbClr val="4B6FED">
                  <a:alpha val="33725"/>
                </a:srgbClr>
              </a:solidFill>
            </p:spPr>
          </p:sp>
        </p:grpSp>
        <p:grpSp>
          <p:nvGrpSpPr>
            <p:cNvPr id="16" name="Group 6">
              <a:extLst>
                <a:ext uri="{FF2B5EF4-FFF2-40B4-BE49-F238E27FC236}">
                  <a16:creationId xmlns:a16="http://schemas.microsoft.com/office/drawing/2014/main" id="{7EE6D048-FEFD-402E-AC1E-E47748FE4805}"/>
                </a:ext>
              </a:extLst>
            </p:cNvPr>
            <p:cNvGrpSpPr/>
            <p:nvPr/>
          </p:nvGrpSpPr>
          <p:grpSpPr>
            <a:xfrm>
              <a:off x="0" y="0"/>
              <a:ext cx="8897859" cy="5011064"/>
              <a:chOff x="0" y="0"/>
              <a:chExt cx="1508954" cy="849807"/>
            </a:xfrm>
          </p:grpSpPr>
          <p:sp>
            <p:nvSpPr>
              <p:cNvPr id="18" name="Freeform 7">
                <a:extLst>
                  <a:ext uri="{FF2B5EF4-FFF2-40B4-BE49-F238E27FC236}">
                    <a16:creationId xmlns:a16="http://schemas.microsoft.com/office/drawing/2014/main" id="{901295E0-6F59-4723-B83D-1BD55C92E6DC}"/>
                  </a:ext>
                </a:extLst>
              </p:cNvPr>
              <p:cNvSpPr/>
              <p:nvPr/>
            </p:nvSpPr>
            <p:spPr>
              <a:xfrm>
                <a:off x="0" y="0"/>
                <a:ext cx="1508954" cy="849807"/>
              </a:xfrm>
              <a:custGeom>
                <a:avLst/>
                <a:gdLst/>
                <a:ahLst/>
                <a:cxnLst/>
                <a:rect l="l" t="t" r="r" b="b"/>
                <a:pathLst>
                  <a:path w="1508954" h="849807">
                    <a:moveTo>
                      <a:pt x="1384494" y="849807"/>
                    </a:moveTo>
                    <a:lnTo>
                      <a:pt x="124460" y="849807"/>
                    </a:lnTo>
                    <a:cubicBezTo>
                      <a:pt x="55880" y="849807"/>
                      <a:pt x="0" y="793927"/>
                      <a:pt x="0" y="725347"/>
                    </a:cubicBezTo>
                    <a:lnTo>
                      <a:pt x="0" y="124460"/>
                    </a:lnTo>
                    <a:cubicBezTo>
                      <a:pt x="0" y="55880"/>
                      <a:pt x="55880" y="0"/>
                      <a:pt x="124460" y="0"/>
                    </a:cubicBezTo>
                    <a:lnTo>
                      <a:pt x="1384494" y="0"/>
                    </a:lnTo>
                    <a:cubicBezTo>
                      <a:pt x="1453074" y="0"/>
                      <a:pt x="1508954" y="55880"/>
                      <a:pt x="1508954" y="124460"/>
                    </a:cubicBezTo>
                    <a:lnTo>
                      <a:pt x="1508954" y="725347"/>
                    </a:lnTo>
                    <a:cubicBezTo>
                      <a:pt x="1508954" y="793927"/>
                      <a:pt x="1453074" y="849807"/>
                      <a:pt x="1384494" y="849807"/>
                    </a:cubicBezTo>
                    <a:close/>
                  </a:path>
                </a:pathLst>
              </a:custGeom>
              <a:solidFill>
                <a:srgbClr val="4B6FED"/>
              </a:solidFill>
            </p:spPr>
          </p:sp>
        </p:grpSp>
        <p:sp>
          <p:nvSpPr>
            <p:cNvPr id="17" name="TextBox 8">
              <a:extLst>
                <a:ext uri="{FF2B5EF4-FFF2-40B4-BE49-F238E27FC236}">
                  <a16:creationId xmlns:a16="http://schemas.microsoft.com/office/drawing/2014/main" id="{1498A3F9-9FDD-421B-BC01-B8215938734A}"/>
                </a:ext>
              </a:extLst>
            </p:cNvPr>
            <p:cNvSpPr txBox="1"/>
            <p:nvPr/>
          </p:nvSpPr>
          <p:spPr>
            <a:xfrm>
              <a:off x="254000" y="203686"/>
              <a:ext cx="8524655" cy="4388992"/>
            </a:xfrm>
            <a:prstGeom prst="rect">
              <a:avLst/>
            </a:prstGeom>
          </p:spPr>
          <p:txBody>
            <a:bodyPr wrap="square" lIns="0" tIns="0" rIns="0" bIns="0" rtlCol="0" anchor="t">
              <a:spAutoFit/>
            </a:bodyPr>
            <a:lstStyle/>
            <a:p>
              <a:pPr algn="just" defTabSz="609630"/>
              <a:r>
                <a:rPr lang="en-US" sz="2333">
                  <a:solidFill>
                    <a:prstClr val="white"/>
                  </a:solidFill>
                  <a:latin typeface="Calibri"/>
                </a:rPr>
                <a:t>- Ở Hy Lạp, La Mã cổ đại, đất đai khô cằn chỉ thích hợp trồng những cây lâu năm. Bù lại, nơi đây có nhiều vũng, vịnh thuận lợi cho việc hình thành những hải cảng, Chính những hải cảng này đã trở thành trung tâm của các đô thị.</a:t>
              </a:r>
            </a:p>
            <a:p>
              <a:pPr algn="just" defTabSz="609630"/>
              <a:r>
                <a:rPr lang="en-US" sz="2333">
                  <a:solidFill>
                    <a:prstClr val="white"/>
                  </a:solidFill>
                  <a:latin typeface="Calibri"/>
                </a:rPr>
                <a:t>- Do sống gần biển, lại có nhiều mỏ khoáng sản nên cư dân ở đây sớm phát triển mạnh hoạt động buôn bán hàng hải và sản xuất thủ công nghiệp.</a:t>
              </a:r>
            </a:p>
          </p:txBody>
        </p:sp>
      </p:grpSp>
      <p:grpSp>
        <p:nvGrpSpPr>
          <p:cNvPr id="20" name="Group 9">
            <a:extLst>
              <a:ext uri="{FF2B5EF4-FFF2-40B4-BE49-F238E27FC236}">
                <a16:creationId xmlns:a16="http://schemas.microsoft.com/office/drawing/2014/main" id="{C7F483E0-13DE-4064-9EB8-920842DB2F3B}"/>
              </a:ext>
            </a:extLst>
          </p:cNvPr>
          <p:cNvGrpSpPr/>
          <p:nvPr/>
        </p:nvGrpSpPr>
        <p:grpSpPr>
          <a:xfrm>
            <a:off x="6264612" y="1447800"/>
            <a:ext cx="5622588" cy="5130800"/>
            <a:chOff x="0" y="0"/>
            <a:chExt cx="9151859" cy="5265064"/>
          </a:xfrm>
        </p:grpSpPr>
        <p:grpSp>
          <p:nvGrpSpPr>
            <p:cNvPr id="21" name="Group 10">
              <a:extLst>
                <a:ext uri="{FF2B5EF4-FFF2-40B4-BE49-F238E27FC236}">
                  <a16:creationId xmlns:a16="http://schemas.microsoft.com/office/drawing/2014/main" id="{20126D11-EB15-4FA0-ACE2-8CCE60B0C19E}"/>
                </a:ext>
              </a:extLst>
            </p:cNvPr>
            <p:cNvGrpSpPr/>
            <p:nvPr/>
          </p:nvGrpSpPr>
          <p:grpSpPr>
            <a:xfrm>
              <a:off x="254000" y="254000"/>
              <a:ext cx="8897859" cy="5011064"/>
              <a:chOff x="0" y="0"/>
              <a:chExt cx="1508954" cy="849807"/>
            </a:xfrm>
          </p:grpSpPr>
          <p:sp>
            <p:nvSpPr>
              <p:cNvPr id="25" name="Freeform 11">
                <a:extLst>
                  <a:ext uri="{FF2B5EF4-FFF2-40B4-BE49-F238E27FC236}">
                    <a16:creationId xmlns:a16="http://schemas.microsoft.com/office/drawing/2014/main" id="{98B23F2F-194C-480A-95B7-822C39918436}"/>
                  </a:ext>
                </a:extLst>
              </p:cNvPr>
              <p:cNvSpPr/>
              <p:nvPr/>
            </p:nvSpPr>
            <p:spPr>
              <a:xfrm>
                <a:off x="0" y="0"/>
                <a:ext cx="1508954" cy="849807"/>
              </a:xfrm>
              <a:custGeom>
                <a:avLst/>
                <a:gdLst/>
                <a:ahLst/>
                <a:cxnLst/>
                <a:rect l="l" t="t" r="r" b="b"/>
                <a:pathLst>
                  <a:path w="1508954" h="849807">
                    <a:moveTo>
                      <a:pt x="1384494" y="849807"/>
                    </a:moveTo>
                    <a:lnTo>
                      <a:pt x="124460" y="849807"/>
                    </a:lnTo>
                    <a:cubicBezTo>
                      <a:pt x="55880" y="849807"/>
                      <a:pt x="0" y="793927"/>
                      <a:pt x="0" y="725347"/>
                    </a:cubicBezTo>
                    <a:lnTo>
                      <a:pt x="0" y="124460"/>
                    </a:lnTo>
                    <a:cubicBezTo>
                      <a:pt x="0" y="55880"/>
                      <a:pt x="55880" y="0"/>
                      <a:pt x="124460" y="0"/>
                    </a:cubicBezTo>
                    <a:lnTo>
                      <a:pt x="1384494" y="0"/>
                    </a:lnTo>
                    <a:cubicBezTo>
                      <a:pt x="1453074" y="0"/>
                      <a:pt x="1508954" y="55880"/>
                      <a:pt x="1508954" y="124460"/>
                    </a:cubicBezTo>
                    <a:lnTo>
                      <a:pt x="1508954" y="725347"/>
                    </a:lnTo>
                    <a:cubicBezTo>
                      <a:pt x="1508954" y="793927"/>
                      <a:pt x="1453074" y="849807"/>
                      <a:pt x="1384494" y="849807"/>
                    </a:cubicBezTo>
                    <a:close/>
                  </a:path>
                </a:pathLst>
              </a:custGeom>
              <a:solidFill>
                <a:srgbClr val="4B6FED">
                  <a:alpha val="33725"/>
                </a:srgbClr>
              </a:solidFill>
            </p:spPr>
          </p:sp>
        </p:grpSp>
        <p:grpSp>
          <p:nvGrpSpPr>
            <p:cNvPr id="22" name="Group 12">
              <a:extLst>
                <a:ext uri="{FF2B5EF4-FFF2-40B4-BE49-F238E27FC236}">
                  <a16:creationId xmlns:a16="http://schemas.microsoft.com/office/drawing/2014/main" id="{CA016C76-3D06-4F91-9EEF-C0D7026F105F}"/>
                </a:ext>
              </a:extLst>
            </p:cNvPr>
            <p:cNvGrpSpPr/>
            <p:nvPr/>
          </p:nvGrpSpPr>
          <p:grpSpPr>
            <a:xfrm>
              <a:off x="0" y="0"/>
              <a:ext cx="8036203" cy="4579171"/>
              <a:chOff x="0" y="0"/>
              <a:chExt cx="1362829" cy="776564"/>
            </a:xfrm>
          </p:grpSpPr>
          <p:sp>
            <p:nvSpPr>
              <p:cNvPr id="24" name="Freeform 13">
                <a:extLst>
                  <a:ext uri="{FF2B5EF4-FFF2-40B4-BE49-F238E27FC236}">
                    <a16:creationId xmlns:a16="http://schemas.microsoft.com/office/drawing/2014/main" id="{C49065F9-0B53-46F2-A4C4-C06BDC2B2C9D}"/>
                  </a:ext>
                </a:extLst>
              </p:cNvPr>
              <p:cNvSpPr/>
              <p:nvPr/>
            </p:nvSpPr>
            <p:spPr>
              <a:xfrm>
                <a:off x="0" y="0"/>
                <a:ext cx="1362829" cy="776564"/>
              </a:xfrm>
              <a:custGeom>
                <a:avLst/>
                <a:gdLst/>
                <a:ahLst/>
                <a:cxnLst/>
                <a:rect l="l" t="t" r="r" b="b"/>
                <a:pathLst>
                  <a:path w="1508954" h="849807">
                    <a:moveTo>
                      <a:pt x="1384494" y="849807"/>
                    </a:moveTo>
                    <a:lnTo>
                      <a:pt x="124460" y="849807"/>
                    </a:lnTo>
                    <a:cubicBezTo>
                      <a:pt x="55880" y="849807"/>
                      <a:pt x="0" y="793927"/>
                      <a:pt x="0" y="725347"/>
                    </a:cubicBezTo>
                    <a:lnTo>
                      <a:pt x="0" y="124460"/>
                    </a:lnTo>
                    <a:cubicBezTo>
                      <a:pt x="0" y="55880"/>
                      <a:pt x="55880" y="0"/>
                      <a:pt x="124460" y="0"/>
                    </a:cubicBezTo>
                    <a:lnTo>
                      <a:pt x="1384494" y="0"/>
                    </a:lnTo>
                    <a:cubicBezTo>
                      <a:pt x="1453074" y="0"/>
                      <a:pt x="1508954" y="55880"/>
                      <a:pt x="1508954" y="124460"/>
                    </a:cubicBezTo>
                    <a:lnTo>
                      <a:pt x="1508954" y="725347"/>
                    </a:lnTo>
                    <a:cubicBezTo>
                      <a:pt x="1508954" y="793927"/>
                      <a:pt x="1453074" y="849807"/>
                      <a:pt x="1384494" y="849807"/>
                    </a:cubicBezTo>
                    <a:close/>
                  </a:path>
                </a:pathLst>
              </a:custGeom>
              <a:solidFill>
                <a:srgbClr val="4B6FED"/>
              </a:solidFill>
            </p:spPr>
          </p:sp>
        </p:grpSp>
        <p:sp>
          <p:nvSpPr>
            <p:cNvPr id="23" name="TextBox 14">
              <a:extLst>
                <a:ext uri="{FF2B5EF4-FFF2-40B4-BE49-F238E27FC236}">
                  <a16:creationId xmlns:a16="http://schemas.microsoft.com/office/drawing/2014/main" id="{3AE343D3-FF17-4629-BA86-680159BFD9C6}"/>
                </a:ext>
              </a:extLst>
            </p:cNvPr>
            <p:cNvSpPr txBox="1"/>
            <p:nvPr/>
          </p:nvSpPr>
          <p:spPr>
            <a:xfrm>
              <a:off x="254000" y="248970"/>
              <a:ext cx="7409494" cy="2368729"/>
            </a:xfrm>
            <a:prstGeom prst="rect">
              <a:avLst/>
            </a:prstGeom>
          </p:spPr>
          <p:txBody>
            <a:bodyPr wrap="square" lIns="0" tIns="0" rIns="0" bIns="0" rtlCol="0" anchor="t">
              <a:spAutoFit/>
            </a:bodyPr>
            <a:lstStyle/>
            <a:p>
              <a:pPr algn="just" defTabSz="609630">
                <a:lnSpc>
                  <a:spcPts val="3600"/>
                </a:lnSpc>
              </a:pPr>
              <a:r>
                <a:rPr lang="en-US" sz="3200">
                  <a:solidFill>
                    <a:prstClr val="white"/>
                  </a:solidFill>
                  <a:latin typeface="Calibri"/>
                </a:rPr>
                <a:t>Là trung tâm kinh tế, chính trị của nhà nước, đồng thời cũng đặt nền tảng cho sự hình thành và phát triển của các nền văn minh.</a:t>
              </a:r>
              <a:endParaRPr lang="en-US" sz="3200">
                <a:solidFill>
                  <a:prstClr val="white"/>
                </a:solidFill>
                <a:latin typeface="Public Sans"/>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grpSp>
        <p:nvGrpSpPr>
          <p:cNvPr id="8" name="Group 8"/>
          <p:cNvGrpSpPr/>
          <p:nvPr/>
        </p:nvGrpSpPr>
        <p:grpSpPr>
          <a:xfrm>
            <a:off x="1002042" y="2344579"/>
            <a:ext cx="459166" cy="428171"/>
            <a:chOff x="0" y="0"/>
            <a:chExt cx="918333" cy="856341"/>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91" b="791"/>
            <a:stretch>
              <a:fillRect/>
            </a:stretch>
          </p:blipFill>
          <p:spPr>
            <a:xfrm>
              <a:off x="0" y="0"/>
              <a:ext cx="918333" cy="856341"/>
            </a:xfrm>
            <a:prstGeom prst="rect">
              <a:avLst/>
            </a:prstGeom>
          </p:spPr>
        </p:pic>
        <p:sp>
          <p:nvSpPr>
            <p:cNvPr id="10" name="TextBox 10"/>
            <p:cNvSpPr txBox="1"/>
            <p:nvPr/>
          </p:nvSpPr>
          <p:spPr>
            <a:xfrm>
              <a:off x="168532" y="142340"/>
              <a:ext cx="594997" cy="482055"/>
            </a:xfrm>
            <a:prstGeom prst="rect">
              <a:avLst/>
            </a:prstGeom>
          </p:spPr>
          <p:txBody>
            <a:bodyPr lIns="0" tIns="0" rIns="0" bIns="0" rtlCol="0" anchor="t">
              <a:spAutoFit/>
            </a:bodyPr>
            <a:lstStyle/>
            <a:p>
              <a:pPr algn="ctr" defTabSz="609630">
                <a:lnSpc>
                  <a:spcPts val="1999"/>
                </a:lnSpc>
                <a:spcBef>
                  <a:spcPct val="0"/>
                </a:spcBef>
              </a:pPr>
              <a:r>
                <a:rPr lang="en-US" sz="1666">
                  <a:solidFill>
                    <a:srgbClr val="FFFBF1"/>
                  </a:solidFill>
                  <a:latin typeface="Caveat Brush Bold"/>
                </a:rPr>
                <a:t>a.</a:t>
              </a:r>
            </a:p>
          </p:txBody>
        </p:sp>
      </p:grpSp>
      <p:grpSp>
        <p:nvGrpSpPr>
          <p:cNvPr id="11" name="Group 11"/>
          <p:cNvGrpSpPr/>
          <p:nvPr/>
        </p:nvGrpSpPr>
        <p:grpSpPr>
          <a:xfrm>
            <a:off x="993104" y="3530901"/>
            <a:ext cx="477041" cy="453623"/>
            <a:chOff x="132915" y="143109"/>
            <a:chExt cx="954081" cy="907245"/>
          </a:xfrm>
        </p:grpSpPr>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87988">
              <a:off x="132915" y="143109"/>
              <a:ext cx="954081" cy="907245"/>
            </a:xfrm>
            <a:prstGeom prst="rect">
              <a:avLst/>
            </a:prstGeom>
          </p:spPr>
        </p:pic>
        <p:sp>
          <p:nvSpPr>
            <p:cNvPr id="13" name="TextBox 13"/>
            <p:cNvSpPr txBox="1"/>
            <p:nvPr/>
          </p:nvSpPr>
          <p:spPr>
            <a:xfrm>
              <a:off x="362507" y="323103"/>
              <a:ext cx="467728" cy="482055"/>
            </a:xfrm>
            <a:prstGeom prst="rect">
              <a:avLst/>
            </a:prstGeom>
          </p:spPr>
          <p:txBody>
            <a:bodyPr lIns="0" tIns="0" rIns="0" bIns="0" rtlCol="0" anchor="t">
              <a:spAutoFit/>
            </a:bodyPr>
            <a:lstStyle/>
            <a:p>
              <a:pPr algn="ctr" defTabSz="609630">
                <a:lnSpc>
                  <a:spcPts val="1999"/>
                </a:lnSpc>
                <a:spcBef>
                  <a:spcPct val="0"/>
                </a:spcBef>
              </a:pPr>
              <a:r>
                <a:rPr lang="en-US" sz="1666">
                  <a:solidFill>
                    <a:srgbClr val="FFFBF1"/>
                  </a:solidFill>
                  <a:latin typeface="Caveat Brush Bold"/>
                </a:rPr>
                <a:t>b.</a:t>
              </a:r>
            </a:p>
          </p:txBody>
        </p:sp>
      </p:grpSp>
      <p:grpSp>
        <p:nvGrpSpPr>
          <p:cNvPr id="14" name="Group 14"/>
          <p:cNvGrpSpPr/>
          <p:nvPr/>
        </p:nvGrpSpPr>
        <p:grpSpPr>
          <a:xfrm>
            <a:off x="6304705" y="1090164"/>
            <a:ext cx="5104375" cy="4923789"/>
            <a:chOff x="0" y="0"/>
            <a:chExt cx="10208749" cy="9847578"/>
          </a:xfrm>
        </p:grpSpPr>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2266709"/>
              <a:ext cx="10147386" cy="7580869"/>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41105" r="45452"/>
            <a:stretch>
              <a:fillRect/>
            </a:stretch>
          </p:blipFill>
          <p:spPr>
            <a:xfrm>
              <a:off x="654319" y="1039072"/>
              <a:ext cx="6122624" cy="3908507"/>
            </a:xfrm>
            <a:prstGeom prst="rect">
              <a:avLst/>
            </a:prstGeom>
          </p:spPr>
        </p:pic>
        <p:pic>
          <p:nvPicPr>
            <p:cNvPr id="17"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59867" y="4171660"/>
              <a:ext cx="2147493" cy="2497084"/>
            </a:xfrm>
            <a:prstGeom prst="rect">
              <a:avLst/>
            </a:prstGeom>
          </p:spPr>
        </p:pic>
        <p:pic>
          <p:nvPicPr>
            <p:cNvPr id="18" name="Picture 1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3715631" y="4529769"/>
              <a:ext cx="3878510" cy="3414181"/>
            </a:xfrm>
            <a:prstGeom prst="rect">
              <a:avLst/>
            </a:prstGeom>
          </p:spPr>
        </p:pic>
        <p:pic>
          <p:nvPicPr>
            <p:cNvPr id="19" name="Picture 1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577510" y="1354679"/>
              <a:ext cx="2941687" cy="3592900"/>
            </a:xfrm>
            <a:prstGeom prst="rect">
              <a:avLst/>
            </a:prstGeom>
          </p:spPr>
        </p:pic>
        <p:pic>
          <p:nvPicPr>
            <p:cNvPr id="20" name="Picture 20"/>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5906532" y="5487974"/>
              <a:ext cx="741276" cy="417810"/>
            </a:xfrm>
            <a:prstGeom prst="rect">
              <a:avLst/>
            </a:prstGeom>
          </p:spPr>
        </p:pic>
        <p:pic>
          <p:nvPicPr>
            <p:cNvPr id="21" name="Picture 21"/>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2726170" y="4529769"/>
              <a:ext cx="741276" cy="417810"/>
            </a:xfrm>
            <a:prstGeom prst="rect">
              <a:avLst/>
            </a:prstGeom>
          </p:spPr>
        </p:pic>
        <p:pic>
          <p:nvPicPr>
            <p:cNvPr id="22" name="Picture 22"/>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5438801" y="0"/>
              <a:ext cx="2277419" cy="1039072"/>
            </a:xfrm>
            <a:prstGeom prst="rect">
              <a:avLst/>
            </a:prstGeom>
          </p:spPr>
        </p:pic>
        <p:pic>
          <p:nvPicPr>
            <p:cNvPr id="23" name="Picture 2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3715631" y="4212460"/>
              <a:ext cx="662928" cy="906992"/>
            </a:xfrm>
            <a:prstGeom prst="rect">
              <a:avLst/>
            </a:prstGeom>
          </p:spPr>
        </p:pic>
        <p:pic>
          <p:nvPicPr>
            <p:cNvPr id="24" name="Picture 24"/>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6476603" y="4665956"/>
              <a:ext cx="600679" cy="771901"/>
            </a:xfrm>
            <a:prstGeom prst="rect">
              <a:avLst/>
            </a:prstGeom>
          </p:spPr>
        </p:pic>
        <p:pic>
          <p:nvPicPr>
            <p:cNvPr id="25" name="Picture 25"/>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7077282" y="4075468"/>
              <a:ext cx="909106" cy="1237645"/>
            </a:xfrm>
            <a:prstGeom prst="rect">
              <a:avLst/>
            </a:prstGeom>
          </p:spPr>
        </p:pic>
        <p:pic>
          <p:nvPicPr>
            <p:cNvPr id="26" name="Picture 26"/>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7531835" y="4459234"/>
              <a:ext cx="909106" cy="1237645"/>
            </a:xfrm>
            <a:prstGeom prst="rect">
              <a:avLst/>
            </a:prstGeom>
          </p:spPr>
        </p:pic>
        <p:pic>
          <p:nvPicPr>
            <p:cNvPr id="27" name="Picture 27"/>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6350803" y="5198167"/>
              <a:ext cx="2301323" cy="1924743"/>
            </a:xfrm>
            <a:prstGeom prst="rect">
              <a:avLst/>
            </a:prstGeom>
          </p:spPr>
        </p:pic>
        <p:pic>
          <p:nvPicPr>
            <p:cNvPr id="28" name="Picture 28"/>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a:off x="7594141" y="5198167"/>
              <a:ext cx="2614608" cy="1953825"/>
            </a:xfrm>
            <a:prstGeom prst="rect">
              <a:avLst/>
            </a:prstGeom>
          </p:spPr>
        </p:pic>
        <p:pic>
          <p:nvPicPr>
            <p:cNvPr id="29" name="Picture 29"/>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rcRect/>
            <a:stretch>
              <a:fillRect/>
            </a:stretch>
          </p:blipFill>
          <p:spPr>
            <a:xfrm>
              <a:off x="3801675" y="6739351"/>
              <a:ext cx="2475495" cy="1687838"/>
            </a:xfrm>
            <a:prstGeom prst="rect">
              <a:avLst/>
            </a:prstGeom>
          </p:spPr>
        </p:pic>
        <p:pic>
          <p:nvPicPr>
            <p:cNvPr id="30" name="Picture 30"/>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570280" y="5954254"/>
              <a:ext cx="738205" cy="1004982"/>
            </a:xfrm>
            <a:prstGeom prst="rect">
              <a:avLst/>
            </a:prstGeom>
          </p:spPr>
        </p:pic>
        <p:pic>
          <p:nvPicPr>
            <p:cNvPr id="31" name="Picture 31"/>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1094571" y="6236859"/>
              <a:ext cx="738205" cy="1004982"/>
            </a:xfrm>
            <a:prstGeom prst="rect">
              <a:avLst/>
            </a:prstGeom>
          </p:spPr>
        </p:pic>
        <p:pic>
          <p:nvPicPr>
            <p:cNvPr id="32" name="Picture 32"/>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rcRect/>
            <a:stretch>
              <a:fillRect/>
            </a:stretch>
          </p:blipFill>
          <p:spPr>
            <a:xfrm>
              <a:off x="4397699" y="6908516"/>
              <a:ext cx="1524912" cy="2070868"/>
            </a:xfrm>
            <a:prstGeom prst="rect">
              <a:avLst/>
            </a:prstGeom>
          </p:spPr>
        </p:pic>
        <p:pic>
          <p:nvPicPr>
            <p:cNvPr id="33" name="Picture 33"/>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rcRect/>
            <a:stretch>
              <a:fillRect/>
            </a:stretch>
          </p:blipFill>
          <p:spPr>
            <a:xfrm flipH="1">
              <a:off x="5610441" y="7166871"/>
              <a:ext cx="2074736" cy="1735234"/>
            </a:xfrm>
            <a:prstGeom prst="rect">
              <a:avLst/>
            </a:prstGeom>
          </p:spPr>
        </p:pic>
        <p:pic>
          <p:nvPicPr>
            <p:cNvPr id="34" name="Picture 34"/>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rcRect/>
            <a:stretch>
              <a:fillRect/>
            </a:stretch>
          </p:blipFill>
          <p:spPr>
            <a:xfrm>
              <a:off x="1094571" y="7529858"/>
              <a:ext cx="2516057" cy="1637724"/>
            </a:xfrm>
            <a:prstGeom prst="rect">
              <a:avLst/>
            </a:prstGeom>
          </p:spPr>
        </p:pic>
        <p:pic>
          <p:nvPicPr>
            <p:cNvPr id="35" name="Picture 35"/>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rcRect/>
            <a:stretch>
              <a:fillRect/>
            </a:stretch>
          </p:blipFill>
          <p:spPr>
            <a:xfrm>
              <a:off x="2083381" y="6739291"/>
              <a:ext cx="642788" cy="798044"/>
            </a:xfrm>
            <a:prstGeom prst="rect">
              <a:avLst/>
            </a:prstGeom>
          </p:spPr>
        </p:pic>
        <p:pic>
          <p:nvPicPr>
            <p:cNvPr id="36" name="Picture 36"/>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rcRect/>
            <a:stretch>
              <a:fillRect/>
            </a:stretch>
          </p:blipFill>
          <p:spPr>
            <a:xfrm>
              <a:off x="2678263" y="7382726"/>
              <a:ext cx="2074736" cy="1735234"/>
            </a:xfrm>
            <a:prstGeom prst="rect">
              <a:avLst/>
            </a:prstGeom>
          </p:spPr>
        </p:pic>
        <p:pic>
          <p:nvPicPr>
            <p:cNvPr id="37" name="Picture 37"/>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5286964" y="8752834"/>
              <a:ext cx="735844" cy="414749"/>
            </a:xfrm>
            <a:prstGeom prst="rect">
              <a:avLst/>
            </a:prstGeom>
          </p:spPr>
        </p:pic>
        <p:pic>
          <p:nvPicPr>
            <p:cNvPr id="38" name="Picture 38"/>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2729241" y="8250343"/>
              <a:ext cx="738205" cy="1004982"/>
            </a:xfrm>
            <a:prstGeom prst="rect">
              <a:avLst/>
            </a:prstGeom>
          </p:spPr>
        </p:pic>
        <p:pic>
          <p:nvPicPr>
            <p:cNvPr id="39" name="Picture 39"/>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rcRect/>
            <a:stretch>
              <a:fillRect/>
            </a:stretch>
          </p:blipFill>
          <p:spPr>
            <a:xfrm>
              <a:off x="2460652" y="5420203"/>
              <a:ext cx="2058013" cy="1545380"/>
            </a:xfrm>
            <a:prstGeom prst="rect">
              <a:avLst/>
            </a:prstGeom>
          </p:spPr>
        </p:pic>
        <p:pic>
          <p:nvPicPr>
            <p:cNvPr id="40" name="Picture 40"/>
            <p:cNvPicPr>
              <a:picLocks noChangeAspect="1"/>
            </p:cNvPicPr>
            <p:nvPr/>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rcRect/>
            <a:stretch>
              <a:fillRect/>
            </a:stretch>
          </p:blipFill>
          <p:spPr>
            <a:xfrm>
              <a:off x="3161714" y="6822798"/>
              <a:ext cx="508710" cy="344073"/>
            </a:xfrm>
            <a:prstGeom prst="rect">
              <a:avLst/>
            </a:prstGeom>
          </p:spPr>
        </p:pic>
        <p:pic>
          <p:nvPicPr>
            <p:cNvPr id="41" name="Picture 41"/>
            <p:cNvPicPr>
              <a:picLocks noChangeAspect="1"/>
            </p:cNvPicPr>
            <p:nvPr/>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rcRect/>
            <a:stretch>
              <a:fillRect/>
            </a:stretch>
          </p:blipFill>
          <p:spPr>
            <a:xfrm>
              <a:off x="2653005" y="6822798"/>
              <a:ext cx="508710" cy="344073"/>
            </a:xfrm>
            <a:prstGeom prst="rect">
              <a:avLst/>
            </a:prstGeom>
          </p:spPr>
        </p:pic>
      </p:grpSp>
      <p:sp>
        <p:nvSpPr>
          <p:cNvPr id="42" name="TextBox 42"/>
          <p:cNvSpPr txBox="1"/>
          <p:nvPr/>
        </p:nvSpPr>
        <p:spPr>
          <a:xfrm>
            <a:off x="777241" y="56391"/>
            <a:ext cx="8538868" cy="1329531"/>
          </a:xfrm>
          <a:prstGeom prst="rect">
            <a:avLst/>
          </a:prstGeom>
        </p:spPr>
        <p:txBody>
          <a:bodyPr wrap="square" lIns="0" tIns="0" rIns="0" bIns="0" rtlCol="0" anchor="t">
            <a:spAutoFit/>
          </a:bodyPr>
          <a:lstStyle/>
          <a:p>
            <a:pPr defTabSz="609630">
              <a:lnSpc>
                <a:spcPts val="5600"/>
              </a:lnSpc>
              <a:spcBef>
                <a:spcPct val="0"/>
              </a:spcBef>
            </a:pPr>
            <a:r>
              <a:rPr lang="en-US" sz="2667">
                <a:solidFill>
                  <a:srgbClr val="473D2D"/>
                </a:solidFill>
                <a:latin typeface="Aachen" panose="02020500000000000000" pitchFamily="18" charset="0"/>
                <a:ea typeface="Aachen" panose="02020500000000000000" pitchFamily="18" charset="0"/>
                <a:cs typeface="Aachen" panose="02020500000000000000" pitchFamily="18" charset="0"/>
              </a:rPr>
              <a:t>2. </a:t>
            </a:r>
            <a:r>
              <a:rPr lang="vi-VN" sz="2667">
                <a:solidFill>
                  <a:srgbClr val="473D2D"/>
                </a:solidFill>
                <a:latin typeface="Aachen" panose="02020500000000000000" pitchFamily="18" charset="0"/>
                <a:ea typeface="Aachen" panose="02020500000000000000" pitchFamily="18" charset="0"/>
                <a:cs typeface="Aachen" panose="02020500000000000000" pitchFamily="18" charset="0"/>
              </a:rPr>
              <a:t>Các đô thị châu Âu thời trung đại và vai trò của giới thương nhân</a:t>
            </a:r>
            <a:endParaRPr lang="en-US" sz="2667">
              <a:solidFill>
                <a:srgbClr val="473D2D"/>
              </a:solidFill>
              <a:latin typeface="Aachen" panose="02020500000000000000" pitchFamily="18" charset="0"/>
              <a:ea typeface="Aachen" panose="02020500000000000000" pitchFamily="18" charset="0"/>
              <a:cs typeface="Aachen" panose="02020500000000000000" pitchFamily="18" charset="0"/>
            </a:endParaRPr>
          </a:p>
        </p:txBody>
      </p:sp>
      <p:sp>
        <p:nvSpPr>
          <p:cNvPr id="45" name="TextBox 45"/>
          <p:cNvSpPr txBox="1"/>
          <p:nvPr/>
        </p:nvSpPr>
        <p:spPr>
          <a:xfrm>
            <a:off x="1692342" y="2171630"/>
            <a:ext cx="4605656" cy="666849"/>
          </a:xfrm>
          <a:prstGeom prst="rect">
            <a:avLst/>
          </a:prstGeom>
        </p:spPr>
        <p:txBody>
          <a:bodyPr lIns="0" tIns="0" rIns="0" bIns="0" rtlCol="0" anchor="t">
            <a:spAutoFit/>
          </a:bodyPr>
          <a:lstStyle/>
          <a:p>
            <a:pPr defTabSz="609630">
              <a:lnSpc>
                <a:spcPts val="2639"/>
              </a:lnSpc>
              <a:spcBef>
                <a:spcPct val="0"/>
              </a:spcBef>
            </a:pPr>
            <a:r>
              <a:rPr lang="en-US" sz="2199">
                <a:solidFill>
                  <a:srgbClr val="404040"/>
                </a:solidFill>
                <a:latin typeface="Aachen" panose="02020500000000000000" pitchFamily="18" charset="0"/>
                <a:ea typeface="Aachen" panose="02020500000000000000" pitchFamily="18" charset="0"/>
                <a:cs typeface="Aachen" panose="02020500000000000000" pitchFamily="18" charset="0"/>
              </a:rPr>
              <a:t>Sự ra đời của các đô thị châu Âu thời trung đại</a:t>
            </a:r>
          </a:p>
        </p:txBody>
      </p:sp>
      <p:sp>
        <p:nvSpPr>
          <p:cNvPr id="48" name="TextBox 48"/>
          <p:cNvSpPr txBox="1"/>
          <p:nvPr/>
        </p:nvSpPr>
        <p:spPr>
          <a:xfrm>
            <a:off x="1653778" y="3368483"/>
            <a:ext cx="4560138" cy="666849"/>
          </a:xfrm>
          <a:prstGeom prst="rect">
            <a:avLst/>
          </a:prstGeom>
        </p:spPr>
        <p:txBody>
          <a:bodyPr lIns="0" tIns="0" rIns="0" bIns="0" rtlCol="0" anchor="t">
            <a:spAutoFit/>
          </a:bodyPr>
          <a:lstStyle/>
          <a:p>
            <a:pPr defTabSz="609630">
              <a:lnSpc>
                <a:spcPts val="2640"/>
              </a:lnSpc>
              <a:spcBef>
                <a:spcPct val="0"/>
              </a:spcBef>
            </a:pPr>
            <a:r>
              <a:rPr lang="vi-VN" sz="2200">
                <a:solidFill>
                  <a:srgbClr val="404040"/>
                </a:solidFill>
                <a:latin typeface="Aachen" panose="02020500000000000000" pitchFamily="18" charset="0"/>
                <a:ea typeface="Aachen" panose="02020500000000000000" pitchFamily="18" charset="0"/>
                <a:cs typeface="Aachen" panose="02020500000000000000" pitchFamily="18" charset="0"/>
              </a:rPr>
              <a:t>Vai trò của thương nhân trong các đô thị châu Âu trung đại</a:t>
            </a:r>
            <a:endParaRPr lang="en-US" sz="2200">
              <a:solidFill>
                <a:srgbClr val="404040"/>
              </a:solidFill>
              <a:latin typeface="Aachen" panose="02020500000000000000" pitchFamily="18" charset="0"/>
              <a:ea typeface="Aachen" panose="02020500000000000000" pitchFamily="18" charset="0"/>
              <a:cs typeface="Aachen" panose="02020500000000000000"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D5175"/>
        </a:solidFill>
        <a:effectLst/>
      </p:bgPr>
    </p:bg>
    <p:spTree>
      <p:nvGrpSpPr>
        <p:cNvPr id="1" name=""/>
        <p:cNvGrpSpPr/>
        <p:nvPr/>
      </p:nvGrpSpPr>
      <p:grpSpPr>
        <a:xfrm>
          <a:off x="0" y="0"/>
          <a:ext cx="0" cy="0"/>
          <a:chOff x="0" y="0"/>
          <a:chExt cx="0" cy="0"/>
        </a:xfrm>
      </p:grpSpPr>
      <p:grpSp>
        <p:nvGrpSpPr>
          <p:cNvPr id="2" name="Group 2"/>
          <p:cNvGrpSpPr/>
          <p:nvPr/>
        </p:nvGrpSpPr>
        <p:grpSpPr>
          <a:xfrm>
            <a:off x="5670795" y="1533137"/>
            <a:ext cx="5275355" cy="2672128"/>
            <a:chOff x="0" y="-152400"/>
            <a:chExt cx="10550710" cy="5344254"/>
          </a:xfrm>
        </p:grpSpPr>
        <p:sp>
          <p:nvSpPr>
            <p:cNvPr id="3" name="TextBox 3"/>
            <p:cNvSpPr txBox="1"/>
            <p:nvPr/>
          </p:nvSpPr>
          <p:spPr>
            <a:xfrm>
              <a:off x="220134" y="-152400"/>
              <a:ext cx="10330576" cy="1538882"/>
            </a:xfrm>
            <a:prstGeom prst="rect">
              <a:avLst/>
            </a:prstGeom>
          </p:spPr>
          <p:txBody>
            <a:bodyPr lIns="0" tIns="0" rIns="0" bIns="0" rtlCol="0" anchor="t">
              <a:spAutoFit/>
            </a:bodyPr>
            <a:lstStyle/>
            <a:p>
              <a:pPr defTabSz="609630">
                <a:lnSpc>
                  <a:spcPts val="6000"/>
                </a:lnSpc>
                <a:spcBef>
                  <a:spcPct val="0"/>
                </a:spcBef>
              </a:pPr>
              <a:r>
                <a:rPr lang="en-US" sz="5000">
                  <a:solidFill>
                    <a:srgbClr val="FDE0A0"/>
                  </a:solidFill>
                  <a:latin typeface="Aachen" panose="02020500000000000000" pitchFamily="18" charset="0"/>
                  <a:ea typeface="Aachen" panose="02020500000000000000" pitchFamily="18" charset="0"/>
                  <a:cs typeface="Aachen" panose="02020500000000000000" pitchFamily="18" charset="0"/>
                </a:rPr>
                <a:t>Thợ thủ công</a:t>
              </a:r>
            </a:p>
          </p:txBody>
        </p:sp>
        <p:sp>
          <p:nvSpPr>
            <p:cNvPr id="4" name="TextBox 4"/>
            <p:cNvSpPr txBox="1"/>
            <p:nvPr/>
          </p:nvSpPr>
          <p:spPr>
            <a:xfrm>
              <a:off x="0" y="1811569"/>
              <a:ext cx="10112924" cy="3380285"/>
            </a:xfrm>
            <a:prstGeom prst="rect">
              <a:avLst/>
            </a:prstGeom>
          </p:spPr>
          <p:txBody>
            <a:bodyPr lIns="0" tIns="0" rIns="0" bIns="0" rtlCol="0" anchor="t">
              <a:spAutoFit/>
            </a:bodyPr>
            <a:lstStyle/>
            <a:p>
              <a:pPr marL="179925" lvl="1" algn="just" defTabSz="609630">
                <a:lnSpc>
                  <a:spcPts val="2666"/>
                </a:lnSpc>
              </a:pPr>
              <a:r>
                <a:rPr lang="vi-VN" sz="1666">
                  <a:solidFill>
                    <a:srgbClr val="FFFFFF"/>
                  </a:solidFill>
                  <a:latin typeface="Aachen" panose="02020500000000000000" pitchFamily="18" charset="0"/>
                  <a:ea typeface="Aachen" panose="02020500000000000000" pitchFamily="18" charset="0"/>
                  <a:cs typeface="Aachen" panose="02020500000000000000" pitchFamily="18" charset="0"/>
                </a:rPr>
                <a:t>đã tìm cách trốn khỏi lãnh địa hoặc dùng tiền để chuộc lại tự do. Họ tìm đến những nơi đông dân cư, gần nguồn nguyên liệu, nơi giao nhau của các trục đường chính,... nhóm nhau lại để cùng sản xuất, buôn bán. Từ đó các đô thị hình thành</a:t>
              </a:r>
              <a:endParaRPr lang="en-US" sz="1666">
                <a:solidFill>
                  <a:srgbClr val="FFFFFF"/>
                </a:solidFill>
                <a:latin typeface="Aachen" panose="02020500000000000000" pitchFamily="18" charset="0"/>
                <a:ea typeface="Aachen" panose="02020500000000000000" pitchFamily="18" charset="0"/>
                <a:cs typeface="Aachen" panose="02020500000000000000" pitchFamily="18" charset="0"/>
              </a:endParaRPr>
            </a:p>
          </p:txBody>
        </p:sp>
      </p:grpSp>
      <p:grpSp>
        <p:nvGrpSpPr>
          <p:cNvPr id="5" name="Group 5"/>
          <p:cNvGrpSpPr/>
          <p:nvPr/>
        </p:nvGrpSpPr>
        <p:grpSpPr>
          <a:xfrm>
            <a:off x="1605456" y="0"/>
            <a:ext cx="4065339" cy="4479150"/>
            <a:chOff x="0" y="0"/>
            <a:chExt cx="8130677" cy="8958300"/>
          </a:xfrm>
        </p:grpSpPr>
        <p:sp>
          <p:nvSpPr>
            <p:cNvPr id="6" name="AutoShape 6"/>
            <p:cNvSpPr/>
            <p:nvPr/>
          </p:nvSpPr>
          <p:spPr>
            <a:xfrm>
              <a:off x="2690404" y="687421"/>
              <a:ext cx="2687336" cy="2838989"/>
            </a:xfrm>
            <a:prstGeom prst="rect">
              <a:avLst/>
            </a:prstGeom>
            <a:solidFill>
              <a:srgbClr val="FFCE5C"/>
            </a:solidFill>
          </p:spPr>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0" y="3271585"/>
              <a:ext cx="1295096" cy="2590193"/>
            </a:xfrm>
            <a:prstGeom prst="rect">
              <a:avLst/>
            </a:prstGeom>
          </p:spPr>
        </p:pic>
        <p:sp>
          <p:nvSpPr>
            <p:cNvPr id="8" name="AutoShape 8"/>
            <p:cNvSpPr/>
            <p:nvPr/>
          </p:nvSpPr>
          <p:spPr>
            <a:xfrm>
              <a:off x="2105144" y="5861777"/>
              <a:ext cx="3890920" cy="2600877"/>
            </a:xfrm>
            <a:prstGeom prst="rect">
              <a:avLst/>
            </a:prstGeom>
            <a:solidFill>
              <a:srgbClr val="FDE0A0"/>
            </a:solidFill>
          </p:spPr>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804705" y="5861777"/>
              <a:ext cx="1300438" cy="2600877"/>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flipH="1">
              <a:off x="5962999" y="5861777"/>
              <a:ext cx="1300438" cy="2600877"/>
            </a:xfrm>
            <a:prstGeom prst="rect">
              <a:avLst/>
            </a:prstGeom>
          </p:spPr>
        </p:pic>
        <p:sp>
          <p:nvSpPr>
            <p:cNvPr id="11" name="AutoShape 11"/>
            <p:cNvSpPr/>
            <p:nvPr/>
          </p:nvSpPr>
          <p:spPr>
            <a:xfrm>
              <a:off x="1198956" y="3271585"/>
              <a:ext cx="5725803" cy="2590193"/>
            </a:xfrm>
            <a:prstGeom prst="rect">
              <a:avLst/>
            </a:prstGeom>
            <a:solidFill>
              <a:srgbClr val="628060"/>
            </a:solidFill>
          </p:spPr>
        </p:sp>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465900" y="687421"/>
              <a:ext cx="1300438" cy="2600877"/>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53348" y="1073573"/>
              <a:ext cx="2334027" cy="844493"/>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flipH="1">
              <a:off x="5344675" y="687421"/>
              <a:ext cx="1300438" cy="2600877"/>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419531" y="2352660"/>
              <a:ext cx="3043424" cy="1660050"/>
            </a:xfrm>
            <a:prstGeom prst="rect">
              <a:avLst/>
            </a:prstGeom>
          </p:spPr>
        </p:pic>
        <p:pic>
          <p:nvPicPr>
            <p:cNvPr id="16" name="Picture 1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436065" y="2106915"/>
              <a:ext cx="2407310" cy="2398556"/>
            </a:xfrm>
            <a:prstGeom prst="rect">
              <a:avLst/>
            </a:prstGeom>
          </p:spPr>
        </p:pic>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flipH="1">
              <a:off x="6835581" y="3271585"/>
              <a:ext cx="1295096" cy="2590193"/>
            </a:xfrm>
            <a:prstGeom prst="rect">
              <a:avLst/>
            </a:prstGeom>
          </p:spPr>
        </p:pic>
        <p:pic>
          <p:nvPicPr>
            <p:cNvPr id="18" name="Picture 18"/>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288228" y="0"/>
              <a:ext cx="2424271" cy="2384601"/>
            </a:xfrm>
            <a:prstGeom prst="rect">
              <a:avLst/>
            </a:prstGeom>
          </p:spPr>
        </p:pic>
        <p:sp>
          <p:nvSpPr>
            <p:cNvPr id="19" name="AutoShape 19"/>
            <p:cNvSpPr/>
            <p:nvPr/>
          </p:nvSpPr>
          <p:spPr>
            <a:xfrm>
              <a:off x="2021499" y="5861777"/>
              <a:ext cx="2821876" cy="2613577"/>
            </a:xfrm>
            <a:prstGeom prst="rect">
              <a:avLst/>
            </a:prstGeom>
            <a:solidFill>
              <a:srgbClr val="829B62"/>
            </a:solidFill>
          </p:spPr>
        </p:sp>
        <p:pic>
          <p:nvPicPr>
            <p:cNvPr id="20" name="Picture 2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2063133" y="4209050"/>
              <a:ext cx="4073887" cy="3586169"/>
            </a:xfrm>
            <a:prstGeom prst="rect">
              <a:avLst/>
            </a:prstGeom>
          </p:spPr>
        </p:pic>
        <p:pic>
          <p:nvPicPr>
            <p:cNvPr id="21" name="Picture 21"/>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295096" y="6346390"/>
              <a:ext cx="2211164" cy="1535754"/>
            </a:xfrm>
            <a:prstGeom prst="rect">
              <a:avLst/>
            </a:prstGeom>
          </p:spPr>
        </p:pic>
        <p:pic>
          <p:nvPicPr>
            <p:cNvPr id="22" name="Picture 22"/>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744077" y="2746619"/>
              <a:ext cx="1875096" cy="2409586"/>
            </a:xfrm>
            <a:prstGeom prst="rect">
              <a:avLst/>
            </a:prstGeom>
          </p:spPr>
        </p:pic>
        <p:pic>
          <p:nvPicPr>
            <p:cNvPr id="23" name="Picture 23"/>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flipH="1">
              <a:off x="1648585" y="2005315"/>
              <a:ext cx="1941176" cy="3007456"/>
            </a:xfrm>
            <a:prstGeom prst="rect">
              <a:avLst/>
            </a:prstGeom>
          </p:spPr>
        </p:pic>
        <p:pic>
          <p:nvPicPr>
            <p:cNvPr id="24" name="Picture 2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641531" y="77784"/>
              <a:ext cx="2334027" cy="844493"/>
            </a:xfrm>
            <a:prstGeom prst="rect">
              <a:avLst/>
            </a:prstGeom>
          </p:spPr>
        </p:pic>
        <p:pic>
          <p:nvPicPr>
            <p:cNvPr id="25" name="Picture 25"/>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6137031" y="3837819"/>
              <a:ext cx="1126407" cy="1447485"/>
            </a:xfrm>
            <a:prstGeom prst="rect">
              <a:avLst/>
            </a:prstGeom>
          </p:spPr>
        </p:pic>
        <p:pic>
          <p:nvPicPr>
            <p:cNvPr id="26" name="Picture 26"/>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5385906" y="3439743"/>
              <a:ext cx="1260471" cy="1952843"/>
            </a:xfrm>
            <a:prstGeom prst="rect">
              <a:avLst/>
            </a:prstGeom>
          </p:spPr>
        </p:pic>
        <p:pic>
          <p:nvPicPr>
            <p:cNvPr id="27" name="Picture 27"/>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3785086" y="4505471"/>
              <a:ext cx="2703269" cy="2289458"/>
            </a:xfrm>
            <a:prstGeom prst="rect">
              <a:avLst/>
            </a:prstGeom>
          </p:spPr>
        </p:pic>
        <p:pic>
          <p:nvPicPr>
            <p:cNvPr id="28" name="Picture 28"/>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r="1063" b="19705"/>
            <a:stretch>
              <a:fillRect/>
            </a:stretch>
          </p:blipFill>
          <p:spPr>
            <a:xfrm>
              <a:off x="2021499" y="7232399"/>
              <a:ext cx="4129989" cy="1242955"/>
            </a:xfrm>
            <a:prstGeom prst="rect">
              <a:avLst/>
            </a:prstGeom>
          </p:spPr>
        </p:pic>
        <p:pic>
          <p:nvPicPr>
            <p:cNvPr id="29" name="Picture 29"/>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rot="806744">
              <a:off x="2549642" y="7072840"/>
              <a:ext cx="1086480" cy="1409348"/>
            </a:xfrm>
            <a:prstGeom prst="rect">
              <a:avLst/>
            </a:prstGeom>
          </p:spPr>
        </p:pic>
        <p:pic>
          <p:nvPicPr>
            <p:cNvPr id="30" name="Picture 30"/>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rot="-1585154">
              <a:off x="1749602" y="7380839"/>
              <a:ext cx="1086480" cy="1409348"/>
            </a:xfrm>
            <a:prstGeom prst="rect">
              <a:avLst/>
            </a:prstGeom>
          </p:spPr>
        </p:pic>
      </p:grpSp>
      <p:pic>
        <p:nvPicPr>
          <p:cNvPr id="31" name="Picture 11">
            <a:extLst>
              <a:ext uri="{FF2B5EF4-FFF2-40B4-BE49-F238E27FC236}">
                <a16:creationId xmlns:a16="http://schemas.microsoft.com/office/drawing/2014/main" id="{6853FA06-2DC9-495B-A9DF-1D46C0BAFE7B}"/>
              </a:ext>
            </a:extLst>
          </p:cNvPr>
          <p:cNvPicPr>
            <a:picLocks noChangeAspect="1"/>
          </p:cNvPicPr>
          <p:nvPr/>
        </p:nvPicPr>
        <p:blipFill>
          <a:blip r:embed="rId34"/>
          <a:srcRect/>
          <a:stretch>
            <a:fillRect/>
          </a:stretch>
        </p:blipFill>
        <p:spPr>
          <a:xfrm>
            <a:off x="22316" y="3374382"/>
            <a:ext cx="3416365" cy="3467650"/>
          </a:xfrm>
          <a:prstGeom prst="rect">
            <a:avLst/>
          </a:prstGeom>
        </p:spPr>
      </p:pic>
      <p:pic>
        <p:nvPicPr>
          <p:cNvPr id="32" name="Picture 10">
            <a:extLst>
              <a:ext uri="{FF2B5EF4-FFF2-40B4-BE49-F238E27FC236}">
                <a16:creationId xmlns:a16="http://schemas.microsoft.com/office/drawing/2014/main" id="{4AA51013-37CA-47D4-AA29-DABC3F0172C4}"/>
              </a:ext>
            </a:extLst>
          </p:cNvPr>
          <p:cNvPicPr>
            <a:picLocks noChangeAspect="1"/>
          </p:cNvPicPr>
          <p:nvPr/>
        </p:nvPicPr>
        <p:blipFill>
          <a:blip r:embed="rId35"/>
          <a:srcRect/>
          <a:stretch>
            <a:fillRect/>
          </a:stretch>
        </p:blipFill>
        <p:spPr>
          <a:xfrm>
            <a:off x="9087021" y="3817726"/>
            <a:ext cx="3280472" cy="3149253"/>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22464" y="4644033"/>
            <a:ext cx="5947073" cy="962599"/>
            <a:chOff x="0" y="144661"/>
            <a:chExt cx="11894146" cy="1925199"/>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40974">
              <a:off x="3185738" y="144661"/>
              <a:ext cx="5411812" cy="1099153"/>
            </a:xfrm>
            <a:prstGeom prst="rect">
              <a:avLst/>
            </a:prstGeom>
          </p:spPr>
        </p:pic>
        <p:sp>
          <p:nvSpPr>
            <p:cNvPr id="4" name="TextBox 4"/>
            <p:cNvSpPr txBox="1"/>
            <p:nvPr/>
          </p:nvSpPr>
          <p:spPr>
            <a:xfrm>
              <a:off x="3610274" y="343079"/>
              <a:ext cx="4775200" cy="563104"/>
            </a:xfrm>
            <a:prstGeom prst="rect">
              <a:avLst/>
            </a:prstGeom>
          </p:spPr>
          <p:txBody>
            <a:bodyPr wrap="square" lIns="0" tIns="0" rIns="0" bIns="0" rtlCol="0" anchor="t">
              <a:spAutoFit/>
            </a:bodyPr>
            <a:lstStyle/>
            <a:p>
              <a:pPr algn="ctr">
                <a:lnSpc>
                  <a:spcPts val="2427"/>
                </a:lnSpc>
                <a:spcBef>
                  <a:spcPct val="0"/>
                </a:spcBef>
              </a:pPr>
              <a:r>
                <a:rPr lang="en-US" sz="1733">
                  <a:solidFill>
                    <a:srgbClr val="493423"/>
                  </a:solidFill>
                  <a:latin typeface="Now Bold"/>
                </a:rPr>
                <a:t>Lãnh chúa, giáo hội</a:t>
              </a:r>
            </a:p>
          </p:txBody>
        </p:sp>
        <p:sp>
          <p:nvSpPr>
            <p:cNvPr id="5" name="TextBox 5"/>
            <p:cNvSpPr txBox="1"/>
            <p:nvPr/>
          </p:nvSpPr>
          <p:spPr>
            <a:xfrm>
              <a:off x="0" y="1529968"/>
              <a:ext cx="11894146" cy="539892"/>
            </a:xfrm>
            <a:prstGeom prst="rect">
              <a:avLst/>
            </a:prstGeom>
          </p:spPr>
          <p:txBody>
            <a:bodyPr lIns="0" tIns="0" rIns="0" bIns="0" rtlCol="0" anchor="t">
              <a:spAutoFit/>
            </a:bodyPr>
            <a:lstStyle/>
            <a:p>
              <a:pPr algn="ctr">
                <a:lnSpc>
                  <a:spcPts val="2333"/>
                </a:lnSpc>
              </a:pPr>
              <a:r>
                <a:rPr lang="vi-VN" sz="1667">
                  <a:solidFill>
                    <a:srgbClr val="493423"/>
                  </a:solidFill>
                  <a:latin typeface="Now"/>
                </a:rPr>
                <a:t>xây dựng hoặc phục hồi những đô thị cổ đại</a:t>
              </a:r>
              <a:endParaRPr lang="en-US" sz="1666">
                <a:solidFill>
                  <a:srgbClr val="493423"/>
                </a:solidFill>
                <a:latin typeface="Now"/>
              </a:endParaRPr>
            </a:p>
          </p:txBody>
        </p:sp>
      </p:grpSp>
      <p:pic>
        <p:nvPicPr>
          <p:cNvPr id="12" name="Picture 21">
            <a:extLst>
              <a:ext uri="{FF2B5EF4-FFF2-40B4-BE49-F238E27FC236}">
                <a16:creationId xmlns:a16="http://schemas.microsoft.com/office/drawing/2014/main" id="{0C50CAC9-9801-4BA5-AA25-CE73D2DF0D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508008" y="2689771"/>
            <a:ext cx="1683993" cy="2743200"/>
          </a:xfrm>
          <a:prstGeom prst="rect">
            <a:avLst/>
          </a:prstGeom>
        </p:spPr>
      </p:pic>
      <p:pic>
        <p:nvPicPr>
          <p:cNvPr id="13" name="Picture 20">
            <a:extLst>
              <a:ext uri="{FF2B5EF4-FFF2-40B4-BE49-F238E27FC236}">
                <a16:creationId xmlns:a16="http://schemas.microsoft.com/office/drawing/2014/main" id="{E9923783-1181-4C2C-9669-33165D32DD7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96904" y="2593486"/>
            <a:ext cx="1900289" cy="2743200"/>
          </a:xfrm>
          <a:prstGeom prst="rect">
            <a:avLst/>
          </a:prstGeom>
        </p:spPr>
      </p:pic>
      <p:pic>
        <p:nvPicPr>
          <p:cNvPr id="14" name="Picture 22">
            <a:extLst>
              <a:ext uri="{FF2B5EF4-FFF2-40B4-BE49-F238E27FC236}">
                <a16:creationId xmlns:a16="http://schemas.microsoft.com/office/drawing/2014/main" id="{70D24C2D-03B2-48F0-8BB3-14D044DA621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332482" y="-814270"/>
            <a:ext cx="7577838" cy="520976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FBB15D6-82C8-4C21-95F0-9DBEF489792B}"/>
              </a:ext>
            </a:extLst>
          </p:cNvPr>
          <p:cNvSpPr/>
          <p:nvPr/>
        </p:nvSpPr>
        <p:spPr>
          <a:xfrm>
            <a:off x="160937" y="3726711"/>
            <a:ext cx="2208029" cy="2854842"/>
          </a:xfrm>
          <a:custGeom>
            <a:avLst/>
            <a:gdLst>
              <a:gd name="connsiteX0" fmla="*/ 0 w 2208029"/>
              <a:gd name="connsiteY0" fmla="*/ 368012 h 2854842"/>
              <a:gd name="connsiteX1" fmla="*/ 368012 w 2208029"/>
              <a:gd name="connsiteY1" fmla="*/ 0 h 2854842"/>
              <a:gd name="connsiteX2" fmla="*/ 858680 w 2208029"/>
              <a:gd name="connsiteY2" fmla="*/ 0 h 2854842"/>
              <a:gd name="connsiteX3" fmla="*/ 1334629 w 2208029"/>
              <a:gd name="connsiteY3" fmla="*/ 0 h 2854842"/>
              <a:gd name="connsiteX4" fmla="*/ 1840017 w 2208029"/>
              <a:gd name="connsiteY4" fmla="*/ 0 h 2854842"/>
              <a:gd name="connsiteX5" fmla="*/ 2208029 w 2208029"/>
              <a:gd name="connsiteY5" fmla="*/ 368012 h 2854842"/>
              <a:gd name="connsiteX6" fmla="*/ 2208029 w 2208029"/>
              <a:gd name="connsiteY6" fmla="*/ 897717 h 2854842"/>
              <a:gd name="connsiteX7" fmla="*/ 2208029 w 2208029"/>
              <a:gd name="connsiteY7" fmla="*/ 1427421 h 2854842"/>
              <a:gd name="connsiteX8" fmla="*/ 2208029 w 2208029"/>
              <a:gd name="connsiteY8" fmla="*/ 1935937 h 2854842"/>
              <a:gd name="connsiteX9" fmla="*/ 2208029 w 2208029"/>
              <a:gd name="connsiteY9" fmla="*/ 2486830 h 2854842"/>
              <a:gd name="connsiteX10" fmla="*/ 1840017 w 2208029"/>
              <a:gd name="connsiteY10" fmla="*/ 2854842 h 2854842"/>
              <a:gd name="connsiteX11" fmla="*/ 1334629 w 2208029"/>
              <a:gd name="connsiteY11" fmla="*/ 2854842 h 2854842"/>
              <a:gd name="connsiteX12" fmla="*/ 858680 w 2208029"/>
              <a:gd name="connsiteY12" fmla="*/ 2854842 h 2854842"/>
              <a:gd name="connsiteX13" fmla="*/ 368012 w 2208029"/>
              <a:gd name="connsiteY13" fmla="*/ 2854842 h 2854842"/>
              <a:gd name="connsiteX14" fmla="*/ 0 w 2208029"/>
              <a:gd name="connsiteY14" fmla="*/ 2486830 h 2854842"/>
              <a:gd name="connsiteX15" fmla="*/ 0 w 2208029"/>
              <a:gd name="connsiteY15" fmla="*/ 1999502 h 2854842"/>
              <a:gd name="connsiteX16" fmla="*/ 0 w 2208029"/>
              <a:gd name="connsiteY16" fmla="*/ 1448609 h 2854842"/>
              <a:gd name="connsiteX17" fmla="*/ 0 w 2208029"/>
              <a:gd name="connsiteY17" fmla="*/ 897717 h 2854842"/>
              <a:gd name="connsiteX18" fmla="*/ 0 w 2208029"/>
              <a:gd name="connsiteY18" fmla="*/ 368012 h 285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08029" h="2854842" fill="none" extrusionOk="0">
                <a:moveTo>
                  <a:pt x="0" y="368012"/>
                </a:moveTo>
                <a:cubicBezTo>
                  <a:pt x="35535" y="139993"/>
                  <a:pt x="137246" y="-44480"/>
                  <a:pt x="368012" y="0"/>
                </a:cubicBezTo>
                <a:cubicBezTo>
                  <a:pt x="522665" y="-4940"/>
                  <a:pt x="646733" y="23194"/>
                  <a:pt x="858680" y="0"/>
                </a:cubicBezTo>
                <a:cubicBezTo>
                  <a:pt x="1070627" y="-23194"/>
                  <a:pt x="1226007" y="2523"/>
                  <a:pt x="1334629" y="0"/>
                </a:cubicBezTo>
                <a:cubicBezTo>
                  <a:pt x="1443251" y="-2523"/>
                  <a:pt x="1658015" y="46364"/>
                  <a:pt x="1840017" y="0"/>
                </a:cubicBezTo>
                <a:cubicBezTo>
                  <a:pt x="1995727" y="31849"/>
                  <a:pt x="2265932" y="147598"/>
                  <a:pt x="2208029" y="368012"/>
                </a:cubicBezTo>
                <a:cubicBezTo>
                  <a:pt x="2236251" y="497522"/>
                  <a:pt x="2197286" y="676596"/>
                  <a:pt x="2208029" y="897717"/>
                </a:cubicBezTo>
                <a:cubicBezTo>
                  <a:pt x="2218772" y="1118838"/>
                  <a:pt x="2202734" y="1238528"/>
                  <a:pt x="2208029" y="1427421"/>
                </a:cubicBezTo>
                <a:cubicBezTo>
                  <a:pt x="2213324" y="1616314"/>
                  <a:pt x="2189009" y="1753704"/>
                  <a:pt x="2208029" y="1935937"/>
                </a:cubicBezTo>
                <a:cubicBezTo>
                  <a:pt x="2227049" y="2118170"/>
                  <a:pt x="2176110" y="2319550"/>
                  <a:pt x="2208029" y="2486830"/>
                </a:cubicBezTo>
                <a:cubicBezTo>
                  <a:pt x="2191667" y="2699557"/>
                  <a:pt x="2025840" y="2821639"/>
                  <a:pt x="1840017" y="2854842"/>
                </a:cubicBezTo>
                <a:cubicBezTo>
                  <a:pt x="1723611" y="2896382"/>
                  <a:pt x="1502188" y="2825298"/>
                  <a:pt x="1334629" y="2854842"/>
                </a:cubicBezTo>
                <a:cubicBezTo>
                  <a:pt x="1167070" y="2884386"/>
                  <a:pt x="1040953" y="2847955"/>
                  <a:pt x="858680" y="2854842"/>
                </a:cubicBezTo>
                <a:cubicBezTo>
                  <a:pt x="676407" y="2861729"/>
                  <a:pt x="539378" y="2826886"/>
                  <a:pt x="368012" y="2854842"/>
                </a:cubicBezTo>
                <a:cubicBezTo>
                  <a:pt x="193675" y="2851433"/>
                  <a:pt x="3223" y="2681755"/>
                  <a:pt x="0" y="2486830"/>
                </a:cubicBezTo>
                <a:cubicBezTo>
                  <a:pt x="-5170" y="2296389"/>
                  <a:pt x="10378" y="2236670"/>
                  <a:pt x="0" y="1999502"/>
                </a:cubicBezTo>
                <a:cubicBezTo>
                  <a:pt x="-10378" y="1762334"/>
                  <a:pt x="10774" y="1662796"/>
                  <a:pt x="0" y="1448609"/>
                </a:cubicBezTo>
                <a:cubicBezTo>
                  <a:pt x="-10774" y="1234422"/>
                  <a:pt x="41872" y="1029975"/>
                  <a:pt x="0" y="897717"/>
                </a:cubicBezTo>
                <a:cubicBezTo>
                  <a:pt x="-41872" y="765459"/>
                  <a:pt x="40061" y="503055"/>
                  <a:pt x="0" y="368012"/>
                </a:cubicBezTo>
                <a:close/>
              </a:path>
              <a:path w="2208029" h="2854842" stroke="0" extrusionOk="0">
                <a:moveTo>
                  <a:pt x="0" y="368012"/>
                </a:moveTo>
                <a:cubicBezTo>
                  <a:pt x="-26506" y="139316"/>
                  <a:pt x="134532" y="-7881"/>
                  <a:pt x="368012" y="0"/>
                </a:cubicBezTo>
                <a:cubicBezTo>
                  <a:pt x="524862" y="-5764"/>
                  <a:pt x="663461" y="43731"/>
                  <a:pt x="873400" y="0"/>
                </a:cubicBezTo>
                <a:cubicBezTo>
                  <a:pt x="1083339" y="-43731"/>
                  <a:pt x="1180956" y="40171"/>
                  <a:pt x="1334629" y="0"/>
                </a:cubicBezTo>
                <a:cubicBezTo>
                  <a:pt x="1488302" y="-40171"/>
                  <a:pt x="1667067" y="59492"/>
                  <a:pt x="1840017" y="0"/>
                </a:cubicBezTo>
                <a:cubicBezTo>
                  <a:pt x="2002343" y="26788"/>
                  <a:pt x="2195300" y="130136"/>
                  <a:pt x="2208029" y="368012"/>
                </a:cubicBezTo>
                <a:cubicBezTo>
                  <a:pt x="2221066" y="564069"/>
                  <a:pt x="2160335" y="705482"/>
                  <a:pt x="2208029" y="855340"/>
                </a:cubicBezTo>
                <a:cubicBezTo>
                  <a:pt x="2255723" y="1005198"/>
                  <a:pt x="2203761" y="1162258"/>
                  <a:pt x="2208029" y="1427421"/>
                </a:cubicBezTo>
                <a:cubicBezTo>
                  <a:pt x="2212297" y="1692584"/>
                  <a:pt x="2207661" y="1800747"/>
                  <a:pt x="2208029" y="1978314"/>
                </a:cubicBezTo>
                <a:cubicBezTo>
                  <a:pt x="2208397" y="2155881"/>
                  <a:pt x="2193987" y="2358897"/>
                  <a:pt x="2208029" y="2486830"/>
                </a:cubicBezTo>
                <a:cubicBezTo>
                  <a:pt x="2216082" y="2680264"/>
                  <a:pt x="2040367" y="2851294"/>
                  <a:pt x="1840017" y="2854842"/>
                </a:cubicBezTo>
                <a:cubicBezTo>
                  <a:pt x="1666698" y="2874118"/>
                  <a:pt x="1493419" y="2836845"/>
                  <a:pt x="1364069" y="2854842"/>
                </a:cubicBezTo>
                <a:cubicBezTo>
                  <a:pt x="1234719" y="2872839"/>
                  <a:pt x="1015129" y="2804014"/>
                  <a:pt x="888120" y="2854842"/>
                </a:cubicBezTo>
                <a:cubicBezTo>
                  <a:pt x="761111" y="2905670"/>
                  <a:pt x="523398" y="2803175"/>
                  <a:pt x="368012" y="2854842"/>
                </a:cubicBezTo>
                <a:cubicBezTo>
                  <a:pt x="152379" y="2888507"/>
                  <a:pt x="-10296" y="2693223"/>
                  <a:pt x="0" y="2486830"/>
                </a:cubicBezTo>
                <a:cubicBezTo>
                  <a:pt x="-11932" y="2357889"/>
                  <a:pt x="18367" y="2130368"/>
                  <a:pt x="0" y="1978314"/>
                </a:cubicBezTo>
                <a:cubicBezTo>
                  <a:pt x="-18367" y="1826260"/>
                  <a:pt x="17455" y="1642890"/>
                  <a:pt x="0" y="1490986"/>
                </a:cubicBezTo>
                <a:cubicBezTo>
                  <a:pt x="-17455" y="1339082"/>
                  <a:pt x="34800" y="1136995"/>
                  <a:pt x="0" y="940093"/>
                </a:cubicBezTo>
                <a:cubicBezTo>
                  <a:pt x="-34800" y="743191"/>
                  <a:pt x="58792" y="582782"/>
                  <a:pt x="0" y="368012"/>
                </a:cubicBezTo>
                <a:close/>
              </a:path>
            </a:pathLst>
          </a:custGeom>
          <a:solidFill>
            <a:srgbClr val="5DC8D2"/>
          </a:solidFill>
          <a:ln>
            <a:solidFill>
              <a:schemeClr val="tx1"/>
            </a:solidFill>
            <a:extLst>
              <a:ext uri="{C807C97D-BFC1-408E-A445-0C87EB9F89A2}">
                <ask:lineSketchStyleProps xmlns:ask="http://schemas.microsoft.com/office/drawing/2018/sketchyshapes" sd="214180831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98" name="Picture 2" descr="Travelling Hot Air Balloon Sticker by SlugBugg">
            <a:extLst>
              <a:ext uri="{FF2B5EF4-FFF2-40B4-BE49-F238E27FC236}">
                <a16:creationId xmlns:a16="http://schemas.microsoft.com/office/drawing/2014/main" id="{654048BB-39EE-470B-A12C-842CB199FC3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3978" y="1975883"/>
            <a:ext cx="2480931" cy="248093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63AEBDFE-10D9-4778-960A-E6F44CA95A77}"/>
              </a:ext>
            </a:extLst>
          </p:cNvPr>
          <p:cNvSpPr/>
          <p:nvPr/>
        </p:nvSpPr>
        <p:spPr>
          <a:xfrm>
            <a:off x="3165964" y="3726710"/>
            <a:ext cx="2208029" cy="2854842"/>
          </a:xfrm>
          <a:custGeom>
            <a:avLst/>
            <a:gdLst>
              <a:gd name="connsiteX0" fmla="*/ 0 w 2208029"/>
              <a:gd name="connsiteY0" fmla="*/ 368012 h 2854842"/>
              <a:gd name="connsiteX1" fmla="*/ 368012 w 2208029"/>
              <a:gd name="connsiteY1" fmla="*/ 0 h 2854842"/>
              <a:gd name="connsiteX2" fmla="*/ 888120 w 2208029"/>
              <a:gd name="connsiteY2" fmla="*/ 0 h 2854842"/>
              <a:gd name="connsiteX3" fmla="*/ 1364069 w 2208029"/>
              <a:gd name="connsiteY3" fmla="*/ 0 h 2854842"/>
              <a:gd name="connsiteX4" fmla="*/ 1840017 w 2208029"/>
              <a:gd name="connsiteY4" fmla="*/ 0 h 2854842"/>
              <a:gd name="connsiteX5" fmla="*/ 2208029 w 2208029"/>
              <a:gd name="connsiteY5" fmla="*/ 368012 h 2854842"/>
              <a:gd name="connsiteX6" fmla="*/ 2208029 w 2208029"/>
              <a:gd name="connsiteY6" fmla="*/ 855340 h 2854842"/>
              <a:gd name="connsiteX7" fmla="*/ 2208029 w 2208029"/>
              <a:gd name="connsiteY7" fmla="*/ 1363856 h 2854842"/>
              <a:gd name="connsiteX8" fmla="*/ 2208029 w 2208029"/>
              <a:gd name="connsiteY8" fmla="*/ 1914749 h 2854842"/>
              <a:gd name="connsiteX9" fmla="*/ 2208029 w 2208029"/>
              <a:gd name="connsiteY9" fmla="*/ 2486830 h 2854842"/>
              <a:gd name="connsiteX10" fmla="*/ 1840017 w 2208029"/>
              <a:gd name="connsiteY10" fmla="*/ 2854842 h 2854842"/>
              <a:gd name="connsiteX11" fmla="*/ 1364069 w 2208029"/>
              <a:gd name="connsiteY11" fmla="*/ 2854842 h 2854842"/>
              <a:gd name="connsiteX12" fmla="*/ 917561 w 2208029"/>
              <a:gd name="connsiteY12" fmla="*/ 2854842 h 2854842"/>
              <a:gd name="connsiteX13" fmla="*/ 368012 w 2208029"/>
              <a:gd name="connsiteY13" fmla="*/ 2854842 h 2854842"/>
              <a:gd name="connsiteX14" fmla="*/ 0 w 2208029"/>
              <a:gd name="connsiteY14" fmla="*/ 2486830 h 2854842"/>
              <a:gd name="connsiteX15" fmla="*/ 0 w 2208029"/>
              <a:gd name="connsiteY15" fmla="*/ 2020690 h 2854842"/>
              <a:gd name="connsiteX16" fmla="*/ 0 w 2208029"/>
              <a:gd name="connsiteY16" fmla="*/ 1512174 h 2854842"/>
              <a:gd name="connsiteX17" fmla="*/ 0 w 2208029"/>
              <a:gd name="connsiteY17" fmla="*/ 1046034 h 2854842"/>
              <a:gd name="connsiteX18" fmla="*/ 0 w 2208029"/>
              <a:gd name="connsiteY18" fmla="*/ 368012 h 285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08029" h="2854842" fill="none" extrusionOk="0">
                <a:moveTo>
                  <a:pt x="0" y="368012"/>
                </a:moveTo>
                <a:cubicBezTo>
                  <a:pt x="27499" y="133623"/>
                  <a:pt x="129649" y="-8252"/>
                  <a:pt x="368012" y="0"/>
                </a:cubicBezTo>
                <a:cubicBezTo>
                  <a:pt x="507806" y="-27553"/>
                  <a:pt x="759237" y="5900"/>
                  <a:pt x="888120" y="0"/>
                </a:cubicBezTo>
                <a:cubicBezTo>
                  <a:pt x="1017003" y="-5900"/>
                  <a:pt x="1204719" y="15627"/>
                  <a:pt x="1364069" y="0"/>
                </a:cubicBezTo>
                <a:cubicBezTo>
                  <a:pt x="1523419" y="-15627"/>
                  <a:pt x="1715865" y="13522"/>
                  <a:pt x="1840017" y="0"/>
                </a:cubicBezTo>
                <a:cubicBezTo>
                  <a:pt x="2023419" y="-3193"/>
                  <a:pt x="2228567" y="171046"/>
                  <a:pt x="2208029" y="368012"/>
                </a:cubicBezTo>
                <a:cubicBezTo>
                  <a:pt x="2258938" y="491228"/>
                  <a:pt x="2203265" y="645102"/>
                  <a:pt x="2208029" y="855340"/>
                </a:cubicBezTo>
                <a:cubicBezTo>
                  <a:pt x="2212793" y="1065578"/>
                  <a:pt x="2192380" y="1125016"/>
                  <a:pt x="2208029" y="1363856"/>
                </a:cubicBezTo>
                <a:cubicBezTo>
                  <a:pt x="2223678" y="1602696"/>
                  <a:pt x="2166609" y="1713629"/>
                  <a:pt x="2208029" y="1914749"/>
                </a:cubicBezTo>
                <a:cubicBezTo>
                  <a:pt x="2249449" y="2115869"/>
                  <a:pt x="2161875" y="2258422"/>
                  <a:pt x="2208029" y="2486830"/>
                </a:cubicBezTo>
                <a:cubicBezTo>
                  <a:pt x="2220345" y="2700709"/>
                  <a:pt x="2058250" y="2866454"/>
                  <a:pt x="1840017" y="2854842"/>
                </a:cubicBezTo>
                <a:cubicBezTo>
                  <a:pt x="1653921" y="2885691"/>
                  <a:pt x="1591745" y="2801122"/>
                  <a:pt x="1364069" y="2854842"/>
                </a:cubicBezTo>
                <a:cubicBezTo>
                  <a:pt x="1136393" y="2908562"/>
                  <a:pt x="1078683" y="2847537"/>
                  <a:pt x="917561" y="2854842"/>
                </a:cubicBezTo>
                <a:cubicBezTo>
                  <a:pt x="756439" y="2862147"/>
                  <a:pt x="504072" y="2799056"/>
                  <a:pt x="368012" y="2854842"/>
                </a:cubicBezTo>
                <a:cubicBezTo>
                  <a:pt x="156180" y="2851731"/>
                  <a:pt x="-8609" y="2634838"/>
                  <a:pt x="0" y="2486830"/>
                </a:cubicBezTo>
                <a:cubicBezTo>
                  <a:pt x="-10796" y="2341249"/>
                  <a:pt x="54249" y="2149481"/>
                  <a:pt x="0" y="2020690"/>
                </a:cubicBezTo>
                <a:cubicBezTo>
                  <a:pt x="-54249" y="1891899"/>
                  <a:pt x="22597" y="1632254"/>
                  <a:pt x="0" y="1512174"/>
                </a:cubicBezTo>
                <a:cubicBezTo>
                  <a:pt x="-22597" y="1392094"/>
                  <a:pt x="8602" y="1275620"/>
                  <a:pt x="0" y="1046034"/>
                </a:cubicBezTo>
                <a:cubicBezTo>
                  <a:pt x="-8602" y="816448"/>
                  <a:pt x="75303" y="567530"/>
                  <a:pt x="0" y="368012"/>
                </a:cubicBezTo>
                <a:close/>
              </a:path>
              <a:path w="2208029" h="2854842" stroke="0" extrusionOk="0">
                <a:moveTo>
                  <a:pt x="0" y="368012"/>
                </a:moveTo>
                <a:cubicBezTo>
                  <a:pt x="-5107" y="158869"/>
                  <a:pt x="170010" y="-49514"/>
                  <a:pt x="368012" y="0"/>
                </a:cubicBezTo>
                <a:cubicBezTo>
                  <a:pt x="605481" y="-38891"/>
                  <a:pt x="689237" y="48716"/>
                  <a:pt x="843960" y="0"/>
                </a:cubicBezTo>
                <a:cubicBezTo>
                  <a:pt x="998683" y="-48716"/>
                  <a:pt x="1150276" y="4545"/>
                  <a:pt x="1290468" y="0"/>
                </a:cubicBezTo>
                <a:cubicBezTo>
                  <a:pt x="1430660" y="-4545"/>
                  <a:pt x="1658350" y="30616"/>
                  <a:pt x="1840017" y="0"/>
                </a:cubicBezTo>
                <a:cubicBezTo>
                  <a:pt x="2015835" y="-33257"/>
                  <a:pt x="2212351" y="158885"/>
                  <a:pt x="2208029" y="368012"/>
                </a:cubicBezTo>
                <a:cubicBezTo>
                  <a:pt x="2268205" y="485552"/>
                  <a:pt x="2172045" y="674928"/>
                  <a:pt x="2208029" y="918905"/>
                </a:cubicBezTo>
                <a:cubicBezTo>
                  <a:pt x="2244013" y="1162882"/>
                  <a:pt x="2153784" y="1245666"/>
                  <a:pt x="2208029" y="1469797"/>
                </a:cubicBezTo>
                <a:cubicBezTo>
                  <a:pt x="2262274" y="1693928"/>
                  <a:pt x="2202997" y="1756610"/>
                  <a:pt x="2208029" y="1999502"/>
                </a:cubicBezTo>
                <a:cubicBezTo>
                  <a:pt x="2213061" y="2242394"/>
                  <a:pt x="2157741" y="2385545"/>
                  <a:pt x="2208029" y="2486830"/>
                </a:cubicBezTo>
                <a:cubicBezTo>
                  <a:pt x="2178975" y="2673421"/>
                  <a:pt x="2009212" y="2815113"/>
                  <a:pt x="1840017" y="2854842"/>
                </a:cubicBezTo>
                <a:cubicBezTo>
                  <a:pt x="1653941" y="2885804"/>
                  <a:pt x="1532370" y="2797887"/>
                  <a:pt x="1319909" y="2854842"/>
                </a:cubicBezTo>
                <a:cubicBezTo>
                  <a:pt x="1107448" y="2911797"/>
                  <a:pt x="1033479" y="2852412"/>
                  <a:pt x="858680" y="2854842"/>
                </a:cubicBezTo>
                <a:cubicBezTo>
                  <a:pt x="683881" y="2857272"/>
                  <a:pt x="514577" y="2851143"/>
                  <a:pt x="368012" y="2854842"/>
                </a:cubicBezTo>
                <a:cubicBezTo>
                  <a:pt x="175820" y="2854469"/>
                  <a:pt x="-18210" y="2663039"/>
                  <a:pt x="0" y="2486830"/>
                </a:cubicBezTo>
                <a:cubicBezTo>
                  <a:pt x="-52340" y="2223536"/>
                  <a:pt x="2226" y="2053996"/>
                  <a:pt x="0" y="1935937"/>
                </a:cubicBezTo>
                <a:cubicBezTo>
                  <a:pt x="-2226" y="1817878"/>
                  <a:pt x="13494" y="1631304"/>
                  <a:pt x="0" y="1427421"/>
                </a:cubicBezTo>
                <a:cubicBezTo>
                  <a:pt x="-13494" y="1223538"/>
                  <a:pt x="269" y="1073405"/>
                  <a:pt x="0" y="855340"/>
                </a:cubicBezTo>
                <a:cubicBezTo>
                  <a:pt x="-269" y="637275"/>
                  <a:pt x="34012" y="540879"/>
                  <a:pt x="0" y="368012"/>
                </a:cubicBezTo>
                <a:close/>
              </a:path>
            </a:pathLst>
          </a:custGeom>
          <a:solidFill>
            <a:srgbClr val="78AC92"/>
          </a:solidFill>
          <a:ln>
            <a:solidFill>
              <a:schemeClr val="tx1"/>
            </a:solidFill>
            <a:extLst>
              <a:ext uri="{C807C97D-BFC1-408E-A445-0C87EB9F89A2}">
                <ask:lineSketchStyleProps xmlns:ask="http://schemas.microsoft.com/office/drawing/2018/sketchyshapes" sd="1485395166">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2" descr="Travelling Hot Air Balloon Sticker by SlugBugg">
            <a:extLst>
              <a:ext uri="{FF2B5EF4-FFF2-40B4-BE49-F238E27FC236}">
                <a16:creationId xmlns:a16="http://schemas.microsoft.com/office/drawing/2014/main" id="{2C107078-3943-4730-85E8-86DAC4D1DC7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49005" y="1975882"/>
            <a:ext cx="2480931" cy="248093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0F876F5A-4271-4640-92CA-DC6BF7C09914}"/>
              </a:ext>
            </a:extLst>
          </p:cNvPr>
          <p:cNvSpPr/>
          <p:nvPr/>
        </p:nvSpPr>
        <p:spPr>
          <a:xfrm>
            <a:off x="9712919" y="3726710"/>
            <a:ext cx="2208029" cy="2854842"/>
          </a:xfrm>
          <a:custGeom>
            <a:avLst/>
            <a:gdLst>
              <a:gd name="connsiteX0" fmla="*/ 0 w 2208029"/>
              <a:gd name="connsiteY0" fmla="*/ 368012 h 2854842"/>
              <a:gd name="connsiteX1" fmla="*/ 368012 w 2208029"/>
              <a:gd name="connsiteY1" fmla="*/ 0 h 2854842"/>
              <a:gd name="connsiteX2" fmla="*/ 843960 w 2208029"/>
              <a:gd name="connsiteY2" fmla="*/ 0 h 2854842"/>
              <a:gd name="connsiteX3" fmla="*/ 1364069 w 2208029"/>
              <a:gd name="connsiteY3" fmla="*/ 0 h 2854842"/>
              <a:gd name="connsiteX4" fmla="*/ 1840017 w 2208029"/>
              <a:gd name="connsiteY4" fmla="*/ 0 h 2854842"/>
              <a:gd name="connsiteX5" fmla="*/ 2208029 w 2208029"/>
              <a:gd name="connsiteY5" fmla="*/ 368012 h 2854842"/>
              <a:gd name="connsiteX6" fmla="*/ 2208029 w 2208029"/>
              <a:gd name="connsiteY6" fmla="*/ 834152 h 2854842"/>
              <a:gd name="connsiteX7" fmla="*/ 2208029 w 2208029"/>
              <a:gd name="connsiteY7" fmla="*/ 1363856 h 2854842"/>
              <a:gd name="connsiteX8" fmla="*/ 2208029 w 2208029"/>
              <a:gd name="connsiteY8" fmla="*/ 1914749 h 2854842"/>
              <a:gd name="connsiteX9" fmla="*/ 2208029 w 2208029"/>
              <a:gd name="connsiteY9" fmla="*/ 2486830 h 2854842"/>
              <a:gd name="connsiteX10" fmla="*/ 1840017 w 2208029"/>
              <a:gd name="connsiteY10" fmla="*/ 2854842 h 2854842"/>
              <a:gd name="connsiteX11" fmla="*/ 1349349 w 2208029"/>
              <a:gd name="connsiteY11" fmla="*/ 2854842 h 2854842"/>
              <a:gd name="connsiteX12" fmla="*/ 902840 w 2208029"/>
              <a:gd name="connsiteY12" fmla="*/ 2854842 h 2854842"/>
              <a:gd name="connsiteX13" fmla="*/ 368012 w 2208029"/>
              <a:gd name="connsiteY13" fmla="*/ 2854842 h 2854842"/>
              <a:gd name="connsiteX14" fmla="*/ 0 w 2208029"/>
              <a:gd name="connsiteY14" fmla="*/ 2486830 h 2854842"/>
              <a:gd name="connsiteX15" fmla="*/ 0 w 2208029"/>
              <a:gd name="connsiteY15" fmla="*/ 1957126 h 2854842"/>
              <a:gd name="connsiteX16" fmla="*/ 0 w 2208029"/>
              <a:gd name="connsiteY16" fmla="*/ 1385045 h 2854842"/>
              <a:gd name="connsiteX17" fmla="*/ 0 w 2208029"/>
              <a:gd name="connsiteY17" fmla="*/ 918905 h 2854842"/>
              <a:gd name="connsiteX18" fmla="*/ 0 w 2208029"/>
              <a:gd name="connsiteY18" fmla="*/ 368012 h 285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08029" h="2854842" fill="none" extrusionOk="0">
                <a:moveTo>
                  <a:pt x="0" y="368012"/>
                </a:moveTo>
                <a:cubicBezTo>
                  <a:pt x="-28969" y="165681"/>
                  <a:pt x="149316" y="21082"/>
                  <a:pt x="368012" y="0"/>
                </a:cubicBezTo>
                <a:cubicBezTo>
                  <a:pt x="519116" y="-2055"/>
                  <a:pt x="720604" y="34360"/>
                  <a:pt x="843960" y="0"/>
                </a:cubicBezTo>
                <a:cubicBezTo>
                  <a:pt x="967316" y="-34360"/>
                  <a:pt x="1141994" y="24193"/>
                  <a:pt x="1364069" y="0"/>
                </a:cubicBezTo>
                <a:cubicBezTo>
                  <a:pt x="1586144" y="-24193"/>
                  <a:pt x="1614245" y="19874"/>
                  <a:pt x="1840017" y="0"/>
                </a:cubicBezTo>
                <a:cubicBezTo>
                  <a:pt x="2062536" y="-48685"/>
                  <a:pt x="2238570" y="115538"/>
                  <a:pt x="2208029" y="368012"/>
                </a:cubicBezTo>
                <a:cubicBezTo>
                  <a:pt x="2228984" y="574682"/>
                  <a:pt x="2159226" y="666959"/>
                  <a:pt x="2208029" y="834152"/>
                </a:cubicBezTo>
                <a:cubicBezTo>
                  <a:pt x="2256832" y="1001345"/>
                  <a:pt x="2170709" y="1184919"/>
                  <a:pt x="2208029" y="1363856"/>
                </a:cubicBezTo>
                <a:cubicBezTo>
                  <a:pt x="2245349" y="1542793"/>
                  <a:pt x="2176552" y="1639844"/>
                  <a:pt x="2208029" y="1914749"/>
                </a:cubicBezTo>
                <a:cubicBezTo>
                  <a:pt x="2239506" y="2189654"/>
                  <a:pt x="2176840" y="2271459"/>
                  <a:pt x="2208029" y="2486830"/>
                </a:cubicBezTo>
                <a:cubicBezTo>
                  <a:pt x="2152319" y="2671628"/>
                  <a:pt x="2094147" y="2827713"/>
                  <a:pt x="1840017" y="2854842"/>
                </a:cubicBezTo>
                <a:cubicBezTo>
                  <a:pt x="1652814" y="2895420"/>
                  <a:pt x="1477590" y="2819143"/>
                  <a:pt x="1349349" y="2854842"/>
                </a:cubicBezTo>
                <a:cubicBezTo>
                  <a:pt x="1221108" y="2890541"/>
                  <a:pt x="1109332" y="2806619"/>
                  <a:pt x="902840" y="2854842"/>
                </a:cubicBezTo>
                <a:cubicBezTo>
                  <a:pt x="696348" y="2903065"/>
                  <a:pt x="529973" y="2850240"/>
                  <a:pt x="368012" y="2854842"/>
                </a:cubicBezTo>
                <a:cubicBezTo>
                  <a:pt x="149667" y="2849954"/>
                  <a:pt x="16481" y="2654702"/>
                  <a:pt x="0" y="2486830"/>
                </a:cubicBezTo>
                <a:cubicBezTo>
                  <a:pt x="-11967" y="2362336"/>
                  <a:pt x="42956" y="2134902"/>
                  <a:pt x="0" y="1957126"/>
                </a:cubicBezTo>
                <a:cubicBezTo>
                  <a:pt x="-42956" y="1779350"/>
                  <a:pt x="68384" y="1551573"/>
                  <a:pt x="0" y="1385045"/>
                </a:cubicBezTo>
                <a:cubicBezTo>
                  <a:pt x="-68384" y="1218517"/>
                  <a:pt x="43782" y="1029782"/>
                  <a:pt x="0" y="918905"/>
                </a:cubicBezTo>
                <a:cubicBezTo>
                  <a:pt x="-43782" y="808028"/>
                  <a:pt x="58026" y="496311"/>
                  <a:pt x="0" y="368012"/>
                </a:cubicBezTo>
                <a:close/>
              </a:path>
              <a:path w="2208029" h="2854842" stroke="0" extrusionOk="0">
                <a:moveTo>
                  <a:pt x="0" y="368012"/>
                </a:moveTo>
                <a:cubicBezTo>
                  <a:pt x="-17088" y="185956"/>
                  <a:pt x="142731" y="-20782"/>
                  <a:pt x="368012" y="0"/>
                </a:cubicBezTo>
                <a:cubicBezTo>
                  <a:pt x="609170" y="-30664"/>
                  <a:pt x="649350" y="15771"/>
                  <a:pt x="873400" y="0"/>
                </a:cubicBezTo>
                <a:cubicBezTo>
                  <a:pt x="1097450" y="-15771"/>
                  <a:pt x="1226376" y="39428"/>
                  <a:pt x="1378789" y="0"/>
                </a:cubicBezTo>
                <a:cubicBezTo>
                  <a:pt x="1531202" y="-39428"/>
                  <a:pt x="1678597" y="45474"/>
                  <a:pt x="1840017" y="0"/>
                </a:cubicBezTo>
                <a:cubicBezTo>
                  <a:pt x="2004793" y="8567"/>
                  <a:pt x="2207174" y="137270"/>
                  <a:pt x="2208029" y="368012"/>
                </a:cubicBezTo>
                <a:cubicBezTo>
                  <a:pt x="2270167" y="510468"/>
                  <a:pt x="2168500" y="698487"/>
                  <a:pt x="2208029" y="897717"/>
                </a:cubicBezTo>
                <a:cubicBezTo>
                  <a:pt x="2247558" y="1096948"/>
                  <a:pt x="2185646" y="1223775"/>
                  <a:pt x="2208029" y="1406233"/>
                </a:cubicBezTo>
                <a:cubicBezTo>
                  <a:pt x="2230412" y="1588691"/>
                  <a:pt x="2167087" y="1772202"/>
                  <a:pt x="2208029" y="1978314"/>
                </a:cubicBezTo>
                <a:cubicBezTo>
                  <a:pt x="2248971" y="2184426"/>
                  <a:pt x="2149706" y="2297555"/>
                  <a:pt x="2208029" y="2486830"/>
                </a:cubicBezTo>
                <a:cubicBezTo>
                  <a:pt x="2191237" y="2707638"/>
                  <a:pt x="2035990" y="2852175"/>
                  <a:pt x="1840017" y="2854842"/>
                </a:cubicBezTo>
                <a:cubicBezTo>
                  <a:pt x="1737620" y="2888761"/>
                  <a:pt x="1473359" y="2802531"/>
                  <a:pt x="1349349" y="2854842"/>
                </a:cubicBezTo>
                <a:cubicBezTo>
                  <a:pt x="1225339" y="2907153"/>
                  <a:pt x="1011347" y="2837015"/>
                  <a:pt x="873400" y="2854842"/>
                </a:cubicBezTo>
                <a:cubicBezTo>
                  <a:pt x="735453" y="2872669"/>
                  <a:pt x="491110" y="2827339"/>
                  <a:pt x="368012" y="2854842"/>
                </a:cubicBezTo>
                <a:cubicBezTo>
                  <a:pt x="149775" y="2873103"/>
                  <a:pt x="52277" y="2701807"/>
                  <a:pt x="0" y="2486830"/>
                </a:cubicBezTo>
                <a:cubicBezTo>
                  <a:pt x="-37135" y="2217533"/>
                  <a:pt x="5341" y="2135059"/>
                  <a:pt x="0" y="1914749"/>
                </a:cubicBezTo>
                <a:cubicBezTo>
                  <a:pt x="-5341" y="1694439"/>
                  <a:pt x="46874" y="1640556"/>
                  <a:pt x="0" y="1406233"/>
                </a:cubicBezTo>
                <a:cubicBezTo>
                  <a:pt x="-46874" y="1171910"/>
                  <a:pt x="49003" y="1072782"/>
                  <a:pt x="0" y="855340"/>
                </a:cubicBezTo>
                <a:cubicBezTo>
                  <a:pt x="-49003" y="637898"/>
                  <a:pt x="33320" y="487461"/>
                  <a:pt x="0" y="368012"/>
                </a:cubicBezTo>
                <a:close/>
              </a:path>
            </a:pathLst>
          </a:custGeom>
          <a:solidFill>
            <a:srgbClr val="F4889F"/>
          </a:solidFill>
          <a:ln>
            <a:solidFill>
              <a:schemeClr val="tx1"/>
            </a:solidFill>
            <a:extLst>
              <a:ext uri="{C807C97D-BFC1-408E-A445-0C87EB9F89A2}">
                <ask:lineSketchStyleProps xmlns:ask="http://schemas.microsoft.com/office/drawing/2018/sketchyshapes" sd="208134761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2" descr="Travelling Hot Air Balloon Sticker by SlugBugg">
            <a:extLst>
              <a:ext uri="{FF2B5EF4-FFF2-40B4-BE49-F238E27FC236}">
                <a16:creationId xmlns:a16="http://schemas.microsoft.com/office/drawing/2014/main" id="{8D8A33F6-77DE-4C40-BEF8-8BF6DFADE71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595960" y="1975882"/>
            <a:ext cx="2480931" cy="24809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5713974-9FAA-420B-A1F6-EA41F4F84278}"/>
              </a:ext>
            </a:extLst>
          </p:cNvPr>
          <p:cNvSpPr txBox="1"/>
          <p:nvPr/>
        </p:nvSpPr>
        <p:spPr>
          <a:xfrm>
            <a:off x="3638709" y="1477494"/>
            <a:ext cx="5263117" cy="553998"/>
          </a:xfrm>
          <a:prstGeom prst="rect">
            <a:avLst/>
          </a:prstGeom>
          <a:noFill/>
        </p:spPr>
        <p:txBody>
          <a:bodyPr wrap="square" rtlCol="0">
            <a:spAutoFit/>
          </a:bodyPr>
          <a:lstStyle/>
          <a:p>
            <a:r>
              <a:rPr lang="en-US" sz="3000">
                <a:solidFill>
                  <a:srgbClr val="E6A22B"/>
                </a:solidFill>
                <a:latin typeface="Pacifico" panose="00000500000000000000" pitchFamily="2" charset="0"/>
              </a:rPr>
              <a:t>ĐÔ THỊ/THÀNH THỊ/THÀNH PHỐ</a:t>
            </a:r>
            <a:endParaRPr lang="en-US" sz="3000" dirty="0">
              <a:solidFill>
                <a:srgbClr val="E6A22B"/>
              </a:solidFill>
              <a:latin typeface="Pacifico" panose="00000500000000000000" pitchFamily="2" charset="0"/>
            </a:endParaRPr>
          </a:p>
        </p:txBody>
      </p:sp>
      <p:sp>
        <p:nvSpPr>
          <p:cNvPr id="16" name="TextBox 15">
            <a:extLst>
              <a:ext uri="{FF2B5EF4-FFF2-40B4-BE49-F238E27FC236}">
                <a16:creationId xmlns:a16="http://schemas.microsoft.com/office/drawing/2014/main" id="{DBBEC792-FD0F-49E4-AA8C-57596ED03FFB}"/>
              </a:ext>
            </a:extLst>
          </p:cNvPr>
          <p:cNvSpPr txBox="1"/>
          <p:nvPr/>
        </p:nvSpPr>
        <p:spPr>
          <a:xfrm>
            <a:off x="2058565" y="-3386380"/>
            <a:ext cx="9399028" cy="2702663"/>
          </a:xfrm>
          <a:prstGeom prst="rect">
            <a:avLst/>
          </a:prstGeom>
          <a:noFill/>
        </p:spPr>
        <p:txBody>
          <a:bodyPr wrap="square" rtlCol="0">
            <a:spAutoFit/>
          </a:bodyPr>
          <a:lstStyle/>
          <a:p>
            <a:pPr>
              <a:lnSpc>
                <a:spcPct val="150000"/>
              </a:lnSpc>
            </a:pPr>
            <a:r>
              <a:rPr lang="en-US" sz="2300" dirty="0">
                <a:solidFill>
                  <a:srgbClr val="FFF3DC"/>
                </a:solidFill>
                <a:latin typeface="Pacifico" panose="00000500000000000000" pitchFamily="2" charset="0"/>
              </a:rPr>
              <a:t>Game </a:t>
            </a:r>
            <a:r>
              <a:rPr lang="en-US" sz="2300" dirty="0" err="1">
                <a:solidFill>
                  <a:srgbClr val="FFF3DC"/>
                </a:solidFill>
                <a:latin typeface="Pacifico" panose="00000500000000000000" pitchFamily="2" charset="0"/>
              </a:rPr>
              <a:t>hôm</a:t>
            </a:r>
            <a:r>
              <a:rPr lang="en-US" sz="2300" dirty="0">
                <a:solidFill>
                  <a:srgbClr val="FFF3DC"/>
                </a:solidFill>
                <a:latin typeface="Pacifico" panose="00000500000000000000" pitchFamily="2" charset="0"/>
              </a:rPr>
              <a:t> nay </a:t>
            </a:r>
            <a:r>
              <a:rPr lang="en-US" sz="2300" dirty="0" err="1">
                <a:solidFill>
                  <a:srgbClr val="FFF3DC"/>
                </a:solidFill>
                <a:latin typeface="Pacifico" panose="00000500000000000000" pitchFamily="2" charset="0"/>
              </a:rPr>
              <a:t>em</a:t>
            </a:r>
            <a:r>
              <a:rPr lang="en-US" sz="2300" dirty="0">
                <a:solidFill>
                  <a:srgbClr val="FFF3DC"/>
                </a:solidFill>
                <a:latin typeface="Pacifico" panose="00000500000000000000" pitchFamily="2" charset="0"/>
              </a:rPr>
              <a:t> </a:t>
            </a:r>
            <a:r>
              <a:rPr lang="en-US" sz="2300" dirty="0" err="1">
                <a:solidFill>
                  <a:srgbClr val="FFF3DC"/>
                </a:solidFill>
                <a:latin typeface="Pacifico" panose="00000500000000000000" pitchFamily="2" charset="0"/>
              </a:rPr>
              <a:t>gửi</a:t>
            </a:r>
            <a:r>
              <a:rPr lang="en-US" sz="2300" dirty="0">
                <a:solidFill>
                  <a:srgbClr val="FFF3DC"/>
                </a:solidFill>
                <a:latin typeface="Pacifico" panose="00000500000000000000" pitchFamily="2" charset="0"/>
              </a:rPr>
              <a:t> </a:t>
            </a:r>
            <a:r>
              <a:rPr lang="en-US" sz="2300" dirty="0" err="1">
                <a:solidFill>
                  <a:srgbClr val="FFF3DC"/>
                </a:solidFill>
                <a:latin typeface="Pacifico" panose="00000500000000000000" pitchFamily="2" charset="0"/>
              </a:rPr>
              <a:t>tới</a:t>
            </a:r>
            <a:r>
              <a:rPr lang="en-US" sz="2300" dirty="0">
                <a:solidFill>
                  <a:srgbClr val="FFF3DC"/>
                </a:solidFill>
                <a:latin typeface="Pacifico" panose="00000500000000000000" pitchFamily="2" charset="0"/>
              </a:rPr>
              <a:t> </a:t>
            </a:r>
            <a:r>
              <a:rPr lang="en-US" sz="2300" dirty="0" err="1">
                <a:solidFill>
                  <a:srgbClr val="FFF3DC"/>
                </a:solidFill>
                <a:latin typeface="Pacifico" panose="00000500000000000000" pitchFamily="2" charset="0"/>
              </a:rPr>
              <a:t>quý</a:t>
            </a:r>
            <a:r>
              <a:rPr lang="en-US" sz="2300" dirty="0">
                <a:solidFill>
                  <a:srgbClr val="FFF3DC"/>
                </a:solidFill>
                <a:latin typeface="Pacifico" panose="00000500000000000000" pitchFamily="2" charset="0"/>
              </a:rPr>
              <a:t> </a:t>
            </a:r>
            <a:r>
              <a:rPr lang="en-US" sz="2300" dirty="0" err="1">
                <a:solidFill>
                  <a:srgbClr val="FFF3DC"/>
                </a:solidFill>
                <a:latin typeface="Pacifico" panose="00000500000000000000" pitchFamily="2" charset="0"/>
              </a:rPr>
              <a:t>thầy</a:t>
            </a:r>
            <a:r>
              <a:rPr lang="en-US" sz="2300" dirty="0">
                <a:solidFill>
                  <a:srgbClr val="FFF3DC"/>
                </a:solidFill>
                <a:latin typeface="Pacifico" panose="00000500000000000000" pitchFamily="2" charset="0"/>
              </a:rPr>
              <a:t> </a:t>
            </a:r>
            <a:r>
              <a:rPr lang="en-US" sz="2300" dirty="0" err="1">
                <a:solidFill>
                  <a:srgbClr val="FFF3DC"/>
                </a:solidFill>
                <a:latin typeface="Pacifico" panose="00000500000000000000" pitchFamily="2" charset="0"/>
              </a:rPr>
              <a:t>cô</a:t>
            </a:r>
            <a:r>
              <a:rPr lang="en-US" sz="2300" dirty="0">
                <a:solidFill>
                  <a:srgbClr val="FFF3DC"/>
                </a:solidFill>
                <a:latin typeface="Pacifico" panose="00000500000000000000" pitchFamily="2" charset="0"/>
              </a:rPr>
              <a:t> </a:t>
            </a:r>
            <a:r>
              <a:rPr lang="en-US" sz="2300" dirty="0" err="1">
                <a:solidFill>
                  <a:srgbClr val="FFF3DC"/>
                </a:solidFill>
                <a:latin typeface="Pacifico" panose="00000500000000000000" pitchFamily="2" charset="0"/>
              </a:rPr>
              <a:t>có</a:t>
            </a:r>
            <a:r>
              <a:rPr lang="en-US" sz="2300" dirty="0">
                <a:solidFill>
                  <a:srgbClr val="FFF3DC"/>
                </a:solidFill>
                <a:latin typeface="Pacifico" panose="00000500000000000000" pitchFamily="2" charset="0"/>
              </a:rPr>
              <a:t> </a:t>
            </a:r>
            <a:r>
              <a:rPr lang="en-US" sz="2300" dirty="0" err="1">
                <a:solidFill>
                  <a:srgbClr val="FFF3DC"/>
                </a:solidFill>
                <a:latin typeface="Pacifico" panose="00000500000000000000" pitchFamily="2" charset="0"/>
              </a:rPr>
              <a:t>chủ</a:t>
            </a:r>
            <a:r>
              <a:rPr lang="en-US" sz="2300" dirty="0">
                <a:solidFill>
                  <a:srgbClr val="FFF3DC"/>
                </a:solidFill>
                <a:latin typeface="Pacifico" panose="00000500000000000000" pitchFamily="2" charset="0"/>
              </a:rPr>
              <a:t> </a:t>
            </a:r>
            <a:r>
              <a:rPr lang="en-US" sz="2300" dirty="0" err="1">
                <a:solidFill>
                  <a:srgbClr val="FFF3DC"/>
                </a:solidFill>
                <a:latin typeface="Pacifico" panose="00000500000000000000" pitchFamily="2" charset="0"/>
              </a:rPr>
              <a:t>đề</a:t>
            </a:r>
            <a:r>
              <a:rPr lang="en-US" sz="2300" dirty="0">
                <a:solidFill>
                  <a:srgbClr val="FFF3DC"/>
                </a:solidFill>
                <a:latin typeface="Pacifico" panose="00000500000000000000" pitchFamily="2" charset="0"/>
              </a:rPr>
              <a:t> </a:t>
            </a:r>
            <a:r>
              <a:rPr lang="en-US" sz="2300" dirty="0" err="1">
                <a:solidFill>
                  <a:srgbClr val="FFF3DC"/>
                </a:solidFill>
                <a:latin typeface="Pacifico" panose="00000500000000000000" pitchFamily="2" charset="0"/>
              </a:rPr>
              <a:t>liên</a:t>
            </a:r>
            <a:r>
              <a:rPr lang="en-US" sz="2300" dirty="0">
                <a:solidFill>
                  <a:srgbClr val="FFF3DC"/>
                </a:solidFill>
                <a:latin typeface="Pacifico" panose="00000500000000000000" pitchFamily="2" charset="0"/>
              </a:rPr>
              <a:t> </a:t>
            </a:r>
            <a:r>
              <a:rPr lang="en-US" sz="2300" dirty="0" err="1">
                <a:solidFill>
                  <a:srgbClr val="FFF3DC"/>
                </a:solidFill>
                <a:latin typeface="Pacifico" panose="00000500000000000000" pitchFamily="2" charset="0"/>
              </a:rPr>
              <a:t>quan</a:t>
            </a:r>
            <a:r>
              <a:rPr lang="en-US" sz="2300" dirty="0">
                <a:solidFill>
                  <a:srgbClr val="FFF3DC"/>
                </a:solidFill>
                <a:latin typeface="Pacifico" panose="00000500000000000000" pitchFamily="2" charset="0"/>
              </a:rPr>
              <a:t> </a:t>
            </a:r>
            <a:r>
              <a:rPr lang="en-US" sz="2300" dirty="0" err="1">
                <a:solidFill>
                  <a:srgbClr val="FFF3DC"/>
                </a:solidFill>
                <a:latin typeface="Pacifico" panose="00000500000000000000" pitchFamily="2" charset="0"/>
              </a:rPr>
              <a:t>đến</a:t>
            </a:r>
            <a:r>
              <a:rPr lang="en-US" sz="2300" dirty="0">
                <a:solidFill>
                  <a:srgbClr val="FFF3DC"/>
                </a:solidFill>
                <a:latin typeface="Pacifico" panose="00000500000000000000" pitchFamily="2" charset="0"/>
              </a:rPr>
              <a:t> </a:t>
            </a:r>
            <a:r>
              <a:rPr lang="en-US" sz="2300" dirty="0" err="1">
                <a:solidFill>
                  <a:srgbClr val="FFF3DC"/>
                </a:solidFill>
                <a:latin typeface="Pacifico" panose="00000500000000000000" pitchFamily="2" charset="0"/>
              </a:rPr>
              <a:t>khinh</a:t>
            </a:r>
            <a:r>
              <a:rPr lang="en-US" sz="2300" dirty="0">
                <a:solidFill>
                  <a:srgbClr val="FFF3DC"/>
                </a:solidFill>
                <a:latin typeface="Pacifico" panose="00000500000000000000" pitchFamily="2" charset="0"/>
              </a:rPr>
              <a:t> </a:t>
            </a:r>
            <a:r>
              <a:rPr lang="en-US" sz="2300" dirty="0" err="1">
                <a:solidFill>
                  <a:srgbClr val="FFF3DC"/>
                </a:solidFill>
                <a:latin typeface="Pacifico" panose="00000500000000000000" pitchFamily="2" charset="0"/>
              </a:rPr>
              <a:t>khí</a:t>
            </a:r>
            <a:r>
              <a:rPr lang="en-US" sz="2300" dirty="0">
                <a:solidFill>
                  <a:srgbClr val="FFF3DC"/>
                </a:solidFill>
                <a:latin typeface="Pacifico" panose="00000500000000000000" pitchFamily="2" charset="0"/>
              </a:rPr>
              <a:t> </a:t>
            </a:r>
            <a:r>
              <a:rPr lang="en-US" sz="2300" dirty="0" err="1">
                <a:solidFill>
                  <a:srgbClr val="FFF3DC"/>
                </a:solidFill>
                <a:latin typeface="Pacifico" panose="00000500000000000000" pitchFamily="2" charset="0"/>
              </a:rPr>
              <a:t>cầu</a:t>
            </a:r>
            <a:r>
              <a:rPr lang="en-US" sz="2300" dirty="0">
                <a:solidFill>
                  <a:srgbClr val="FFF3DC"/>
                </a:solidFill>
                <a:latin typeface="Pacifico" panose="00000500000000000000" pitchFamily="2" charset="0"/>
              </a:rPr>
              <a:t>.</a:t>
            </a:r>
          </a:p>
          <a:p>
            <a:pPr>
              <a:lnSpc>
                <a:spcPct val="150000"/>
              </a:lnSpc>
            </a:pPr>
            <a:r>
              <a:rPr lang="en-US" sz="2300" dirty="0" err="1">
                <a:solidFill>
                  <a:srgbClr val="FFF3DC"/>
                </a:solidFill>
                <a:latin typeface="Pacifico" panose="00000500000000000000" pitchFamily="2" charset="0"/>
              </a:rPr>
              <a:t>Vẫn</a:t>
            </a:r>
            <a:r>
              <a:rPr lang="en-US" sz="2300" dirty="0">
                <a:solidFill>
                  <a:srgbClr val="FFF3DC"/>
                </a:solidFill>
                <a:latin typeface="Pacifico" panose="00000500000000000000" pitchFamily="2" charset="0"/>
              </a:rPr>
              <a:t> </a:t>
            </a:r>
            <a:r>
              <a:rPr lang="en-US" sz="2300" dirty="0" err="1">
                <a:solidFill>
                  <a:srgbClr val="FFF3DC"/>
                </a:solidFill>
                <a:latin typeface="Pacifico" panose="00000500000000000000" pitchFamily="2" charset="0"/>
              </a:rPr>
              <a:t>là</a:t>
            </a:r>
            <a:r>
              <a:rPr lang="en-US" sz="2300" dirty="0">
                <a:solidFill>
                  <a:srgbClr val="FFF3DC"/>
                </a:solidFill>
                <a:latin typeface="Pacifico" panose="00000500000000000000" pitchFamily="2" charset="0"/>
              </a:rPr>
              <a:t> </a:t>
            </a:r>
            <a:r>
              <a:rPr lang="en-US" sz="2300" dirty="0" err="1">
                <a:solidFill>
                  <a:srgbClr val="FFF3DC"/>
                </a:solidFill>
                <a:latin typeface="Pacifico" panose="00000500000000000000" pitchFamily="2" charset="0"/>
              </a:rPr>
              <a:t>một</a:t>
            </a:r>
            <a:r>
              <a:rPr lang="en-US" sz="2300" dirty="0">
                <a:solidFill>
                  <a:srgbClr val="FFF3DC"/>
                </a:solidFill>
                <a:latin typeface="Pacifico" panose="00000500000000000000" pitchFamily="2" charset="0"/>
              </a:rPr>
              <a:t> game </a:t>
            </a:r>
            <a:r>
              <a:rPr lang="en-US" sz="2300" dirty="0" err="1">
                <a:solidFill>
                  <a:srgbClr val="FFF3DC"/>
                </a:solidFill>
                <a:latin typeface="Pacifico" panose="00000500000000000000" pitchFamily="2" charset="0"/>
              </a:rPr>
              <a:t>trắc</a:t>
            </a:r>
            <a:r>
              <a:rPr lang="en-US" sz="2300" dirty="0">
                <a:solidFill>
                  <a:srgbClr val="FFF3DC"/>
                </a:solidFill>
                <a:latin typeface="Pacifico" panose="00000500000000000000" pitchFamily="2" charset="0"/>
              </a:rPr>
              <a:t> </a:t>
            </a:r>
            <a:r>
              <a:rPr lang="en-US" sz="2300" dirty="0" err="1">
                <a:solidFill>
                  <a:srgbClr val="FFF3DC"/>
                </a:solidFill>
                <a:latin typeface="Pacifico" panose="00000500000000000000" pitchFamily="2" charset="0"/>
              </a:rPr>
              <a:t>nghiệm</a:t>
            </a:r>
            <a:r>
              <a:rPr lang="en-US" sz="2300" dirty="0">
                <a:solidFill>
                  <a:srgbClr val="FFF3DC"/>
                </a:solidFill>
                <a:latin typeface="Pacifico" panose="00000500000000000000" pitchFamily="2" charset="0"/>
              </a:rPr>
              <a:t> </a:t>
            </a:r>
            <a:r>
              <a:rPr lang="en-US" sz="2300" dirty="0" err="1">
                <a:solidFill>
                  <a:srgbClr val="FFF3DC"/>
                </a:solidFill>
                <a:latin typeface="Pacifico" panose="00000500000000000000" pitchFamily="2" charset="0"/>
              </a:rPr>
              <a:t>như</a:t>
            </a:r>
            <a:r>
              <a:rPr lang="en-US" sz="2300" dirty="0">
                <a:solidFill>
                  <a:srgbClr val="FFF3DC"/>
                </a:solidFill>
                <a:latin typeface="Pacifico" panose="00000500000000000000" pitchFamily="2" charset="0"/>
              </a:rPr>
              <a:t> 2 game </a:t>
            </a:r>
            <a:r>
              <a:rPr lang="en-US" sz="2300" dirty="0" err="1">
                <a:solidFill>
                  <a:srgbClr val="FFF3DC"/>
                </a:solidFill>
                <a:latin typeface="Pacifico" panose="00000500000000000000" pitchFamily="2" charset="0"/>
              </a:rPr>
              <a:t>trước</a:t>
            </a:r>
            <a:r>
              <a:rPr lang="en-US" sz="2300" dirty="0">
                <a:solidFill>
                  <a:srgbClr val="FFF3DC"/>
                </a:solidFill>
                <a:latin typeface="Pacifico" panose="00000500000000000000" pitchFamily="2" charset="0"/>
              </a:rPr>
              <a:t> </a:t>
            </a:r>
            <a:r>
              <a:rPr lang="en-US" sz="2300" dirty="0" err="1">
                <a:solidFill>
                  <a:srgbClr val="FFF3DC"/>
                </a:solidFill>
                <a:latin typeface="Pacifico" panose="00000500000000000000" pitchFamily="2" charset="0"/>
              </a:rPr>
              <a:t>em</a:t>
            </a:r>
            <a:r>
              <a:rPr lang="en-US" sz="2300" dirty="0">
                <a:solidFill>
                  <a:srgbClr val="FFF3DC"/>
                </a:solidFill>
                <a:latin typeface="Pacifico" panose="00000500000000000000" pitchFamily="2" charset="0"/>
              </a:rPr>
              <a:t> </a:t>
            </a:r>
            <a:r>
              <a:rPr lang="en-US" sz="2300" dirty="0" err="1">
                <a:solidFill>
                  <a:srgbClr val="FFF3DC"/>
                </a:solidFill>
                <a:latin typeface="Pacifico" panose="00000500000000000000" pitchFamily="2" charset="0"/>
              </a:rPr>
              <a:t>đã</a:t>
            </a:r>
            <a:r>
              <a:rPr lang="en-US" sz="2300" dirty="0">
                <a:solidFill>
                  <a:srgbClr val="FFF3DC"/>
                </a:solidFill>
                <a:latin typeface="Pacifico" panose="00000500000000000000" pitchFamily="2" charset="0"/>
              </a:rPr>
              <a:t> </a:t>
            </a:r>
            <a:r>
              <a:rPr lang="en-US" sz="2300" dirty="0" err="1">
                <a:solidFill>
                  <a:srgbClr val="FFF3DC"/>
                </a:solidFill>
                <a:latin typeface="Pacifico" panose="00000500000000000000" pitchFamily="2" charset="0"/>
              </a:rPr>
              <a:t>làm</a:t>
            </a:r>
            <a:r>
              <a:rPr lang="en-US" sz="2300" dirty="0">
                <a:solidFill>
                  <a:srgbClr val="FFF3DC"/>
                </a:solidFill>
                <a:latin typeface="Pacifico" panose="00000500000000000000" pitchFamily="2" charset="0"/>
              </a:rPr>
              <a:t> </a:t>
            </a:r>
          </a:p>
          <a:p>
            <a:pPr>
              <a:lnSpc>
                <a:spcPct val="150000"/>
              </a:lnSpc>
            </a:pPr>
            <a:r>
              <a:rPr lang="en-US" sz="2300" dirty="0">
                <a:solidFill>
                  <a:srgbClr val="FFF3DC"/>
                </a:solidFill>
                <a:latin typeface="Pacifico" panose="00000500000000000000" pitchFamily="2" charset="0"/>
              </a:rPr>
              <a:t>Game </a:t>
            </a:r>
            <a:r>
              <a:rPr lang="en-US" sz="2300" dirty="0" err="1">
                <a:solidFill>
                  <a:srgbClr val="FFF3DC"/>
                </a:solidFill>
                <a:latin typeface="Pacifico" panose="00000500000000000000" pitchFamily="2" charset="0"/>
              </a:rPr>
              <a:t>gồm</a:t>
            </a:r>
            <a:r>
              <a:rPr lang="en-US" sz="2300" dirty="0">
                <a:solidFill>
                  <a:srgbClr val="FFF3DC"/>
                </a:solidFill>
                <a:latin typeface="Pacifico" panose="00000500000000000000" pitchFamily="2" charset="0"/>
              </a:rPr>
              <a:t> </a:t>
            </a:r>
            <a:r>
              <a:rPr lang="en-US" sz="2300" dirty="0" err="1">
                <a:solidFill>
                  <a:srgbClr val="FFF3DC"/>
                </a:solidFill>
                <a:latin typeface="Pacifico" panose="00000500000000000000" pitchFamily="2" charset="0"/>
              </a:rPr>
              <a:t>có</a:t>
            </a:r>
            <a:r>
              <a:rPr lang="en-US" sz="2300" dirty="0">
                <a:solidFill>
                  <a:srgbClr val="FFF3DC"/>
                </a:solidFill>
                <a:latin typeface="Pacifico" panose="00000500000000000000" pitchFamily="2" charset="0"/>
              </a:rPr>
              <a:t> 7 </a:t>
            </a:r>
            <a:r>
              <a:rPr lang="en-US" sz="2300" dirty="0" err="1">
                <a:solidFill>
                  <a:srgbClr val="FFF3DC"/>
                </a:solidFill>
                <a:latin typeface="Pacifico" panose="00000500000000000000" pitchFamily="2" charset="0"/>
              </a:rPr>
              <a:t>câu</a:t>
            </a:r>
            <a:r>
              <a:rPr lang="en-US" sz="2300" dirty="0">
                <a:solidFill>
                  <a:srgbClr val="FFF3DC"/>
                </a:solidFill>
                <a:latin typeface="Pacifico" panose="00000500000000000000" pitchFamily="2" charset="0"/>
              </a:rPr>
              <a:t> </a:t>
            </a:r>
            <a:r>
              <a:rPr lang="en-US" sz="2300" dirty="0" err="1">
                <a:solidFill>
                  <a:srgbClr val="FFF3DC"/>
                </a:solidFill>
                <a:latin typeface="Pacifico" panose="00000500000000000000" pitchFamily="2" charset="0"/>
              </a:rPr>
              <a:t>hỏi</a:t>
            </a:r>
            <a:r>
              <a:rPr lang="en-US" sz="2300" dirty="0">
                <a:solidFill>
                  <a:srgbClr val="FFF3DC"/>
                </a:solidFill>
                <a:latin typeface="Pacifico" panose="00000500000000000000" pitchFamily="2" charset="0"/>
              </a:rPr>
              <a:t>, </a:t>
            </a:r>
            <a:r>
              <a:rPr lang="en-US" sz="2300" dirty="0" err="1">
                <a:solidFill>
                  <a:srgbClr val="FFF3DC"/>
                </a:solidFill>
                <a:latin typeface="Pacifico" panose="00000500000000000000" pitchFamily="2" charset="0"/>
              </a:rPr>
              <a:t>mỗi</a:t>
            </a:r>
            <a:r>
              <a:rPr lang="en-US" sz="2300" dirty="0">
                <a:solidFill>
                  <a:srgbClr val="FFF3DC"/>
                </a:solidFill>
                <a:latin typeface="Pacifico" panose="00000500000000000000" pitchFamily="2" charset="0"/>
              </a:rPr>
              <a:t> </a:t>
            </a:r>
            <a:r>
              <a:rPr lang="en-US" sz="2300" dirty="0" err="1">
                <a:solidFill>
                  <a:srgbClr val="FFF3DC"/>
                </a:solidFill>
                <a:latin typeface="Pacifico" panose="00000500000000000000" pitchFamily="2" charset="0"/>
              </a:rPr>
              <a:t>câu</a:t>
            </a:r>
            <a:r>
              <a:rPr lang="en-US" sz="2300" dirty="0">
                <a:solidFill>
                  <a:srgbClr val="FFF3DC"/>
                </a:solidFill>
                <a:latin typeface="Pacifico" panose="00000500000000000000" pitchFamily="2" charset="0"/>
              </a:rPr>
              <a:t> </a:t>
            </a:r>
            <a:r>
              <a:rPr lang="en-US" sz="2300" dirty="0" err="1">
                <a:solidFill>
                  <a:srgbClr val="FFF3DC"/>
                </a:solidFill>
                <a:latin typeface="Pacifico" panose="00000500000000000000" pitchFamily="2" charset="0"/>
              </a:rPr>
              <a:t>hỏi</a:t>
            </a:r>
            <a:r>
              <a:rPr lang="en-US" sz="2300" dirty="0">
                <a:solidFill>
                  <a:srgbClr val="FFF3DC"/>
                </a:solidFill>
                <a:latin typeface="Pacifico" panose="00000500000000000000" pitchFamily="2" charset="0"/>
              </a:rPr>
              <a:t> </a:t>
            </a:r>
            <a:r>
              <a:rPr lang="en-US" sz="2300" dirty="0" err="1">
                <a:solidFill>
                  <a:srgbClr val="FFF3DC"/>
                </a:solidFill>
                <a:latin typeface="Pacifico" panose="00000500000000000000" pitchFamily="2" charset="0"/>
              </a:rPr>
              <a:t>có</a:t>
            </a:r>
            <a:r>
              <a:rPr lang="en-US" sz="2300" dirty="0">
                <a:solidFill>
                  <a:srgbClr val="FFF3DC"/>
                </a:solidFill>
                <a:latin typeface="Pacifico" panose="00000500000000000000" pitchFamily="2" charset="0"/>
              </a:rPr>
              <a:t> 3 ý A, B, C </a:t>
            </a:r>
            <a:r>
              <a:rPr lang="en-US" sz="2300" dirty="0" err="1">
                <a:solidFill>
                  <a:srgbClr val="FFF3DC"/>
                </a:solidFill>
                <a:latin typeface="Pacifico" panose="00000500000000000000" pitchFamily="2" charset="0"/>
              </a:rPr>
              <a:t>để</a:t>
            </a:r>
            <a:r>
              <a:rPr lang="en-US" sz="2300" dirty="0">
                <a:solidFill>
                  <a:srgbClr val="FFF3DC"/>
                </a:solidFill>
                <a:latin typeface="Pacifico" panose="00000500000000000000" pitchFamily="2" charset="0"/>
              </a:rPr>
              <a:t> </a:t>
            </a:r>
            <a:r>
              <a:rPr lang="en-US" sz="2300" dirty="0" err="1">
                <a:solidFill>
                  <a:srgbClr val="FFF3DC"/>
                </a:solidFill>
                <a:latin typeface="Pacifico" panose="00000500000000000000" pitchFamily="2" charset="0"/>
              </a:rPr>
              <a:t>chọn</a:t>
            </a:r>
            <a:endParaRPr lang="en-US" sz="2300" dirty="0">
              <a:solidFill>
                <a:srgbClr val="FFF3DC"/>
              </a:solidFill>
              <a:latin typeface="Pacifico" panose="00000500000000000000" pitchFamily="2" charset="0"/>
            </a:endParaRPr>
          </a:p>
          <a:p>
            <a:pPr>
              <a:lnSpc>
                <a:spcPct val="150000"/>
              </a:lnSpc>
            </a:pPr>
            <a:r>
              <a:rPr lang="en-US" sz="2300" dirty="0" err="1">
                <a:solidFill>
                  <a:srgbClr val="FFF3DC"/>
                </a:solidFill>
                <a:latin typeface="Pacifico" panose="00000500000000000000" pitchFamily="2" charset="0"/>
              </a:rPr>
              <a:t>Trong</a:t>
            </a:r>
            <a:r>
              <a:rPr lang="en-US" sz="2300" dirty="0">
                <a:solidFill>
                  <a:srgbClr val="FFF3DC"/>
                </a:solidFill>
                <a:latin typeface="Pacifico" panose="00000500000000000000" pitchFamily="2" charset="0"/>
              </a:rPr>
              <a:t> 7 </a:t>
            </a:r>
            <a:r>
              <a:rPr lang="en-US" sz="2300" dirty="0" err="1">
                <a:solidFill>
                  <a:srgbClr val="FFF3DC"/>
                </a:solidFill>
                <a:latin typeface="Pacifico" panose="00000500000000000000" pitchFamily="2" charset="0"/>
              </a:rPr>
              <a:t>câu</a:t>
            </a:r>
            <a:r>
              <a:rPr lang="en-US" sz="2300" dirty="0">
                <a:solidFill>
                  <a:srgbClr val="FFF3DC"/>
                </a:solidFill>
                <a:latin typeface="Pacifico" panose="00000500000000000000" pitchFamily="2" charset="0"/>
              </a:rPr>
              <a:t> </a:t>
            </a:r>
            <a:r>
              <a:rPr lang="en-US" sz="2300" dirty="0" err="1">
                <a:solidFill>
                  <a:srgbClr val="FFF3DC"/>
                </a:solidFill>
                <a:latin typeface="Pacifico" panose="00000500000000000000" pitchFamily="2" charset="0"/>
              </a:rPr>
              <a:t>có</a:t>
            </a:r>
            <a:r>
              <a:rPr lang="en-US" sz="2300" dirty="0">
                <a:solidFill>
                  <a:srgbClr val="FFF3DC"/>
                </a:solidFill>
                <a:latin typeface="Pacifico" panose="00000500000000000000" pitchFamily="2" charset="0"/>
              </a:rPr>
              <a:t> 1 </a:t>
            </a:r>
            <a:r>
              <a:rPr lang="en-US" sz="2300" dirty="0" err="1">
                <a:solidFill>
                  <a:srgbClr val="FFF3DC"/>
                </a:solidFill>
                <a:latin typeface="Pacifico" panose="00000500000000000000" pitchFamily="2" charset="0"/>
              </a:rPr>
              <a:t>câu</a:t>
            </a:r>
            <a:r>
              <a:rPr lang="en-US" sz="2300" dirty="0">
                <a:solidFill>
                  <a:srgbClr val="FFF3DC"/>
                </a:solidFill>
                <a:latin typeface="Pacifico" panose="00000500000000000000" pitchFamily="2" charset="0"/>
              </a:rPr>
              <a:t> </a:t>
            </a:r>
            <a:r>
              <a:rPr lang="en-US" sz="2300" dirty="0" err="1">
                <a:solidFill>
                  <a:srgbClr val="FFF3DC"/>
                </a:solidFill>
                <a:latin typeface="Pacifico" panose="00000500000000000000" pitchFamily="2" charset="0"/>
              </a:rPr>
              <a:t>hỏi</a:t>
            </a:r>
            <a:r>
              <a:rPr lang="en-US" sz="2300" dirty="0">
                <a:solidFill>
                  <a:srgbClr val="FFF3DC"/>
                </a:solidFill>
                <a:latin typeface="Pacifico" panose="00000500000000000000" pitchFamily="2" charset="0"/>
              </a:rPr>
              <a:t> may </a:t>
            </a:r>
            <a:r>
              <a:rPr lang="en-US" sz="2300" dirty="0" err="1">
                <a:solidFill>
                  <a:srgbClr val="FFF3DC"/>
                </a:solidFill>
                <a:latin typeface="Pacifico" panose="00000500000000000000" pitchFamily="2" charset="0"/>
              </a:rPr>
              <a:t>mắn</a:t>
            </a:r>
            <a:r>
              <a:rPr lang="en-US" sz="2300" dirty="0">
                <a:solidFill>
                  <a:srgbClr val="FFF3DC"/>
                </a:solidFill>
                <a:latin typeface="Pacifico" panose="00000500000000000000" pitchFamily="2" charset="0"/>
              </a:rPr>
              <a:t> </a:t>
            </a:r>
          </a:p>
          <a:p>
            <a:pPr>
              <a:lnSpc>
                <a:spcPct val="150000"/>
              </a:lnSpc>
            </a:pPr>
            <a:r>
              <a:rPr lang="en-US" sz="2300" dirty="0" err="1">
                <a:solidFill>
                  <a:srgbClr val="FFF3DC"/>
                </a:solidFill>
                <a:latin typeface="Pacifico" panose="00000500000000000000" pitchFamily="2" charset="0"/>
              </a:rPr>
              <a:t>Thầy</a:t>
            </a:r>
            <a:r>
              <a:rPr lang="en-US" sz="2300" dirty="0">
                <a:solidFill>
                  <a:srgbClr val="FFF3DC"/>
                </a:solidFill>
                <a:latin typeface="Pacifico" panose="00000500000000000000" pitchFamily="2" charset="0"/>
              </a:rPr>
              <a:t> </a:t>
            </a:r>
            <a:r>
              <a:rPr lang="en-US" sz="2300" dirty="0" err="1">
                <a:solidFill>
                  <a:srgbClr val="FFF3DC"/>
                </a:solidFill>
                <a:latin typeface="Pacifico" panose="00000500000000000000" pitchFamily="2" charset="0"/>
              </a:rPr>
              <a:t>cô</a:t>
            </a:r>
            <a:r>
              <a:rPr lang="en-US" sz="2300" dirty="0">
                <a:solidFill>
                  <a:srgbClr val="FFF3DC"/>
                </a:solidFill>
                <a:latin typeface="Pacifico" panose="00000500000000000000" pitchFamily="2" charset="0"/>
              </a:rPr>
              <a:t> </a:t>
            </a:r>
            <a:r>
              <a:rPr lang="en-US" sz="2300" dirty="0" err="1">
                <a:solidFill>
                  <a:srgbClr val="FFF3DC"/>
                </a:solidFill>
                <a:latin typeface="Pacifico" panose="00000500000000000000" pitchFamily="2" charset="0"/>
              </a:rPr>
              <a:t>có</a:t>
            </a:r>
            <a:r>
              <a:rPr lang="en-US" sz="2300" dirty="0">
                <a:solidFill>
                  <a:srgbClr val="FFF3DC"/>
                </a:solidFill>
                <a:latin typeface="Pacifico" panose="00000500000000000000" pitchFamily="2" charset="0"/>
              </a:rPr>
              <a:t> </a:t>
            </a:r>
            <a:r>
              <a:rPr lang="en-US" sz="2300" dirty="0" err="1">
                <a:solidFill>
                  <a:srgbClr val="FFF3DC"/>
                </a:solidFill>
                <a:latin typeface="Pacifico" panose="00000500000000000000" pitchFamily="2" charset="0"/>
              </a:rPr>
              <a:t>thể</a:t>
            </a:r>
            <a:r>
              <a:rPr lang="en-US" sz="2300" dirty="0">
                <a:solidFill>
                  <a:srgbClr val="FFF3DC"/>
                </a:solidFill>
                <a:latin typeface="Pacifico" panose="00000500000000000000" pitchFamily="2" charset="0"/>
              </a:rPr>
              <a:t> </a:t>
            </a:r>
            <a:r>
              <a:rPr lang="en-US" sz="2300" dirty="0" err="1">
                <a:solidFill>
                  <a:srgbClr val="FFF3DC"/>
                </a:solidFill>
                <a:latin typeface="Pacifico" panose="00000500000000000000" pitchFamily="2" charset="0"/>
              </a:rPr>
              <a:t>chọn</a:t>
            </a:r>
            <a:r>
              <a:rPr lang="en-US" sz="2300" dirty="0">
                <a:solidFill>
                  <a:srgbClr val="FFF3DC"/>
                </a:solidFill>
                <a:latin typeface="Pacifico" panose="00000500000000000000" pitchFamily="2" charset="0"/>
              </a:rPr>
              <a:t> </a:t>
            </a:r>
            <a:r>
              <a:rPr lang="en-US" sz="2300" dirty="0" err="1">
                <a:solidFill>
                  <a:srgbClr val="FFF3DC"/>
                </a:solidFill>
                <a:latin typeface="Pacifico" panose="00000500000000000000" pitchFamily="2" charset="0"/>
              </a:rPr>
              <a:t>bất</a:t>
            </a:r>
            <a:r>
              <a:rPr lang="en-US" sz="2300" dirty="0">
                <a:solidFill>
                  <a:srgbClr val="FFF3DC"/>
                </a:solidFill>
                <a:latin typeface="Pacifico" panose="00000500000000000000" pitchFamily="2" charset="0"/>
              </a:rPr>
              <a:t> </a:t>
            </a:r>
            <a:r>
              <a:rPr lang="en-US" sz="2300" dirty="0" err="1">
                <a:solidFill>
                  <a:srgbClr val="FFF3DC"/>
                </a:solidFill>
                <a:latin typeface="Pacifico" panose="00000500000000000000" pitchFamily="2" charset="0"/>
              </a:rPr>
              <a:t>kỳ</a:t>
            </a:r>
            <a:r>
              <a:rPr lang="en-US" sz="2300" dirty="0">
                <a:solidFill>
                  <a:srgbClr val="FFF3DC"/>
                </a:solidFill>
                <a:latin typeface="Pacifico" panose="00000500000000000000" pitchFamily="2" charset="0"/>
              </a:rPr>
              <a:t> </a:t>
            </a:r>
            <a:r>
              <a:rPr lang="en-US" sz="2300" dirty="0" err="1">
                <a:solidFill>
                  <a:srgbClr val="FFF3DC"/>
                </a:solidFill>
                <a:latin typeface="Pacifico" panose="00000500000000000000" pitchFamily="2" charset="0"/>
              </a:rPr>
              <a:t>câu</a:t>
            </a:r>
            <a:r>
              <a:rPr lang="en-US" sz="2300" dirty="0">
                <a:solidFill>
                  <a:srgbClr val="FFF3DC"/>
                </a:solidFill>
                <a:latin typeface="Pacifico" panose="00000500000000000000" pitchFamily="2" charset="0"/>
              </a:rPr>
              <a:t> </a:t>
            </a:r>
            <a:r>
              <a:rPr lang="en-US" sz="2300" dirty="0" err="1">
                <a:solidFill>
                  <a:srgbClr val="FFF3DC"/>
                </a:solidFill>
                <a:latin typeface="Pacifico" panose="00000500000000000000" pitchFamily="2" charset="0"/>
              </a:rPr>
              <a:t>nào</a:t>
            </a:r>
            <a:r>
              <a:rPr lang="en-US" sz="2300" dirty="0">
                <a:solidFill>
                  <a:srgbClr val="FFF3DC"/>
                </a:solidFill>
                <a:latin typeface="Pacifico" panose="00000500000000000000" pitchFamily="2" charset="0"/>
              </a:rPr>
              <a:t> </a:t>
            </a:r>
            <a:r>
              <a:rPr lang="en-US" sz="2300" dirty="0" err="1">
                <a:solidFill>
                  <a:srgbClr val="FFF3DC"/>
                </a:solidFill>
                <a:latin typeface="Pacifico" panose="00000500000000000000" pitchFamily="2" charset="0"/>
              </a:rPr>
              <a:t>để</a:t>
            </a:r>
            <a:r>
              <a:rPr lang="en-US" sz="2300" dirty="0">
                <a:solidFill>
                  <a:srgbClr val="FFF3DC"/>
                </a:solidFill>
                <a:latin typeface="Pacifico" panose="00000500000000000000" pitchFamily="2" charset="0"/>
              </a:rPr>
              <a:t> </a:t>
            </a:r>
            <a:r>
              <a:rPr lang="en-US" sz="2300" dirty="0" err="1">
                <a:solidFill>
                  <a:srgbClr val="FFF3DC"/>
                </a:solidFill>
                <a:latin typeface="Pacifico" panose="00000500000000000000" pitchFamily="2" charset="0"/>
              </a:rPr>
              <a:t>cho</a:t>
            </a:r>
            <a:r>
              <a:rPr lang="en-US" sz="2300" dirty="0">
                <a:solidFill>
                  <a:srgbClr val="FFF3DC"/>
                </a:solidFill>
                <a:latin typeface="Pacifico" panose="00000500000000000000" pitchFamily="2" charset="0"/>
              </a:rPr>
              <a:t> </a:t>
            </a:r>
            <a:r>
              <a:rPr lang="en-US" sz="2300" dirty="0" err="1">
                <a:solidFill>
                  <a:srgbClr val="FFF3DC"/>
                </a:solidFill>
                <a:latin typeface="Pacifico" panose="00000500000000000000" pitchFamily="2" charset="0"/>
              </a:rPr>
              <a:t>học</a:t>
            </a:r>
            <a:r>
              <a:rPr lang="en-US" sz="2300" dirty="0">
                <a:solidFill>
                  <a:srgbClr val="FFF3DC"/>
                </a:solidFill>
                <a:latin typeface="Pacifico" panose="00000500000000000000" pitchFamily="2" charset="0"/>
              </a:rPr>
              <a:t> </a:t>
            </a:r>
            <a:r>
              <a:rPr lang="en-US" sz="2300" dirty="0" err="1">
                <a:solidFill>
                  <a:srgbClr val="FFF3DC"/>
                </a:solidFill>
                <a:latin typeface="Pacifico" panose="00000500000000000000" pitchFamily="2" charset="0"/>
              </a:rPr>
              <a:t>sinh</a:t>
            </a:r>
            <a:r>
              <a:rPr lang="en-US" sz="2300" dirty="0">
                <a:solidFill>
                  <a:srgbClr val="FFF3DC"/>
                </a:solidFill>
                <a:latin typeface="Pacifico" panose="00000500000000000000" pitchFamily="2" charset="0"/>
              </a:rPr>
              <a:t> </a:t>
            </a:r>
            <a:r>
              <a:rPr lang="en-US" sz="2300" dirty="0" err="1">
                <a:solidFill>
                  <a:srgbClr val="FFF3DC"/>
                </a:solidFill>
                <a:latin typeface="Pacifico" panose="00000500000000000000" pitchFamily="2" charset="0"/>
              </a:rPr>
              <a:t>trả</a:t>
            </a:r>
            <a:r>
              <a:rPr lang="en-US" sz="2300" dirty="0">
                <a:solidFill>
                  <a:srgbClr val="FFF3DC"/>
                </a:solidFill>
                <a:latin typeface="Pacifico" panose="00000500000000000000" pitchFamily="2" charset="0"/>
              </a:rPr>
              <a:t> </a:t>
            </a:r>
            <a:r>
              <a:rPr lang="en-US" sz="2300" dirty="0" err="1">
                <a:solidFill>
                  <a:srgbClr val="FFF3DC"/>
                </a:solidFill>
                <a:latin typeface="Pacifico" panose="00000500000000000000" pitchFamily="2" charset="0"/>
              </a:rPr>
              <a:t>lời</a:t>
            </a:r>
            <a:endParaRPr lang="en-US" sz="2300" dirty="0">
              <a:solidFill>
                <a:srgbClr val="FFF3DC"/>
              </a:solidFill>
              <a:latin typeface="Pacifico" panose="00000500000000000000" pitchFamily="2" charset="0"/>
            </a:endParaRPr>
          </a:p>
        </p:txBody>
      </p:sp>
      <p:sp>
        <p:nvSpPr>
          <p:cNvPr id="19" name="TextBox 18">
            <a:extLst>
              <a:ext uri="{FF2B5EF4-FFF2-40B4-BE49-F238E27FC236}">
                <a16:creationId xmlns:a16="http://schemas.microsoft.com/office/drawing/2014/main" id="{A7A00EDF-9A84-4203-851D-BC36AE8DD33E}"/>
              </a:ext>
            </a:extLst>
          </p:cNvPr>
          <p:cNvSpPr txBox="1"/>
          <p:nvPr/>
        </p:nvSpPr>
        <p:spPr>
          <a:xfrm>
            <a:off x="-1245015" y="4266497"/>
            <a:ext cx="1979468" cy="579005"/>
          </a:xfrm>
          <a:prstGeom prst="rect">
            <a:avLst/>
          </a:prstGeom>
          <a:noFill/>
        </p:spPr>
        <p:txBody>
          <a:bodyPr wrap="square">
            <a:spAutoFit/>
          </a:bodyPr>
          <a:lstStyle/>
          <a:p>
            <a:pPr>
              <a:lnSpc>
                <a:spcPct val="150000"/>
              </a:lnSpc>
            </a:pPr>
            <a:r>
              <a:rPr lang="en-US" sz="2300" u="sng" dirty="0" err="1">
                <a:solidFill>
                  <a:srgbClr val="FFF3DC"/>
                </a:solidFill>
                <a:latin typeface="Pacifico" panose="00000500000000000000" pitchFamily="2" charset="0"/>
              </a:rPr>
              <a:t>Lưu</a:t>
            </a:r>
            <a:r>
              <a:rPr lang="en-US" sz="2300" u="sng" dirty="0">
                <a:solidFill>
                  <a:srgbClr val="FFF3DC"/>
                </a:solidFill>
                <a:latin typeface="Pacifico" panose="00000500000000000000" pitchFamily="2" charset="0"/>
              </a:rPr>
              <a:t> ý: </a:t>
            </a:r>
          </a:p>
        </p:txBody>
      </p:sp>
      <p:sp>
        <p:nvSpPr>
          <p:cNvPr id="20" name="Rectangle: Rounded Corners 4">
            <a:extLst>
              <a:ext uri="{FF2B5EF4-FFF2-40B4-BE49-F238E27FC236}">
                <a16:creationId xmlns:a16="http://schemas.microsoft.com/office/drawing/2014/main" id="{26595DAE-51DC-4D05-8E65-5C0042E6CDA0}"/>
              </a:ext>
            </a:extLst>
          </p:cNvPr>
          <p:cNvSpPr/>
          <p:nvPr/>
        </p:nvSpPr>
        <p:spPr>
          <a:xfrm>
            <a:off x="6491656" y="3726710"/>
            <a:ext cx="2208029" cy="2854842"/>
          </a:xfrm>
          <a:custGeom>
            <a:avLst/>
            <a:gdLst>
              <a:gd name="connsiteX0" fmla="*/ 0 w 2208029"/>
              <a:gd name="connsiteY0" fmla="*/ 368012 h 2854842"/>
              <a:gd name="connsiteX1" fmla="*/ 368012 w 2208029"/>
              <a:gd name="connsiteY1" fmla="*/ 0 h 2854842"/>
              <a:gd name="connsiteX2" fmla="*/ 888120 w 2208029"/>
              <a:gd name="connsiteY2" fmla="*/ 0 h 2854842"/>
              <a:gd name="connsiteX3" fmla="*/ 1364069 w 2208029"/>
              <a:gd name="connsiteY3" fmla="*/ 0 h 2854842"/>
              <a:gd name="connsiteX4" fmla="*/ 1840017 w 2208029"/>
              <a:gd name="connsiteY4" fmla="*/ 0 h 2854842"/>
              <a:gd name="connsiteX5" fmla="*/ 2208029 w 2208029"/>
              <a:gd name="connsiteY5" fmla="*/ 368012 h 2854842"/>
              <a:gd name="connsiteX6" fmla="*/ 2208029 w 2208029"/>
              <a:gd name="connsiteY6" fmla="*/ 855340 h 2854842"/>
              <a:gd name="connsiteX7" fmla="*/ 2208029 w 2208029"/>
              <a:gd name="connsiteY7" fmla="*/ 1363856 h 2854842"/>
              <a:gd name="connsiteX8" fmla="*/ 2208029 w 2208029"/>
              <a:gd name="connsiteY8" fmla="*/ 1914749 h 2854842"/>
              <a:gd name="connsiteX9" fmla="*/ 2208029 w 2208029"/>
              <a:gd name="connsiteY9" fmla="*/ 2486830 h 2854842"/>
              <a:gd name="connsiteX10" fmla="*/ 1840017 w 2208029"/>
              <a:gd name="connsiteY10" fmla="*/ 2854842 h 2854842"/>
              <a:gd name="connsiteX11" fmla="*/ 1364069 w 2208029"/>
              <a:gd name="connsiteY11" fmla="*/ 2854842 h 2854842"/>
              <a:gd name="connsiteX12" fmla="*/ 917561 w 2208029"/>
              <a:gd name="connsiteY12" fmla="*/ 2854842 h 2854842"/>
              <a:gd name="connsiteX13" fmla="*/ 368012 w 2208029"/>
              <a:gd name="connsiteY13" fmla="*/ 2854842 h 2854842"/>
              <a:gd name="connsiteX14" fmla="*/ 0 w 2208029"/>
              <a:gd name="connsiteY14" fmla="*/ 2486830 h 2854842"/>
              <a:gd name="connsiteX15" fmla="*/ 0 w 2208029"/>
              <a:gd name="connsiteY15" fmla="*/ 2020690 h 2854842"/>
              <a:gd name="connsiteX16" fmla="*/ 0 w 2208029"/>
              <a:gd name="connsiteY16" fmla="*/ 1512174 h 2854842"/>
              <a:gd name="connsiteX17" fmla="*/ 0 w 2208029"/>
              <a:gd name="connsiteY17" fmla="*/ 1046034 h 2854842"/>
              <a:gd name="connsiteX18" fmla="*/ 0 w 2208029"/>
              <a:gd name="connsiteY18" fmla="*/ 368012 h 285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08029" h="2854842" fill="none" extrusionOk="0">
                <a:moveTo>
                  <a:pt x="0" y="368012"/>
                </a:moveTo>
                <a:cubicBezTo>
                  <a:pt x="27499" y="133623"/>
                  <a:pt x="129649" y="-8252"/>
                  <a:pt x="368012" y="0"/>
                </a:cubicBezTo>
                <a:cubicBezTo>
                  <a:pt x="507806" y="-27553"/>
                  <a:pt x="759237" y="5900"/>
                  <a:pt x="888120" y="0"/>
                </a:cubicBezTo>
                <a:cubicBezTo>
                  <a:pt x="1017003" y="-5900"/>
                  <a:pt x="1204719" y="15627"/>
                  <a:pt x="1364069" y="0"/>
                </a:cubicBezTo>
                <a:cubicBezTo>
                  <a:pt x="1523419" y="-15627"/>
                  <a:pt x="1715865" y="13522"/>
                  <a:pt x="1840017" y="0"/>
                </a:cubicBezTo>
                <a:cubicBezTo>
                  <a:pt x="2023419" y="-3193"/>
                  <a:pt x="2228567" y="171046"/>
                  <a:pt x="2208029" y="368012"/>
                </a:cubicBezTo>
                <a:cubicBezTo>
                  <a:pt x="2258938" y="491228"/>
                  <a:pt x="2203265" y="645102"/>
                  <a:pt x="2208029" y="855340"/>
                </a:cubicBezTo>
                <a:cubicBezTo>
                  <a:pt x="2212793" y="1065578"/>
                  <a:pt x="2192380" y="1125016"/>
                  <a:pt x="2208029" y="1363856"/>
                </a:cubicBezTo>
                <a:cubicBezTo>
                  <a:pt x="2223678" y="1602696"/>
                  <a:pt x="2166609" y="1713629"/>
                  <a:pt x="2208029" y="1914749"/>
                </a:cubicBezTo>
                <a:cubicBezTo>
                  <a:pt x="2249449" y="2115869"/>
                  <a:pt x="2161875" y="2258422"/>
                  <a:pt x="2208029" y="2486830"/>
                </a:cubicBezTo>
                <a:cubicBezTo>
                  <a:pt x="2220345" y="2700709"/>
                  <a:pt x="2058250" y="2866454"/>
                  <a:pt x="1840017" y="2854842"/>
                </a:cubicBezTo>
                <a:cubicBezTo>
                  <a:pt x="1653921" y="2885691"/>
                  <a:pt x="1591745" y="2801122"/>
                  <a:pt x="1364069" y="2854842"/>
                </a:cubicBezTo>
                <a:cubicBezTo>
                  <a:pt x="1136393" y="2908562"/>
                  <a:pt x="1078683" y="2847537"/>
                  <a:pt x="917561" y="2854842"/>
                </a:cubicBezTo>
                <a:cubicBezTo>
                  <a:pt x="756439" y="2862147"/>
                  <a:pt x="504072" y="2799056"/>
                  <a:pt x="368012" y="2854842"/>
                </a:cubicBezTo>
                <a:cubicBezTo>
                  <a:pt x="156180" y="2851731"/>
                  <a:pt x="-8609" y="2634838"/>
                  <a:pt x="0" y="2486830"/>
                </a:cubicBezTo>
                <a:cubicBezTo>
                  <a:pt x="-10796" y="2341249"/>
                  <a:pt x="54249" y="2149481"/>
                  <a:pt x="0" y="2020690"/>
                </a:cubicBezTo>
                <a:cubicBezTo>
                  <a:pt x="-54249" y="1891899"/>
                  <a:pt x="22597" y="1632254"/>
                  <a:pt x="0" y="1512174"/>
                </a:cubicBezTo>
                <a:cubicBezTo>
                  <a:pt x="-22597" y="1392094"/>
                  <a:pt x="8602" y="1275620"/>
                  <a:pt x="0" y="1046034"/>
                </a:cubicBezTo>
                <a:cubicBezTo>
                  <a:pt x="-8602" y="816448"/>
                  <a:pt x="75303" y="567530"/>
                  <a:pt x="0" y="368012"/>
                </a:cubicBezTo>
                <a:close/>
              </a:path>
              <a:path w="2208029" h="2854842" stroke="0" extrusionOk="0">
                <a:moveTo>
                  <a:pt x="0" y="368012"/>
                </a:moveTo>
                <a:cubicBezTo>
                  <a:pt x="-5107" y="158869"/>
                  <a:pt x="170010" y="-49514"/>
                  <a:pt x="368012" y="0"/>
                </a:cubicBezTo>
                <a:cubicBezTo>
                  <a:pt x="605481" y="-38891"/>
                  <a:pt x="689237" y="48716"/>
                  <a:pt x="843960" y="0"/>
                </a:cubicBezTo>
                <a:cubicBezTo>
                  <a:pt x="998683" y="-48716"/>
                  <a:pt x="1150276" y="4545"/>
                  <a:pt x="1290468" y="0"/>
                </a:cubicBezTo>
                <a:cubicBezTo>
                  <a:pt x="1430660" y="-4545"/>
                  <a:pt x="1658350" y="30616"/>
                  <a:pt x="1840017" y="0"/>
                </a:cubicBezTo>
                <a:cubicBezTo>
                  <a:pt x="2015835" y="-33257"/>
                  <a:pt x="2212351" y="158885"/>
                  <a:pt x="2208029" y="368012"/>
                </a:cubicBezTo>
                <a:cubicBezTo>
                  <a:pt x="2268205" y="485552"/>
                  <a:pt x="2172045" y="674928"/>
                  <a:pt x="2208029" y="918905"/>
                </a:cubicBezTo>
                <a:cubicBezTo>
                  <a:pt x="2244013" y="1162882"/>
                  <a:pt x="2153784" y="1245666"/>
                  <a:pt x="2208029" y="1469797"/>
                </a:cubicBezTo>
                <a:cubicBezTo>
                  <a:pt x="2262274" y="1693928"/>
                  <a:pt x="2202997" y="1756610"/>
                  <a:pt x="2208029" y="1999502"/>
                </a:cubicBezTo>
                <a:cubicBezTo>
                  <a:pt x="2213061" y="2242394"/>
                  <a:pt x="2157741" y="2385545"/>
                  <a:pt x="2208029" y="2486830"/>
                </a:cubicBezTo>
                <a:cubicBezTo>
                  <a:pt x="2178975" y="2673421"/>
                  <a:pt x="2009212" y="2815113"/>
                  <a:pt x="1840017" y="2854842"/>
                </a:cubicBezTo>
                <a:cubicBezTo>
                  <a:pt x="1653941" y="2885804"/>
                  <a:pt x="1532370" y="2797887"/>
                  <a:pt x="1319909" y="2854842"/>
                </a:cubicBezTo>
                <a:cubicBezTo>
                  <a:pt x="1107448" y="2911797"/>
                  <a:pt x="1033479" y="2852412"/>
                  <a:pt x="858680" y="2854842"/>
                </a:cubicBezTo>
                <a:cubicBezTo>
                  <a:pt x="683881" y="2857272"/>
                  <a:pt x="514577" y="2851143"/>
                  <a:pt x="368012" y="2854842"/>
                </a:cubicBezTo>
                <a:cubicBezTo>
                  <a:pt x="175820" y="2854469"/>
                  <a:pt x="-18210" y="2663039"/>
                  <a:pt x="0" y="2486830"/>
                </a:cubicBezTo>
                <a:cubicBezTo>
                  <a:pt x="-52340" y="2223536"/>
                  <a:pt x="2226" y="2053996"/>
                  <a:pt x="0" y="1935937"/>
                </a:cubicBezTo>
                <a:cubicBezTo>
                  <a:pt x="-2226" y="1817878"/>
                  <a:pt x="13494" y="1631304"/>
                  <a:pt x="0" y="1427421"/>
                </a:cubicBezTo>
                <a:cubicBezTo>
                  <a:pt x="-13494" y="1223538"/>
                  <a:pt x="269" y="1073405"/>
                  <a:pt x="0" y="855340"/>
                </a:cubicBezTo>
                <a:cubicBezTo>
                  <a:pt x="-269" y="637275"/>
                  <a:pt x="34012" y="540879"/>
                  <a:pt x="0" y="368012"/>
                </a:cubicBezTo>
                <a:close/>
              </a:path>
            </a:pathLst>
          </a:custGeom>
          <a:solidFill>
            <a:srgbClr val="FF3399"/>
          </a:solidFill>
          <a:ln>
            <a:solidFill>
              <a:schemeClr val="tx1"/>
            </a:solidFill>
            <a:extLst>
              <a:ext uri="{C807C97D-BFC1-408E-A445-0C87EB9F89A2}">
                <ask:lineSketchStyleProps xmlns:ask="http://schemas.microsoft.com/office/drawing/2018/sketchyshapes" sd="1485395166">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 descr="Travelling Hot Air Balloon Sticker by SlugBugg">
            <a:extLst>
              <a:ext uri="{FF2B5EF4-FFF2-40B4-BE49-F238E27FC236}">
                <a16:creationId xmlns:a16="http://schemas.microsoft.com/office/drawing/2014/main" id="{14441B6B-A299-48EC-84C3-50396C9690E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74697" y="1975882"/>
            <a:ext cx="2480931" cy="24809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BC34BDB-D001-4845-AB80-8E74165ACE55}"/>
              </a:ext>
            </a:extLst>
          </p:cNvPr>
          <p:cNvPicPr>
            <a:picLocks noChangeAspect="1"/>
          </p:cNvPicPr>
          <p:nvPr/>
        </p:nvPicPr>
        <p:blipFill>
          <a:blip r:embed="rId5"/>
          <a:stretch>
            <a:fillRect/>
          </a:stretch>
        </p:blipFill>
        <p:spPr>
          <a:xfrm>
            <a:off x="221383" y="4266497"/>
            <a:ext cx="2074332" cy="2012102"/>
          </a:xfrm>
          <a:prstGeom prst="rect">
            <a:avLst/>
          </a:prstGeom>
        </p:spPr>
      </p:pic>
      <p:pic>
        <p:nvPicPr>
          <p:cNvPr id="1026" name="Picture 2" descr="Scarborough Fair: A Short Story - Part 1 - LetterPile">
            <a:extLst>
              <a:ext uri="{FF2B5EF4-FFF2-40B4-BE49-F238E27FC236}">
                <a16:creationId xmlns:a16="http://schemas.microsoft.com/office/drawing/2014/main" id="{E5282C9F-E732-40ED-8B5B-76CA79CC5A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8979" y="4266497"/>
            <a:ext cx="2132484" cy="20121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25 thành phố đẹp nhất châu Âu cứ ngỡ lạc vào xứ cổ tích">
            <a:extLst>
              <a:ext uri="{FF2B5EF4-FFF2-40B4-BE49-F238E27FC236}">
                <a16:creationId xmlns:a16="http://schemas.microsoft.com/office/drawing/2014/main" id="{F85C6242-F481-4964-929B-A19449AE6C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29338" y="4224116"/>
            <a:ext cx="2208029" cy="20544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Quy Trình Làm Gốm | 5 Bước Làm Gốm Bạn Cần Biết - Gốm Nghệ Thuật">
            <a:extLst>
              <a:ext uri="{FF2B5EF4-FFF2-40B4-BE49-F238E27FC236}">
                <a16:creationId xmlns:a16="http://schemas.microsoft.com/office/drawing/2014/main" id="{BFE4EE93-F4B3-4301-AA66-7FB13F5A6F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43170" y="4109275"/>
            <a:ext cx="2156515" cy="2169324"/>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EAB5341C-79DD-4858-AABF-2059B80A42FF}"/>
              </a:ext>
            </a:extLst>
          </p:cNvPr>
          <p:cNvGrpSpPr/>
          <p:nvPr/>
        </p:nvGrpSpPr>
        <p:grpSpPr>
          <a:xfrm>
            <a:off x="3228981" y="-256259"/>
            <a:ext cx="5935756" cy="1804683"/>
            <a:chOff x="6536060" y="430533"/>
            <a:chExt cx="2522232" cy="1277707"/>
          </a:xfrm>
        </p:grpSpPr>
        <p:pic>
          <p:nvPicPr>
            <p:cNvPr id="24" name="Picture 2" descr="Cloud Swipe Up Sticker">
              <a:extLst>
                <a:ext uri="{FF2B5EF4-FFF2-40B4-BE49-F238E27FC236}">
                  <a16:creationId xmlns:a16="http://schemas.microsoft.com/office/drawing/2014/main" id="{AF86B0B4-5B95-4EB3-99C4-9EDAC4CA8BE2}"/>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632250" y="430533"/>
              <a:ext cx="2371002" cy="127770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86DA6F77-46ED-4B1C-A979-7C6C40842220}"/>
                </a:ext>
              </a:extLst>
            </p:cNvPr>
            <p:cNvSpPr txBox="1"/>
            <p:nvPr/>
          </p:nvSpPr>
          <p:spPr>
            <a:xfrm>
              <a:off x="6536060" y="942353"/>
              <a:ext cx="2522232" cy="501180"/>
            </a:xfrm>
            <a:prstGeom prst="rect">
              <a:avLst/>
            </a:prstGeom>
            <a:noFill/>
          </p:spPr>
          <p:txBody>
            <a:bodyPr wrap="square">
              <a:spAutoFit/>
            </a:bodyPr>
            <a:lstStyle/>
            <a:p>
              <a:pPr algn="ctr"/>
              <a:r>
                <a:rPr lang="en-US" sz="2000" b="1">
                  <a:solidFill>
                    <a:schemeClr val="bg1"/>
                  </a:solidFill>
                  <a:latin typeface="Comic Sans MS" panose="030F0702030302020204" pitchFamily="66" charset="0"/>
                </a:rPr>
                <a:t>Những hình ảnh d</a:t>
              </a:r>
              <a:r>
                <a:rPr lang="vi-VN" sz="2000" b="1">
                  <a:solidFill>
                    <a:schemeClr val="bg1"/>
                  </a:solidFill>
                  <a:latin typeface="Comic Sans MS" panose="030F0702030302020204" pitchFamily="66" charset="0"/>
                </a:rPr>
                <a:t>ư</a:t>
              </a:r>
              <a:r>
                <a:rPr lang="en-US" sz="2000" b="1">
                  <a:solidFill>
                    <a:schemeClr val="bg1"/>
                  </a:solidFill>
                  <a:latin typeface="Comic Sans MS" panose="030F0702030302020204" pitchFamily="66" charset="0"/>
                </a:rPr>
                <a:t>ới đây nói </a:t>
              </a:r>
            </a:p>
            <a:p>
              <a:pPr algn="ctr"/>
              <a:r>
                <a:rPr lang="en-US" sz="2000" b="1">
                  <a:solidFill>
                    <a:schemeClr val="bg1"/>
                  </a:solidFill>
                  <a:latin typeface="Comic Sans MS" panose="030F0702030302020204" pitchFamily="66" charset="0"/>
                </a:rPr>
                <a:t>về điều gì?</a:t>
              </a:r>
              <a:endParaRPr lang="en-US" sz="2000" b="1" dirty="0">
                <a:solidFill>
                  <a:schemeClr val="bg1"/>
                </a:solidFill>
                <a:latin typeface="Comic Sans MS" panose="030F0702030302020204" pitchFamily="66" charset="0"/>
              </a:endParaRPr>
            </a:p>
          </p:txBody>
        </p:sp>
      </p:grpSp>
    </p:spTree>
    <p:custDataLst>
      <p:tags r:id="rId1"/>
    </p:custDataLst>
    <p:extLst>
      <p:ext uri="{BB962C8B-B14F-4D97-AF65-F5344CB8AC3E}">
        <p14:creationId xmlns:p14="http://schemas.microsoft.com/office/powerpoint/2010/main" val="41697454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242036" y="3509276"/>
            <a:ext cx="9707928" cy="866904"/>
          </a:xfrm>
          <a:prstGeom prst="rect">
            <a:avLst/>
          </a:prstGeom>
        </p:spPr>
        <p:txBody>
          <a:bodyPr lIns="0" tIns="0" rIns="0" bIns="0" rtlCol="0" anchor="t">
            <a:spAutoFit/>
          </a:bodyPr>
          <a:lstStyle/>
          <a:p>
            <a:pPr algn="ctr">
              <a:lnSpc>
                <a:spcPts val="7467"/>
              </a:lnSpc>
              <a:spcBef>
                <a:spcPct val="0"/>
              </a:spcBef>
            </a:pPr>
            <a:r>
              <a:rPr lang="en-US" sz="5334">
                <a:solidFill>
                  <a:srgbClr val="4A5744"/>
                </a:solidFill>
                <a:latin typeface="Aachen" panose="02020500000000000000" pitchFamily="18" charset="0"/>
                <a:ea typeface="Aachen" panose="02020500000000000000" pitchFamily="18" charset="0"/>
                <a:cs typeface="Aachen" panose="02020500000000000000" pitchFamily="18" charset="0"/>
              </a:rPr>
              <a:t>Luân Đôn và Pa-ri</a:t>
            </a:r>
          </a:p>
        </p:txBody>
      </p:sp>
      <p:sp>
        <p:nvSpPr>
          <p:cNvPr id="3" name="TextBox 3"/>
          <p:cNvSpPr txBox="1"/>
          <p:nvPr/>
        </p:nvSpPr>
        <p:spPr>
          <a:xfrm>
            <a:off x="1240797" y="4298624"/>
            <a:ext cx="9933963" cy="1237326"/>
          </a:xfrm>
          <a:prstGeom prst="rect">
            <a:avLst/>
          </a:prstGeom>
        </p:spPr>
        <p:txBody>
          <a:bodyPr wrap="square" lIns="0" tIns="0" rIns="0" bIns="0" rtlCol="0" anchor="t">
            <a:spAutoFit/>
          </a:bodyPr>
          <a:lstStyle/>
          <a:p>
            <a:pPr marL="190510" indent="-190510" algn="just">
              <a:lnSpc>
                <a:spcPts val="2460"/>
              </a:lnSpc>
              <a:buFontTx/>
              <a:buChar char="-"/>
            </a:pPr>
            <a:r>
              <a:rPr lang="vi-VN" sz="1200">
                <a:solidFill>
                  <a:srgbClr val="737373"/>
                </a:solidFill>
                <a:latin typeface="IreneFlorentina"/>
              </a:rPr>
              <a:t>Luân Đôn là thủ đô kiêm thành phố lớn nhất của Anh và của cả Liên hiệp Anh Quốc và Bắc Ireland. Luân Đôn được người La Mã lập ra 2000 năm trước đây với tên gọi đầu tiên là Londinium.</a:t>
            </a:r>
            <a:endParaRPr lang="en-US" sz="1200">
              <a:solidFill>
                <a:srgbClr val="737373"/>
              </a:solidFill>
              <a:latin typeface="IreneFlorentina"/>
            </a:endParaRPr>
          </a:p>
          <a:p>
            <a:pPr marL="190510" indent="-190510" algn="just">
              <a:lnSpc>
                <a:spcPts val="2460"/>
              </a:lnSpc>
              <a:buFontTx/>
              <a:buChar char="-"/>
            </a:pPr>
            <a:r>
              <a:rPr lang="en-US" sz="1200">
                <a:solidFill>
                  <a:srgbClr val="737373"/>
                </a:solidFill>
                <a:latin typeface="IreneFlorentina"/>
              </a:rPr>
              <a:t>- </a:t>
            </a:r>
            <a:r>
              <a:rPr lang="vi-VN" sz="1200">
                <a:solidFill>
                  <a:srgbClr val="737373"/>
                </a:solidFill>
                <a:latin typeface="IreneFlorentina"/>
              </a:rPr>
              <a:t>"Paris" xuất phát từ tên gọi những người Parisii bộ tộc Gaulois. Năm 52 trước Công Nguyên, khi người La Mã tới, họ gọi khu vực này là Lutetia hay Lutetia Parisiorum. Khoảng năm 300, Lutetia được đổi tên thành Paris, lấy từ chữ "Civitas Parisiorum" - có nghĩa Thành của người Parisii.</a:t>
            </a:r>
            <a:endParaRPr lang="en-US" sz="1200">
              <a:solidFill>
                <a:srgbClr val="737373"/>
              </a:solidFill>
              <a:latin typeface="IreneFlorentina"/>
            </a:endParaRP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48996" y="5847221"/>
            <a:ext cx="4039896" cy="1105921"/>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8801100" y="5847221"/>
            <a:ext cx="4039896" cy="1105921"/>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39055"/>
          <a:stretch>
            <a:fillRect/>
          </a:stretch>
        </p:blipFill>
        <p:spPr>
          <a:xfrm>
            <a:off x="9931218" y="4624759"/>
            <a:ext cx="2260782" cy="1265893"/>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39055"/>
          <a:stretch>
            <a:fillRect/>
          </a:stretch>
        </p:blipFill>
        <p:spPr>
          <a:xfrm flipH="1">
            <a:off x="0" y="4624759"/>
            <a:ext cx="2260782" cy="1265893"/>
          </a:xfrm>
          <a:prstGeom prst="rect">
            <a:avLst/>
          </a:prstGeom>
        </p:spPr>
      </p:pic>
      <p:pic>
        <p:nvPicPr>
          <p:cNvPr id="12" name="Picture 5">
            <a:extLst>
              <a:ext uri="{FF2B5EF4-FFF2-40B4-BE49-F238E27FC236}">
                <a16:creationId xmlns:a16="http://schemas.microsoft.com/office/drawing/2014/main" id="{B6AF28AB-03C6-40C9-8331-0A493E43B026}"/>
              </a:ext>
            </a:extLst>
          </p:cNvPr>
          <p:cNvPicPr>
            <a:picLocks noChangeAspect="1"/>
          </p:cNvPicPr>
          <p:nvPr/>
        </p:nvPicPr>
        <p:blipFill>
          <a:blip r:embed="rId6"/>
          <a:srcRect/>
          <a:stretch>
            <a:fillRect/>
          </a:stretch>
        </p:blipFill>
        <p:spPr>
          <a:xfrm>
            <a:off x="-449367" y="-1355772"/>
            <a:ext cx="6947651" cy="464624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Picture 6">
            <a:extLst>
              <a:ext uri="{FF2B5EF4-FFF2-40B4-BE49-F238E27FC236}">
                <a16:creationId xmlns:a16="http://schemas.microsoft.com/office/drawing/2014/main" id="{50264904-2472-4BED-807C-FF7BDF013666}"/>
              </a:ext>
            </a:extLst>
          </p:cNvPr>
          <p:cNvPicPr>
            <a:picLocks noChangeAspect="1"/>
          </p:cNvPicPr>
          <p:nvPr/>
        </p:nvPicPr>
        <p:blipFill>
          <a:blip r:embed="rId7"/>
          <a:srcRect/>
          <a:stretch>
            <a:fillRect/>
          </a:stretch>
        </p:blipFill>
        <p:spPr>
          <a:xfrm>
            <a:off x="6521826" y="-1354533"/>
            <a:ext cx="6933711" cy="45803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4">
            <a:extLst>
              <a:ext uri="{FF2B5EF4-FFF2-40B4-BE49-F238E27FC236}">
                <a16:creationId xmlns:a16="http://schemas.microsoft.com/office/drawing/2014/main" id="{D49C5B2F-4FA0-4915-A0EB-253819450604}"/>
              </a:ext>
            </a:extLst>
          </p:cNvPr>
          <p:cNvPicPr>
            <a:picLocks noChangeAspect="1"/>
          </p:cNvPicPr>
          <p:nvPr/>
        </p:nvPicPr>
        <p:blipFill>
          <a:blip r:embed="rId2"/>
          <a:srcRect/>
          <a:stretch>
            <a:fillRect/>
          </a:stretch>
        </p:blipFill>
        <p:spPr>
          <a:xfrm>
            <a:off x="-101600" y="-127000"/>
            <a:ext cx="12293600" cy="6985000"/>
          </a:xfrm>
          <a:prstGeom prst="rect">
            <a:avLst/>
          </a:prstGeom>
        </p:spPr>
      </p:pic>
      <p:pic>
        <p:nvPicPr>
          <p:cNvPr id="12" name="Picture 14">
            <a:extLst>
              <a:ext uri="{FF2B5EF4-FFF2-40B4-BE49-F238E27FC236}">
                <a16:creationId xmlns:a16="http://schemas.microsoft.com/office/drawing/2014/main" id="{A624AB33-0EAA-403F-87B4-58C8513865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31864" y="3429000"/>
            <a:ext cx="2558162" cy="2017074"/>
          </a:xfrm>
          <a:prstGeom prst="rect">
            <a:avLst/>
          </a:prstGeom>
        </p:spPr>
      </p:pic>
      <p:pic>
        <p:nvPicPr>
          <p:cNvPr id="13" name="Picture 15">
            <a:extLst>
              <a:ext uri="{FF2B5EF4-FFF2-40B4-BE49-F238E27FC236}">
                <a16:creationId xmlns:a16="http://schemas.microsoft.com/office/drawing/2014/main" id="{EB8B7F48-384F-49DA-B7F9-21D9BE2740B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612102" y="3806124"/>
            <a:ext cx="2659077" cy="1843150"/>
          </a:xfrm>
          <a:prstGeom prst="rect">
            <a:avLst/>
          </a:prstGeom>
        </p:spPr>
      </p:pic>
      <p:pic>
        <p:nvPicPr>
          <p:cNvPr id="14" name="Picture 16">
            <a:extLst>
              <a:ext uri="{FF2B5EF4-FFF2-40B4-BE49-F238E27FC236}">
                <a16:creationId xmlns:a16="http://schemas.microsoft.com/office/drawing/2014/main" id="{B2D54966-5C74-4A91-AFBC-7C17FEE84BA9}"/>
              </a:ext>
            </a:extLst>
          </p:cNvPr>
          <p:cNvPicPr>
            <a:picLocks noChangeAspect="1"/>
          </p:cNvPicPr>
          <p:nvPr/>
        </p:nvPicPr>
        <p:blipFill>
          <a:blip r:embed="rId7"/>
          <a:srcRect/>
          <a:stretch>
            <a:fillRect/>
          </a:stretch>
        </p:blipFill>
        <p:spPr>
          <a:xfrm>
            <a:off x="2489200" y="1413784"/>
            <a:ext cx="1938913" cy="201707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8BF66"/>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27285" y="733956"/>
            <a:ext cx="1567051" cy="154995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227285" y="690405"/>
            <a:ext cx="1563535" cy="1563535"/>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70492">
            <a:off x="4307666" y="2350631"/>
            <a:ext cx="720225" cy="1329273"/>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60231" y="3265020"/>
            <a:ext cx="5506683" cy="1331799"/>
          </a:xfrm>
          <a:prstGeom prst="rect">
            <a:avLst/>
          </a:prstGeom>
        </p:spPr>
      </p:pic>
      <p:sp>
        <p:nvSpPr>
          <p:cNvPr id="8" name="TextBox 8"/>
          <p:cNvSpPr txBox="1"/>
          <p:nvPr/>
        </p:nvSpPr>
        <p:spPr>
          <a:xfrm rot="-220449">
            <a:off x="3678825" y="3494417"/>
            <a:ext cx="5469496" cy="752514"/>
          </a:xfrm>
          <a:prstGeom prst="rect">
            <a:avLst/>
          </a:prstGeom>
        </p:spPr>
        <p:txBody>
          <a:bodyPr wrap="square" lIns="0" tIns="0" rIns="0" bIns="0" rtlCol="0" anchor="t">
            <a:spAutoFit/>
          </a:bodyPr>
          <a:lstStyle/>
          <a:p>
            <a:pPr algn="ctr" defTabSz="609630">
              <a:lnSpc>
                <a:spcPts val="6534"/>
              </a:lnSpc>
              <a:spcBef>
                <a:spcPct val="0"/>
              </a:spcBef>
            </a:pPr>
            <a:r>
              <a:rPr lang="en-US" sz="4667">
                <a:solidFill>
                  <a:srgbClr val="493423"/>
                </a:solidFill>
                <a:latin typeface="Aachen" panose="02020500000000000000" pitchFamily="18" charset="0"/>
                <a:ea typeface="Aachen" panose="02020500000000000000" pitchFamily="18" charset="0"/>
                <a:cs typeface="Aachen" panose="02020500000000000000" pitchFamily="18" charset="0"/>
              </a:rPr>
              <a:t>Văn hóa Phục H</a:t>
            </a:r>
            <a:r>
              <a:rPr lang="vi-VN" sz="4667">
                <a:solidFill>
                  <a:srgbClr val="493423"/>
                </a:solidFill>
                <a:latin typeface="Aachen" panose="02020500000000000000" pitchFamily="18" charset="0"/>
                <a:ea typeface="Aachen" panose="02020500000000000000" pitchFamily="18" charset="0"/>
                <a:cs typeface="Aachen" panose="02020500000000000000" pitchFamily="18" charset="0"/>
              </a:rPr>
              <a:t>ư</a:t>
            </a:r>
            <a:r>
              <a:rPr lang="en-US" sz="4667">
                <a:solidFill>
                  <a:srgbClr val="493423"/>
                </a:solidFill>
                <a:latin typeface="Aachen" panose="02020500000000000000" pitchFamily="18" charset="0"/>
                <a:ea typeface="Aachen" panose="02020500000000000000" pitchFamily="18" charset="0"/>
                <a:cs typeface="Aachen" panose="02020500000000000000" pitchFamily="18" charset="0"/>
              </a:rPr>
              <a:t>ng</a:t>
            </a:r>
          </a:p>
        </p:txBody>
      </p:sp>
      <p:sp>
        <p:nvSpPr>
          <p:cNvPr id="9" name="TextBox 9"/>
          <p:cNvSpPr txBox="1"/>
          <p:nvPr/>
        </p:nvSpPr>
        <p:spPr>
          <a:xfrm>
            <a:off x="2806145" y="4814152"/>
            <a:ext cx="6579711" cy="859851"/>
          </a:xfrm>
          <a:prstGeom prst="rect">
            <a:avLst/>
          </a:prstGeom>
        </p:spPr>
        <p:txBody>
          <a:bodyPr lIns="0" tIns="0" rIns="0" bIns="0" rtlCol="0" anchor="t">
            <a:spAutoFit/>
          </a:bodyPr>
          <a:lstStyle/>
          <a:p>
            <a:pPr algn="ctr" defTabSz="609630">
              <a:lnSpc>
                <a:spcPts val="2333"/>
              </a:lnSpc>
              <a:spcBef>
                <a:spcPct val="0"/>
              </a:spcBef>
            </a:pPr>
            <a:r>
              <a:rPr lang="vi-VN" sz="1666">
                <a:solidFill>
                  <a:srgbClr val="493423"/>
                </a:solidFill>
                <a:latin typeface="Now"/>
              </a:rPr>
              <a:t>Văn hóa Phục Hưng là một phong trào văn hóa bao gồm giai đoạn từ thế kỷ XV đến thế kỷ XVII. Những thành tựu của phong trào văn hóa Phục Hưng đã mở ra một kỷ nguyên mới cho nền văn minh nhân loại. </a:t>
            </a:r>
            <a:endParaRPr lang="en-US" sz="1666">
              <a:solidFill>
                <a:srgbClr val="493423"/>
              </a:solidFill>
              <a:latin typeface="Now"/>
            </a:endParaRPr>
          </a:p>
        </p:txBody>
      </p:sp>
      <p:pic>
        <p:nvPicPr>
          <p:cNvPr id="10" name="Picture 17">
            <a:extLst>
              <a:ext uri="{FF2B5EF4-FFF2-40B4-BE49-F238E27FC236}">
                <a16:creationId xmlns:a16="http://schemas.microsoft.com/office/drawing/2014/main" id="{99D4D2D8-FD18-4B4B-BB20-2F0DF7DB4843}"/>
              </a:ext>
            </a:extLst>
          </p:cNvPr>
          <p:cNvPicPr>
            <a:picLocks noChangeAspect="1"/>
          </p:cNvPicPr>
          <p:nvPr/>
        </p:nvPicPr>
        <p:blipFill>
          <a:blip r:embed="rId10"/>
          <a:srcRect/>
          <a:stretch>
            <a:fillRect/>
          </a:stretch>
        </p:blipFill>
        <p:spPr>
          <a:xfrm>
            <a:off x="724810" y="547777"/>
            <a:ext cx="2333871" cy="2992142"/>
          </a:xfrm>
          <a:prstGeom prst="rect">
            <a:avLst/>
          </a:prstGeom>
        </p:spPr>
      </p:pic>
      <p:pic>
        <p:nvPicPr>
          <p:cNvPr id="11" name="Picture 20">
            <a:extLst>
              <a:ext uri="{FF2B5EF4-FFF2-40B4-BE49-F238E27FC236}">
                <a16:creationId xmlns:a16="http://schemas.microsoft.com/office/drawing/2014/main" id="{C4810B1F-AAD7-409C-ABA9-5D25A0CF9834}"/>
              </a:ext>
            </a:extLst>
          </p:cNvPr>
          <p:cNvPicPr>
            <a:picLocks noChangeAspect="1"/>
          </p:cNvPicPr>
          <p:nvPr/>
        </p:nvPicPr>
        <p:blipFill>
          <a:blip r:embed="rId11"/>
          <a:srcRect/>
          <a:stretch>
            <a:fillRect/>
          </a:stretch>
        </p:blipFill>
        <p:spPr>
          <a:xfrm>
            <a:off x="7341751" y="504925"/>
            <a:ext cx="4125440" cy="2578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ABB19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3031" y="299822"/>
            <a:ext cx="11405937" cy="5796177"/>
          </a:xfrm>
          <a:prstGeom prst="rect">
            <a:avLst/>
          </a:prstGeom>
        </p:spPr>
      </p:pic>
      <p:grpSp>
        <p:nvGrpSpPr>
          <p:cNvPr id="4" name="Group 4"/>
          <p:cNvGrpSpPr/>
          <p:nvPr/>
        </p:nvGrpSpPr>
        <p:grpSpPr>
          <a:xfrm>
            <a:off x="930442" y="1196976"/>
            <a:ext cx="10427369" cy="4151985"/>
            <a:chOff x="-2" y="-66675"/>
            <a:chExt cx="16437094" cy="8303970"/>
          </a:xfrm>
        </p:grpSpPr>
        <p:sp>
          <p:nvSpPr>
            <p:cNvPr id="5" name="TextBox 5"/>
            <p:cNvSpPr txBox="1"/>
            <p:nvPr/>
          </p:nvSpPr>
          <p:spPr>
            <a:xfrm>
              <a:off x="0" y="-66675"/>
              <a:ext cx="16437092" cy="923330"/>
            </a:xfrm>
            <a:prstGeom prst="rect">
              <a:avLst/>
            </a:prstGeom>
          </p:spPr>
          <p:txBody>
            <a:bodyPr lIns="0" tIns="0" rIns="0" bIns="0" rtlCol="0" anchor="t">
              <a:spAutoFit/>
            </a:bodyPr>
            <a:lstStyle/>
            <a:p>
              <a:r>
                <a:rPr lang="en-US" sz="3000" b="1"/>
                <a:t>a) Sự ra đời của các đô thị châu Âu thời trung đại</a:t>
              </a:r>
              <a:endParaRPr lang="en-US" sz="3000"/>
            </a:p>
          </p:txBody>
        </p:sp>
        <p:sp>
          <p:nvSpPr>
            <p:cNvPr id="6" name="TextBox 6"/>
            <p:cNvSpPr txBox="1"/>
            <p:nvPr/>
          </p:nvSpPr>
          <p:spPr>
            <a:xfrm>
              <a:off x="-2" y="850657"/>
              <a:ext cx="16437092" cy="7386638"/>
            </a:xfrm>
            <a:prstGeom prst="rect">
              <a:avLst/>
            </a:prstGeom>
          </p:spPr>
          <p:txBody>
            <a:bodyPr lIns="0" tIns="0" rIns="0" bIns="0" rtlCol="0" anchor="t">
              <a:spAutoFit/>
            </a:bodyPr>
            <a:lstStyle/>
            <a:p>
              <a:r>
                <a:rPr lang="en-US" sz="3000"/>
                <a:t>- Từ thế kỉ XI, sản xuất nông nghiệp, thủ công nghiệp và thương nghiệp trong các lãnh địa phong kiến có nhiều biến đổi.</a:t>
              </a:r>
            </a:p>
            <a:p>
              <a:r>
                <a:rPr lang="en-US" sz="3000"/>
                <a:t>- Một số thợ thủ công đã tìm cách trốn khỏi lãnh địa hoặc dùng tiền để chuộc lại tự do. Họ tìm đến những nơi đông dân cư, gần nguồn nguyên liệu, nơi giao nhau của các trục đường chính,... nhóm nhau lại để cùng sản xuất, buôn bán. Từ đó các đô thị hình thành. Bên cạnh đó, còn có những đô thị do lãnh chúa, giáo hội xây dựng hoặc được phục hồi từ những đô thị cổ đại.</a:t>
              </a: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ABB19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41157" y="0"/>
            <a:ext cx="11405937" cy="6733955"/>
          </a:xfrm>
          <a:prstGeom prst="rect">
            <a:avLst/>
          </a:prstGeom>
        </p:spPr>
      </p:pic>
      <p:grpSp>
        <p:nvGrpSpPr>
          <p:cNvPr id="4" name="Group 4"/>
          <p:cNvGrpSpPr/>
          <p:nvPr/>
        </p:nvGrpSpPr>
        <p:grpSpPr>
          <a:xfrm>
            <a:off x="1090863" y="660510"/>
            <a:ext cx="10427369" cy="5536979"/>
            <a:chOff x="-2" y="-66675"/>
            <a:chExt cx="16437094" cy="11073958"/>
          </a:xfrm>
        </p:grpSpPr>
        <p:sp>
          <p:nvSpPr>
            <p:cNvPr id="5" name="TextBox 5"/>
            <p:cNvSpPr txBox="1"/>
            <p:nvPr/>
          </p:nvSpPr>
          <p:spPr>
            <a:xfrm>
              <a:off x="0" y="-66675"/>
              <a:ext cx="16437092" cy="923330"/>
            </a:xfrm>
            <a:prstGeom prst="rect">
              <a:avLst/>
            </a:prstGeom>
          </p:spPr>
          <p:txBody>
            <a:bodyPr lIns="0" tIns="0" rIns="0" bIns="0" rtlCol="0" anchor="t">
              <a:spAutoFit/>
            </a:bodyPr>
            <a:lstStyle/>
            <a:p>
              <a:pPr lvl="0"/>
              <a:r>
                <a:rPr lang="vi-VN" sz="3000" b="1">
                  <a:solidFill>
                    <a:prstClr val="black"/>
                  </a:solidFill>
                  <a:latin typeface="Calibri"/>
                </a:rPr>
                <a:t>b) Vai trò của thương nhân trong các đô thị châu Âu trung đại</a:t>
              </a:r>
              <a:endParaRPr kumimoji="0" lang="en-US" sz="30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2" y="850657"/>
              <a:ext cx="16437092" cy="10156626"/>
            </a:xfrm>
            <a:prstGeom prst="rect">
              <a:avLst/>
            </a:prstGeom>
          </p:spPr>
          <p:txBody>
            <a:bodyPr lIns="0" tIns="0" rIns="0" bIns="0" rtlCol="0" anchor="t">
              <a:spAutoFit/>
            </a:bodyPr>
            <a:lstStyle/>
            <a:p>
              <a:pPr lvl="0"/>
              <a:r>
                <a:rPr lang="vi-VN" sz="3000">
                  <a:solidFill>
                    <a:prstClr val="black"/>
                  </a:solidFill>
                  <a:latin typeface="Calibri"/>
                </a:rPr>
                <a:t>- Trong các đô thị ở châu Âu thời trung đại, tầng lớp thương nhân dần đông hơn và có vai trò ngày càng to lớn. </a:t>
              </a:r>
            </a:p>
            <a:p>
              <a:pPr lvl="0"/>
              <a:r>
                <a:rPr lang="vi-VN" sz="3000">
                  <a:solidFill>
                    <a:prstClr val="black"/>
                  </a:solidFill>
                  <a:latin typeface="Calibri"/>
                </a:rPr>
                <a:t>- Hoạt động của thương nhân và thương hội đã thúc đẩy kinh tế hàng hóa phát triển, làm tan rã dần nền kinh tế tự nhiên, đóng kín trong các lãnh địa trước đây. Việc buôn bán giữa các nước ngày càng sôi động, đặc biệt xung quanh vùng Địa Trung Hải.</a:t>
              </a:r>
            </a:p>
            <a:p>
              <a:pPr lvl="0"/>
              <a:r>
                <a:rPr lang="vi-VN" sz="3000">
                  <a:solidFill>
                    <a:prstClr val="black"/>
                  </a:solidFill>
                  <a:latin typeface="Calibri"/>
                </a:rPr>
                <a:t>- Thương nhân là những người có đầu óc thích khám phá, ham hiểu biết, làm giàu,... nên họ phản đối văn hóa phong kiến lỗi thời, lạc hậu và đòi hòi xây dựng một nền văn hoá mới. Do đó, phong trào Văn hoá Phục hưng đã nảy nở, mỏ ra thời kì phát triển xán lạn của văn hóa phương Tây thời trung đại.</a:t>
              </a:r>
            </a:p>
          </p:txBody>
        </p:sp>
      </p:grpSp>
    </p:spTree>
    <p:extLst>
      <p:ext uri="{BB962C8B-B14F-4D97-AF65-F5344CB8AC3E}">
        <p14:creationId xmlns:p14="http://schemas.microsoft.com/office/powerpoint/2010/main" val="34196898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F7A8465-62C7-4E58-BD7F-54D7574DC760}"/>
              </a:ext>
            </a:extLst>
          </p:cNvPr>
          <p:cNvSpPr/>
          <p:nvPr/>
        </p:nvSpPr>
        <p:spPr>
          <a:xfrm>
            <a:off x="-11547155" y="5758075"/>
            <a:ext cx="25532774" cy="1151681"/>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rgbClr val="5DC8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26" name="Picture 2" descr="Cartoon Hot Air Balloon Sticker">
            <a:extLst>
              <a:ext uri="{FF2B5EF4-FFF2-40B4-BE49-F238E27FC236}">
                <a16:creationId xmlns:a16="http://schemas.microsoft.com/office/drawing/2014/main" id="{1FA7B94A-BD10-4F79-93AF-534D3CA25C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61459">
            <a:off x="23793" y="2117266"/>
            <a:ext cx="1641101" cy="21939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14056" y="85202"/>
            <a:ext cx="1541913" cy="9893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333281" y="111245"/>
            <a:ext cx="2405605" cy="154359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404886" y="111245"/>
            <a:ext cx="2069939" cy="132821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836311" y="324130"/>
            <a:ext cx="1207449" cy="77478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717455" y="-129500"/>
            <a:ext cx="1577989" cy="10125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Hot Air Balloon Sticker">
            <a:extLst>
              <a:ext uri="{FF2B5EF4-FFF2-40B4-BE49-F238E27FC236}">
                <a16:creationId xmlns:a16="http://schemas.microsoft.com/office/drawing/2014/main" id="{4B52CF60-AB66-4A33-B3DC-C1BB7F9106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08275">
            <a:off x="1173559" y="68533"/>
            <a:ext cx="2501162" cy="33437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1DD0CF0-A84F-482B-97DE-EFF6E79DFD96}"/>
              </a:ext>
            </a:extLst>
          </p:cNvPr>
          <p:cNvSpPr txBox="1"/>
          <p:nvPr/>
        </p:nvSpPr>
        <p:spPr>
          <a:xfrm>
            <a:off x="4425388" y="2078327"/>
            <a:ext cx="3110695" cy="938719"/>
          </a:xfrm>
          <a:prstGeom prst="rect">
            <a:avLst/>
          </a:prstGeom>
          <a:noFill/>
        </p:spPr>
        <p:txBody>
          <a:bodyPr wrap="square" rtlCol="0">
            <a:spAutoFit/>
          </a:bodyPr>
          <a:lstStyle/>
          <a:p>
            <a:pPr algn="ctr"/>
            <a:r>
              <a:rPr lang="en-US" sz="5500">
                <a:solidFill>
                  <a:srgbClr val="F4889F"/>
                </a:solidFill>
                <a:latin typeface="StarsStripes" panose="00000400000000000000" pitchFamily="2" charset="0"/>
              </a:rPr>
              <a:t>TRÒ CH</a:t>
            </a:r>
            <a:r>
              <a:rPr lang="vi-VN" sz="5500">
                <a:solidFill>
                  <a:srgbClr val="F4889F"/>
                </a:solidFill>
                <a:latin typeface="StarsStripes" panose="00000400000000000000" pitchFamily="2" charset="0"/>
              </a:rPr>
              <a:t>Ơ</a:t>
            </a:r>
            <a:r>
              <a:rPr lang="en-US" sz="5500">
                <a:solidFill>
                  <a:srgbClr val="F4889F"/>
                </a:solidFill>
                <a:latin typeface="StarsStripes" panose="00000400000000000000" pitchFamily="2" charset="0"/>
              </a:rPr>
              <a:t>I</a:t>
            </a:r>
            <a:endParaRPr lang="en-US" sz="5500" dirty="0">
              <a:solidFill>
                <a:srgbClr val="F4889F"/>
              </a:solidFill>
              <a:latin typeface="StarsStripes" panose="00000400000000000000" pitchFamily="2" charset="0"/>
            </a:endParaRPr>
          </a:p>
        </p:txBody>
      </p:sp>
      <p:sp>
        <p:nvSpPr>
          <p:cNvPr id="16" name="TextBox 15">
            <a:extLst>
              <a:ext uri="{FF2B5EF4-FFF2-40B4-BE49-F238E27FC236}">
                <a16:creationId xmlns:a16="http://schemas.microsoft.com/office/drawing/2014/main" id="{7CEDAE3D-B89B-4F0B-8A99-82B15D44E92D}"/>
              </a:ext>
            </a:extLst>
          </p:cNvPr>
          <p:cNvSpPr txBox="1"/>
          <p:nvPr/>
        </p:nvSpPr>
        <p:spPr>
          <a:xfrm>
            <a:off x="3811928" y="3042953"/>
            <a:ext cx="7776014" cy="938719"/>
          </a:xfrm>
          <a:prstGeom prst="rect">
            <a:avLst/>
          </a:prstGeom>
          <a:noFill/>
        </p:spPr>
        <p:txBody>
          <a:bodyPr wrap="square" rtlCol="0">
            <a:spAutoFit/>
          </a:bodyPr>
          <a:lstStyle/>
          <a:p>
            <a:r>
              <a:rPr lang="en-US" sz="5500">
                <a:solidFill>
                  <a:srgbClr val="F4889F"/>
                </a:solidFill>
                <a:latin typeface="Algerian" panose="04020705040A02060702" pitchFamily="82" charset="0"/>
              </a:rPr>
              <a:t>KHINH KHÍ CẦU </a:t>
            </a:r>
            <a:endParaRPr lang="en-US" sz="5500" dirty="0">
              <a:solidFill>
                <a:srgbClr val="F4889F"/>
              </a:solidFill>
              <a:latin typeface="Algerian" panose="04020705040A02060702" pitchFamily="82" charset="0"/>
            </a:endParaRPr>
          </a:p>
        </p:txBody>
      </p:sp>
      <p:sp>
        <p:nvSpPr>
          <p:cNvPr id="9" name="Oval 8">
            <a:hlinkClick r:id="rId6" action="ppaction://hlinksldjump"/>
            <a:extLst>
              <a:ext uri="{FF2B5EF4-FFF2-40B4-BE49-F238E27FC236}">
                <a16:creationId xmlns:a16="http://schemas.microsoft.com/office/drawing/2014/main" id="{E4AFB58A-F94A-4E98-9C52-22516E91D524}"/>
              </a:ext>
            </a:extLst>
          </p:cNvPr>
          <p:cNvSpPr/>
          <p:nvPr/>
        </p:nvSpPr>
        <p:spPr>
          <a:xfrm>
            <a:off x="405405" y="5339515"/>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Berlin Sans FB Demi" panose="020E0802020502020306" pitchFamily="34" charset="0"/>
            </a:endParaRPr>
          </a:p>
        </p:txBody>
      </p:sp>
      <p:sp>
        <p:nvSpPr>
          <p:cNvPr id="19" name="Oval 18">
            <a:hlinkClick r:id="rId7" action="ppaction://hlinksldjump"/>
            <a:extLst>
              <a:ext uri="{FF2B5EF4-FFF2-40B4-BE49-F238E27FC236}">
                <a16:creationId xmlns:a16="http://schemas.microsoft.com/office/drawing/2014/main" id="{B961B581-9A8B-4646-9241-5D714C639EB3}"/>
              </a:ext>
            </a:extLst>
          </p:cNvPr>
          <p:cNvSpPr/>
          <p:nvPr/>
        </p:nvSpPr>
        <p:spPr>
          <a:xfrm>
            <a:off x="1905774" y="5809889"/>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5D4B5"/>
                </a:solidFill>
                <a:latin typeface="Berlin Sans FB Demi" panose="020E0802020502020306" pitchFamily="34" charset="0"/>
              </a:rPr>
              <a:t>1</a:t>
            </a:r>
            <a:endParaRPr lang="en-US" sz="4000" dirty="0"/>
          </a:p>
        </p:txBody>
      </p:sp>
      <p:sp>
        <p:nvSpPr>
          <p:cNvPr id="20" name="Oval 19">
            <a:hlinkClick r:id="rId8" action="ppaction://hlinksldjump"/>
            <a:extLst>
              <a:ext uri="{FF2B5EF4-FFF2-40B4-BE49-F238E27FC236}">
                <a16:creationId xmlns:a16="http://schemas.microsoft.com/office/drawing/2014/main" id="{C2920F32-4D29-4F82-8647-4B5805AD16D2}"/>
              </a:ext>
            </a:extLst>
          </p:cNvPr>
          <p:cNvSpPr/>
          <p:nvPr/>
        </p:nvSpPr>
        <p:spPr>
          <a:xfrm>
            <a:off x="3400837" y="5808597"/>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5D4B5"/>
                </a:solidFill>
                <a:latin typeface="Berlin Sans FB Demi" panose="020E0802020502020306" pitchFamily="34" charset="0"/>
              </a:rPr>
              <a:t>2</a:t>
            </a:r>
            <a:endParaRPr lang="en-US" sz="4000" dirty="0"/>
          </a:p>
        </p:txBody>
      </p:sp>
      <p:sp>
        <p:nvSpPr>
          <p:cNvPr id="21" name="Oval 20">
            <a:hlinkClick r:id="rId9" action="ppaction://hlinksldjump"/>
            <a:extLst>
              <a:ext uri="{FF2B5EF4-FFF2-40B4-BE49-F238E27FC236}">
                <a16:creationId xmlns:a16="http://schemas.microsoft.com/office/drawing/2014/main" id="{357F6E98-2D72-4FFE-9986-8ADF3D71029D}"/>
              </a:ext>
            </a:extLst>
          </p:cNvPr>
          <p:cNvSpPr/>
          <p:nvPr/>
        </p:nvSpPr>
        <p:spPr>
          <a:xfrm>
            <a:off x="4895900" y="5809889"/>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5D4B5"/>
                </a:solidFill>
                <a:latin typeface="Berlin Sans FB Demi" panose="020E0802020502020306" pitchFamily="34" charset="0"/>
              </a:rPr>
              <a:t>3</a:t>
            </a:r>
            <a:endParaRPr lang="en-US" sz="4000" dirty="0"/>
          </a:p>
        </p:txBody>
      </p:sp>
      <p:sp>
        <p:nvSpPr>
          <p:cNvPr id="22" name="Oval 21">
            <a:hlinkClick r:id="rId10" action="ppaction://hlinksldjump"/>
            <a:extLst>
              <a:ext uri="{FF2B5EF4-FFF2-40B4-BE49-F238E27FC236}">
                <a16:creationId xmlns:a16="http://schemas.microsoft.com/office/drawing/2014/main" id="{C92615F7-A192-407F-8FAB-496E0BD7367B}"/>
              </a:ext>
            </a:extLst>
          </p:cNvPr>
          <p:cNvSpPr/>
          <p:nvPr/>
        </p:nvSpPr>
        <p:spPr>
          <a:xfrm>
            <a:off x="6390963" y="5808597"/>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5D4B5"/>
                </a:solidFill>
                <a:latin typeface="Berlin Sans FB Demi" panose="020E0802020502020306" pitchFamily="34" charset="0"/>
              </a:rPr>
              <a:t>4</a:t>
            </a:r>
            <a:endParaRPr lang="en-US" sz="4000" dirty="0"/>
          </a:p>
        </p:txBody>
      </p:sp>
      <p:sp>
        <p:nvSpPr>
          <p:cNvPr id="23" name="Oval 22">
            <a:hlinkClick r:id="rId11" action="ppaction://hlinksldjump"/>
            <a:extLst>
              <a:ext uri="{FF2B5EF4-FFF2-40B4-BE49-F238E27FC236}">
                <a16:creationId xmlns:a16="http://schemas.microsoft.com/office/drawing/2014/main" id="{28ED415A-A47F-406A-9F84-811ED4D2A809}"/>
              </a:ext>
            </a:extLst>
          </p:cNvPr>
          <p:cNvSpPr/>
          <p:nvPr/>
        </p:nvSpPr>
        <p:spPr>
          <a:xfrm>
            <a:off x="7886026" y="5808597"/>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5D4B5"/>
                </a:solidFill>
                <a:latin typeface="Berlin Sans FB Demi" panose="020E0802020502020306" pitchFamily="34" charset="0"/>
              </a:rPr>
              <a:t>5</a:t>
            </a:r>
            <a:endParaRPr lang="en-US" sz="4000" dirty="0"/>
          </a:p>
        </p:txBody>
      </p:sp>
      <p:sp>
        <p:nvSpPr>
          <p:cNvPr id="24" name="Oval 23">
            <a:hlinkClick r:id="rId12" action="ppaction://hlinksldjump"/>
            <a:extLst>
              <a:ext uri="{FF2B5EF4-FFF2-40B4-BE49-F238E27FC236}">
                <a16:creationId xmlns:a16="http://schemas.microsoft.com/office/drawing/2014/main" id="{92A937E7-D173-4FFD-9BB5-FF3831D161AA}"/>
              </a:ext>
            </a:extLst>
          </p:cNvPr>
          <p:cNvSpPr/>
          <p:nvPr/>
        </p:nvSpPr>
        <p:spPr>
          <a:xfrm>
            <a:off x="9367231" y="5808596"/>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5D4B5"/>
                </a:solidFill>
                <a:latin typeface="Berlin Sans FB Demi" panose="020E0802020502020306" pitchFamily="34" charset="0"/>
              </a:rPr>
              <a:t>6</a:t>
            </a:r>
            <a:endParaRPr lang="en-US" sz="4000" dirty="0"/>
          </a:p>
        </p:txBody>
      </p:sp>
      <p:sp>
        <p:nvSpPr>
          <p:cNvPr id="25" name="Oval 24">
            <a:hlinkClick r:id="rId13" action="ppaction://hlinksldjump"/>
            <a:extLst>
              <a:ext uri="{FF2B5EF4-FFF2-40B4-BE49-F238E27FC236}">
                <a16:creationId xmlns:a16="http://schemas.microsoft.com/office/drawing/2014/main" id="{01ADF3ED-2D27-4A49-BD16-52573381816F}"/>
              </a:ext>
            </a:extLst>
          </p:cNvPr>
          <p:cNvSpPr/>
          <p:nvPr/>
        </p:nvSpPr>
        <p:spPr>
          <a:xfrm>
            <a:off x="10848436" y="5808595"/>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5D4B5"/>
                </a:solidFill>
                <a:latin typeface="Berlin Sans FB Demi" panose="020E0802020502020306" pitchFamily="34" charset="0"/>
              </a:rPr>
              <a:t>7</a:t>
            </a:r>
            <a:endParaRPr lang="en-US" sz="4000" dirty="0"/>
          </a:p>
        </p:txBody>
      </p:sp>
      <p:sp>
        <p:nvSpPr>
          <p:cNvPr id="11" name="TextBox 10">
            <a:extLst>
              <a:ext uri="{FF2B5EF4-FFF2-40B4-BE49-F238E27FC236}">
                <a16:creationId xmlns:a16="http://schemas.microsoft.com/office/drawing/2014/main" id="{606FBFFD-253D-41CA-9903-4F00FD60A510}"/>
              </a:ext>
            </a:extLst>
          </p:cNvPr>
          <p:cNvSpPr txBox="1"/>
          <p:nvPr/>
        </p:nvSpPr>
        <p:spPr>
          <a:xfrm>
            <a:off x="434471" y="5623928"/>
            <a:ext cx="909093" cy="369332"/>
          </a:xfrm>
          <a:prstGeom prst="rect">
            <a:avLst/>
          </a:prstGeom>
          <a:noFill/>
        </p:spPr>
        <p:txBody>
          <a:bodyPr wrap="square" rtlCol="0">
            <a:spAutoFit/>
          </a:bodyPr>
          <a:lstStyle/>
          <a:p>
            <a:r>
              <a:rPr lang="en-US" b="1" dirty="0">
                <a:solidFill>
                  <a:srgbClr val="E5D4B5"/>
                </a:solidFill>
                <a:latin typeface="Berlin Sans FB Demi" panose="020E0802020502020306" pitchFamily="34" charset="0"/>
              </a:rPr>
              <a:t>START</a:t>
            </a:r>
          </a:p>
        </p:txBody>
      </p:sp>
    </p:spTree>
    <p:custDataLst>
      <p:tags r:id="rId1"/>
    </p:custDataLst>
    <p:extLst>
      <p:ext uri="{BB962C8B-B14F-4D97-AF65-F5344CB8AC3E}">
        <p14:creationId xmlns:p14="http://schemas.microsoft.com/office/powerpoint/2010/main" val="40809886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Hot Air Balloon Sticker">
            <a:extLst>
              <a:ext uri="{FF2B5EF4-FFF2-40B4-BE49-F238E27FC236}">
                <a16:creationId xmlns:a16="http://schemas.microsoft.com/office/drawing/2014/main" id="{1FA7B94A-BD10-4F79-93AF-534D3CA25C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61459">
            <a:off x="23793" y="2117266"/>
            <a:ext cx="1641101" cy="21939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599045" y="-31448"/>
            <a:ext cx="1258984" cy="8078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068345" y="68811"/>
            <a:ext cx="921724" cy="59144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304803" y="-137735"/>
            <a:ext cx="1720167" cy="110377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836311" y="324130"/>
            <a:ext cx="1207449" cy="77478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717455" y="-129500"/>
            <a:ext cx="1577989" cy="10125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Hot Air Balloon Sticker">
            <a:extLst>
              <a:ext uri="{FF2B5EF4-FFF2-40B4-BE49-F238E27FC236}">
                <a16:creationId xmlns:a16="http://schemas.microsoft.com/office/drawing/2014/main" id="{4B52CF60-AB66-4A33-B3DC-C1BB7F9106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08275">
            <a:off x="1173559" y="68533"/>
            <a:ext cx="2501162" cy="3343799"/>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Shape 25">
            <a:extLst>
              <a:ext uri="{FF2B5EF4-FFF2-40B4-BE49-F238E27FC236}">
                <a16:creationId xmlns:a16="http://schemas.microsoft.com/office/drawing/2014/main" id="{0E292BEA-A28E-4CFD-B47A-7CF939B6D926}"/>
              </a:ext>
            </a:extLst>
          </p:cNvPr>
          <p:cNvSpPr/>
          <p:nvPr/>
        </p:nvSpPr>
        <p:spPr>
          <a:xfrm>
            <a:off x="-10054785" y="5720276"/>
            <a:ext cx="25532774" cy="1151681"/>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rgbClr val="5DC8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Oval 27">
            <a:hlinkClick r:id="rId8" action="ppaction://hlinksldjump"/>
            <a:extLst>
              <a:ext uri="{FF2B5EF4-FFF2-40B4-BE49-F238E27FC236}">
                <a16:creationId xmlns:a16="http://schemas.microsoft.com/office/drawing/2014/main" id="{8F5B3BE0-D1D4-47FD-A368-9DFCA7F65FC5}"/>
              </a:ext>
            </a:extLst>
          </p:cNvPr>
          <p:cNvSpPr/>
          <p:nvPr/>
        </p:nvSpPr>
        <p:spPr>
          <a:xfrm>
            <a:off x="1912703" y="5421324"/>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5D4B5"/>
                </a:solidFill>
                <a:latin typeface="Berlin Sans FB Demi" panose="020E0802020502020306" pitchFamily="34" charset="0"/>
              </a:rPr>
              <a:t>1</a:t>
            </a:r>
            <a:endParaRPr lang="en-US" sz="4000" dirty="0"/>
          </a:p>
        </p:txBody>
      </p:sp>
      <p:sp>
        <p:nvSpPr>
          <p:cNvPr id="30" name="Oval 29">
            <a:hlinkClick r:id="rId9" action="ppaction://hlinksldjump"/>
            <a:extLst>
              <a:ext uri="{FF2B5EF4-FFF2-40B4-BE49-F238E27FC236}">
                <a16:creationId xmlns:a16="http://schemas.microsoft.com/office/drawing/2014/main" id="{4C6FEB0A-B9D0-4CBF-9EE9-3294208479F4}"/>
              </a:ext>
            </a:extLst>
          </p:cNvPr>
          <p:cNvSpPr/>
          <p:nvPr/>
        </p:nvSpPr>
        <p:spPr>
          <a:xfrm>
            <a:off x="3400837" y="5808597"/>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5D4B5"/>
                </a:solidFill>
                <a:latin typeface="Berlin Sans FB Demi" panose="020E0802020502020306" pitchFamily="34" charset="0"/>
              </a:rPr>
              <a:t>2</a:t>
            </a:r>
            <a:endParaRPr lang="en-US" sz="4000" dirty="0"/>
          </a:p>
        </p:txBody>
      </p:sp>
      <p:sp>
        <p:nvSpPr>
          <p:cNvPr id="31" name="Oval 30">
            <a:hlinkClick r:id="rId10" action="ppaction://hlinksldjump"/>
            <a:extLst>
              <a:ext uri="{FF2B5EF4-FFF2-40B4-BE49-F238E27FC236}">
                <a16:creationId xmlns:a16="http://schemas.microsoft.com/office/drawing/2014/main" id="{635BE7F2-9B08-4EE8-A057-D784535DF59D}"/>
              </a:ext>
            </a:extLst>
          </p:cNvPr>
          <p:cNvSpPr/>
          <p:nvPr/>
        </p:nvSpPr>
        <p:spPr>
          <a:xfrm>
            <a:off x="4895900" y="5809889"/>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5D4B5"/>
                </a:solidFill>
                <a:latin typeface="Berlin Sans FB Demi" panose="020E0802020502020306" pitchFamily="34" charset="0"/>
              </a:rPr>
              <a:t>3</a:t>
            </a:r>
            <a:endParaRPr lang="en-US" sz="4000" dirty="0"/>
          </a:p>
        </p:txBody>
      </p:sp>
      <p:sp>
        <p:nvSpPr>
          <p:cNvPr id="32" name="Oval 31">
            <a:hlinkClick r:id="rId11" action="ppaction://hlinksldjump"/>
            <a:extLst>
              <a:ext uri="{FF2B5EF4-FFF2-40B4-BE49-F238E27FC236}">
                <a16:creationId xmlns:a16="http://schemas.microsoft.com/office/drawing/2014/main" id="{B00B4F1F-8007-4889-BB04-FEC72E3CC270}"/>
              </a:ext>
            </a:extLst>
          </p:cNvPr>
          <p:cNvSpPr/>
          <p:nvPr/>
        </p:nvSpPr>
        <p:spPr>
          <a:xfrm>
            <a:off x="6390963" y="5808597"/>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5D4B5"/>
                </a:solidFill>
                <a:latin typeface="Berlin Sans FB Demi" panose="020E0802020502020306" pitchFamily="34" charset="0"/>
              </a:rPr>
              <a:t>4</a:t>
            </a:r>
            <a:endParaRPr lang="en-US" sz="4000" dirty="0"/>
          </a:p>
        </p:txBody>
      </p:sp>
      <p:sp>
        <p:nvSpPr>
          <p:cNvPr id="33" name="Oval 32">
            <a:hlinkClick r:id="rId12" action="ppaction://hlinksldjump"/>
            <a:extLst>
              <a:ext uri="{FF2B5EF4-FFF2-40B4-BE49-F238E27FC236}">
                <a16:creationId xmlns:a16="http://schemas.microsoft.com/office/drawing/2014/main" id="{2713E0C3-167F-4D19-8946-ADC18E0B5787}"/>
              </a:ext>
            </a:extLst>
          </p:cNvPr>
          <p:cNvSpPr/>
          <p:nvPr/>
        </p:nvSpPr>
        <p:spPr>
          <a:xfrm>
            <a:off x="7886026" y="5808597"/>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5D4B5"/>
                </a:solidFill>
                <a:latin typeface="Berlin Sans FB Demi" panose="020E0802020502020306" pitchFamily="34" charset="0"/>
              </a:rPr>
              <a:t>5</a:t>
            </a:r>
            <a:endParaRPr lang="en-US" sz="4000" dirty="0"/>
          </a:p>
        </p:txBody>
      </p:sp>
      <p:sp>
        <p:nvSpPr>
          <p:cNvPr id="34" name="Oval 33">
            <a:hlinkClick r:id="rId13" action="ppaction://hlinksldjump"/>
            <a:extLst>
              <a:ext uri="{FF2B5EF4-FFF2-40B4-BE49-F238E27FC236}">
                <a16:creationId xmlns:a16="http://schemas.microsoft.com/office/drawing/2014/main" id="{2090331A-467D-44E5-9880-D65A008DA0AA}"/>
              </a:ext>
            </a:extLst>
          </p:cNvPr>
          <p:cNvSpPr/>
          <p:nvPr/>
        </p:nvSpPr>
        <p:spPr>
          <a:xfrm>
            <a:off x="9367231" y="5808596"/>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5D4B5"/>
                </a:solidFill>
                <a:latin typeface="Berlin Sans FB Demi" panose="020E0802020502020306" pitchFamily="34" charset="0"/>
              </a:rPr>
              <a:t>6</a:t>
            </a:r>
            <a:endParaRPr lang="en-US" sz="4000" dirty="0"/>
          </a:p>
        </p:txBody>
      </p:sp>
      <p:sp>
        <p:nvSpPr>
          <p:cNvPr id="35" name="Oval 34">
            <a:hlinkClick r:id="rId14" action="ppaction://hlinksldjump"/>
            <a:extLst>
              <a:ext uri="{FF2B5EF4-FFF2-40B4-BE49-F238E27FC236}">
                <a16:creationId xmlns:a16="http://schemas.microsoft.com/office/drawing/2014/main" id="{C2E5B99E-8CAC-49AF-8A6D-E7C99E27E321}"/>
              </a:ext>
            </a:extLst>
          </p:cNvPr>
          <p:cNvSpPr/>
          <p:nvPr/>
        </p:nvSpPr>
        <p:spPr>
          <a:xfrm>
            <a:off x="10848436" y="5808595"/>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5D4B5"/>
                </a:solidFill>
                <a:latin typeface="Berlin Sans FB Demi" panose="020E0802020502020306" pitchFamily="34" charset="0"/>
              </a:rPr>
              <a:t>7</a:t>
            </a:r>
            <a:endParaRPr lang="en-US" sz="4000" dirty="0"/>
          </a:p>
        </p:txBody>
      </p:sp>
      <p:grpSp>
        <p:nvGrpSpPr>
          <p:cNvPr id="2" name="Group 1">
            <a:extLst>
              <a:ext uri="{FF2B5EF4-FFF2-40B4-BE49-F238E27FC236}">
                <a16:creationId xmlns:a16="http://schemas.microsoft.com/office/drawing/2014/main" id="{B52AEF23-9B14-4E69-A4E5-E2B731CEFCF8}"/>
              </a:ext>
            </a:extLst>
          </p:cNvPr>
          <p:cNvGrpSpPr/>
          <p:nvPr/>
        </p:nvGrpSpPr>
        <p:grpSpPr>
          <a:xfrm>
            <a:off x="411893" y="5808594"/>
            <a:ext cx="938159" cy="938159"/>
            <a:chOff x="405405" y="5339515"/>
            <a:chExt cx="938159" cy="938159"/>
          </a:xfrm>
        </p:grpSpPr>
        <p:sp>
          <p:nvSpPr>
            <p:cNvPr id="27" name="Oval 26">
              <a:hlinkClick r:id="rId8" action="ppaction://hlinksldjump"/>
              <a:extLst>
                <a:ext uri="{FF2B5EF4-FFF2-40B4-BE49-F238E27FC236}">
                  <a16:creationId xmlns:a16="http://schemas.microsoft.com/office/drawing/2014/main" id="{69E91E87-9E20-48B3-92C2-7574B0595731}"/>
                </a:ext>
              </a:extLst>
            </p:cNvPr>
            <p:cNvSpPr/>
            <p:nvPr/>
          </p:nvSpPr>
          <p:spPr>
            <a:xfrm>
              <a:off x="405405" y="5339515"/>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Berlin Sans FB Demi" panose="020E0802020502020306" pitchFamily="34" charset="0"/>
              </a:endParaRPr>
            </a:p>
          </p:txBody>
        </p:sp>
        <p:sp>
          <p:nvSpPr>
            <p:cNvPr id="36" name="TextBox 35">
              <a:extLst>
                <a:ext uri="{FF2B5EF4-FFF2-40B4-BE49-F238E27FC236}">
                  <a16:creationId xmlns:a16="http://schemas.microsoft.com/office/drawing/2014/main" id="{9E28B9BF-AB11-4ED1-AF16-04121AE242AB}"/>
                </a:ext>
              </a:extLst>
            </p:cNvPr>
            <p:cNvSpPr txBox="1"/>
            <p:nvPr/>
          </p:nvSpPr>
          <p:spPr>
            <a:xfrm>
              <a:off x="434471" y="5623928"/>
              <a:ext cx="909093" cy="369332"/>
            </a:xfrm>
            <a:prstGeom prst="rect">
              <a:avLst/>
            </a:prstGeom>
            <a:noFill/>
          </p:spPr>
          <p:txBody>
            <a:bodyPr wrap="square" rtlCol="0">
              <a:spAutoFit/>
            </a:bodyPr>
            <a:lstStyle/>
            <a:p>
              <a:r>
                <a:rPr lang="en-US" b="1" dirty="0">
                  <a:solidFill>
                    <a:srgbClr val="E5D4B5"/>
                  </a:solidFill>
                  <a:latin typeface="Berlin Sans FB Demi" panose="020E0802020502020306" pitchFamily="34" charset="0"/>
                </a:rPr>
                <a:t>START</a:t>
              </a:r>
            </a:p>
          </p:txBody>
        </p:sp>
      </p:grpSp>
      <p:sp>
        <p:nvSpPr>
          <p:cNvPr id="7" name="TextBox 6">
            <a:extLst>
              <a:ext uri="{FF2B5EF4-FFF2-40B4-BE49-F238E27FC236}">
                <a16:creationId xmlns:a16="http://schemas.microsoft.com/office/drawing/2014/main" id="{A1DD0CF0-A84F-482B-97DE-EFF6E79DFD96}"/>
              </a:ext>
            </a:extLst>
          </p:cNvPr>
          <p:cNvSpPr txBox="1"/>
          <p:nvPr/>
        </p:nvSpPr>
        <p:spPr>
          <a:xfrm>
            <a:off x="4522836" y="1570957"/>
            <a:ext cx="7793731" cy="400110"/>
          </a:xfrm>
          <a:prstGeom prst="rect">
            <a:avLst/>
          </a:prstGeom>
          <a:noFill/>
        </p:spPr>
        <p:txBody>
          <a:bodyPr wrap="square" rtlCol="0">
            <a:spAutoFit/>
          </a:bodyPr>
          <a:lstStyle/>
          <a:p>
            <a:r>
              <a:rPr lang="en-US" sz="2000" b="1">
                <a:solidFill>
                  <a:srgbClr val="F4889F"/>
                </a:solidFill>
                <a:latin typeface="Comic Sans MS" panose="030F0702030302020204" pitchFamily="66" charset="0"/>
              </a:rPr>
              <a:t>Các đô thị cổ đại ph</a:t>
            </a:r>
            <a:r>
              <a:rPr lang="vi-VN" sz="2000" b="1">
                <a:solidFill>
                  <a:srgbClr val="F4889F"/>
                </a:solidFill>
                <a:latin typeface="Comic Sans MS" panose="030F0702030302020204" pitchFamily="66" charset="0"/>
              </a:rPr>
              <a:t>ư</a:t>
            </a:r>
            <a:r>
              <a:rPr lang="en-US" sz="2000" b="1">
                <a:solidFill>
                  <a:srgbClr val="F4889F"/>
                </a:solidFill>
                <a:latin typeface="Comic Sans MS" panose="030F0702030302020204" pitchFamily="66" charset="0"/>
              </a:rPr>
              <a:t>ơng Đông hình thành ở đâu?</a:t>
            </a:r>
            <a:endParaRPr lang="en-US" sz="2000" b="1" dirty="0">
              <a:solidFill>
                <a:srgbClr val="F4889F"/>
              </a:solidFill>
              <a:latin typeface="Comic Sans MS" panose="030F0702030302020204" pitchFamily="66" charset="0"/>
            </a:endParaRPr>
          </a:p>
        </p:txBody>
      </p:sp>
      <p:sp>
        <p:nvSpPr>
          <p:cNvPr id="4" name="Rectangle: Rounded Corners 3">
            <a:extLst>
              <a:ext uri="{FF2B5EF4-FFF2-40B4-BE49-F238E27FC236}">
                <a16:creationId xmlns:a16="http://schemas.microsoft.com/office/drawing/2014/main" id="{C7D0E9B2-90BA-4B02-B8F1-BA2C37DF853D}"/>
              </a:ext>
            </a:extLst>
          </p:cNvPr>
          <p:cNvSpPr/>
          <p:nvPr/>
        </p:nvSpPr>
        <p:spPr>
          <a:xfrm>
            <a:off x="4583969" y="2371929"/>
            <a:ext cx="6734519" cy="806628"/>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Comic Sans MS" panose="030F0702030302020204" pitchFamily="66" charset="0"/>
              </a:rPr>
              <a:t>A</a:t>
            </a:r>
            <a:r>
              <a:rPr lang="en-US" sz="2000" b="1">
                <a:latin typeface="Comic Sans MS" panose="030F0702030302020204" pitchFamily="66" charset="0"/>
              </a:rPr>
              <a:t>. Ven các hải cảng lớn</a:t>
            </a:r>
            <a:endParaRPr lang="en-US" sz="2000" b="1" dirty="0">
              <a:latin typeface="Comic Sans MS" panose="030F0702030302020204" pitchFamily="66" charset="0"/>
            </a:endParaRPr>
          </a:p>
        </p:txBody>
      </p:sp>
      <p:sp>
        <p:nvSpPr>
          <p:cNvPr id="37" name="Rectangle: Rounded Corners 36">
            <a:extLst>
              <a:ext uri="{FF2B5EF4-FFF2-40B4-BE49-F238E27FC236}">
                <a16:creationId xmlns:a16="http://schemas.microsoft.com/office/drawing/2014/main" id="{16A526F5-1C4F-469D-9F73-F9C2082BA7DE}"/>
              </a:ext>
            </a:extLst>
          </p:cNvPr>
          <p:cNvSpPr/>
          <p:nvPr/>
        </p:nvSpPr>
        <p:spPr>
          <a:xfrm>
            <a:off x="4582997" y="3521876"/>
            <a:ext cx="6734519" cy="806628"/>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Comic Sans MS" panose="030F0702030302020204" pitchFamily="66" charset="0"/>
              </a:rPr>
              <a:t>B</a:t>
            </a:r>
            <a:r>
              <a:rPr lang="en-US" sz="2000" b="1">
                <a:latin typeface="Comic Sans MS" panose="030F0702030302020204" pitchFamily="66" charset="0"/>
              </a:rPr>
              <a:t>. Ven các con sông lớn</a:t>
            </a:r>
            <a:endParaRPr lang="en-US" sz="2000" b="1" dirty="0">
              <a:latin typeface="Comic Sans MS" panose="030F0702030302020204" pitchFamily="66" charset="0"/>
            </a:endParaRPr>
          </a:p>
        </p:txBody>
      </p:sp>
      <p:sp>
        <p:nvSpPr>
          <p:cNvPr id="38" name="Rectangle: Rounded Corners 37">
            <a:extLst>
              <a:ext uri="{FF2B5EF4-FFF2-40B4-BE49-F238E27FC236}">
                <a16:creationId xmlns:a16="http://schemas.microsoft.com/office/drawing/2014/main" id="{D48A2C34-20CA-48ED-88FF-01E54E465E18}"/>
              </a:ext>
            </a:extLst>
          </p:cNvPr>
          <p:cNvSpPr/>
          <p:nvPr/>
        </p:nvSpPr>
        <p:spPr>
          <a:xfrm>
            <a:off x="4582996" y="4621076"/>
            <a:ext cx="6734519" cy="806628"/>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Comic Sans MS" panose="030F0702030302020204" pitchFamily="66" charset="0"/>
              </a:rPr>
              <a:t>C</a:t>
            </a:r>
            <a:r>
              <a:rPr lang="en-US" sz="2000" b="1">
                <a:latin typeface="Comic Sans MS" panose="030F0702030302020204" pitchFamily="66" charset="0"/>
              </a:rPr>
              <a:t>. Ven các ngọn núi cao</a:t>
            </a:r>
            <a:endParaRPr lang="en-US" sz="2000" b="1" dirty="0">
              <a:latin typeface="Comic Sans MS" panose="030F0702030302020204" pitchFamily="66" charset="0"/>
            </a:endParaRPr>
          </a:p>
        </p:txBody>
      </p:sp>
      <p:grpSp>
        <p:nvGrpSpPr>
          <p:cNvPr id="9" name="Group 8">
            <a:extLst>
              <a:ext uri="{FF2B5EF4-FFF2-40B4-BE49-F238E27FC236}">
                <a16:creationId xmlns:a16="http://schemas.microsoft.com/office/drawing/2014/main" id="{C4D64987-5970-46E6-B693-613358337203}"/>
              </a:ext>
            </a:extLst>
          </p:cNvPr>
          <p:cNvGrpSpPr/>
          <p:nvPr/>
        </p:nvGrpSpPr>
        <p:grpSpPr>
          <a:xfrm>
            <a:off x="6579666" y="167040"/>
            <a:ext cx="2924747" cy="1277707"/>
            <a:chOff x="6632250" y="430533"/>
            <a:chExt cx="2924747" cy="1277707"/>
          </a:xfrm>
        </p:grpSpPr>
        <p:pic>
          <p:nvPicPr>
            <p:cNvPr id="8" name="Picture 2" descr="Cloud Swipe Up Sticker">
              <a:extLst>
                <a:ext uri="{FF2B5EF4-FFF2-40B4-BE49-F238E27FC236}">
                  <a16:creationId xmlns:a16="http://schemas.microsoft.com/office/drawing/2014/main" id="{20C06E4C-0528-414C-ABE0-91EA4DDB8FC8}"/>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6632250" y="430533"/>
              <a:ext cx="2371002" cy="1277707"/>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37B4B18C-EF6E-4514-8C03-27264F8DA7C9}"/>
                </a:ext>
              </a:extLst>
            </p:cNvPr>
            <p:cNvSpPr txBox="1"/>
            <p:nvPr/>
          </p:nvSpPr>
          <p:spPr>
            <a:xfrm>
              <a:off x="7034765" y="963204"/>
              <a:ext cx="2522232" cy="400110"/>
            </a:xfrm>
            <a:prstGeom prst="rect">
              <a:avLst/>
            </a:prstGeom>
            <a:noFill/>
          </p:spPr>
          <p:txBody>
            <a:bodyPr wrap="square">
              <a:spAutoFit/>
            </a:bodyPr>
            <a:lstStyle/>
            <a:p>
              <a:r>
                <a:rPr lang="en-US" sz="2000" b="1">
                  <a:solidFill>
                    <a:schemeClr val="bg1"/>
                  </a:solidFill>
                  <a:latin typeface="Comic Sans MS" panose="030F0702030302020204" pitchFamily="66" charset="0"/>
                </a:rPr>
                <a:t>CÂU 1</a:t>
              </a:r>
              <a:endParaRPr lang="en-US" sz="2000" b="1" dirty="0">
                <a:solidFill>
                  <a:schemeClr val="bg1"/>
                </a:solidFill>
                <a:latin typeface="Comic Sans MS" panose="030F0702030302020204" pitchFamily="66" charset="0"/>
              </a:endParaRPr>
            </a:p>
          </p:txBody>
        </p:sp>
      </p:grpSp>
      <p:pic>
        <p:nvPicPr>
          <p:cNvPr id="1028" name="Picture 4" descr="Cartoon Cute Hot Air Balloon Png">
            <a:extLst>
              <a:ext uri="{FF2B5EF4-FFF2-40B4-BE49-F238E27FC236}">
                <a16:creationId xmlns:a16="http://schemas.microsoft.com/office/drawing/2014/main" id="{A21A0CAA-9A9F-42C3-9A14-CF28591297E5}"/>
              </a:ext>
            </a:extLst>
          </p:cNvPr>
          <p:cNvPicPr>
            <a:picLocks noChangeAspect="1" noChangeArrowheads="1"/>
          </p:cNvPicPr>
          <p:nvPr/>
        </p:nvPicPr>
        <p:blipFill>
          <a:blip r:embed="rId16">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rot="750001">
            <a:off x="11083269" y="1489795"/>
            <a:ext cx="1024186" cy="140833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appy Japan Sticker by nanamin">
            <a:extLst>
              <a:ext uri="{FF2B5EF4-FFF2-40B4-BE49-F238E27FC236}">
                <a16:creationId xmlns:a16="http://schemas.microsoft.com/office/drawing/2014/main" id="{4C34DD77-1ADF-47AD-96F8-6151128F9E09}"/>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3459483" y="3137772"/>
            <a:ext cx="1415799" cy="141579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Arrow Yes Sticker by asinastra">
            <a:extLst>
              <a:ext uri="{FF2B5EF4-FFF2-40B4-BE49-F238E27FC236}">
                <a16:creationId xmlns:a16="http://schemas.microsoft.com/office/drawing/2014/main" id="{CD5E0A5F-D24D-4F6A-B806-3ACF83BA78F0}"/>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3697604" y="4580289"/>
            <a:ext cx="830394" cy="82834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Arrow Yes Sticker by asinastra">
            <a:extLst>
              <a:ext uri="{FF2B5EF4-FFF2-40B4-BE49-F238E27FC236}">
                <a16:creationId xmlns:a16="http://schemas.microsoft.com/office/drawing/2014/main" id="{39869474-61E4-4CEC-92B4-86FB1B0081EB}"/>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3697604" y="2310607"/>
            <a:ext cx="830394" cy="82834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92749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37"/>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5" name="y2mate.com - Correct answer sound effect  No copyright.wav"/>
                                        </p:tgtEl>
                                      </p:cMediaNode>
                                    </p:audio>
                                  </p:subTnLst>
                                </p:cTn>
                              </p:par>
                            </p:childTnLst>
                          </p:cTn>
                        </p:par>
                      </p:childTnLst>
                    </p:cTn>
                  </p:par>
                </p:childTnLst>
              </p:cTn>
              <p:nextCondLst>
                <p:cond evt="onClick" delay="0">
                  <p:tgtEl>
                    <p:spTgt spid="37"/>
                  </p:tgtEl>
                </p:cond>
              </p:nextCondLst>
            </p:seq>
            <p:seq concurrent="1" nextAc="seek">
              <p:cTn id="12" restart="whenNotActive" fill="hold" evtFilter="cancelBubble" nodeType="interactiveSeq">
                <p:stCondLst>
                  <p:cond evt="onClick" delay="0">
                    <p:tgtEl>
                      <p:spTgt spid="38"/>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38"/>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Hot Air Balloon Sticker">
            <a:extLst>
              <a:ext uri="{FF2B5EF4-FFF2-40B4-BE49-F238E27FC236}">
                <a16:creationId xmlns:a16="http://schemas.microsoft.com/office/drawing/2014/main" id="{1FA7B94A-BD10-4F79-93AF-534D3CA25C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61459">
            <a:off x="23793" y="2117266"/>
            <a:ext cx="1641101" cy="21939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814056" y="85202"/>
            <a:ext cx="1541913" cy="9893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333282" y="111245"/>
            <a:ext cx="871772" cy="55938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404886" y="111245"/>
            <a:ext cx="2069939" cy="132821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836311" y="324130"/>
            <a:ext cx="1207449" cy="77478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717455" y="-129500"/>
            <a:ext cx="1577989" cy="10125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Hot Air Balloon Sticker">
            <a:extLst>
              <a:ext uri="{FF2B5EF4-FFF2-40B4-BE49-F238E27FC236}">
                <a16:creationId xmlns:a16="http://schemas.microsoft.com/office/drawing/2014/main" id="{4B52CF60-AB66-4A33-B3DC-C1BB7F9106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08275">
            <a:off x="1173559" y="68533"/>
            <a:ext cx="2501162" cy="3343799"/>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Shape 25">
            <a:extLst>
              <a:ext uri="{FF2B5EF4-FFF2-40B4-BE49-F238E27FC236}">
                <a16:creationId xmlns:a16="http://schemas.microsoft.com/office/drawing/2014/main" id="{FC7F2F45-ACA7-4031-8B07-7D17F1D9526E}"/>
              </a:ext>
            </a:extLst>
          </p:cNvPr>
          <p:cNvSpPr/>
          <p:nvPr/>
        </p:nvSpPr>
        <p:spPr>
          <a:xfrm>
            <a:off x="-8565431" y="5720276"/>
            <a:ext cx="25532774" cy="1151681"/>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rgbClr val="5DC8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Oval 27">
            <a:hlinkClick r:id="rId8" action="ppaction://hlinksldjump"/>
            <a:extLst>
              <a:ext uri="{FF2B5EF4-FFF2-40B4-BE49-F238E27FC236}">
                <a16:creationId xmlns:a16="http://schemas.microsoft.com/office/drawing/2014/main" id="{CE9A331B-9B71-4298-BB1E-BF5D2E7A2906}"/>
              </a:ext>
            </a:extLst>
          </p:cNvPr>
          <p:cNvSpPr/>
          <p:nvPr/>
        </p:nvSpPr>
        <p:spPr>
          <a:xfrm>
            <a:off x="1905774" y="5809889"/>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5D4B5"/>
                </a:solidFill>
                <a:latin typeface="Berlin Sans FB Demi" panose="020E0802020502020306" pitchFamily="34" charset="0"/>
              </a:rPr>
              <a:t>1</a:t>
            </a:r>
            <a:endParaRPr lang="en-US" sz="4000" dirty="0"/>
          </a:p>
        </p:txBody>
      </p:sp>
      <p:sp>
        <p:nvSpPr>
          <p:cNvPr id="30" name="Oval 29">
            <a:hlinkClick r:id="rId9" action="ppaction://hlinksldjump"/>
            <a:extLst>
              <a:ext uri="{FF2B5EF4-FFF2-40B4-BE49-F238E27FC236}">
                <a16:creationId xmlns:a16="http://schemas.microsoft.com/office/drawing/2014/main" id="{8F239A76-8BCB-45A9-ABEE-71DE6D6147EA}"/>
              </a:ext>
            </a:extLst>
          </p:cNvPr>
          <p:cNvSpPr/>
          <p:nvPr/>
        </p:nvSpPr>
        <p:spPr>
          <a:xfrm>
            <a:off x="3400837" y="5427704"/>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5D4B5"/>
                </a:solidFill>
                <a:latin typeface="Berlin Sans FB Demi" panose="020E0802020502020306" pitchFamily="34" charset="0"/>
              </a:rPr>
              <a:t>2</a:t>
            </a:r>
            <a:endParaRPr lang="en-US" sz="4000" dirty="0"/>
          </a:p>
        </p:txBody>
      </p:sp>
      <p:sp>
        <p:nvSpPr>
          <p:cNvPr id="31" name="Oval 30">
            <a:hlinkClick r:id="rId10" action="ppaction://hlinksldjump"/>
            <a:extLst>
              <a:ext uri="{FF2B5EF4-FFF2-40B4-BE49-F238E27FC236}">
                <a16:creationId xmlns:a16="http://schemas.microsoft.com/office/drawing/2014/main" id="{8760CBC5-612A-4F54-8333-C3E49A6D292A}"/>
              </a:ext>
            </a:extLst>
          </p:cNvPr>
          <p:cNvSpPr/>
          <p:nvPr/>
        </p:nvSpPr>
        <p:spPr>
          <a:xfrm>
            <a:off x="4895900" y="5809889"/>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5D4B5"/>
                </a:solidFill>
                <a:latin typeface="Berlin Sans FB Demi" panose="020E0802020502020306" pitchFamily="34" charset="0"/>
              </a:rPr>
              <a:t>3</a:t>
            </a:r>
            <a:endParaRPr lang="en-US" sz="4000" dirty="0"/>
          </a:p>
        </p:txBody>
      </p:sp>
      <p:sp>
        <p:nvSpPr>
          <p:cNvPr id="32" name="Oval 31">
            <a:hlinkClick r:id="rId11" action="ppaction://hlinksldjump"/>
            <a:extLst>
              <a:ext uri="{FF2B5EF4-FFF2-40B4-BE49-F238E27FC236}">
                <a16:creationId xmlns:a16="http://schemas.microsoft.com/office/drawing/2014/main" id="{2AC9E13A-BF90-49C4-934D-7B03A32DDEC5}"/>
              </a:ext>
            </a:extLst>
          </p:cNvPr>
          <p:cNvSpPr/>
          <p:nvPr/>
        </p:nvSpPr>
        <p:spPr>
          <a:xfrm>
            <a:off x="6390963" y="5808597"/>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5D4B5"/>
                </a:solidFill>
                <a:latin typeface="Berlin Sans FB Demi" panose="020E0802020502020306" pitchFamily="34" charset="0"/>
              </a:rPr>
              <a:t>4</a:t>
            </a:r>
            <a:endParaRPr lang="en-US" sz="4000" dirty="0"/>
          </a:p>
        </p:txBody>
      </p:sp>
      <p:sp>
        <p:nvSpPr>
          <p:cNvPr id="33" name="Oval 32">
            <a:hlinkClick r:id="rId12" action="ppaction://hlinksldjump"/>
            <a:extLst>
              <a:ext uri="{FF2B5EF4-FFF2-40B4-BE49-F238E27FC236}">
                <a16:creationId xmlns:a16="http://schemas.microsoft.com/office/drawing/2014/main" id="{7805106B-C115-4649-AAF3-019766A6F130}"/>
              </a:ext>
            </a:extLst>
          </p:cNvPr>
          <p:cNvSpPr/>
          <p:nvPr/>
        </p:nvSpPr>
        <p:spPr>
          <a:xfrm>
            <a:off x="7886026" y="5808597"/>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5D4B5"/>
                </a:solidFill>
                <a:latin typeface="Berlin Sans FB Demi" panose="020E0802020502020306" pitchFamily="34" charset="0"/>
              </a:rPr>
              <a:t>5</a:t>
            </a:r>
            <a:endParaRPr lang="en-US" sz="4000" dirty="0"/>
          </a:p>
        </p:txBody>
      </p:sp>
      <p:sp>
        <p:nvSpPr>
          <p:cNvPr id="34" name="Oval 33">
            <a:hlinkClick r:id="rId13" action="ppaction://hlinksldjump"/>
            <a:extLst>
              <a:ext uri="{FF2B5EF4-FFF2-40B4-BE49-F238E27FC236}">
                <a16:creationId xmlns:a16="http://schemas.microsoft.com/office/drawing/2014/main" id="{C08451FB-E6EE-4A16-BA3C-9565F338F4AC}"/>
              </a:ext>
            </a:extLst>
          </p:cNvPr>
          <p:cNvSpPr/>
          <p:nvPr/>
        </p:nvSpPr>
        <p:spPr>
          <a:xfrm>
            <a:off x="9367231" y="5808596"/>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5D4B5"/>
                </a:solidFill>
                <a:latin typeface="Berlin Sans FB Demi" panose="020E0802020502020306" pitchFamily="34" charset="0"/>
              </a:rPr>
              <a:t>6</a:t>
            </a:r>
            <a:endParaRPr lang="en-US" sz="4000" dirty="0"/>
          </a:p>
        </p:txBody>
      </p:sp>
      <p:sp>
        <p:nvSpPr>
          <p:cNvPr id="35" name="Oval 34">
            <a:hlinkClick r:id="rId14" action="ppaction://hlinksldjump"/>
            <a:extLst>
              <a:ext uri="{FF2B5EF4-FFF2-40B4-BE49-F238E27FC236}">
                <a16:creationId xmlns:a16="http://schemas.microsoft.com/office/drawing/2014/main" id="{0A6F042E-25FF-4380-A95C-A52EA5E0D3F8}"/>
              </a:ext>
            </a:extLst>
          </p:cNvPr>
          <p:cNvSpPr/>
          <p:nvPr/>
        </p:nvSpPr>
        <p:spPr>
          <a:xfrm>
            <a:off x="10848436" y="5808595"/>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5D4B5"/>
                </a:solidFill>
                <a:latin typeface="Berlin Sans FB Demi" panose="020E0802020502020306" pitchFamily="34" charset="0"/>
              </a:rPr>
              <a:t>7</a:t>
            </a:r>
            <a:endParaRPr lang="en-US" sz="4000" dirty="0"/>
          </a:p>
        </p:txBody>
      </p:sp>
      <p:grpSp>
        <p:nvGrpSpPr>
          <p:cNvPr id="2" name="Group 1">
            <a:extLst>
              <a:ext uri="{FF2B5EF4-FFF2-40B4-BE49-F238E27FC236}">
                <a16:creationId xmlns:a16="http://schemas.microsoft.com/office/drawing/2014/main" id="{3E6C7AE6-82DA-45B0-9C27-7F8460ADF6ED}"/>
              </a:ext>
            </a:extLst>
          </p:cNvPr>
          <p:cNvGrpSpPr/>
          <p:nvPr/>
        </p:nvGrpSpPr>
        <p:grpSpPr>
          <a:xfrm>
            <a:off x="424569" y="5808595"/>
            <a:ext cx="938159" cy="938159"/>
            <a:chOff x="424569" y="5808595"/>
            <a:chExt cx="938159" cy="938159"/>
          </a:xfrm>
        </p:grpSpPr>
        <p:sp>
          <p:nvSpPr>
            <p:cNvPr id="27" name="Oval 26">
              <a:hlinkClick r:id="rId8" action="ppaction://hlinksldjump"/>
              <a:extLst>
                <a:ext uri="{FF2B5EF4-FFF2-40B4-BE49-F238E27FC236}">
                  <a16:creationId xmlns:a16="http://schemas.microsoft.com/office/drawing/2014/main" id="{E1B520F7-FCA4-44EA-8591-611D277BB90D}"/>
                </a:ext>
              </a:extLst>
            </p:cNvPr>
            <p:cNvSpPr/>
            <p:nvPr/>
          </p:nvSpPr>
          <p:spPr>
            <a:xfrm>
              <a:off x="424569" y="5808595"/>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Berlin Sans FB Demi" panose="020E0802020502020306" pitchFamily="34" charset="0"/>
              </a:endParaRPr>
            </a:p>
          </p:txBody>
        </p:sp>
        <p:sp>
          <p:nvSpPr>
            <p:cNvPr id="36" name="TextBox 35">
              <a:extLst>
                <a:ext uri="{FF2B5EF4-FFF2-40B4-BE49-F238E27FC236}">
                  <a16:creationId xmlns:a16="http://schemas.microsoft.com/office/drawing/2014/main" id="{24A2CED0-BAE0-4EA0-96FF-7E390071E874}"/>
                </a:ext>
              </a:extLst>
            </p:cNvPr>
            <p:cNvSpPr txBox="1"/>
            <p:nvPr/>
          </p:nvSpPr>
          <p:spPr>
            <a:xfrm>
              <a:off x="453635" y="6093008"/>
              <a:ext cx="909093" cy="369332"/>
            </a:xfrm>
            <a:prstGeom prst="rect">
              <a:avLst/>
            </a:prstGeom>
            <a:noFill/>
          </p:spPr>
          <p:txBody>
            <a:bodyPr wrap="square" rtlCol="0">
              <a:spAutoFit/>
            </a:bodyPr>
            <a:lstStyle/>
            <a:p>
              <a:r>
                <a:rPr lang="en-US" b="1" dirty="0">
                  <a:solidFill>
                    <a:srgbClr val="E5D4B5"/>
                  </a:solidFill>
                  <a:latin typeface="Berlin Sans FB Demi" panose="020E0802020502020306" pitchFamily="34" charset="0"/>
                </a:rPr>
                <a:t>START</a:t>
              </a:r>
            </a:p>
          </p:txBody>
        </p:sp>
      </p:grpSp>
      <p:sp>
        <p:nvSpPr>
          <p:cNvPr id="23" name="TextBox 22">
            <a:extLst>
              <a:ext uri="{FF2B5EF4-FFF2-40B4-BE49-F238E27FC236}">
                <a16:creationId xmlns:a16="http://schemas.microsoft.com/office/drawing/2014/main" id="{7E34ED0C-4314-4056-86CA-B35BE78ACF9B}"/>
              </a:ext>
            </a:extLst>
          </p:cNvPr>
          <p:cNvSpPr txBox="1"/>
          <p:nvPr/>
        </p:nvSpPr>
        <p:spPr>
          <a:xfrm>
            <a:off x="4522836" y="1570957"/>
            <a:ext cx="7793731" cy="400110"/>
          </a:xfrm>
          <a:prstGeom prst="rect">
            <a:avLst/>
          </a:prstGeom>
          <a:noFill/>
        </p:spPr>
        <p:txBody>
          <a:bodyPr wrap="square" rtlCol="0">
            <a:spAutoFit/>
          </a:bodyPr>
          <a:lstStyle/>
          <a:p>
            <a:r>
              <a:rPr lang="en-US" sz="2000" b="1">
                <a:solidFill>
                  <a:srgbClr val="F4889F"/>
                </a:solidFill>
                <a:latin typeface="Comic Sans MS" panose="030F0702030302020204" pitchFamily="66" charset="0"/>
              </a:rPr>
              <a:t>Các đô thị cổ đại ph</a:t>
            </a:r>
            <a:r>
              <a:rPr lang="vi-VN" sz="2000" b="1">
                <a:solidFill>
                  <a:srgbClr val="F4889F"/>
                </a:solidFill>
                <a:latin typeface="Comic Sans MS" panose="030F0702030302020204" pitchFamily="66" charset="0"/>
              </a:rPr>
              <a:t>ư</a:t>
            </a:r>
            <a:r>
              <a:rPr lang="en-US" sz="2000" b="1">
                <a:solidFill>
                  <a:srgbClr val="F4889F"/>
                </a:solidFill>
                <a:latin typeface="Comic Sans MS" panose="030F0702030302020204" pitchFamily="66" charset="0"/>
              </a:rPr>
              <a:t>ơng Tây hình thành ở đâu?</a:t>
            </a:r>
            <a:endParaRPr lang="en-US" sz="2000" b="1" dirty="0">
              <a:solidFill>
                <a:srgbClr val="F4889F"/>
              </a:solidFill>
              <a:latin typeface="Comic Sans MS" panose="030F0702030302020204" pitchFamily="66" charset="0"/>
            </a:endParaRPr>
          </a:p>
        </p:txBody>
      </p:sp>
      <p:sp>
        <p:nvSpPr>
          <p:cNvPr id="24" name="Rectangle: Rounded Corners 23">
            <a:extLst>
              <a:ext uri="{FF2B5EF4-FFF2-40B4-BE49-F238E27FC236}">
                <a16:creationId xmlns:a16="http://schemas.microsoft.com/office/drawing/2014/main" id="{BE31C9B9-10F3-48FC-9458-B9873C5B0C6F}"/>
              </a:ext>
            </a:extLst>
          </p:cNvPr>
          <p:cNvSpPr/>
          <p:nvPr/>
        </p:nvSpPr>
        <p:spPr>
          <a:xfrm>
            <a:off x="4583969" y="2371929"/>
            <a:ext cx="6734519" cy="806628"/>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Comic Sans MS" panose="030F0702030302020204" pitchFamily="66" charset="0"/>
              </a:rPr>
              <a:t>A</a:t>
            </a:r>
            <a:r>
              <a:rPr lang="en-US" sz="2000" b="1">
                <a:latin typeface="Comic Sans MS" panose="030F0702030302020204" pitchFamily="66" charset="0"/>
              </a:rPr>
              <a:t>. Ở các hải cảng</a:t>
            </a:r>
            <a:endParaRPr lang="en-US" sz="2000" b="1" dirty="0">
              <a:latin typeface="Comic Sans MS" panose="030F0702030302020204" pitchFamily="66" charset="0"/>
            </a:endParaRPr>
          </a:p>
        </p:txBody>
      </p:sp>
      <p:sp>
        <p:nvSpPr>
          <p:cNvPr id="25" name="Rectangle: Rounded Corners 24">
            <a:extLst>
              <a:ext uri="{FF2B5EF4-FFF2-40B4-BE49-F238E27FC236}">
                <a16:creationId xmlns:a16="http://schemas.microsoft.com/office/drawing/2014/main" id="{F07C070B-92E9-4872-9472-17FA95E43D67}"/>
              </a:ext>
            </a:extLst>
          </p:cNvPr>
          <p:cNvSpPr/>
          <p:nvPr/>
        </p:nvSpPr>
        <p:spPr>
          <a:xfrm>
            <a:off x="4582997" y="3521876"/>
            <a:ext cx="6734519" cy="806628"/>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Comic Sans MS" panose="030F0702030302020204" pitchFamily="66" charset="0"/>
              </a:rPr>
              <a:t>B</a:t>
            </a:r>
            <a:r>
              <a:rPr lang="en-US" sz="2000" b="1">
                <a:latin typeface="Comic Sans MS" panose="030F0702030302020204" pitchFamily="66" charset="0"/>
              </a:rPr>
              <a:t>. Ở các con sông lớn</a:t>
            </a:r>
            <a:endParaRPr lang="en-US" sz="2000" b="1" dirty="0">
              <a:latin typeface="Comic Sans MS" panose="030F0702030302020204" pitchFamily="66" charset="0"/>
            </a:endParaRPr>
          </a:p>
        </p:txBody>
      </p:sp>
      <p:sp>
        <p:nvSpPr>
          <p:cNvPr id="29" name="Rectangle: Rounded Corners 28">
            <a:extLst>
              <a:ext uri="{FF2B5EF4-FFF2-40B4-BE49-F238E27FC236}">
                <a16:creationId xmlns:a16="http://schemas.microsoft.com/office/drawing/2014/main" id="{7F69AC52-D0E5-4E9F-9144-2AE15187F47D}"/>
              </a:ext>
            </a:extLst>
          </p:cNvPr>
          <p:cNvSpPr/>
          <p:nvPr/>
        </p:nvSpPr>
        <p:spPr>
          <a:xfrm>
            <a:off x="4582996" y="4621076"/>
            <a:ext cx="6734519" cy="806628"/>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Comic Sans MS" panose="030F0702030302020204" pitchFamily="66" charset="0"/>
              </a:rPr>
              <a:t>C</a:t>
            </a:r>
            <a:r>
              <a:rPr lang="en-US" sz="2000" b="1">
                <a:latin typeface="Comic Sans MS" panose="030F0702030302020204" pitchFamily="66" charset="0"/>
              </a:rPr>
              <a:t>. Ở các vùng đồng bằng màu mỡ</a:t>
            </a:r>
            <a:endParaRPr lang="en-US" sz="2000" b="1" dirty="0">
              <a:latin typeface="Comic Sans MS" panose="030F0702030302020204" pitchFamily="66" charset="0"/>
            </a:endParaRPr>
          </a:p>
        </p:txBody>
      </p:sp>
      <p:grpSp>
        <p:nvGrpSpPr>
          <p:cNvPr id="37" name="Group 36">
            <a:extLst>
              <a:ext uri="{FF2B5EF4-FFF2-40B4-BE49-F238E27FC236}">
                <a16:creationId xmlns:a16="http://schemas.microsoft.com/office/drawing/2014/main" id="{9DB56F90-5CAD-4A4E-A75D-9DEC0CF19D07}"/>
              </a:ext>
            </a:extLst>
          </p:cNvPr>
          <p:cNvGrpSpPr/>
          <p:nvPr/>
        </p:nvGrpSpPr>
        <p:grpSpPr>
          <a:xfrm>
            <a:off x="6632250" y="430533"/>
            <a:ext cx="2924747" cy="1277707"/>
            <a:chOff x="6632250" y="430533"/>
            <a:chExt cx="2924747" cy="1277707"/>
          </a:xfrm>
        </p:grpSpPr>
        <p:pic>
          <p:nvPicPr>
            <p:cNvPr id="38" name="Picture 2" descr="Cloud Swipe Up Sticker">
              <a:extLst>
                <a:ext uri="{FF2B5EF4-FFF2-40B4-BE49-F238E27FC236}">
                  <a16:creationId xmlns:a16="http://schemas.microsoft.com/office/drawing/2014/main" id="{7FE40E52-A0B8-4966-AF09-85CD5E0D5B61}"/>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6632250" y="430533"/>
              <a:ext cx="2371002" cy="1277707"/>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B6E604C8-F0D3-426D-A884-9BF0841D256C}"/>
                </a:ext>
              </a:extLst>
            </p:cNvPr>
            <p:cNvSpPr txBox="1"/>
            <p:nvPr/>
          </p:nvSpPr>
          <p:spPr>
            <a:xfrm>
              <a:off x="7034765" y="963204"/>
              <a:ext cx="2522232" cy="400110"/>
            </a:xfrm>
            <a:prstGeom prst="rect">
              <a:avLst/>
            </a:prstGeom>
            <a:noFill/>
          </p:spPr>
          <p:txBody>
            <a:bodyPr wrap="square">
              <a:spAutoFit/>
            </a:bodyPr>
            <a:lstStyle/>
            <a:p>
              <a:r>
                <a:rPr lang="en-US" sz="2000" b="1">
                  <a:solidFill>
                    <a:schemeClr val="bg1"/>
                  </a:solidFill>
                  <a:latin typeface="Comic Sans MS" panose="030F0702030302020204" pitchFamily="66" charset="0"/>
                </a:rPr>
                <a:t>CÂU 2</a:t>
              </a:r>
              <a:endParaRPr lang="en-US" sz="2000" b="1" dirty="0">
                <a:solidFill>
                  <a:schemeClr val="bg1"/>
                </a:solidFill>
                <a:latin typeface="Comic Sans MS" panose="030F0702030302020204" pitchFamily="66" charset="0"/>
              </a:endParaRPr>
            </a:p>
          </p:txBody>
        </p:sp>
      </p:grpSp>
      <p:pic>
        <p:nvPicPr>
          <p:cNvPr id="40" name="Picture 4" descr="Happy Japan Sticker by nanamin">
            <a:extLst>
              <a:ext uri="{FF2B5EF4-FFF2-40B4-BE49-F238E27FC236}">
                <a16:creationId xmlns:a16="http://schemas.microsoft.com/office/drawing/2014/main" id="{1981C842-95DE-46AC-B9AF-0C7E87FB6972}"/>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3402319" y="2029366"/>
            <a:ext cx="1415799" cy="141579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Arrow Yes Sticker by asinastra">
            <a:extLst>
              <a:ext uri="{FF2B5EF4-FFF2-40B4-BE49-F238E27FC236}">
                <a16:creationId xmlns:a16="http://schemas.microsoft.com/office/drawing/2014/main" id="{C47BDE26-E1E7-44D2-910E-D1E0D6356C59}"/>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3697604" y="4580289"/>
            <a:ext cx="830394" cy="82834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Arrow Yes Sticker by asinastra">
            <a:extLst>
              <a:ext uri="{FF2B5EF4-FFF2-40B4-BE49-F238E27FC236}">
                <a16:creationId xmlns:a16="http://schemas.microsoft.com/office/drawing/2014/main" id="{835BB9C9-760B-4C60-A1D3-D66D331103B9}"/>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3697604" y="3459369"/>
            <a:ext cx="830394" cy="82834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236860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25"/>
                  </p:tgtEl>
                </p:cond>
              </p:nextCondLst>
            </p:seq>
            <p:seq concurrent="1" nextAc="seek">
              <p:cTn id="7" restart="whenNotActive" fill="hold" evtFilter="cancelBubble" nodeType="interactiveSeq">
                <p:stCondLst>
                  <p:cond evt="onClick" delay="0">
                    <p:tgtEl>
                      <p:spTgt spid="2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29"/>
                  </p:tgtEl>
                </p:cond>
              </p:nextCondLst>
            </p:seq>
            <p:seq concurrent="1" nextAc="seek">
              <p:cTn id="12" restart="whenNotActive" fill="hold" evtFilter="cancelBubble" nodeType="interactiveSeq">
                <p:stCondLst>
                  <p:cond evt="onClick" delay="0">
                    <p:tgtEl>
                      <p:spTgt spid="24"/>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5" name="y2mate.com - Correct answer sound effect  No copyright.wav"/>
                                        </p:tgtEl>
                                      </p:cMediaNode>
                                    </p:audio>
                                  </p:subTnLst>
                                </p:cTn>
                              </p:par>
                            </p:childTnLst>
                          </p:cTn>
                        </p:par>
                      </p:childTnLst>
                    </p:cTn>
                  </p:par>
                </p:childTnLst>
              </p:cTn>
              <p:nextCondLst>
                <p:cond evt="onClick" delay="0">
                  <p:tgtEl>
                    <p:spTgt spid="2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Hot Air Balloon Sticker">
            <a:extLst>
              <a:ext uri="{FF2B5EF4-FFF2-40B4-BE49-F238E27FC236}">
                <a16:creationId xmlns:a16="http://schemas.microsoft.com/office/drawing/2014/main" id="{1FA7B94A-BD10-4F79-93AF-534D3CA25C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61459">
            <a:off x="23793" y="2117266"/>
            <a:ext cx="1641101" cy="21939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814056" y="85202"/>
            <a:ext cx="1541913" cy="9893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237232" y="911223"/>
            <a:ext cx="2405605" cy="154359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404886" y="111245"/>
            <a:ext cx="2069939" cy="132821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836311" y="324130"/>
            <a:ext cx="1207449" cy="77478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717455" y="-129500"/>
            <a:ext cx="1577989" cy="10125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Hot Air Balloon Sticker">
            <a:extLst>
              <a:ext uri="{FF2B5EF4-FFF2-40B4-BE49-F238E27FC236}">
                <a16:creationId xmlns:a16="http://schemas.microsoft.com/office/drawing/2014/main" id="{4B52CF60-AB66-4A33-B3DC-C1BB7F9106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08275">
            <a:off x="1173559" y="68533"/>
            <a:ext cx="2501162" cy="3343799"/>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Shape 25">
            <a:extLst>
              <a:ext uri="{FF2B5EF4-FFF2-40B4-BE49-F238E27FC236}">
                <a16:creationId xmlns:a16="http://schemas.microsoft.com/office/drawing/2014/main" id="{6E297550-A1AA-4318-A253-6CCA5CBA28A0}"/>
              </a:ext>
            </a:extLst>
          </p:cNvPr>
          <p:cNvSpPr/>
          <p:nvPr/>
        </p:nvSpPr>
        <p:spPr>
          <a:xfrm>
            <a:off x="-7069435" y="5721024"/>
            <a:ext cx="25532774" cy="1151681"/>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rgbClr val="5DC8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Oval 26">
            <a:hlinkClick r:id="rId8" action="ppaction://hlinksldjump"/>
            <a:extLst>
              <a:ext uri="{FF2B5EF4-FFF2-40B4-BE49-F238E27FC236}">
                <a16:creationId xmlns:a16="http://schemas.microsoft.com/office/drawing/2014/main" id="{D207E211-84F5-4FF0-BBC5-B2BD4FBD0E22}"/>
              </a:ext>
            </a:extLst>
          </p:cNvPr>
          <p:cNvSpPr/>
          <p:nvPr/>
        </p:nvSpPr>
        <p:spPr>
          <a:xfrm>
            <a:off x="405405" y="5808595"/>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Berlin Sans FB Demi" panose="020E0802020502020306" pitchFamily="34" charset="0"/>
            </a:endParaRPr>
          </a:p>
        </p:txBody>
      </p:sp>
      <p:sp>
        <p:nvSpPr>
          <p:cNvPr id="28" name="Oval 27">
            <a:hlinkClick r:id="rId8" action="ppaction://hlinksldjump"/>
            <a:extLst>
              <a:ext uri="{FF2B5EF4-FFF2-40B4-BE49-F238E27FC236}">
                <a16:creationId xmlns:a16="http://schemas.microsoft.com/office/drawing/2014/main" id="{0176BAB6-93E7-424A-AAF0-AA4131612ABB}"/>
              </a:ext>
            </a:extLst>
          </p:cNvPr>
          <p:cNvSpPr/>
          <p:nvPr/>
        </p:nvSpPr>
        <p:spPr>
          <a:xfrm>
            <a:off x="1905774" y="5809889"/>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5D4B5"/>
                </a:solidFill>
                <a:latin typeface="Berlin Sans FB Demi" panose="020E0802020502020306" pitchFamily="34" charset="0"/>
              </a:rPr>
              <a:t>1</a:t>
            </a:r>
            <a:endParaRPr lang="en-US" sz="4000" dirty="0"/>
          </a:p>
        </p:txBody>
      </p:sp>
      <p:sp>
        <p:nvSpPr>
          <p:cNvPr id="30" name="Oval 29">
            <a:hlinkClick r:id="rId9" action="ppaction://hlinksldjump"/>
            <a:extLst>
              <a:ext uri="{FF2B5EF4-FFF2-40B4-BE49-F238E27FC236}">
                <a16:creationId xmlns:a16="http://schemas.microsoft.com/office/drawing/2014/main" id="{B5A638F7-0611-4A27-9F79-4B3E81894C77}"/>
              </a:ext>
            </a:extLst>
          </p:cNvPr>
          <p:cNvSpPr/>
          <p:nvPr/>
        </p:nvSpPr>
        <p:spPr>
          <a:xfrm>
            <a:off x="3400837" y="5808597"/>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5D4B5"/>
                </a:solidFill>
                <a:latin typeface="Berlin Sans FB Demi" panose="020E0802020502020306" pitchFamily="34" charset="0"/>
              </a:rPr>
              <a:t>2</a:t>
            </a:r>
            <a:endParaRPr lang="en-US" sz="4000" dirty="0"/>
          </a:p>
        </p:txBody>
      </p:sp>
      <p:sp>
        <p:nvSpPr>
          <p:cNvPr id="31" name="Oval 30">
            <a:hlinkClick r:id="rId10" action="ppaction://hlinksldjump"/>
            <a:extLst>
              <a:ext uri="{FF2B5EF4-FFF2-40B4-BE49-F238E27FC236}">
                <a16:creationId xmlns:a16="http://schemas.microsoft.com/office/drawing/2014/main" id="{F38BFC69-4F52-443B-94D0-6EF9495466A0}"/>
              </a:ext>
            </a:extLst>
          </p:cNvPr>
          <p:cNvSpPr/>
          <p:nvPr/>
        </p:nvSpPr>
        <p:spPr>
          <a:xfrm>
            <a:off x="4886318" y="5427704"/>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5D4B5"/>
                </a:solidFill>
                <a:latin typeface="Berlin Sans FB Demi" panose="020E0802020502020306" pitchFamily="34" charset="0"/>
              </a:rPr>
              <a:t>3</a:t>
            </a:r>
            <a:endParaRPr lang="en-US" sz="4000" dirty="0"/>
          </a:p>
        </p:txBody>
      </p:sp>
      <p:sp>
        <p:nvSpPr>
          <p:cNvPr id="32" name="Oval 31">
            <a:hlinkClick r:id="rId11" action="ppaction://hlinksldjump"/>
            <a:extLst>
              <a:ext uri="{FF2B5EF4-FFF2-40B4-BE49-F238E27FC236}">
                <a16:creationId xmlns:a16="http://schemas.microsoft.com/office/drawing/2014/main" id="{A2313F71-A449-42F6-8CC5-598EB5FA5A56}"/>
              </a:ext>
            </a:extLst>
          </p:cNvPr>
          <p:cNvSpPr/>
          <p:nvPr/>
        </p:nvSpPr>
        <p:spPr>
          <a:xfrm>
            <a:off x="6390963" y="5808597"/>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5D4B5"/>
                </a:solidFill>
                <a:latin typeface="Berlin Sans FB Demi" panose="020E0802020502020306" pitchFamily="34" charset="0"/>
              </a:rPr>
              <a:t>4</a:t>
            </a:r>
            <a:endParaRPr lang="en-US" sz="4000" dirty="0"/>
          </a:p>
        </p:txBody>
      </p:sp>
      <p:sp>
        <p:nvSpPr>
          <p:cNvPr id="33" name="Oval 32">
            <a:hlinkClick r:id="rId12" action="ppaction://hlinksldjump"/>
            <a:extLst>
              <a:ext uri="{FF2B5EF4-FFF2-40B4-BE49-F238E27FC236}">
                <a16:creationId xmlns:a16="http://schemas.microsoft.com/office/drawing/2014/main" id="{65A314E4-5E8D-49B0-99DC-02C3EB5D2F91}"/>
              </a:ext>
            </a:extLst>
          </p:cNvPr>
          <p:cNvSpPr/>
          <p:nvPr/>
        </p:nvSpPr>
        <p:spPr>
          <a:xfrm>
            <a:off x="7886026" y="5808597"/>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5D4B5"/>
                </a:solidFill>
                <a:latin typeface="Berlin Sans FB Demi" panose="020E0802020502020306" pitchFamily="34" charset="0"/>
              </a:rPr>
              <a:t>5</a:t>
            </a:r>
            <a:endParaRPr lang="en-US" sz="4000" dirty="0"/>
          </a:p>
        </p:txBody>
      </p:sp>
      <p:sp>
        <p:nvSpPr>
          <p:cNvPr id="34" name="Oval 33">
            <a:hlinkClick r:id="rId13" action="ppaction://hlinksldjump"/>
            <a:extLst>
              <a:ext uri="{FF2B5EF4-FFF2-40B4-BE49-F238E27FC236}">
                <a16:creationId xmlns:a16="http://schemas.microsoft.com/office/drawing/2014/main" id="{5613A271-477E-4B74-AD62-BDDD93BC6E03}"/>
              </a:ext>
            </a:extLst>
          </p:cNvPr>
          <p:cNvSpPr/>
          <p:nvPr/>
        </p:nvSpPr>
        <p:spPr>
          <a:xfrm>
            <a:off x="9367231" y="5808596"/>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5D4B5"/>
                </a:solidFill>
                <a:latin typeface="Berlin Sans FB Demi" panose="020E0802020502020306" pitchFamily="34" charset="0"/>
              </a:rPr>
              <a:t>6</a:t>
            </a:r>
            <a:endParaRPr lang="en-US" sz="4000" dirty="0"/>
          </a:p>
        </p:txBody>
      </p:sp>
      <p:sp>
        <p:nvSpPr>
          <p:cNvPr id="35" name="Oval 34">
            <a:hlinkClick r:id="rId14" action="ppaction://hlinksldjump"/>
            <a:extLst>
              <a:ext uri="{FF2B5EF4-FFF2-40B4-BE49-F238E27FC236}">
                <a16:creationId xmlns:a16="http://schemas.microsoft.com/office/drawing/2014/main" id="{E72A63EA-E8EB-4FAF-A0DF-BA81157DEC06}"/>
              </a:ext>
            </a:extLst>
          </p:cNvPr>
          <p:cNvSpPr/>
          <p:nvPr/>
        </p:nvSpPr>
        <p:spPr>
          <a:xfrm>
            <a:off x="10848436" y="5808595"/>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5D4B5"/>
                </a:solidFill>
                <a:latin typeface="Berlin Sans FB Demi" panose="020E0802020502020306" pitchFamily="34" charset="0"/>
              </a:rPr>
              <a:t>7</a:t>
            </a:r>
            <a:endParaRPr lang="en-US" sz="4000" dirty="0"/>
          </a:p>
        </p:txBody>
      </p:sp>
      <p:sp>
        <p:nvSpPr>
          <p:cNvPr id="36" name="TextBox 35">
            <a:extLst>
              <a:ext uri="{FF2B5EF4-FFF2-40B4-BE49-F238E27FC236}">
                <a16:creationId xmlns:a16="http://schemas.microsoft.com/office/drawing/2014/main" id="{D0ED9369-8FFB-4844-895A-F60860A869A8}"/>
              </a:ext>
            </a:extLst>
          </p:cNvPr>
          <p:cNvSpPr txBox="1"/>
          <p:nvPr/>
        </p:nvSpPr>
        <p:spPr>
          <a:xfrm>
            <a:off x="434471" y="6093008"/>
            <a:ext cx="909093" cy="369332"/>
          </a:xfrm>
          <a:prstGeom prst="rect">
            <a:avLst/>
          </a:prstGeom>
          <a:noFill/>
        </p:spPr>
        <p:txBody>
          <a:bodyPr wrap="square" rtlCol="0">
            <a:spAutoFit/>
          </a:bodyPr>
          <a:lstStyle/>
          <a:p>
            <a:r>
              <a:rPr lang="en-US" b="1" dirty="0">
                <a:solidFill>
                  <a:srgbClr val="E5D4B5"/>
                </a:solidFill>
                <a:latin typeface="Berlin Sans FB Demi" panose="020E0802020502020306" pitchFamily="34" charset="0"/>
              </a:rPr>
              <a:t>START</a:t>
            </a:r>
          </a:p>
        </p:txBody>
      </p:sp>
      <p:sp>
        <p:nvSpPr>
          <p:cNvPr id="20" name="TextBox 19">
            <a:extLst>
              <a:ext uri="{FF2B5EF4-FFF2-40B4-BE49-F238E27FC236}">
                <a16:creationId xmlns:a16="http://schemas.microsoft.com/office/drawing/2014/main" id="{90435FBE-2789-487E-B2A8-F77A25746EBF}"/>
              </a:ext>
            </a:extLst>
          </p:cNvPr>
          <p:cNvSpPr txBox="1"/>
          <p:nvPr/>
        </p:nvSpPr>
        <p:spPr>
          <a:xfrm>
            <a:off x="4525416" y="1407787"/>
            <a:ext cx="7793731" cy="400110"/>
          </a:xfrm>
          <a:prstGeom prst="rect">
            <a:avLst/>
          </a:prstGeom>
          <a:noFill/>
        </p:spPr>
        <p:txBody>
          <a:bodyPr wrap="square" rtlCol="0">
            <a:spAutoFit/>
          </a:bodyPr>
          <a:lstStyle/>
          <a:p>
            <a:r>
              <a:rPr lang="en-US" sz="2000" b="1">
                <a:solidFill>
                  <a:srgbClr val="F4889F"/>
                </a:solidFill>
                <a:latin typeface="Comic Sans MS" panose="030F0702030302020204" pitchFamily="66" charset="0"/>
              </a:rPr>
              <a:t>Đâu là tên đô thị ở ph</a:t>
            </a:r>
            <a:r>
              <a:rPr lang="vi-VN" sz="2000" b="1">
                <a:solidFill>
                  <a:srgbClr val="F4889F"/>
                </a:solidFill>
                <a:latin typeface="Comic Sans MS" panose="030F0702030302020204" pitchFamily="66" charset="0"/>
              </a:rPr>
              <a:t>ư</a:t>
            </a:r>
            <a:r>
              <a:rPr lang="en-US" sz="2000" b="1">
                <a:solidFill>
                  <a:srgbClr val="F4889F"/>
                </a:solidFill>
                <a:latin typeface="Comic Sans MS" panose="030F0702030302020204" pitchFamily="66" charset="0"/>
              </a:rPr>
              <a:t>ơng Tây?</a:t>
            </a:r>
            <a:endParaRPr lang="en-US" sz="2000" b="1" dirty="0">
              <a:solidFill>
                <a:srgbClr val="F4889F"/>
              </a:solidFill>
              <a:latin typeface="Comic Sans MS" panose="030F0702030302020204" pitchFamily="66" charset="0"/>
            </a:endParaRPr>
          </a:p>
        </p:txBody>
      </p:sp>
      <p:sp>
        <p:nvSpPr>
          <p:cNvPr id="21" name="Rectangle: Rounded Corners 20">
            <a:extLst>
              <a:ext uri="{FF2B5EF4-FFF2-40B4-BE49-F238E27FC236}">
                <a16:creationId xmlns:a16="http://schemas.microsoft.com/office/drawing/2014/main" id="{B82F6F29-0FAE-4D04-8568-16A7C5A01B52}"/>
              </a:ext>
            </a:extLst>
          </p:cNvPr>
          <p:cNvSpPr/>
          <p:nvPr/>
        </p:nvSpPr>
        <p:spPr>
          <a:xfrm>
            <a:off x="4586549" y="2208759"/>
            <a:ext cx="6734519" cy="806628"/>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Comic Sans MS" panose="030F0702030302020204" pitchFamily="66" charset="0"/>
              </a:rPr>
              <a:t>A</a:t>
            </a:r>
            <a:r>
              <a:rPr lang="en-US" sz="2000" b="1">
                <a:latin typeface="Comic Sans MS" panose="030F0702030302020204" pitchFamily="66" charset="0"/>
              </a:rPr>
              <a:t>. Ba-bi-lon</a:t>
            </a:r>
            <a:endParaRPr lang="en-US" sz="2000" b="1" dirty="0">
              <a:latin typeface="Comic Sans MS" panose="030F0702030302020204" pitchFamily="66" charset="0"/>
            </a:endParaRPr>
          </a:p>
        </p:txBody>
      </p:sp>
      <p:sp>
        <p:nvSpPr>
          <p:cNvPr id="22" name="Rectangle: Rounded Corners 21">
            <a:extLst>
              <a:ext uri="{FF2B5EF4-FFF2-40B4-BE49-F238E27FC236}">
                <a16:creationId xmlns:a16="http://schemas.microsoft.com/office/drawing/2014/main" id="{902E9FB9-DF6F-4F8C-ADBB-09CE57C28552}"/>
              </a:ext>
            </a:extLst>
          </p:cNvPr>
          <p:cNvSpPr/>
          <p:nvPr/>
        </p:nvSpPr>
        <p:spPr>
          <a:xfrm>
            <a:off x="4585577" y="3358706"/>
            <a:ext cx="6734519" cy="806628"/>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Comic Sans MS" panose="030F0702030302020204" pitchFamily="66" charset="0"/>
              </a:rPr>
              <a:t>B</a:t>
            </a:r>
            <a:r>
              <a:rPr lang="en-US" sz="2000" b="1">
                <a:latin typeface="Comic Sans MS" panose="030F0702030302020204" pitchFamily="66" charset="0"/>
              </a:rPr>
              <a:t>. A-ten</a:t>
            </a:r>
            <a:endParaRPr lang="en-US" sz="2000" b="1" dirty="0">
              <a:latin typeface="Comic Sans MS" panose="030F0702030302020204" pitchFamily="66" charset="0"/>
            </a:endParaRPr>
          </a:p>
        </p:txBody>
      </p:sp>
      <p:sp>
        <p:nvSpPr>
          <p:cNvPr id="23" name="Rectangle: Rounded Corners 22">
            <a:extLst>
              <a:ext uri="{FF2B5EF4-FFF2-40B4-BE49-F238E27FC236}">
                <a16:creationId xmlns:a16="http://schemas.microsoft.com/office/drawing/2014/main" id="{4F178B7A-7CAA-411A-96D6-125B048FC4B6}"/>
              </a:ext>
            </a:extLst>
          </p:cNvPr>
          <p:cNvSpPr/>
          <p:nvPr/>
        </p:nvSpPr>
        <p:spPr>
          <a:xfrm>
            <a:off x="4585576" y="4457906"/>
            <a:ext cx="6734519" cy="806628"/>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Comic Sans MS" panose="030F0702030302020204" pitchFamily="66" charset="0"/>
              </a:rPr>
              <a:t>C</a:t>
            </a:r>
            <a:r>
              <a:rPr lang="en-US" sz="2000" b="1">
                <a:latin typeface="Comic Sans MS" panose="030F0702030302020204" pitchFamily="66" charset="0"/>
              </a:rPr>
              <a:t>. Mem-phis </a:t>
            </a:r>
            <a:endParaRPr lang="en-US" sz="2000" b="1" dirty="0">
              <a:latin typeface="Comic Sans MS" panose="030F0702030302020204" pitchFamily="66" charset="0"/>
            </a:endParaRPr>
          </a:p>
        </p:txBody>
      </p:sp>
      <p:grpSp>
        <p:nvGrpSpPr>
          <p:cNvPr id="24" name="Group 23">
            <a:extLst>
              <a:ext uri="{FF2B5EF4-FFF2-40B4-BE49-F238E27FC236}">
                <a16:creationId xmlns:a16="http://schemas.microsoft.com/office/drawing/2014/main" id="{EDA24E59-00C2-427F-8F81-67F266A32F9D}"/>
              </a:ext>
            </a:extLst>
          </p:cNvPr>
          <p:cNvGrpSpPr/>
          <p:nvPr/>
        </p:nvGrpSpPr>
        <p:grpSpPr>
          <a:xfrm>
            <a:off x="6634830" y="267363"/>
            <a:ext cx="2924747" cy="1277707"/>
            <a:chOff x="6632250" y="430533"/>
            <a:chExt cx="2924747" cy="1277707"/>
          </a:xfrm>
        </p:grpSpPr>
        <p:pic>
          <p:nvPicPr>
            <p:cNvPr id="25" name="Picture 2" descr="Cloud Swipe Up Sticker">
              <a:extLst>
                <a:ext uri="{FF2B5EF4-FFF2-40B4-BE49-F238E27FC236}">
                  <a16:creationId xmlns:a16="http://schemas.microsoft.com/office/drawing/2014/main" id="{05E87BB6-1392-457F-A82D-3D94A5E6D9FA}"/>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6632250" y="430533"/>
              <a:ext cx="2371002" cy="127770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4FC096C5-276C-4635-AC7D-6A7061DE0E5C}"/>
                </a:ext>
              </a:extLst>
            </p:cNvPr>
            <p:cNvSpPr txBox="1"/>
            <p:nvPr/>
          </p:nvSpPr>
          <p:spPr>
            <a:xfrm>
              <a:off x="7034765" y="963204"/>
              <a:ext cx="2522232" cy="400110"/>
            </a:xfrm>
            <a:prstGeom prst="rect">
              <a:avLst/>
            </a:prstGeom>
            <a:noFill/>
          </p:spPr>
          <p:txBody>
            <a:bodyPr wrap="square">
              <a:spAutoFit/>
            </a:bodyPr>
            <a:lstStyle/>
            <a:p>
              <a:r>
                <a:rPr lang="en-US" sz="2000" b="1" dirty="0">
                  <a:solidFill>
                    <a:schemeClr val="bg1"/>
                  </a:solidFill>
                  <a:latin typeface="Comic Sans MS" panose="030F0702030302020204" pitchFamily="66" charset="0"/>
                </a:rPr>
                <a:t>Question 3</a:t>
              </a:r>
            </a:p>
          </p:txBody>
        </p:sp>
      </p:grpSp>
      <p:pic>
        <p:nvPicPr>
          <p:cNvPr id="37" name="Picture 4" descr="Happy Japan Sticker by nanamin">
            <a:extLst>
              <a:ext uri="{FF2B5EF4-FFF2-40B4-BE49-F238E27FC236}">
                <a16:creationId xmlns:a16="http://schemas.microsoft.com/office/drawing/2014/main" id="{090DD9F0-D0FF-4347-B8C4-0DA75D97C71C}"/>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3400837" y="3077710"/>
            <a:ext cx="1415799" cy="141579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rrow Yes Sticker by asinastra">
            <a:extLst>
              <a:ext uri="{FF2B5EF4-FFF2-40B4-BE49-F238E27FC236}">
                <a16:creationId xmlns:a16="http://schemas.microsoft.com/office/drawing/2014/main" id="{2AC7BADB-443E-41BC-B32A-7C4F87EEA48C}"/>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3695022" y="4469919"/>
            <a:ext cx="830394" cy="82834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Arrow Yes Sticker by asinastra">
            <a:extLst>
              <a:ext uri="{FF2B5EF4-FFF2-40B4-BE49-F238E27FC236}">
                <a16:creationId xmlns:a16="http://schemas.microsoft.com/office/drawing/2014/main" id="{62E028A9-3054-443D-B923-329A13DB9FEE}"/>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3702146" y="2173580"/>
            <a:ext cx="830394" cy="82834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869202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21"/>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5" name="y2mate.com - Correct answer sound effect  No copyright.wav"/>
                                        </p:tgtEl>
                                      </p:cMediaNode>
                                    </p:audio>
                                  </p:subTnLst>
                                </p:cTn>
                              </p:par>
                            </p:childTnLst>
                          </p:cTn>
                        </p:par>
                      </p:childTnLst>
                    </p:cTn>
                  </p:par>
                </p:childTnLst>
              </p:cTn>
              <p:nextCondLst>
                <p:cond evt="onClick" delay="0">
                  <p:tgtEl>
                    <p:spTgt spid="22"/>
                  </p:tgtEl>
                </p:cond>
              </p:nextCondLst>
            </p:seq>
            <p:seq concurrent="1" nextAc="seek">
              <p:cTn id="12" restart="whenNotActive" fill="hold" evtFilter="cancelBubble" nodeType="interactiveSeq">
                <p:stCondLst>
                  <p:cond evt="onClick" delay="0">
                    <p:tgtEl>
                      <p:spTgt spid="23"/>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2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Hot Air Balloon Sticker">
            <a:extLst>
              <a:ext uri="{FF2B5EF4-FFF2-40B4-BE49-F238E27FC236}">
                <a16:creationId xmlns:a16="http://schemas.microsoft.com/office/drawing/2014/main" id="{1FA7B94A-BD10-4F79-93AF-534D3CA25C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61459">
            <a:off x="23793" y="2117266"/>
            <a:ext cx="1641101" cy="21939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814056" y="85202"/>
            <a:ext cx="1541913" cy="9893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842898" y="913065"/>
            <a:ext cx="1640696" cy="10527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404886" y="111245"/>
            <a:ext cx="2069939" cy="132821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836311" y="324130"/>
            <a:ext cx="1207449" cy="77478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717455" y="-129500"/>
            <a:ext cx="1577989" cy="10125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Hot Air Balloon Sticker">
            <a:extLst>
              <a:ext uri="{FF2B5EF4-FFF2-40B4-BE49-F238E27FC236}">
                <a16:creationId xmlns:a16="http://schemas.microsoft.com/office/drawing/2014/main" id="{4B52CF60-AB66-4A33-B3DC-C1BB7F9106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08275">
            <a:off x="1173559" y="68533"/>
            <a:ext cx="2501162" cy="3343799"/>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Shape 25">
            <a:extLst>
              <a:ext uri="{FF2B5EF4-FFF2-40B4-BE49-F238E27FC236}">
                <a16:creationId xmlns:a16="http://schemas.microsoft.com/office/drawing/2014/main" id="{50807456-EB54-461C-A32B-043C7FB549CF}"/>
              </a:ext>
            </a:extLst>
          </p:cNvPr>
          <p:cNvSpPr/>
          <p:nvPr/>
        </p:nvSpPr>
        <p:spPr>
          <a:xfrm>
            <a:off x="-5560491" y="5720276"/>
            <a:ext cx="25532774" cy="1151681"/>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rgbClr val="5DC8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Oval 26">
            <a:hlinkClick r:id="rId8" action="ppaction://hlinksldjump"/>
            <a:extLst>
              <a:ext uri="{FF2B5EF4-FFF2-40B4-BE49-F238E27FC236}">
                <a16:creationId xmlns:a16="http://schemas.microsoft.com/office/drawing/2014/main" id="{9A7AB46F-E4BC-4D01-BAEE-5C6381EE9CA8}"/>
              </a:ext>
            </a:extLst>
          </p:cNvPr>
          <p:cNvSpPr/>
          <p:nvPr/>
        </p:nvSpPr>
        <p:spPr>
          <a:xfrm>
            <a:off x="410711" y="5808595"/>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Berlin Sans FB Demi" panose="020E0802020502020306" pitchFamily="34" charset="0"/>
            </a:endParaRPr>
          </a:p>
        </p:txBody>
      </p:sp>
      <p:sp>
        <p:nvSpPr>
          <p:cNvPr id="28" name="Oval 27">
            <a:hlinkClick r:id="rId8" action="ppaction://hlinksldjump"/>
            <a:extLst>
              <a:ext uri="{FF2B5EF4-FFF2-40B4-BE49-F238E27FC236}">
                <a16:creationId xmlns:a16="http://schemas.microsoft.com/office/drawing/2014/main" id="{E47E385C-345E-44D1-8202-E6F9C57A38B9}"/>
              </a:ext>
            </a:extLst>
          </p:cNvPr>
          <p:cNvSpPr/>
          <p:nvPr/>
        </p:nvSpPr>
        <p:spPr>
          <a:xfrm>
            <a:off x="1905774" y="5809889"/>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5D4B5"/>
                </a:solidFill>
                <a:latin typeface="Berlin Sans FB Demi" panose="020E0802020502020306" pitchFamily="34" charset="0"/>
              </a:rPr>
              <a:t>1</a:t>
            </a:r>
            <a:endParaRPr lang="en-US" sz="4000" dirty="0"/>
          </a:p>
        </p:txBody>
      </p:sp>
      <p:sp>
        <p:nvSpPr>
          <p:cNvPr id="30" name="Oval 29">
            <a:hlinkClick r:id="rId9" action="ppaction://hlinksldjump"/>
            <a:extLst>
              <a:ext uri="{FF2B5EF4-FFF2-40B4-BE49-F238E27FC236}">
                <a16:creationId xmlns:a16="http://schemas.microsoft.com/office/drawing/2014/main" id="{9368A292-9A30-46A2-B0E8-9E1BDD2FA709}"/>
              </a:ext>
            </a:extLst>
          </p:cNvPr>
          <p:cNvSpPr/>
          <p:nvPr/>
        </p:nvSpPr>
        <p:spPr>
          <a:xfrm>
            <a:off x="3400837" y="5808597"/>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5D4B5"/>
                </a:solidFill>
                <a:latin typeface="Berlin Sans FB Demi" panose="020E0802020502020306" pitchFamily="34" charset="0"/>
              </a:rPr>
              <a:t>2</a:t>
            </a:r>
            <a:endParaRPr lang="en-US" sz="4000" dirty="0"/>
          </a:p>
        </p:txBody>
      </p:sp>
      <p:sp>
        <p:nvSpPr>
          <p:cNvPr id="31" name="Oval 30">
            <a:hlinkClick r:id="rId10" action="ppaction://hlinksldjump"/>
            <a:extLst>
              <a:ext uri="{FF2B5EF4-FFF2-40B4-BE49-F238E27FC236}">
                <a16:creationId xmlns:a16="http://schemas.microsoft.com/office/drawing/2014/main" id="{1BEA3376-3BB2-447D-8D39-CE97A5F45955}"/>
              </a:ext>
            </a:extLst>
          </p:cNvPr>
          <p:cNvSpPr/>
          <p:nvPr/>
        </p:nvSpPr>
        <p:spPr>
          <a:xfrm>
            <a:off x="4895900" y="5809889"/>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5D4B5"/>
                </a:solidFill>
                <a:latin typeface="Berlin Sans FB Demi" panose="020E0802020502020306" pitchFamily="34" charset="0"/>
              </a:rPr>
              <a:t>3</a:t>
            </a:r>
            <a:endParaRPr lang="en-US" sz="4000" dirty="0"/>
          </a:p>
        </p:txBody>
      </p:sp>
      <p:sp>
        <p:nvSpPr>
          <p:cNvPr id="32" name="Oval 31">
            <a:hlinkClick r:id="rId11" action="ppaction://hlinksldjump"/>
            <a:extLst>
              <a:ext uri="{FF2B5EF4-FFF2-40B4-BE49-F238E27FC236}">
                <a16:creationId xmlns:a16="http://schemas.microsoft.com/office/drawing/2014/main" id="{AAB617B4-9A0F-4EC5-A1B9-8325E2369B24}"/>
              </a:ext>
            </a:extLst>
          </p:cNvPr>
          <p:cNvSpPr/>
          <p:nvPr/>
        </p:nvSpPr>
        <p:spPr>
          <a:xfrm>
            <a:off x="6404821" y="5425716"/>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5D4B5"/>
                </a:solidFill>
                <a:latin typeface="Berlin Sans FB Demi" panose="020E0802020502020306" pitchFamily="34" charset="0"/>
              </a:rPr>
              <a:t>4</a:t>
            </a:r>
            <a:endParaRPr lang="en-US" sz="4000" dirty="0"/>
          </a:p>
        </p:txBody>
      </p:sp>
      <p:sp>
        <p:nvSpPr>
          <p:cNvPr id="33" name="Oval 32">
            <a:hlinkClick r:id="rId12" action="ppaction://hlinksldjump"/>
            <a:extLst>
              <a:ext uri="{FF2B5EF4-FFF2-40B4-BE49-F238E27FC236}">
                <a16:creationId xmlns:a16="http://schemas.microsoft.com/office/drawing/2014/main" id="{1CD30500-E683-4549-AE80-CDF46C396CC1}"/>
              </a:ext>
            </a:extLst>
          </p:cNvPr>
          <p:cNvSpPr/>
          <p:nvPr/>
        </p:nvSpPr>
        <p:spPr>
          <a:xfrm>
            <a:off x="7886026" y="5808597"/>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5D4B5"/>
                </a:solidFill>
                <a:latin typeface="Berlin Sans FB Demi" panose="020E0802020502020306" pitchFamily="34" charset="0"/>
              </a:rPr>
              <a:t>5</a:t>
            </a:r>
            <a:endParaRPr lang="en-US" sz="4000" dirty="0"/>
          </a:p>
        </p:txBody>
      </p:sp>
      <p:sp>
        <p:nvSpPr>
          <p:cNvPr id="34" name="Oval 33">
            <a:hlinkClick r:id="rId13" action="ppaction://hlinksldjump"/>
            <a:extLst>
              <a:ext uri="{FF2B5EF4-FFF2-40B4-BE49-F238E27FC236}">
                <a16:creationId xmlns:a16="http://schemas.microsoft.com/office/drawing/2014/main" id="{10E54AD5-F746-4FE3-8032-BF90177FC826}"/>
              </a:ext>
            </a:extLst>
          </p:cNvPr>
          <p:cNvSpPr/>
          <p:nvPr/>
        </p:nvSpPr>
        <p:spPr>
          <a:xfrm>
            <a:off x="9367231" y="5808596"/>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5D4B5"/>
                </a:solidFill>
                <a:latin typeface="Berlin Sans FB Demi" panose="020E0802020502020306" pitchFamily="34" charset="0"/>
              </a:rPr>
              <a:t>6</a:t>
            </a:r>
            <a:endParaRPr lang="en-US" sz="4000" dirty="0"/>
          </a:p>
        </p:txBody>
      </p:sp>
      <p:sp>
        <p:nvSpPr>
          <p:cNvPr id="35" name="Oval 34">
            <a:hlinkClick r:id="rId14" action="ppaction://hlinksldjump"/>
            <a:extLst>
              <a:ext uri="{FF2B5EF4-FFF2-40B4-BE49-F238E27FC236}">
                <a16:creationId xmlns:a16="http://schemas.microsoft.com/office/drawing/2014/main" id="{4E0A2AE5-B73F-45D0-9598-CC4135A6E034}"/>
              </a:ext>
            </a:extLst>
          </p:cNvPr>
          <p:cNvSpPr/>
          <p:nvPr/>
        </p:nvSpPr>
        <p:spPr>
          <a:xfrm>
            <a:off x="10848436" y="5808595"/>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5D4B5"/>
                </a:solidFill>
                <a:latin typeface="Berlin Sans FB Demi" panose="020E0802020502020306" pitchFamily="34" charset="0"/>
              </a:rPr>
              <a:t>7</a:t>
            </a:r>
            <a:endParaRPr lang="en-US" sz="4000" dirty="0"/>
          </a:p>
        </p:txBody>
      </p:sp>
      <p:sp>
        <p:nvSpPr>
          <p:cNvPr id="36" name="TextBox 35">
            <a:extLst>
              <a:ext uri="{FF2B5EF4-FFF2-40B4-BE49-F238E27FC236}">
                <a16:creationId xmlns:a16="http://schemas.microsoft.com/office/drawing/2014/main" id="{ADB792E7-30CC-4638-BF94-66BA578E5B89}"/>
              </a:ext>
            </a:extLst>
          </p:cNvPr>
          <p:cNvSpPr txBox="1"/>
          <p:nvPr/>
        </p:nvSpPr>
        <p:spPr>
          <a:xfrm>
            <a:off x="439777" y="6093008"/>
            <a:ext cx="909093" cy="369332"/>
          </a:xfrm>
          <a:prstGeom prst="rect">
            <a:avLst/>
          </a:prstGeom>
          <a:noFill/>
        </p:spPr>
        <p:txBody>
          <a:bodyPr wrap="square" rtlCol="0">
            <a:spAutoFit/>
          </a:bodyPr>
          <a:lstStyle/>
          <a:p>
            <a:r>
              <a:rPr lang="en-US" b="1" dirty="0">
                <a:solidFill>
                  <a:srgbClr val="E5D4B5"/>
                </a:solidFill>
                <a:latin typeface="Berlin Sans FB Demi" panose="020E0802020502020306" pitchFamily="34" charset="0"/>
              </a:rPr>
              <a:t>START</a:t>
            </a:r>
          </a:p>
        </p:txBody>
      </p:sp>
      <p:sp>
        <p:nvSpPr>
          <p:cNvPr id="20" name="TextBox 19">
            <a:extLst>
              <a:ext uri="{FF2B5EF4-FFF2-40B4-BE49-F238E27FC236}">
                <a16:creationId xmlns:a16="http://schemas.microsoft.com/office/drawing/2014/main" id="{38362D1C-76EA-483B-B030-15607195F9C5}"/>
              </a:ext>
            </a:extLst>
          </p:cNvPr>
          <p:cNvSpPr txBox="1"/>
          <p:nvPr/>
        </p:nvSpPr>
        <p:spPr>
          <a:xfrm>
            <a:off x="4601494" y="1333905"/>
            <a:ext cx="7793731" cy="400110"/>
          </a:xfrm>
          <a:prstGeom prst="rect">
            <a:avLst/>
          </a:prstGeom>
          <a:noFill/>
        </p:spPr>
        <p:txBody>
          <a:bodyPr wrap="square" rtlCol="0">
            <a:spAutoFit/>
          </a:bodyPr>
          <a:lstStyle/>
          <a:p>
            <a:r>
              <a:rPr lang="en-US" sz="2000" b="1">
                <a:solidFill>
                  <a:srgbClr val="F4889F"/>
                </a:solidFill>
                <a:latin typeface="Comic Sans MS" panose="030F0702030302020204" pitchFamily="66" charset="0"/>
              </a:rPr>
              <a:t>Vai trò của các đô thị cổ đại ph</a:t>
            </a:r>
            <a:r>
              <a:rPr lang="vi-VN" sz="2000" b="1">
                <a:solidFill>
                  <a:srgbClr val="F4889F"/>
                </a:solidFill>
                <a:latin typeface="Comic Sans MS" panose="030F0702030302020204" pitchFamily="66" charset="0"/>
              </a:rPr>
              <a:t>ư</a:t>
            </a:r>
            <a:r>
              <a:rPr lang="en-US" sz="2000" b="1">
                <a:solidFill>
                  <a:srgbClr val="F4889F"/>
                </a:solidFill>
                <a:latin typeface="Comic Sans MS" panose="030F0702030302020204" pitchFamily="66" charset="0"/>
              </a:rPr>
              <a:t>ơng Đông là gì?</a:t>
            </a:r>
            <a:endParaRPr lang="en-US" sz="2000" b="1" dirty="0">
              <a:solidFill>
                <a:srgbClr val="F4889F"/>
              </a:solidFill>
              <a:latin typeface="Comic Sans MS" panose="030F0702030302020204" pitchFamily="66" charset="0"/>
            </a:endParaRPr>
          </a:p>
        </p:txBody>
      </p:sp>
      <p:sp>
        <p:nvSpPr>
          <p:cNvPr id="21" name="A. WRONG">
            <a:extLst>
              <a:ext uri="{FF2B5EF4-FFF2-40B4-BE49-F238E27FC236}">
                <a16:creationId xmlns:a16="http://schemas.microsoft.com/office/drawing/2014/main" id="{C4F9891A-AC15-4BF6-9B90-8BF8AD05FB0C}"/>
              </a:ext>
            </a:extLst>
          </p:cNvPr>
          <p:cNvSpPr/>
          <p:nvPr/>
        </p:nvSpPr>
        <p:spPr>
          <a:xfrm>
            <a:off x="4662627" y="2134877"/>
            <a:ext cx="6734519" cy="806628"/>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Comic Sans MS" panose="030F0702030302020204" pitchFamily="66" charset="0"/>
              </a:rPr>
              <a:t>A</a:t>
            </a:r>
            <a:r>
              <a:rPr lang="en-US" sz="2000" b="1">
                <a:latin typeface="Comic Sans MS" panose="030F0702030302020204" pitchFamily="66" charset="0"/>
              </a:rPr>
              <a:t>. T</a:t>
            </a:r>
            <a:r>
              <a:rPr lang="vi-VN" sz="2000" b="1">
                <a:latin typeface="Comic Sans MS" panose="030F0702030302020204" pitchFamily="66" charset="0"/>
              </a:rPr>
              <a:t>rung tâm kinh tế, chính trị của nhà nước</a:t>
            </a:r>
            <a:endParaRPr lang="en-US" sz="2000" b="1" dirty="0">
              <a:latin typeface="Comic Sans MS" panose="030F0702030302020204" pitchFamily="66" charset="0"/>
            </a:endParaRPr>
          </a:p>
        </p:txBody>
      </p:sp>
      <p:sp>
        <p:nvSpPr>
          <p:cNvPr id="22" name="B. WRONG">
            <a:extLst>
              <a:ext uri="{FF2B5EF4-FFF2-40B4-BE49-F238E27FC236}">
                <a16:creationId xmlns:a16="http://schemas.microsoft.com/office/drawing/2014/main" id="{D183E6CC-33C0-4DA3-B68E-E442D09C31BC}"/>
              </a:ext>
            </a:extLst>
          </p:cNvPr>
          <p:cNvSpPr/>
          <p:nvPr/>
        </p:nvSpPr>
        <p:spPr>
          <a:xfrm>
            <a:off x="4661655" y="3284824"/>
            <a:ext cx="6734519" cy="806628"/>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Comic Sans MS" panose="030F0702030302020204" pitchFamily="66" charset="0"/>
              </a:rPr>
              <a:t>B</a:t>
            </a:r>
            <a:r>
              <a:rPr lang="en-US" sz="2000" b="1">
                <a:latin typeface="Comic Sans MS" panose="030F0702030302020204" pitchFamily="66" charset="0"/>
              </a:rPr>
              <a:t>. </a:t>
            </a:r>
            <a:r>
              <a:rPr lang="vi-VN" sz="2000" b="1">
                <a:latin typeface="Comic Sans MS" panose="030F0702030302020204" pitchFamily="66" charset="0"/>
              </a:rPr>
              <a:t>Trung tâm hành chính, quân sự, đầu mối kinh tế và giao thông, chính trị của nhà nước</a:t>
            </a:r>
            <a:endParaRPr lang="en-US" sz="2000" b="1" dirty="0">
              <a:latin typeface="Comic Sans MS" panose="030F0702030302020204" pitchFamily="66" charset="0"/>
            </a:endParaRPr>
          </a:p>
        </p:txBody>
      </p:sp>
      <p:sp>
        <p:nvSpPr>
          <p:cNvPr id="23" name="C. CORRECT">
            <a:extLst>
              <a:ext uri="{FF2B5EF4-FFF2-40B4-BE49-F238E27FC236}">
                <a16:creationId xmlns:a16="http://schemas.microsoft.com/office/drawing/2014/main" id="{87429988-C575-483F-951E-BD31372DBD76}"/>
              </a:ext>
            </a:extLst>
          </p:cNvPr>
          <p:cNvSpPr/>
          <p:nvPr/>
        </p:nvSpPr>
        <p:spPr>
          <a:xfrm>
            <a:off x="4661654" y="4384024"/>
            <a:ext cx="6734519" cy="806628"/>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Comic Sans MS" panose="030F0702030302020204" pitchFamily="66" charset="0"/>
              </a:rPr>
              <a:t>C</a:t>
            </a:r>
            <a:r>
              <a:rPr lang="en-US" sz="2000" b="1">
                <a:latin typeface="Comic Sans MS" panose="030F0702030302020204" pitchFamily="66" charset="0"/>
              </a:rPr>
              <a:t>. Trung tâm hành chính, quân sự, đầu mối kinh tế và giao thông</a:t>
            </a:r>
            <a:endParaRPr lang="en-US" sz="2000" b="1" dirty="0">
              <a:latin typeface="Comic Sans MS" panose="030F0702030302020204" pitchFamily="66" charset="0"/>
            </a:endParaRPr>
          </a:p>
        </p:txBody>
      </p:sp>
      <p:grpSp>
        <p:nvGrpSpPr>
          <p:cNvPr id="24" name="Group 23">
            <a:extLst>
              <a:ext uri="{FF2B5EF4-FFF2-40B4-BE49-F238E27FC236}">
                <a16:creationId xmlns:a16="http://schemas.microsoft.com/office/drawing/2014/main" id="{2B7ECBBC-9F9F-4870-B3F6-C1792DBF30C8}"/>
              </a:ext>
            </a:extLst>
          </p:cNvPr>
          <p:cNvGrpSpPr/>
          <p:nvPr/>
        </p:nvGrpSpPr>
        <p:grpSpPr>
          <a:xfrm>
            <a:off x="6710908" y="193481"/>
            <a:ext cx="2924747" cy="1277707"/>
            <a:chOff x="6632250" y="430533"/>
            <a:chExt cx="2924747" cy="1277707"/>
          </a:xfrm>
        </p:grpSpPr>
        <p:pic>
          <p:nvPicPr>
            <p:cNvPr id="25" name="Picture 2" descr="Cloud Swipe Up Sticker">
              <a:extLst>
                <a:ext uri="{FF2B5EF4-FFF2-40B4-BE49-F238E27FC236}">
                  <a16:creationId xmlns:a16="http://schemas.microsoft.com/office/drawing/2014/main" id="{88E17472-85AF-4F47-B31A-2626C9DB6E44}"/>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6632250" y="430533"/>
              <a:ext cx="2371002" cy="127770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73D97913-0C26-428E-A8D8-B7AEBC72008E}"/>
                </a:ext>
              </a:extLst>
            </p:cNvPr>
            <p:cNvSpPr txBox="1"/>
            <p:nvPr/>
          </p:nvSpPr>
          <p:spPr>
            <a:xfrm>
              <a:off x="7034765" y="963204"/>
              <a:ext cx="2522232" cy="400110"/>
            </a:xfrm>
            <a:prstGeom prst="rect">
              <a:avLst/>
            </a:prstGeom>
            <a:noFill/>
          </p:spPr>
          <p:txBody>
            <a:bodyPr wrap="square">
              <a:spAutoFit/>
            </a:bodyPr>
            <a:lstStyle/>
            <a:p>
              <a:r>
                <a:rPr lang="en-US" sz="2000" b="1">
                  <a:solidFill>
                    <a:schemeClr val="bg1"/>
                  </a:solidFill>
                  <a:latin typeface="Comic Sans MS" panose="030F0702030302020204" pitchFamily="66" charset="0"/>
                </a:rPr>
                <a:t>Câu </a:t>
              </a:r>
              <a:r>
                <a:rPr lang="en-US" sz="2000" b="1" dirty="0">
                  <a:solidFill>
                    <a:schemeClr val="bg1"/>
                  </a:solidFill>
                  <a:latin typeface="Comic Sans MS" panose="030F0702030302020204" pitchFamily="66" charset="0"/>
                </a:rPr>
                <a:t>4</a:t>
              </a:r>
            </a:p>
          </p:txBody>
        </p:sp>
      </p:grpSp>
      <p:pic>
        <p:nvPicPr>
          <p:cNvPr id="37" name="Picture 4" descr="Happy Japan Sticker by nanamin">
            <a:extLst>
              <a:ext uri="{FF2B5EF4-FFF2-40B4-BE49-F238E27FC236}">
                <a16:creationId xmlns:a16="http://schemas.microsoft.com/office/drawing/2014/main" id="{20FF1255-A337-4385-BD2E-29C60E28202B}"/>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3485521" y="4038652"/>
            <a:ext cx="1415799" cy="141579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rrow Yes Sticker by asinastra">
            <a:extLst>
              <a:ext uri="{FF2B5EF4-FFF2-40B4-BE49-F238E27FC236}">
                <a16:creationId xmlns:a16="http://schemas.microsoft.com/office/drawing/2014/main" id="{2A795A89-BBC7-4A20-BB01-2F7F4839CE51}"/>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3778224" y="3222317"/>
            <a:ext cx="830394" cy="82834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Arrow Yes Sticker by asinastra">
            <a:extLst>
              <a:ext uri="{FF2B5EF4-FFF2-40B4-BE49-F238E27FC236}">
                <a16:creationId xmlns:a16="http://schemas.microsoft.com/office/drawing/2014/main" id="{EAC97A04-ECEE-45F0-AB51-015B2B17EE6F}"/>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3778224" y="2099698"/>
            <a:ext cx="830394" cy="82834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922059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21"/>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22"/>
                  </p:tgtEl>
                </p:cond>
              </p:nextCondLst>
            </p:seq>
            <p:seq concurrent="1" nextAc="seek">
              <p:cTn id="12" restart="whenNotActive" fill="hold" evtFilter="cancelBubble" nodeType="interactiveSeq">
                <p:stCondLst>
                  <p:cond evt="onClick" delay="0">
                    <p:tgtEl>
                      <p:spTgt spid="23"/>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5" name="y2mate.com - Correct answer sound effect  No copyright.wav"/>
                                        </p:tgtEl>
                                      </p:cMediaNode>
                                    </p:audio>
                                  </p:subTnLst>
                                </p:cTn>
                              </p:par>
                            </p:childTnLst>
                          </p:cTn>
                        </p:par>
                      </p:childTnLst>
                    </p:cTn>
                  </p:par>
                </p:childTnLst>
              </p:cTn>
              <p:nextCondLst>
                <p:cond evt="onClick" delay="0">
                  <p:tgtEl>
                    <p:spTgt spid="2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BFDE175F-E9B5-4299-8B31-CA4FC3B2DEFF}"/>
              </a:ext>
            </a:extLst>
          </p:cNvPr>
          <p:cNvSpPr/>
          <p:nvPr/>
        </p:nvSpPr>
        <p:spPr>
          <a:xfrm>
            <a:off x="960473" y="287384"/>
            <a:ext cx="10388013" cy="6294170"/>
          </a:xfrm>
          <a:custGeom>
            <a:avLst/>
            <a:gdLst>
              <a:gd name="connsiteX0" fmla="*/ 0 w 10388013"/>
              <a:gd name="connsiteY0" fmla="*/ 1049049 h 6294170"/>
              <a:gd name="connsiteX1" fmla="*/ 1049049 w 10388013"/>
              <a:gd name="connsiteY1" fmla="*/ 0 h 6294170"/>
              <a:gd name="connsiteX2" fmla="*/ 1806984 w 10388013"/>
              <a:gd name="connsiteY2" fmla="*/ 0 h 6294170"/>
              <a:gd name="connsiteX3" fmla="*/ 2399121 w 10388013"/>
              <a:gd name="connsiteY3" fmla="*/ 0 h 6294170"/>
              <a:gd name="connsiteX4" fmla="*/ 2825459 w 10388013"/>
              <a:gd name="connsiteY4" fmla="*/ 0 h 6294170"/>
              <a:gd name="connsiteX5" fmla="*/ 3334697 w 10388013"/>
              <a:gd name="connsiteY5" fmla="*/ 0 h 6294170"/>
              <a:gd name="connsiteX6" fmla="*/ 3926834 w 10388013"/>
              <a:gd name="connsiteY6" fmla="*/ 0 h 6294170"/>
              <a:gd name="connsiteX7" fmla="*/ 4353172 w 10388013"/>
              <a:gd name="connsiteY7" fmla="*/ 0 h 6294170"/>
              <a:gd name="connsiteX8" fmla="*/ 4945309 w 10388013"/>
              <a:gd name="connsiteY8" fmla="*/ 0 h 6294170"/>
              <a:gd name="connsiteX9" fmla="*/ 5703244 w 10388013"/>
              <a:gd name="connsiteY9" fmla="*/ 0 h 6294170"/>
              <a:gd name="connsiteX10" fmla="*/ 6046683 w 10388013"/>
              <a:gd name="connsiteY10" fmla="*/ 0 h 6294170"/>
              <a:gd name="connsiteX11" fmla="*/ 6721719 w 10388013"/>
              <a:gd name="connsiteY11" fmla="*/ 0 h 6294170"/>
              <a:gd name="connsiteX12" fmla="*/ 7065159 w 10388013"/>
              <a:gd name="connsiteY12" fmla="*/ 0 h 6294170"/>
              <a:gd name="connsiteX13" fmla="*/ 7657296 w 10388013"/>
              <a:gd name="connsiteY13" fmla="*/ 0 h 6294170"/>
              <a:gd name="connsiteX14" fmla="*/ 8166533 w 10388013"/>
              <a:gd name="connsiteY14" fmla="*/ 0 h 6294170"/>
              <a:gd name="connsiteX15" fmla="*/ 9338964 w 10388013"/>
              <a:gd name="connsiteY15" fmla="*/ 0 h 6294170"/>
              <a:gd name="connsiteX16" fmla="*/ 10388013 w 10388013"/>
              <a:gd name="connsiteY16" fmla="*/ 1049049 h 6294170"/>
              <a:gd name="connsiteX17" fmla="*/ 10388013 w 10388013"/>
              <a:gd name="connsiteY17" fmla="*/ 1522606 h 6294170"/>
              <a:gd name="connsiteX18" fmla="*/ 10388013 w 10388013"/>
              <a:gd name="connsiteY18" fmla="*/ 2205966 h 6294170"/>
              <a:gd name="connsiteX19" fmla="*/ 10388013 w 10388013"/>
              <a:gd name="connsiteY19" fmla="*/ 2889326 h 6294170"/>
              <a:gd name="connsiteX20" fmla="*/ 10388013 w 10388013"/>
              <a:gd name="connsiteY20" fmla="*/ 3404844 h 6294170"/>
              <a:gd name="connsiteX21" fmla="*/ 10388013 w 10388013"/>
              <a:gd name="connsiteY21" fmla="*/ 4046243 h 6294170"/>
              <a:gd name="connsiteX22" fmla="*/ 10388013 w 10388013"/>
              <a:gd name="connsiteY22" fmla="*/ 4687643 h 6294170"/>
              <a:gd name="connsiteX23" fmla="*/ 10388013 w 10388013"/>
              <a:gd name="connsiteY23" fmla="*/ 5245121 h 6294170"/>
              <a:gd name="connsiteX24" fmla="*/ 9338964 w 10388013"/>
              <a:gd name="connsiteY24" fmla="*/ 6294170 h 6294170"/>
              <a:gd name="connsiteX25" fmla="*/ 8995525 w 10388013"/>
              <a:gd name="connsiteY25" fmla="*/ 6294170 h 6294170"/>
              <a:gd name="connsiteX26" fmla="*/ 8569186 w 10388013"/>
              <a:gd name="connsiteY26" fmla="*/ 6294170 h 6294170"/>
              <a:gd name="connsiteX27" fmla="*/ 7977049 w 10388013"/>
              <a:gd name="connsiteY27" fmla="*/ 6294170 h 6294170"/>
              <a:gd name="connsiteX28" fmla="*/ 7550711 w 10388013"/>
              <a:gd name="connsiteY28" fmla="*/ 6294170 h 6294170"/>
              <a:gd name="connsiteX29" fmla="*/ 6792776 w 10388013"/>
              <a:gd name="connsiteY29" fmla="*/ 6294170 h 6294170"/>
              <a:gd name="connsiteX30" fmla="*/ 6034841 w 10388013"/>
              <a:gd name="connsiteY30" fmla="*/ 6294170 h 6294170"/>
              <a:gd name="connsiteX31" fmla="*/ 5525603 w 10388013"/>
              <a:gd name="connsiteY31" fmla="*/ 6294170 h 6294170"/>
              <a:gd name="connsiteX32" fmla="*/ 5182164 w 10388013"/>
              <a:gd name="connsiteY32" fmla="*/ 6294170 h 6294170"/>
              <a:gd name="connsiteX33" fmla="*/ 4838724 w 10388013"/>
              <a:gd name="connsiteY33" fmla="*/ 6294170 h 6294170"/>
              <a:gd name="connsiteX34" fmla="*/ 4163688 w 10388013"/>
              <a:gd name="connsiteY34" fmla="*/ 6294170 h 6294170"/>
              <a:gd name="connsiteX35" fmla="*/ 3405753 w 10388013"/>
              <a:gd name="connsiteY35" fmla="*/ 6294170 h 6294170"/>
              <a:gd name="connsiteX36" fmla="*/ 2647818 w 10388013"/>
              <a:gd name="connsiteY36" fmla="*/ 6294170 h 6294170"/>
              <a:gd name="connsiteX37" fmla="*/ 2221480 w 10388013"/>
              <a:gd name="connsiteY37" fmla="*/ 6294170 h 6294170"/>
              <a:gd name="connsiteX38" fmla="*/ 1049049 w 10388013"/>
              <a:gd name="connsiteY38" fmla="*/ 6294170 h 6294170"/>
              <a:gd name="connsiteX39" fmla="*/ 0 w 10388013"/>
              <a:gd name="connsiteY39" fmla="*/ 5245121 h 6294170"/>
              <a:gd name="connsiteX40" fmla="*/ 0 w 10388013"/>
              <a:gd name="connsiteY40" fmla="*/ 4687643 h 6294170"/>
              <a:gd name="connsiteX41" fmla="*/ 0 w 10388013"/>
              <a:gd name="connsiteY41" fmla="*/ 4172125 h 6294170"/>
              <a:gd name="connsiteX42" fmla="*/ 0 w 10388013"/>
              <a:gd name="connsiteY42" fmla="*/ 3530726 h 6294170"/>
              <a:gd name="connsiteX43" fmla="*/ 0 w 10388013"/>
              <a:gd name="connsiteY43" fmla="*/ 2931287 h 6294170"/>
              <a:gd name="connsiteX44" fmla="*/ 0 w 10388013"/>
              <a:gd name="connsiteY44" fmla="*/ 2331848 h 6294170"/>
              <a:gd name="connsiteX45" fmla="*/ 0 w 10388013"/>
              <a:gd name="connsiteY45" fmla="*/ 1732409 h 6294170"/>
              <a:gd name="connsiteX46" fmla="*/ 0 w 10388013"/>
              <a:gd name="connsiteY46" fmla="*/ 1049049 h 629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388013" h="6294170" fill="none" extrusionOk="0">
                <a:moveTo>
                  <a:pt x="0" y="1049049"/>
                </a:moveTo>
                <a:cubicBezTo>
                  <a:pt x="36400" y="427754"/>
                  <a:pt x="374518" y="2633"/>
                  <a:pt x="1049049" y="0"/>
                </a:cubicBezTo>
                <a:cubicBezTo>
                  <a:pt x="1386502" y="-18915"/>
                  <a:pt x="1585924" y="74176"/>
                  <a:pt x="1806984" y="0"/>
                </a:cubicBezTo>
                <a:cubicBezTo>
                  <a:pt x="2028045" y="-74176"/>
                  <a:pt x="2274318" y="27934"/>
                  <a:pt x="2399121" y="0"/>
                </a:cubicBezTo>
                <a:cubicBezTo>
                  <a:pt x="2523924" y="-27934"/>
                  <a:pt x="2688114" y="5036"/>
                  <a:pt x="2825459" y="0"/>
                </a:cubicBezTo>
                <a:cubicBezTo>
                  <a:pt x="2962804" y="-5036"/>
                  <a:pt x="3180637" y="45570"/>
                  <a:pt x="3334697" y="0"/>
                </a:cubicBezTo>
                <a:cubicBezTo>
                  <a:pt x="3488757" y="-45570"/>
                  <a:pt x="3680660" y="5601"/>
                  <a:pt x="3926834" y="0"/>
                </a:cubicBezTo>
                <a:cubicBezTo>
                  <a:pt x="4173008" y="-5601"/>
                  <a:pt x="4235418" y="27920"/>
                  <a:pt x="4353172" y="0"/>
                </a:cubicBezTo>
                <a:cubicBezTo>
                  <a:pt x="4470926" y="-27920"/>
                  <a:pt x="4730940" y="54941"/>
                  <a:pt x="4945309" y="0"/>
                </a:cubicBezTo>
                <a:cubicBezTo>
                  <a:pt x="5159678" y="-54941"/>
                  <a:pt x="5379796" y="58035"/>
                  <a:pt x="5703244" y="0"/>
                </a:cubicBezTo>
                <a:cubicBezTo>
                  <a:pt x="6026692" y="-58035"/>
                  <a:pt x="5975850" y="21032"/>
                  <a:pt x="6046683" y="0"/>
                </a:cubicBezTo>
                <a:cubicBezTo>
                  <a:pt x="6117516" y="-21032"/>
                  <a:pt x="6531363" y="47569"/>
                  <a:pt x="6721719" y="0"/>
                </a:cubicBezTo>
                <a:cubicBezTo>
                  <a:pt x="6912075" y="-47569"/>
                  <a:pt x="6953274" y="10660"/>
                  <a:pt x="7065159" y="0"/>
                </a:cubicBezTo>
                <a:cubicBezTo>
                  <a:pt x="7177044" y="-10660"/>
                  <a:pt x="7502388" y="26586"/>
                  <a:pt x="7657296" y="0"/>
                </a:cubicBezTo>
                <a:cubicBezTo>
                  <a:pt x="7812204" y="-26586"/>
                  <a:pt x="8043272" y="33652"/>
                  <a:pt x="8166533" y="0"/>
                </a:cubicBezTo>
                <a:cubicBezTo>
                  <a:pt x="8289794" y="-33652"/>
                  <a:pt x="8985977" y="98219"/>
                  <a:pt x="9338964" y="0"/>
                </a:cubicBezTo>
                <a:cubicBezTo>
                  <a:pt x="10025982" y="120908"/>
                  <a:pt x="10501933" y="473890"/>
                  <a:pt x="10388013" y="1049049"/>
                </a:cubicBezTo>
                <a:cubicBezTo>
                  <a:pt x="10407859" y="1221955"/>
                  <a:pt x="10332597" y="1383747"/>
                  <a:pt x="10388013" y="1522606"/>
                </a:cubicBezTo>
                <a:cubicBezTo>
                  <a:pt x="10443429" y="1661465"/>
                  <a:pt x="10358318" y="2032841"/>
                  <a:pt x="10388013" y="2205966"/>
                </a:cubicBezTo>
                <a:cubicBezTo>
                  <a:pt x="10417708" y="2379091"/>
                  <a:pt x="10385427" y="2605122"/>
                  <a:pt x="10388013" y="2889326"/>
                </a:cubicBezTo>
                <a:cubicBezTo>
                  <a:pt x="10390599" y="3173530"/>
                  <a:pt x="10335790" y="3224909"/>
                  <a:pt x="10388013" y="3404844"/>
                </a:cubicBezTo>
                <a:cubicBezTo>
                  <a:pt x="10440236" y="3584779"/>
                  <a:pt x="10356233" y="3856704"/>
                  <a:pt x="10388013" y="4046243"/>
                </a:cubicBezTo>
                <a:cubicBezTo>
                  <a:pt x="10419793" y="4235782"/>
                  <a:pt x="10349721" y="4521609"/>
                  <a:pt x="10388013" y="4687643"/>
                </a:cubicBezTo>
                <a:cubicBezTo>
                  <a:pt x="10426305" y="4853677"/>
                  <a:pt x="10355522" y="5081443"/>
                  <a:pt x="10388013" y="5245121"/>
                </a:cubicBezTo>
                <a:cubicBezTo>
                  <a:pt x="10393376" y="5811603"/>
                  <a:pt x="9916580" y="6312547"/>
                  <a:pt x="9338964" y="6294170"/>
                </a:cubicBezTo>
                <a:cubicBezTo>
                  <a:pt x="9196986" y="6308784"/>
                  <a:pt x="9102194" y="6274357"/>
                  <a:pt x="8995525" y="6294170"/>
                </a:cubicBezTo>
                <a:cubicBezTo>
                  <a:pt x="8888856" y="6313983"/>
                  <a:pt x="8675071" y="6263499"/>
                  <a:pt x="8569186" y="6294170"/>
                </a:cubicBezTo>
                <a:cubicBezTo>
                  <a:pt x="8463301" y="6324841"/>
                  <a:pt x="8172129" y="6281634"/>
                  <a:pt x="7977049" y="6294170"/>
                </a:cubicBezTo>
                <a:cubicBezTo>
                  <a:pt x="7781969" y="6306706"/>
                  <a:pt x="7670194" y="6279325"/>
                  <a:pt x="7550711" y="6294170"/>
                </a:cubicBezTo>
                <a:cubicBezTo>
                  <a:pt x="7431228" y="6309015"/>
                  <a:pt x="7097976" y="6267969"/>
                  <a:pt x="6792776" y="6294170"/>
                </a:cubicBezTo>
                <a:cubicBezTo>
                  <a:pt x="6487576" y="6320371"/>
                  <a:pt x="6350792" y="6254191"/>
                  <a:pt x="6034841" y="6294170"/>
                </a:cubicBezTo>
                <a:cubicBezTo>
                  <a:pt x="5718890" y="6334149"/>
                  <a:pt x="5743059" y="6249572"/>
                  <a:pt x="5525603" y="6294170"/>
                </a:cubicBezTo>
                <a:cubicBezTo>
                  <a:pt x="5308147" y="6338768"/>
                  <a:pt x="5320711" y="6293039"/>
                  <a:pt x="5182164" y="6294170"/>
                </a:cubicBezTo>
                <a:cubicBezTo>
                  <a:pt x="5043617" y="6295301"/>
                  <a:pt x="5006753" y="6280411"/>
                  <a:pt x="4838724" y="6294170"/>
                </a:cubicBezTo>
                <a:cubicBezTo>
                  <a:pt x="4670695" y="6307929"/>
                  <a:pt x="4488337" y="6239140"/>
                  <a:pt x="4163688" y="6294170"/>
                </a:cubicBezTo>
                <a:cubicBezTo>
                  <a:pt x="3839039" y="6349200"/>
                  <a:pt x="3691074" y="6260126"/>
                  <a:pt x="3405753" y="6294170"/>
                </a:cubicBezTo>
                <a:cubicBezTo>
                  <a:pt x="3120433" y="6328214"/>
                  <a:pt x="2803588" y="6213902"/>
                  <a:pt x="2647818" y="6294170"/>
                </a:cubicBezTo>
                <a:cubicBezTo>
                  <a:pt x="2492048" y="6374438"/>
                  <a:pt x="2336798" y="6252973"/>
                  <a:pt x="2221480" y="6294170"/>
                </a:cubicBezTo>
                <a:cubicBezTo>
                  <a:pt x="2106162" y="6335367"/>
                  <a:pt x="1624830" y="6244409"/>
                  <a:pt x="1049049" y="6294170"/>
                </a:cubicBezTo>
                <a:cubicBezTo>
                  <a:pt x="476991" y="6374932"/>
                  <a:pt x="18982" y="5919215"/>
                  <a:pt x="0" y="5245121"/>
                </a:cubicBezTo>
                <a:cubicBezTo>
                  <a:pt x="-55435" y="4992529"/>
                  <a:pt x="29784" y="4873741"/>
                  <a:pt x="0" y="4687643"/>
                </a:cubicBezTo>
                <a:cubicBezTo>
                  <a:pt x="-29784" y="4501545"/>
                  <a:pt x="14064" y="4286429"/>
                  <a:pt x="0" y="4172125"/>
                </a:cubicBezTo>
                <a:cubicBezTo>
                  <a:pt x="-14064" y="4057821"/>
                  <a:pt x="68171" y="3844324"/>
                  <a:pt x="0" y="3530726"/>
                </a:cubicBezTo>
                <a:cubicBezTo>
                  <a:pt x="-68171" y="3217128"/>
                  <a:pt x="36215" y="3133921"/>
                  <a:pt x="0" y="2931287"/>
                </a:cubicBezTo>
                <a:cubicBezTo>
                  <a:pt x="-36215" y="2728653"/>
                  <a:pt x="10303" y="2622792"/>
                  <a:pt x="0" y="2331848"/>
                </a:cubicBezTo>
                <a:cubicBezTo>
                  <a:pt x="-10303" y="2040904"/>
                  <a:pt x="28202" y="1930943"/>
                  <a:pt x="0" y="1732409"/>
                </a:cubicBezTo>
                <a:cubicBezTo>
                  <a:pt x="-28202" y="1533875"/>
                  <a:pt x="22001" y="1372343"/>
                  <a:pt x="0" y="1049049"/>
                </a:cubicBezTo>
                <a:close/>
              </a:path>
              <a:path w="10388013" h="6294170" stroke="0" extrusionOk="0">
                <a:moveTo>
                  <a:pt x="0" y="1049049"/>
                </a:moveTo>
                <a:cubicBezTo>
                  <a:pt x="83080" y="406094"/>
                  <a:pt x="572735" y="122394"/>
                  <a:pt x="1049049" y="0"/>
                </a:cubicBezTo>
                <a:cubicBezTo>
                  <a:pt x="1309531" y="-17364"/>
                  <a:pt x="1505141" y="13810"/>
                  <a:pt x="1724085" y="0"/>
                </a:cubicBezTo>
                <a:cubicBezTo>
                  <a:pt x="1943029" y="-13810"/>
                  <a:pt x="2171173" y="8586"/>
                  <a:pt x="2482020" y="0"/>
                </a:cubicBezTo>
                <a:cubicBezTo>
                  <a:pt x="2792868" y="-8586"/>
                  <a:pt x="2683874" y="33732"/>
                  <a:pt x="2825459" y="0"/>
                </a:cubicBezTo>
                <a:cubicBezTo>
                  <a:pt x="2967044" y="-33732"/>
                  <a:pt x="3048357" y="37666"/>
                  <a:pt x="3168899" y="0"/>
                </a:cubicBezTo>
                <a:cubicBezTo>
                  <a:pt x="3289441" y="-37666"/>
                  <a:pt x="3590902" y="6494"/>
                  <a:pt x="3926834" y="0"/>
                </a:cubicBezTo>
                <a:cubicBezTo>
                  <a:pt x="4262766" y="-6494"/>
                  <a:pt x="4267630" y="4124"/>
                  <a:pt x="4436071" y="0"/>
                </a:cubicBezTo>
                <a:cubicBezTo>
                  <a:pt x="4604512" y="-4124"/>
                  <a:pt x="4871205" y="59521"/>
                  <a:pt x="5028208" y="0"/>
                </a:cubicBezTo>
                <a:cubicBezTo>
                  <a:pt x="5185211" y="-59521"/>
                  <a:pt x="5446791" y="62573"/>
                  <a:pt x="5703244" y="0"/>
                </a:cubicBezTo>
                <a:cubicBezTo>
                  <a:pt x="5959697" y="-62573"/>
                  <a:pt x="6184562" y="50040"/>
                  <a:pt x="6461179" y="0"/>
                </a:cubicBezTo>
                <a:cubicBezTo>
                  <a:pt x="6737797" y="-50040"/>
                  <a:pt x="6910984" y="63089"/>
                  <a:pt x="7053316" y="0"/>
                </a:cubicBezTo>
                <a:cubicBezTo>
                  <a:pt x="7195648" y="-63089"/>
                  <a:pt x="7374448" y="39532"/>
                  <a:pt x="7479654" y="0"/>
                </a:cubicBezTo>
                <a:cubicBezTo>
                  <a:pt x="7584860" y="-39532"/>
                  <a:pt x="7971963" y="63170"/>
                  <a:pt x="8154690" y="0"/>
                </a:cubicBezTo>
                <a:cubicBezTo>
                  <a:pt x="8337417" y="-63170"/>
                  <a:pt x="8941240" y="8594"/>
                  <a:pt x="9338964" y="0"/>
                </a:cubicBezTo>
                <a:cubicBezTo>
                  <a:pt x="9932244" y="-40925"/>
                  <a:pt x="10445218" y="413031"/>
                  <a:pt x="10388013" y="1049049"/>
                </a:cubicBezTo>
                <a:cubicBezTo>
                  <a:pt x="10391064" y="1186725"/>
                  <a:pt x="10338731" y="1352651"/>
                  <a:pt x="10388013" y="1522606"/>
                </a:cubicBezTo>
                <a:cubicBezTo>
                  <a:pt x="10437295" y="1692561"/>
                  <a:pt x="10326611" y="1846095"/>
                  <a:pt x="10388013" y="2038123"/>
                </a:cubicBezTo>
                <a:cubicBezTo>
                  <a:pt x="10449415" y="2230151"/>
                  <a:pt x="10376554" y="2483794"/>
                  <a:pt x="10388013" y="2595601"/>
                </a:cubicBezTo>
                <a:cubicBezTo>
                  <a:pt x="10399472" y="2707408"/>
                  <a:pt x="10357103" y="2989244"/>
                  <a:pt x="10388013" y="3278962"/>
                </a:cubicBezTo>
                <a:cubicBezTo>
                  <a:pt x="10418923" y="3568680"/>
                  <a:pt x="10355943" y="3598157"/>
                  <a:pt x="10388013" y="3878400"/>
                </a:cubicBezTo>
                <a:cubicBezTo>
                  <a:pt x="10420083" y="4158643"/>
                  <a:pt x="10366857" y="4207000"/>
                  <a:pt x="10388013" y="4351957"/>
                </a:cubicBezTo>
                <a:cubicBezTo>
                  <a:pt x="10409169" y="4496914"/>
                  <a:pt x="10362173" y="4839460"/>
                  <a:pt x="10388013" y="5245121"/>
                </a:cubicBezTo>
                <a:cubicBezTo>
                  <a:pt x="10371879" y="5702556"/>
                  <a:pt x="9859750" y="6426928"/>
                  <a:pt x="9338964" y="6294170"/>
                </a:cubicBezTo>
                <a:cubicBezTo>
                  <a:pt x="9202569" y="6330633"/>
                  <a:pt x="9069186" y="6257832"/>
                  <a:pt x="8829726" y="6294170"/>
                </a:cubicBezTo>
                <a:cubicBezTo>
                  <a:pt x="8590266" y="6330508"/>
                  <a:pt x="8370788" y="6238606"/>
                  <a:pt x="8237590" y="6294170"/>
                </a:cubicBezTo>
                <a:cubicBezTo>
                  <a:pt x="8104392" y="6349734"/>
                  <a:pt x="7917511" y="6268064"/>
                  <a:pt x="7811251" y="6294170"/>
                </a:cubicBezTo>
                <a:cubicBezTo>
                  <a:pt x="7704991" y="6320276"/>
                  <a:pt x="7636749" y="6264399"/>
                  <a:pt x="7467812" y="6294170"/>
                </a:cubicBezTo>
                <a:cubicBezTo>
                  <a:pt x="7298875" y="6323941"/>
                  <a:pt x="7197429" y="6258125"/>
                  <a:pt x="7124372" y="6294170"/>
                </a:cubicBezTo>
                <a:cubicBezTo>
                  <a:pt x="7051315" y="6330215"/>
                  <a:pt x="6739404" y="6251188"/>
                  <a:pt x="6615135" y="6294170"/>
                </a:cubicBezTo>
                <a:cubicBezTo>
                  <a:pt x="6490866" y="6337152"/>
                  <a:pt x="6435642" y="6287899"/>
                  <a:pt x="6271695" y="6294170"/>
                </a:cubicBezTo>
                <a:cubicBezTo>
                  <a:pt x="6107748" y="6300441"/>
                  <a:pt x="5887218" y="6240538"/>
                  <a:pt x="5762458" y="6294170"/>
                </a:cubicBezTo>
                <a:cubicBezTo>
                  <a:pt x="5637698" y="6347802"/>
                  <a:pt x="5289075" y="6284199"/>
                  <a:pt x="5087422" y="6294170"/>
                </a:cubicBezTo>
                <a:cubicBezTo>
                  <a:pt x="4885769" y="6304141"/>
                  <a:pt x="4843540" y="6261574"/>
                  <a:pt x="4661083" y="6294170"/>
                </a:cubicBezTo>
                <a:cubicBezTo>
                  <a:pt x="4478626" y="6326766"/>
                  <a:pt x="4481056" y="6277669"/>
                  <a:pt x="4317644" y="6294170"/>
                </a:cubicBezTo>
                <a:cubicBezTo>
                  <a:pt x="4154232" y="6310671"/>
                  <a:pt x="3903216" y="6229743"/>
                  <a:pt x="3559709" y="6294170"/>
                </a:cubicBezTo>
                <a:cubicBezTo>
                  <a:pt x="3216203" y="6358597"/>
                  <a:pt x="3161345" y="6287041"/>
                  <a:pt x="2801774" y="6294170"/>
                </a:cubicBezTo>
                <a:cubicBezTo>
                  <a:pt x="2442204" y="6301299"/>
                  <a:pt x="2330628" y="6206987"/>
                  <a:pt x="2043839" y="6294170"/>
                </a:cubicBezTo>
                <a:cubicBezTo>
                  <a:pt x="1757050" y="6381353"/>
                  <a:pt x="1521229" y="6217220"/>
                  <a:pt x="1049049" y="6294170"/>
                </a:cubicBezTo>
                <a:cubicBezTo>
                  <a:pt x="629590" y="6352618"/>
                  <a:pt x="35228" y="5928614"/>
                  <a:pt x="0" y="5245121"/>
                </a:cubicBezTo>
                <a:cubicBezTo>
                  <a:pt x="-66085" y="4964632"/>
                  <a:pt x="45760" y="4913026"/>
                  <a:pt x="0" y="4645682"/>
                </a:cubicBezTo>
                <a:cubicBezTo>
                  <a:pt x="-45760" y="4378338"/>
                  <a:pt x="74726" y="4257885"/>
                  <a:pt x="0" y="3962322"/>
                </a:cubicBezTo>
                <a:cubicBezTo>
                  <a:pt x="-74726" y="3666759"/>
                  <a:pt x="19372" y="3630288"/>
                  <a:pt x="0" y="3404844"/>
                </a:cubicBezTo>
                <a:cubicBezTo>
                  <a:pt x="-19372" y="3179400"/>
                  <a:pt x="45353" y="3082890"/>
                  <a:pt x="0" y="2847366"/>
                </a:cubicBezTo>
                <a:cubicBezTo>
                  <a:pt x="-45353" y="2611842"/>
                  <a:pt x="10603" y="2398596"/>
                  <a:pt x="0" y="2164005"/>
                </a:cubicBezTo>
                <a:cubicBezTo>
                  <a:pt x="-10603" y="1929414"/>
                  <a:pt x="37202" y="1780444"/>
                  <a:pt x="0" y="1648488"/>
                </a:cubicBezTo>
                <a:cubicBezTo>
                  <a:pt x="-37202" y="1516532"/>
                  <a:pt x="57202" y="1286031"/>
                  <a:pt x="0" y="1049049"/>
                </a:cubicBezTo>
                <a:close/>
              </a:path>
            </a:pathLst>
          </a:custGeom>
          <a:solidFill>
            <a:srgbClr val="5DC8D2"/>
          </a:solidFill>
          <a:ln>
            <a:solidFill>
              <a:schemeClr val="tx1"/>
            </a:solidFill>
            <a:extLst>
              <a:ext uri="{C807C97D-BFC1-408E-A445-0C87EB9F89A2}">
                <ask:lineSketchStyleProps xmlns:ask="http://schemas.microsoft.com/office/drawing/2018/sketchyshapes" sd="104442306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2" descr="Travelling Hot Air Balloon Sticker by SlugBugg">
            <a:extLst>
              <a:ext uri="{FF2B5EF4-FFF2-40B4-BE49-F238E27FC236}">
                <a16:creationId xmlns:a16="http://schemas.microsoft.com/office/drawing/2014/main" id="{13BF7230-D962-4566-A505-0A95BC13D9F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0191" y="-405603"/>
            <a:ext cx="3270192" cy="3270192"/>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2073;p48">
            <a:extLst>
              <a:ext uri="{FF2B5EF4-FFF2-40B4-BE49-F238E27FC236}">
                <a16:creationId xmlns:a16="http://schemas.microsoft.com/office/drawing/2014/main" id="{A688B109-3767-4CBA-9B4F-016EA15EC00D}"/>
              </a:ext>
            </a:extLst>
          </p:cNvPr>
          <p:cNvSpPr/>
          <p:nvPr/>
        </p:nvSpPr>
        <p:spPr>
          <a:xfrm>
            <a:off x="5978201" y="912521"/>
            <a:ext cx="4938067" cy="4998367"/>
          </a:xfrm>
          <a:custGeom>
            <a:avLst/>
            <a:gdLst/>
            <a:ahLst/>
            <a:cxnLst/>
            <a:rect l="l" t="t" r="r" b="b"/>
            <a:pathLst>
              <a:path w="148142" h="149951" extrusionOk="0">
                <a:moveTo>
                  <a:pt x="30520" y="10390"/>
                </a:moveTo>
                <a:cubicBezTo>
                  <a:pt x="13674" y="24049"/>
                  <a:pt x="2090" y="67255"/>
                  <a:pt x="230" y="87875"/>
                </a:cubicBezTo>
                <a:cubicBezTo>
                  <a:pt x="-1630" y="108496"/>
                  <a:pt x="8066" y="123774"/>
                  <a:pt x="19362" y="134113"/>
                </a:cubicBezTo>
                <a:cubicBezTo>
                  <a:pt x="30658" y="144452"/>
                  <a:pt x="52649" y="149324"/>
                  <a:pt x="68007" y="149909"/>
                </a:cubicBezTo>
                <a:cubicBezTo>
                  <a:pt x="83366" y="150494"/>
                  <a:pt x="99054" y="144877"/>
                  <a:pt x="111513" y="137621"/>
                </a:cubicBezTo>
                <a:cubicBezTo>
                  <a:pt x="123972" y="130365"/>
                  <a:pt x="137341" y="119607"/>
                  <a:pt x="142761" y="106373"/>
                </a:cubicBezTo>
                <a:cubicBezTo>
                  <a:pt x="148182" y="93140"/>
                  <a:pt x="150945" y="74962"/>
                  <a:pt x="144036" y="58220"/>
                </a:cubicBezTo>
                <a:cubicBezTo>
                  <a:pt x="137127" y="41479"/>
                  <a:pt x="120225" y="13896"/>
                  <a:pt x="101306" y="5924"/>
                </a:cubicBezTo>
                <a:cubicBezTo>
                  <a:pt x="82387" y="-2048"/>
                  <a:pt x="47366" y="-3268"/>
                  <a:pt x="30520" y="10390"/>
                </a:cubicBezTo>
                <a:close/>
              </a:path>
            </a:pathLst>
          </a:custGeom>
          <a:solidFill>
            <a:schemeClr val="accent2"/>
          </a:solidFill>
          <a:ln>
            <a:noFill/>
          </a:ln>
        </p:spPr>
      </p:sp>
      <p:sp>
        <p:nvSpPr>
          <p:cNvPr id="12" name="Google Shape;2077;p48">
            <a:extLst>
              <a:ext uri="{FF2B5EF4-FFF2-40B4-BE49-F238E27FC236}">
                <a16:creationId xmlns:a16="http://schemas.microsoft.com/office/drawing/2014/main" id="{93BE0B5B-89AF-4C2C-9A95-6EB36FA2F724}"/>
              </a:ext>
            </a:extLst>
          </p:cNvPr>
          <p:cNvSpPr/>
          <p:nvPr/>
        </p:nvSpPr>
        <p:spPr>
          <a:xfrm>
            <a:off x="5538559" y="1086634"/>
            <a:ext cx="4840667" cy="4684700"/>
          </a:xfrm>
          <a:custGeom>
            <a:avLst/>
            <a:gdLst/>
            <a:ahLst/>
            <a:cxnLst/>
            <a:rect l="l" t="t" r="r" b="b"/>
            <a:pathLst>
              <a:path w="145220" h="140541" extrusionOk="0">
                <a:moveTo>
                  <a:pt x="31568" y="8951"/>
                </a:moveTo>
                <a:cubicBezTo>
                  <a:pt x="14941" y="18725"/>
                  <a:pt x="2001" y="43307"/>
                  <a:pt x="204" y="63270"/>
                </a:cubicBezTo>
                <a:cubicBezTo>
                  <a:pt x="-1593" y="83234"/>
                  <a:pt x="8730" y="115867"/>
                  <a:pt x="20787" y="128732"/>
                </a:cubicBezTo>
                <a:cubicBezTo>
                  <a:pt x="32844" y="141597"/>
                  <a:pt x="57708" y="139896"/>
                  <a:pt x="72548" y="140462"/>
                </a:cubicBezTo>
                <a:cubicBezTo>
                  <a:pt x="87388" y="141028"/>
                  <a:pt x="98582" y="138559"/>
                  <a:pt x="109827" y="132128"/>
                </a:cubicBezTo>
                <a:cubicBezTo>
                  <a:pt x="121072" y="125697"/>
                  <a:pt x="134783" y="114688"/>
                  <a:pt x="140020" y="101876"/>
                </a:cubicBezTo>
                <a:cubicBezTo>
                  <a:pt x="145258" y="89064"/>
                  <a:pt x="147928" y="71465"/>
                  <a:pt x="141252" y="55257"/>
                </a:cubicBezTo>
                <a:cubicBezTo>
                  <a:pt x="134576" y="39049"/>
                  <a:pt x="118246" y="12346"/>
                  <a:pt x="99965" y="4628"/>
                </a:cubicBezTo>
                <a:cubicBezTo>
                  <a:pt x="81684" y="-3090"/>
                  <a:pt x="48195" y="-823"/>
                  <a:pt x="31568" y="8951"/>
                </a:cubicBezTo>
                <a:close/>
              </a:path>
            </a:pathLst>
          </a:custGeom>
          <a:noFill/>
          <a:ln w="19050" cap="flat" cmpd="sng">
            <a:solidFill>
              <a:schemeClr val="dk1"/>
            </a:solidFill>
            <a:prstDash val="solid"/>
            <a:round/>
            <a:headEnd type="none" w="med" len="med"/>
            <a:tailEnd type="none" w="med" len="med"/>
          </a:ln>
        </p:spPr>
      </p:sp>
      <p:pic>
        <p:nvPicPr>
          <p:cNvPr id="13" name="Picture 2" descr="Các điểm đến không thể bỏ qua tại đát nước Hy Lạp xinh đẹp | Hanoitourist">
            <a:extLst>
              <a:ext uri="{FF2B5EF4-FFF2-40B4-BE49-F238E27FC236}">
                <a16:creationId xmlns:a16="http://schemas.microsoft.com/office/drawing/2014/main" id="{391A2FE4-156F-4832-8DB5-F73822E227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204149"/>
            <a:ext cx="4303888" cy="438008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Google Shape;2074;p48">
            <a:extLst>
              <a:ext uri="{FF2B5EF4-FFF2-40B4-BE49-F238E27FC236}">
                <a16:creationId xmlns:a16="http://schemas.microsoft.com/office/drawing/2014/main" id="{DF795FBD-89BF-4E56-815B-704F5849C2C4}"/>
              </a:ext>
            </a:extLst>
          </p:cNvPr>
          <p:cNvSpPr txBox="1">
            <a:spLocks/>
          </p:cNvSpPr>
          <p:nvPr/>
        </p:nvSpPr>
        <p:spPr>
          <a:xfrm>
            <a:off x="1812774" y="2335528"/>
            <a:ext cx="2963359" cy="680800"/>
          </a:xfrm>
          <a:prstGeom prst="rect">
            <a:avLst/>
          </a:prstGeom>
        </p:spPr>
        <p:txBody>
          <a:bodyPr spcFirstLastPara="1" vert="horz" wrap="square"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67" b="1"/>
              <a:t>Athens-Thành phố của những vị thần</a:t>
            </a:r>
          </a:p>
        </p:txBody>
      </p:sp>
      <p:sp>
        <p:nvSpPr>
          <p:cNvPr id="15" name="Google Shape;2075;p48">
            <a:extLst>
              <a:ext uri="{FF2B5EF4-FFF2-40B4-BE49-F238E27FC236}">
                <a16:creationId xmlns:a16="http://schemas.microsoft.com/office/drawing/2014/main" id="{246E2176-E839-4C53-BF74-07725D7435B5}"/>
              </a:ext>
            </a:extLst>
          </p:cNvPr>
          <p:cNvSpPr txBox="1">
            <a:spLocks/>
          </p:cNvSpPr>
          <p:nvPr/>
        </p:nvSpPr>
        <p:spPr>
          <a:xfrm>
            <a:off x="1166933" y="3168067"/>
            <a:ext cx="4259200" cy="176800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400" i="1">
                <a:latin typeface="Times New Roman" panose="02020603050405020304" pitchFamily="18" charset="0"/>
                <a:cs typeface="Times New Roman" panose="02020603050405020304" pitchFamily="18" charset="0"/>
              </a:rPr>
              <a:t>Là một trong những thành phố lớn và lâu đời nhất của châu Âu và thế giới. Athens đ</a:t>
            </a:r>
            <a:r>
              <a:rPr lang="vi-VN" sz="2400" i="1">
                <a:latin typeface="Times New Roman" panose="02020603050405020304" pitchFamily="18" charset="0"/>
                <a:cs typeface="Times New Roman" panose="02020603050405020304" pitchFamily="18" charset="0"/>
              </a:rPr>
              <a:t>ư</a:t>
            </a:r>
            <a:r>
              <a:rPr lang="en-US" sz="2400" i="1">
                <a:latin typeface="Times New Roman" panose="02020603050405020304" pitchFamily="18" charset="0"/>
                <a:cs typeface="Times New Roman" panose="02020603050405020304" pitchFamily="18" charset="0"/>
              </a:rPr>
              <a:t>ợc coi là cái nôi của nền văn minh ph</a:t>
            </a:r>
            <a:r>
              <a:rPr lang="vi-VN" sz="2400" i="1">
                <a:latin typeface="Times New Roman" panose="02020603050405020304" pitchFamily="18" charset="0"/>
                <a:cs typeface="Times New Roman" panose="02020603050405020304" pitchFamily="18" charset="0"/>
              </a:rPr>
              <a:t>ư</a:t>
            </a:r>
            <a:r>
              <a:rPr lang="en-US" sz="2400" i="1">
                <a:latin typeface="Times New Roman" panose="02020603050405020304" pitchFamily="18" charset="0"/>
                <a:cs typeface="Times New Roman" panose="02020603050405020304" pitchFamily="18" charset="0"/>
              </a:rPr>
              <a:t>ơng Tây.</a:t>
            </a:r>
          </a:p>
        </p:txBody>
      </p:sp>
    </p:spTree>
    <p:custDataLst>
      <p:tags r:id="rId1"/>
    </p:custDataLst>
    <p:extLst>
      <p:ext uri="{BB962C8B-B14F-4D97-AF65-F5344CB8AC3E}">
        <p14:creationId xmlns:p14="http://schemas.microsoft.com/office/powerpoint/2010/main" val="886574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Hot Air Balloon Sticker">
            <a:extLst>
              <a:ext uri="{FF2B5EF4-FFF2-40B4-BE49-F238E27FC236}">
                <a16:creationId xmlns:a16="http://schemas.microsoft.com/office/drawing/2014/main" id="{1FA7B94A-BD10-4F79-93AF-534D3CA25C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61459">
            <a:off x="23793" y="2117266"/>
            <a:ext cx="1641101" cy="21939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814056" y="85202"/>
            <a:ext cx="1541913" cy="9893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848436" y="882452"/>
            <a:ext cx="1398126" cy="89713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404886" y="111245"/>
            <a:ext cx="2069939" cy="132821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836311" y="324130"/>
            <a:ext cx="1207449" cy="77478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717455" y="-129500"/>
            <a:ext cx="1577989" cy="10125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Hot Air Balloon Sticker">
            <a:extLst>
              <a:ext uri="{FF2B5EF4-FFF2-40B4-BE49-F238E27FC236}">
                <a16:creationId xmlns:a16="http://schemas.microsoft.com/office/drawing/2014/main" id="{4B52CF60-AB66-4A33-B3DC-C1BB7F9106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08275">
            <a:off x="1018263" y="129011"/>
            <a:ext cx="2501162" cy="3343799"/>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Shape 25">
            <a:extLst>
              <a:ext uri="{FF2B5EF4-FFF2-40B4-BE49-F238E27FC236}">
                <a16:creationId xmlns:a16="http://schemas.microsoft.com/office/drawing/2014/main" id="{1E277B26-303A-49F6-9C5B-C6D89D5CFED0}"/>
              </a:ext>
            </a:extLst>
          </p:cNvPr>
          <p:cNvSpPr/>
          <p:nvPr/>
        </p:nvSpPr>
        <p:spPr>
          <a:xfrm>
            <a:off x="-4133540" y="5718542"/>
            <a:ext cx="25532774" cy="1151681"/>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rgbClr val="5DC8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Oval 26">
            <a:hlinkClick r:id="rId8" action="ppaction://hlinksldjump"/>
            <a:extLst>
              <a:ext uri="{FF2B5EF4-FFF2-40B4-BE49-F238E27FC236}">
                <a16:creationId xmlns:a16="http://schemas.microsoft.com/office/drawing/2014/main" id="{0DDEACBD-4911-4040-8CA1-F98EE6FC29D7}"/>
              </a:ext>
            </a:extLst>
          </p:cNvPr>
          <p:cNvSpPr/>
          <p:nvPr/>
        </p:nvSpPr>
        <p:spPr>
          <a:xfrm>
            <a:off x="438427" y="5808595"/>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Berlin Sans FB Demi" panose="020E0802020502020306" pitchFamily="34" charset="0"/>
            </a:endParaRPr>
          </a:p>
        </p:txBody>
      </p:sp>
      <p:sp>
        <p:nvSpPr>
          <p:cNvPr id="28" name="Oval 27">
            <a:hlinkClick r:id="rId8" action="ppaction://hlinksldjump"/>
            <a:extLst>
              <a:ext uri="{FF2B5EF4-FFF2-40B4-BE49-F238E27FC236}">
                <a16:creationId xmlns:a16="http://schemas.microsoft.com/office/drawing/2014/main" id="{03B47E54-C232-42D6-AF89-2AD3CDA11EF8}"/>
              </a:ext>
            </a:extLst>
          </p:cNvPr>
          <p:cNvSpPr/>
          <p:nvPr/>
        </p:nvSpPr>
        <p:spPr>
          <a:xfrm>
            <a:off x="1905774" y="5809889"/>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5D4B5"/>
                </a:solidFill>
                <a:latin typeface="Berlin Sans FB Demi" panose="020E0802020502020306" pitchFamily="34" charset="0"/>
              </a:rPr>
              <a:t>1</a:t>
            </a:r>
            <a:endParaRPr lang="en-US" sz="4000" dirty="0"/>
          </a:p>
        </p:txBody>
      </p:sp>
      <p:sp>
        <p:nvSpPr>
          <p:cNvPr id="30" name="Oval 29">
            <a:hlinkClick r:id="rId9" action="ppaction://hlinksldjump"/>
            <a:extLst>
              <a:ext uri="{FF2B5EF4-FFF2-40B4-BE49-F238E27FC236}">
                <a16:creationId xmlns:a16="http://schemas.microsoft.com/office/drawing/2014/main" id="{CEA660BE-AE33-4CF9-876D-8BC31E36B9FF}"/>
              </a:ext>
            </a:extLst>
          </p:cNvPr>
          <p:cNvSpPr/>
          <p:nvPr/>
        </p:nvSpPr>
        <p:spPr>
          <a:xfrm>
            <a:off x="3400837" y="5808597"/>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5D4B5"/>
                </a:solidFill>
                <a:latin typeface="Berlin Sans FB Demi" panose="020E0802020502020306" pitchFamily="34" charset="0"/>
              </a:rPr>
              <a:t>2</a:t>
            </a:r>
            <a:endParaRPr lang="en-US" sz="4000" dirty="0"/>
          </a:p>
        </p:txBody>
      </p:sp>
      <p:sp>
        <p:nvSpPr>
          <p:cNvPr id="31" name="Oval 30">
            <a:hlinkClick r:id="rId10" action="ppaction://hlinksldjump"/>
            <a:extLst>
              <a:ext uri="{FF2B5EF4-FFF2-40B4-BE49-F238E27FC236}">
                <a16:creationId xmlns:a16="http://schemas.microsoft.com/office/drawing/2014/main" id="{95DD0070-C8E0-46CB-9537-2CA8DC271D5F}"/>
              </a:ext>
            </a:extLst>
          </p:cNvPr>
          <p:cNvSpPr/>
          <p:nvPr/>
        </p:nvSpPr>
        <p:spPr>
          <a:xfrm>
            <a:off x="4895900" y="5809889"/>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5D4B5"/>
                </a:solidFill>
                <a:latin typeface="Berlin Sans FB Demi" panose="020E0802020502020306" pitchFamily="34" charset="0"/>
              </a:rPr>
              <a:t>3</a:t>
            </a:r>
            <a:endParaRPr lang="en-US" sz="4000" dirty="0"/>
          </a:p>
        </p:txBody>
      </p:sp>
      <p:sp>
        <p:nvSpPr>
          <p:cNvPr id="32" name="Oval 31">
            <a:hlinkClick r:id="rId11" action="ppaction://hlinksldjump"/>
            <a:extLst>
              <a:ext uri="{FF2B5EF4-FFF2-40B4-BE49-F238E27FC236}">
                <a16:creationId xmlns:a16="http://schemas.microsoft.com/office/drawing/2014/main" id="{36020E1D-F68F-45CA-86A3-34B1A7BC5978}"/>
              </a:ext>
            </a:extLst>
          </p:cNvPr>
          <p:cNvSpPr/>
          <p:nvPr/>
        </p:nvSpPr>
        <p:spPr>
          <a:xfrm>
            <a:off x="6390963" y="5808597"/>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5D4B5"/>
                </a:solidFill>
                <a:latin typeface="Berlin Sans FB Demi" panose="020E0802020502020306" pitchFamily="34" charset="0"/>
              </a:rPr>
              <a:t>4</a:t>
            </a:r>
            <a:endParaRPr lang="en-US" sz="4000" dirty="0"/>
          </a:p>
        </p:txBody>
      </p:sp>
      <p:sp>
        <p:nvSpPr>
          <p:cNvPr id="33" name="Oval 32">
            <a:hlinkClick r:id="rId12" action="ppaction://hlinksldjump"/>
            <a:extLst>
              <a:ext uri="{FF2B5EF4-FFF2-40B4-BE49-F238E27FC236}">
                <a16:creationId xmlns:a16="http://schemas.microsoft.com/office/drawing/2014/main" id="{98E57F45-F95B-451F-AA04-D698D526E820}"/>
              </a:ext>
            </a:extLst>
          </p:cNvPr>
          <p:cNvSpPr/>
          <p:nvPr/>
        </p:nvSpPr>
        <p:spPr>
          <a:xfrm>
            <a:off x="7826801" y="5425716"/>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5D4B5"/>
                </a:solidFill>
                <a:latin typeface="Berlin Sans FB Demi" panose="020E0802020502020306" pitchFamily="34" charset="0"/>
              </a:rPr>
              <a:t>5</a:t>
            </a:r>
            <a:endParaRPr lang="en-US" sz="4000" dirty="0"/>
          </a:p>
        </p:txBody>
      </p:sp>
      <p:sp>
        <p:nvSpPr>
          <p:cNvPr id="34" name="Oval 33">
            <a:hlinkClick r:id="rId13" action="ppaction://hlinksldjump"/>
            <a:extLst>
              <a:ext uri="{FF2B5EF4-FFF2-40B4-BE49-F238E27FC236}">
                <a16:creationId xmlns:a16="http://schemas.microsoft.com/office/drawing/2014/main" id="{C08756A9-B295-4F34-AA64-47613B583088}"/>
              </a:ext>
            </a:extLst>
          </p:cNvPr>
          <p:cNvSpPr/>
          <p:nvPr/>
        </p:nvSpPr>
        <p:spPr>
          <a:xfrm>
            <a:off x="9367231" y="5808596"/>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5D4B5"/>
                </a:solidFill>
                <a:latin typeface="Berlin Sans FB Demi" panose="020E0802020502020306" pitchFamily="34" charset="0"/>
              </a:rPr>
              <a:t>6</a:t>
            </a:r>
            <a:endParaRPr lang="en-US" sz="4000" dirty="0"/>
          </a:p>
        </p:txBody>
      </p:sp>
      <p:sp>
        <p:nvSpPr>
          <p:cNvPr id="35" name="Oval 34">
            <a:hlinkClick r:id="rId14" action="ppaction://hlinksldjump"/>
            <a:extLst>
              <a:ext uri="{FF2B5EF4-FFF2-40B4-BE49-F238E27FC236}">
                <a16:creationId xmlns:a16="http://schemas.microsoft.com/office/drawing/2014/main" id="{B89284CC-ED58-4AFE-9097-978A3584F68D}"/>
              </a:ext>
            </a:extLst>
          </p:cNvPr>
          <p:cNvSpPr/>
          <p:nvPr/>
        </p:nvSpPr>
        <p:spPr>
          <a:xfrm>
            <a:off x="10848436" y="5808595"/>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5D4B5"/>
                </a:solidFill>
                <a:latin typeface="Berlin Sans FB Demi" panose="020E0802020502020306" pitchFamily="34" charset="0"/>
              </a:rPr>
              <a:t>7</a:t>
            </a:r>
            <a:endParaRPr lang="en-US" sz="4000" dirty="0"/>
          </a:p>
        </p:txBody>
      </p:sp>
      <p:sp>
        <p:nvSpPr>
          <p:cNvPr id="36" name="TextBox 35">
            <a:extLst>
              <a:ext uri="{FF2B5EF4-FFF2-40B4-BE49-F238E27FC236}">
                <a16:creationId xmlns:a16="http://schemas.microsoft.com/office/drawing/2014/main" id="{E09E5984-0FCE-4289-AD12-95F736DD456C}"/>
              </a:ext>
            </a:extLst>
          </p:cNvPr>
          <p:cNvSpPr txBox="1"/>
          <p:nvPr/>
        </p:nvSpPr>
        <p:spPr>
          <a:xfrm>
            <a:off x="467493" y="6093008"/>
            <a:ext cx="909093" cy="369332"/>
          </a:xfrm>
          <a:prstGeom prst="rect">
            <a:avLst/>
          </a:prstGeom>
          <a:noFill/>
        </p:spPr>
        <p:txBody>
          <a:bodyPr wrap="square" rtlCol="0">
            <a:spAutoFit/>
          </a:bodyPr>
          <a:lstStyle/>
          <a:p>
            <a:r>
              <a:rPr lang="en-US" b="1" dirty="0">
                <a:solidFill>
                  <a:srgbClr val="E5D4B5"/>
                </a:solidFill>
                <a:latin typeface="Berlin Sans FB Demi" panose="020E0802020502020306" pitchFamily="34" charset="0"/>
              </a:rPr>
              <a:t>START</a:t>
            </a:r>
          </a:p>
        </p:txBody>
      </p:sp>
      <p:sp>
        <p:nvSpPr>
          <p:cNvPr id="20" name="TextBox 19">
            <a:extLst>
              <a:ext uri="{FF2B5EF4-FFF2-40B4-BE49-F238E27FC236}">
                <a16:creationId xmlns:a16="http://schemas.microsoft.com/office/drawing/2014/main" id="{ED47F4B8-8C1F-4978-964A-87DBACEADCCE}"/>
              </a:ext>
            </a:extLst>
          </p:cNvPr>
          <p:cNvSpPr txBox="1"/>
          <p:nvPr/>
        </p:nvSpPr>
        <p:spPr>
          <a:xfrm>
            <a:off x="4607763" y="1415058"/>
            <a:ext cx="7793731" cy="400110"/>
          </a:xfrm>
          <a:prstGeom prst="rect">
            <a:avLst/>
          </a:prstGeom>
          <a:noFill/>
        </p:spPr>
        <p:txBody>
          <a:bodyPr wrap="square" rtlCol="0">
            <a:spAutoFit/>
          </a:bodyPr>
          <a:lstStyle/>
          <a:p>
            <a:r>
              <a:rPr lang="en-US" sz="2000" b="1">
                <a:solidFill>
                  <a:srgbClr val="F4889F"/>
                </a:solidFill>
                <a:latin typeface="Comic Sans MS" panose="030F0702030302020204" pitchFamily="66" charset="0"/>
              </a:rPr>
              <a:t>Tình hình châu Âu, vào thế kỉ XI nh</a:t>
            </a:r>
            <a:r>
              <a:rPr lang="vi-VN" sz="2000" b="1">
                <a:solidFill>
                  <a:srgbClr val="F4889F"/>
                </a:solidFill>
                <a:latin typeface="Comic Sans MS" panose="030F0702030302020204" pitchFamily="66" charset="0"/>
              </a:rPr>
              <a:t>ư</a:t>
            </a:r>
            <a:r>
              <a:rPr lang="en-US" sz="2000" b="1">
                <a:solidFill>
                  <a:srgbClr val="F4889F"/>
                </a:solidFill>
                <a:latin typeface="Comic Sans MS" panose="030F0702030302020204" pitchFamily="66" charset="0"/>
              </a:rPr>
              <a:t> thế nào?</a:t>
            </a:r>
            <a:endParaRPr lang="en-US" sz="2000" b="1" dirty="0">
              <a:solidFill>
                <a:srgbClr val="F4889F"/>
              </a:solidFill>
              <a:latin typeface="Comic Sans MS" panose="030F0702030302020204" pitchFamily="66" charset="0"/>
            </a:endParaRPr>
          </a:p>
        </p:txBody>
      </p:sp>
      <p:sp>
        <p:nvSpPr>
          <p:cNvPr id="21" name="Q5 CORRECT">
            <a:extLst>
              <a:ext uri="{FF2B5EF4-FFF2-40B4-BE49-F238E27FC236}">
                <a16:creationId xmlns:a16="http://schemas.microsoft.com/office/drawing/2014/main" id="{889CCB9E-2C51-41B6-8EC8-E6AD0FD8DD66}"/>
              </a:ext>
            </a:extLst>
          </p:cNvPr>
          <p:cNvSpPr/>
          <p:nvPr/>
        </p:nvSpPr>
        <p:spPr>
          <a:xfrm>
            <a:off x="4668896" y="2216030"/>
            <a:ext cx="6734519" cy="806628"/>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Comic Sans MS" panose="030F0702030302020204" pitchFamily="66" charset="0"/>
              </a:rPr>
              <a:t>A</a:t>
            </a:r>
            <a:r>
              <a:rPr lang="en-US" sz="2000" b="1">
                <a:latin typeface="Comic Sans MS" panose="030F0702030302020204" pitchFamily="66" charset="0"/>
              </a:rPr>
              <a:t>. </a:t>
            </a:r>
            <a:r>
              <a:rPr lang="vi-VN" sz="2000" b="1">
                <a:latin typeface="Comic Sans MS" panose="030F0702030302020204" pitchFamily="66" charset="0"/>
              </a:rPr>
              <a:t>sản xuất nông nghiệp, thủ công nghiệp và thương nghiệp trong các lãnh địa phong kiến có nhiều biến đổi</a:t>
            </a:r>
            <a:endParaRPr lang="en-US" sz="2000" b="1" dirty="0">
              <a:latin typeface="Comic Sans MS" panose="030F0702030302020204" pitchFamily="66" charset="0"/>
            </a:endParaRPr>
          </a:p>
        </p:txBody>
      </p:sp>
      <p:sp>
        <p:nvSpPr>
          <p:cNvPr id="22" name="Q5 B">
            <a:extLst>
              <a:ext uri="{FF2B5EF4-FFF2-40B4-BE49-F238E27FC236}">
                <a16:creationId xmlns:a16="http://schemas.microsoft.com/office/drawing/2014/main" id="{7FDBE4B2-ED61-4766-8D09-CF8180BD7CB1}"/>
              </a:ext>
            </a:extLst>
          </p:cNvPr>
          <p:cNvSpPr/>
          <p:nvPr/>
        </p:nvSpPr>
        <p:spPr>
          <a:xfrm>
            <a:off x="4667924" y="3365977"/>
            <a:ext cx="6734519" cy="806628"/>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Comic Sans MS" panose="030F0702030302020204" pitchFamily="66" charset="0"/>
              </a:rPr>
              <a:t>B</a:t>
            </a:r>
            <a:r>
              <a:rPr lang="en-US" sz="2000" b="1">
                <a:latin typeface="Comic Sans MS" panose="030F0702030302020204" pitchFamily="66" charset="0"/>
              </a:rPr>
              <a:t>. </a:t>
            </a:r>
            <a:r>
              <a:rPr lang="vi-VN" sz="2000" b="1">
                <a:latin typeface="Comic Sans MS" panose="030F0702030302020204" pitchFamily="66" charset="0"/>
              </a:rPr>
              <a:t>sản xuất nông nghiệp, thủ công nghiệp và thương nghiệp trong các lãnh địa phong kiến </a:t>
            </a:r>
            <a:r>
              <a:rPr lang="en-US" sz="2000" b="1">
                <a:latin typeface="Comic Sans MS" panose="030F0702030302020204" pitchFamily="66" charset="0"/>
              </a:rPr>
              <a:t>không </a:t>
            </a:r>
            <a:r>
              <a:rPr lang="vi-VN" sz="2000" b="1">
                <a:latin typeface="Comic Sans MS" panose="030F0702030302020204" pitchFamily="66" charset="0"/>
              </a:rPr>
              <a:t>có nhiều biến đổi</a:t>
            </a:r>
            <a:endParaRPr lang="en-US" sz="2000" b="1" dirty="0">
              <a:latin typeface="Comic Sans MS" panose="030F0702030302020204" pitchFamily="66" charset="0"/>
            </a:endParaRPr>
          </a:p>
        </p:txBody>
      </p:sp>
      <p:sp>
        <p:nvSpPr>
          <p:cNvPr id="23" name="Q5 C">
            <a:extLst>
              <a:ext uri="{FF2B5EF4-FFF2-40B4-BE49-F238E27FC236}">
                <a16:creationId xmlns:a16="http://schemas.microsoft.com/office/drawing/2014/main" id="{6A3A458B-9CA8-44A8-881D-0573919A1B96}"/>
              </a:ext>
            </a:extLst>
          </p:cNvPr>
          <p:cNvSpPr/>
          <p:nvPr/>
        </p:nvSpPr>
        <p:spPr>
          <a:xfrm>
            <a:off x="4667923" y="4465177"/>
            <a:ext cx="6734519" cy="806628"/>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Comic Sans MS" panose="030F0702030302020204" pitchFamily="66" charset="0"/>
              </a:rPr>
              <a:t>C</a:t>
            </a:r>
            <a:r>
              <a:rPr lang="en-US" sz="2000" b="1">
                <a:latin typeface="Comic Sans MS" panose="030F0702030302020204" pitchFamily="66" charset="0"/>
              </a:rPr>
              <a:t>. </a:t>
            </a:r>
            <a:r>
              <a:rPr lang="vi-VN" sz="2000" b="1">
                <a:latin typeface="Comic Sans MS" panose="030F0702030302020204" pitchFamily="66" charset="0"/>
              </a:rPr>
              <a:t>sản xuất nông nghiệp</a:t>
            </a:r>
            <a:r>
              <a:rPr lang="en-US" sz="2000" b="1">
                <a:latin typeface="Comic Sans MS" panose="030F0702030302020204" pitchFamily="66" charset="0"/>
              </a:rPr>
              <a:t> không biến đổi;</a:t>
            </a:r>
            <a:r>
              <a:rPr lang="vi-VN" sz="2000" b="1">
                <a:latin typeface="Comic Sans MS" panose="030F0702030302020204" pitchFamily="66" charset="0"/>
              </a:rPr>
              <a:t> thủ công nghiệp và thương nghiệp trong các lãnh địa phong kiến có nhiều biến đổi</a:t>
            </a:r>
            <a:endParaRPr lang="en-US" sz="2000" b="1" dirty="0">
              <a:latin typeface="Comic Sans MS" panose="030F0702030302020204" pitchFamily="66" charset="0"/>
            </a:endParaRPr>
          </a:p>
        </p:txBody>
      </p:sp>
      <p:grpSp>
        <p:nvGrpSpPr>
          <p:cNvPr id="24" name="Group 23">
            <a:extLst>
              <a:ext uri="{FF2B5EF4-FFF2-40B4-BE49-F238E27FC236}">
                <a16:creationId xmlns:a16="http://schemas.microsoft.com/office/drawing/2014/main" id="{1DD2AADF-AB85-4A9E-B9C7-4C9F566B70F4}"/>
              </a:ext>
            </a:extLst>
          </p:cNvPr>
          <p:cNvGrpSpPr/>
          <p:nvPr/>
        </p:nvGrpSpPr>
        <p:grpSpPr>
          <a:xfrm>
            <a:off x="6717177" y="274634"/>
            <a:ext cx="2924747" cy="1277707"/>
            <a:chOff x="6632250" y="430533"/>
            <a:chExt cx="2924747" cy="1277707"/>
          </a:xfrm>
        </p:grpSpPr>
        <p:pic>
          <p:nvPicPr>
            <p:cNvPr id="25" name="Picture 2" descr="Cloud Swipe Up Sticker">
              <a:extLst>
                <a:ext uri="{FF2B5EF4-FFF2-40B4-BE49-F238E27FC236}">
                  <a16:creationId xmlns:a16="http://schemas.microsoft.com/office/drawing/2014/main" id="{D3F5685F-CC67-465D-B1BF-73A38F570021}"/>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6632250" y="430533"/>
              <a:ext cx="2371002" cy="127770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BA4A736-6087-4B78-94BD-255DACC59A75}"/>
                </a:ext>
              </a:extLst>
            </p:cNvPr>
            <p:cNvSpPr txBox="1"/>
            <p:nvPr/>
          </p:nvSpPr>
          <p:spPr>
            <a:xfrm>
              <a:off x="7034765" y="963204"/>
              <a:ext cx="2522232" cy="400110"/>
            </a:xfrm>
            <a:prstGeom prst="rect">
              <a:avLst/>
            </a:prstGeom>
            <a:noFill/>
          </p:spPr>
          <p:txBody>
            <a:bodyPr wrap="square">
              <a:spAutoFit/>
            </a:bodyPr>
            <a:lstStyle/>
            <a:p>
              <a:r>
                <a:rPr lang="en-US" sz="2000" b="1">
                  <a:solidFill>
                    <a:schemeClr val="bg1"/>
                  </a:solidFill>
                  <a:latin typeface="Comic Sans MS" panose="030F0702030302020204" pitchFamily="66" charset="0"/>
                </a:rPr>
                <a:t>Câu 5</a:t>
              </a:r>
              <a:endParaRPr lang="en-US" sz="2000" b="1" dirty="0">
                <a:solidFill>
                  <a:schemeClr val="bg1"/>
                </a:solidFill>
                <a:latin typeface="Comic Sans MS" panose="030F0702030302020204" pitchFamily="66" charset="0"/>
              </a:endParaRPr>
            </a:p>
          </p:txBody>
        </p:sp>
      </p:grpSp>
      <p:pic>
        <p:nvPicPr>
          <p:cNvPr id="37" name="Picture 2" descr="Arrow Yes Sticker by asinastra">
            <a:extLst>
              <a:ext uri="{FF2B5EF4-FFF2-40B4-BE49-F238E27FC236}">
                <a16:creationId xmlns:a16="http://schemas.microsoft.com/office/drawing/2014/main" id="{B828FF87-CC48-4AEA-B4BA-783104605B9A}"/>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3759464" y="3344257"/>
            <a:ext cx="830394" cy="82834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rrow Yes Sticker by asinastra">
            <a:extLst>
              <a:ext uri="{FF2B5EF4-FFF2-40B4-BE49-F238E27FC236}">
                <a16:creationId xmlns:a16="http://schemas.microsoft.com/office/drawing/2014/main" id="{4E0E3E1E-0D7D-4F05-8B54-2911AD713069}"/>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3777369" y="4453450"/>
            <a:ext cx="830394" cy="82834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Happy Japan Sticker by nanamin">
            <a:extLst>
              <a:ext uri="{FF2B5EF4-FFF2-40B4-BE49-F238E27FC236}">
                <a16:creationId xmlns:a16="http://schemas.microsoft.com/office/drawing/2014/main" id="{3730C006-2A16-4E0F-BEB3-6681C204ECA9}"/>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3496760" y="1713513"/>
            <a:ext cx="1415799" cy="141579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44519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23"/>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22"/>
                  </p:tgtEl>
                </p:cond>
              </p:nextCondLst>
            </p:seq>
            <p:seq concurrent="1" nextAc="seek">
              <p:cTn id="12" restart="whenNotActive" fill="hold" evtFilter="cancelBubble" nodeType="interactiveSeq">
                <p:stCondLst>
                  <p:cond evt="onClick" delay="0">
                    <p:tgtEl>
                      <p:spTgt spid="21"/>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5" name="y2mate.com - Correct answer sound effect  No copyright.wav"/>
                                        </p:tgtEl>
                                      </p:cMediaNode>
                                    </p:audio>
                                  </p:subTnLst>
                                </p:cTn>
                              </p:par>
                            </p:childTnLst>
                          </p:cTn>
                        </p:par>
                      </p:childTnLst>
                    </p:cTn>
                  </p:par>
                </p:childTnLst>
              </p:cTn>
              <p:nextCondLst>
                <p:cond evt="onClick" delay="0">
                  <p:tgtEl>
                    <p:spTgt spid="21"/>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Hot Air Balloon Sticker">
            <a:extLst>
              <a:ext uri="{FF2B5EF4-FFF2-40B4-BE49-F238E27FC236}">
                <a16:creationId xmlns:a16="http://schemas.microsoft.com/office/drawing/2014/main" id="{1FA7B94A-BD10-4F79-93AF-534D3CA25C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3667" y="664105"/>
            <a:ext cx="1972669" cy="26372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331961" y="169408"/>
            <a:ext cx="1541913" cy="9893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567021" y="182352"/>
            <a:ext cx="1848305" cy="118599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569" y="0"/>
            <a:ext cx="2069939" cy="132821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836311" y="324130"/>
            <a:ext cx="1207449" cy="77478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717455" y="-129500"/>
            <a:ext cx="1577989" cy="10125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Hot Air Balloon Sticker">
            <a:extLst>
              <a:ext uri="{FF2B5EF4-FFF2-40B4-BE49-F238E27FC236}">
                <a16:creationId xmlns:a16="http://schemas.microsoft.com/office/drawing/2014/main" id="{4B52CF60-AB66-4A33-B3DC-C1BB7F9106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33">
            <a:off x="8243864" y="-82886"/>
            <a:ext cx="1972008" cy="2636374"/>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Shape 25">
            <a:extLst>
              <a:ext uri="{FF2B5EF4-FFF2-40B4-BE49-F238E27FC236}">
                <a16:creationId xmlns:a16="http://schemas.microsoft.com/office/drawing/2014/main" id="{FBDCF68F-0D31-46B3-939D-A749B09B4C14}"/>
              </a:ext>
            </a:extLst>
          </p:cNvPr>
          <p:cNvSpPr/>
          <p:nvPr/>
        </p:nvSpPr>
        <p:spPr>
          <a:xfrm>
            <a:off x="-2603741" y="5706319"/>
            <a:ext cx="25532774" cy="1151681"/>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rgbClr val="5DC8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Oval 26">
            <a:hlinkClick r:id="rId8" action="ppaction://hlinksldjump"/>
            <a:extLst>
              <a:ext uri="{FF2B5EF4-FFF2-40B4-BE49-F238E27FC236}">
                <a16:creationId xmlns:a16="http://schemas.microsoft.com/office/drawing/2014/main" id="{916A3447-0B88-4BD5-B9C3-9FE61FEF2268}"/>
              </a:ext>
            </a:extLst>
          </p:cNvPr>
          <p:cNvSpPr/>
          <p:nvPr/>
        </p:nvSpPr>
        <p:spPr>
          <a:xfrm>
            <a:off x="405405" y="5808595"/>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Berlin Sans FB Demi" panose="020E0802020502020306" pitchFamily="34" charset="0"/>
            </a:endParaRPr>
          </a:p>
        </p:txBody>
      </p:sp>
      <p:sp>
        <p:nvSpPr>
          <p:cNvPr id="28" name="Oval 27">
            <a:hlinkClick r:id="rId8" action="ppaction://hlinksldjump"/>
            <a:extLst>
              <a:ext uri="{FF2B5EF4-FFF2-40B4-BE49-F238E27FC236}">
                <a16:creationId xmlns:a16="http://schemas.microsoft.com/office/drawing/2014/main" id="{4F1F38AC-13C6-41C4-ABBB-2B417F1D9741}"/>
              </a:ext>
            </a:extLst>
          </p:cNvPr>
          <p:cNvSpPr/>
          <p:nvPr/>
        </p:nvSpPr>
        <p:spPr>
          <a:xfrm>
            <a:off x="1905774" y="5809889"/>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5D4B5"/>
                </a:solidFill>
                <a:latin typeface="Berlin Sans FB Demi" panose="020E0802020502020306" pitchFamily="34" charset="0"/>
              </a:rPr>
              <a:t>1</a:t>
            </a:r>
            <a:endParaRPr lang="en-US" sz="4000" dirty="0"/>
          </a:p>
        </p:txBody>
      </p:sp>
      <p:sp>
        <p:nvSpPr>
          <p:cNvPr id="30" name="Oval 29">
            <a:hlinkClick r:id="rId9" action="ppaction://hlinksldjump"/>
            <a:extLst>
              <a:ext uri="{FF2B5EF4-FFF2-40B4-BE49-F238E27FC236}">
                <a16:creationId xmlns:a16="http://schemas.microsoft.com/office/drawing/2014/main" id="{6E7167C5-F615-41CC-9B93-1171C14CA6ED}"/>
              </a:ext>
            </a:extLst>
          </p:cNvPr>
          <p:cNvSpPr/>
          <p:nvPr/>
        </p:nvSpPr>
        <p:spPr>
          <a:xfrm>
            <a:off x="3400837" y="5808597"/>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5D4B5"/>
                </a:solidFill>
                <a:latin typeface="Berlin Sans FB Demi" panose="020E0802020502020306" pitchFamily="34" charset="0"/>
              </a:rPr>
              <a:t>2</a:t>
            </a:r>
            <a:endParaRPr lang="en-US" sz="4000" dirty="0"/>
          </a:p>
        </p:txBody>
      </p:sp>
      <p:sp>
        <p:nvSpPr>
          <p:cNvPr id="31" name="Oval 30">
            <a:hlinkClick r:id="rId10" action="ppaction://hlinksldjump"/>
            <a:extLst>
              <a:ext uri="{FF2B5EF4-FFF2-40B4-BE49-F238E27FC236}">
                <a16:creationId xmlns:a16="http://schemas.microsoft.com/office/drawing/2014/main" id="{1EEE1289-C538-417F-A4AF-DEA549765AFF}"/>
              </a:ext>
            </a:extLst>
          </p:cNvPr>
          <p:cNvSpPr/>
          <p:nvPr/>
        </p:nvSpPr>
        <p:spPr>
          <a:xfrm>
            <a:off x="4895900" y="5809889"/>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5D4B5"/>
                </a:solidFill>
                <a:latin typeface="Berlin Sans FB Demi" panose="020E0802020502020306" pitchFamily="34" charset="0"/>
              </a:rPr>
              <a:t>3</a:t>
            </a:r>
            <a:endParaRPr lang="en-US" sz="4000" dirty="0"/>
          </a:p>
        </p:txBody>
      </p:sp>
      <p:sp>
        <p:nvSpPr>
          <p:cNvPr id="32" name="Oval 31">
            <a:hlinkClick r:id="rId11" action="ppaction://hlinksldjump"/>
            <a:extLst>
              <a:ext uri="{FF2B5EF4-FFF2-40B4-BE49-F238E27FC236}">
                <a16:creationId xmlns:a16="http://schemas.microsoft.com/office/drawing/2014/main" id="{615B1C0F-90A5-4ADF-8F1B-9F4D85FA2A74}"/>
              </a:ext>
            </a:extLst>
          </p:cNvPr>
          <p:cNvSpPr/>
          <p:nvPr/>
        </p:nvSpPr>
        <p:spPr>
          <a:xfrm>
            <a:off x="6390963" y="5808597"/>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5D4B5"/>
                </a:solidFill>
                <a:latin typeface="Berlin Sans FB Demi" panose="020E0802020502020306" pitchFamily="34" charset="0"/>
              </a:rPr>
              <a:t>4</a:t>
            </a:r>
            <a:endParaRPr lang="en-US" sz="4000" dirty="0"/>
          </a:p>
        </p:txBody>
      </p:sp>
      <p:sp>
        <p:nvSpPr>
          <p:cNvPr id="33" name="Oval 32">
            <a:hlinkClick r:id="rId12" action="ppaction://hlinksldjump"/>
            <a:extLst>
              <a:ext uri="{FF2B5EF4-FFF2-40B4-BE49-F238E27FC236}">
                <a16:creationId xmlns:a16="http://schemas.microsoft.com/office/drawing/2014/main" id="{61296B4C-3712-4AB6-A770-49C76FF2B64F}"/>
              </a:ext>
            </a:extLst>
          </p:cNvPr>
          <p:cNvSpPr/>
          <p:nvPr/>
        </p:nvSpPr>
        <p:spPr>
          <a:xfrm>
            <a:off x="7886026" y="5808597"/>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5D4B5"/>
                </a:solidFill>
                <a:latin typeface="Berlin Sans FB Demi" panose="020E0802020502020306" pitchFamily="34" charset="0"/>
              </a:rPr>
              <a:t>5</a:t>
            </a:r>
            <a:endParaRPr lang="en-US" sz="4000" dirty="0"/>
          </a:p>
        </p:txBody>
      </p:sp>
      <p:sp>
        <p:nvSpPr>
          <p:cNvPr id="34" name="Oval 33">
            <a:hlinkClick r:id="rId13" action="ppaction://hlinksldjump"/>
            <a:extLst>
              <a:ext uri="{FF2B5EF4-FFF2-40B4-BE49-F238E27FC236}">
                <a16:creationId xmlns:a16="http://schemas.microsoft.com/office/drawing/2014/main" id="{507A9C13-1943-4BEA-A2DD-4350A54F0990}"/>
              </a:ext>
            </a:extLst>
          </p:cNvPr>
          <p:cNvSpPr/>
          <p:nvPr/>
        </p:nvSpPr>
        <p:spPr>
          <a:xfrm>
            <a:off x="9348067" y="5421324"/>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5D4B5"/>
                </a:solidFill>
                <a:latin typeface="Berlin Sans FB Demi" panose="020E0802020502020306" pitchFamily="34" charset="0"/>
              </a:rPr>
              <a:t>6</a:t>
            </a:r>
            <a:endParaRPr lang="en-US" sz="4000" dirty="0"/>
          </a:p>
        </p:txBody>
      </p:sp>
      <p:sp>
        <p:nvSpPr>
          <p:cNvPr id="35" name="Oval 34">
            <a:hlinkClick r:id="rId14" action="ppaction://hlinksldjump"/>
            <a:extLst>
              <a:ext uri="{FF2B5EF4-FFF2-40B4-BE49-F238E27FC236}">
                <a16:creationId xmlns:a16="http://schemas.microsoft.com/office/drawing/2014/main" id="{2A03E8B9-63DD-4978-9FC1-E833CF05F1B2}"/>
              </a:ext>
            </a:extLst>
          </p:cNvPr>
          <p:cNvSpPr/>
          <p:nvPr/>
        </p:nvSpPr>
        <p:spPr>
          <a:xfrm>
            <a:off x="10848436" y="5808595"/>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5D4B5"/>
                </a:solidFill>
                <a:latin typeface="Berlin Sans FB Demi" panose="020E0802020502020306" pitchFamily="34" charset="0"/>
              </a:rPr>
              <a:t>7</a:t>
            </a:r>
            <a:endParaRPr lang="en-US" sz="4000" dirty="0"/>
          </a:p>
        </p:txBody>
      </p:sp>
      <p:sp>
        <p:nvSpPr>
          <p:cNvPr id="36" name="TextBox 35">
            <a:extLst>
              <a:ext uri="{FF2B5EF4-FFF2-40B4-BE49-F238E27FC236}">
                <a16:creationId xmlns:a16="http://schemas.microsoft.com/office/drawing/2014/main" id="{6FDA605F-9C9F-4B43-BBED-B9D02F18D6D7}"/>
              </a:ext>
            </a:extLst>
          </p:cNvPr>
          <p:cNvSpPr txBox="1"/>
          <p:nvPr/>
        </p:nvSpPr>
        <p:spPr>
          <a:xfrm>
            <a:off x="434471" y="6093008"/>
            <a:ext cx="909093" cy="369332"/>
          </a:xfrm>
          <a:prstGeom prst="rect">
            <a:avLst/>
          </a:prstGeom>
          <a:noFill/>
        </p:spPr>
        <p:txBody>
          <a:bodyPr wrap="square" rtlCol="0">
            <a:spAutoFit/>
          </a:bodyPr>
          <a:lstStyle/>
          <a:p>
            <a:r>
              <a:rPr lang="en-US" b="1" dirty="0">
                <a:solidFill>
                  <a:srgbClr val="E5D4B5"/>
                </a:solidFill>
                <a:latin typeface="Berlin Sans FB Demi" panose="020E0802020502020306" pitchFamily="34" charset="0"/>
              </a:rPr>
              <a:t>START</a:t>
            </a:r>
          </a:p>
        </p:txBody>
      </p:sp>
      <p:pic>
        <p:nvPicPr>
          <p:cNvPr id="2052" name="Picture 4" descr="Gift Tiffany Sticker by cloakwork">
            <a:extLst>
              <a:ext uri="{FF2B5EF4-FFF2-40B4-BE49-F238E27FC236}">
                <a16:creationId xmlns:a16="http://schemas.microsoft.com/office/drawing/2014/main" id="{B996FA25-215B-4804-9938-E69D5F0326F4}"/>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4249165" y="1277435"/>
            <a:ext cx="3693669" cy="4047856"/>
          </a:xfrm>
          <a:prstGeom prst="rect">
            <a:avLst/>
          </a:prstGeom>
          <a:noFill/>
          <a:extLst>
            <a:ext uri="{909E8E84-426E-40DD-AFC4-6F175D3DCCD1}">
              <a14:hiddenFill xmlns:a14="http://schemas.microsoft.com/office/drawing/2010/main">
                <a:solidFill>
                  <a:srgbClr val="FFFFFF"/>
                </a:solidFill>
              </a14:hiddenFill>
            </a:ext>
          </a:extLst>
        </p:spPr>
      </p:pic>
      <p:pic>
        <p:nvPicPr>
          <p:cNvPr id="2" name="y2mate.com -  NO COPYRIGHT MUSIC  COTTON CANDY TRIP  CUTE BACKGROUND MUSIC">
            <a:hlinkClick r:id="" action="ppaction://media"/>
            <a:extLst>
              <a:ext uri="{FF2B5EF4-FFF2-40B4-BE49-F238E27FC236}">
                <a16:creationId xmlns:a16="http://schemas.microsoft.com/office/drawing/2014/main" id="{45602FE5-E14C-44DF-A219-F3BF4792C848}"/>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741268" y="-163233"/>
            <a:ext cx="487363" cy="487363"/>
          </a:xfrm>
          <a:prstGeom prst="rect">
            <a:avLst/>
          </a:prstGeom>
        </p:spPr>
      </p:pic>
    </p:spTree>
    <p:custDataLst>
      <p:tags r:id="rId1"/>
    </p:custDataLst>
    <p:extLst>
      <p:ext uri="{BB962C8B-B14F-4D97-AF65-F5344CB8AC3E}">
        <p14:creationId xmlns:p14="http://schemas.microsoft.com/office/powerpoint/2010/main" val="12714378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1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Hot Air Balloon Sticker">
            <a:extLst>
              <a:ext uri="{FF2B5EF4-FFF2-40B4-BE49-F238E27FC236}">
                <a16:creationId xmlns:a16="http://schemas.microsoft.com/office/drawing/2014/main" id="{1FA7B94A-BD10-4F79-93AF-534D3CA25C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61459">
            <a:off x="23793" y="2117266"/>
            <a:ext cx="1641101" cy="21939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814056" y="85202"/>
            <a:ext cx="1541913" cy="9893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263238" y="-28311"/>
            <a:ext cx="1826105" cy="117175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404886" y="111245"/>
            <a:ext cx="2069939" cy="132821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836311" y="324130"/>
            <a:ext cx="1207449" cy="77478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717455" y="-129500"/>
            <a:ext cx="1577989" cy="10125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Hot Air Balloon Sticker">
            <a:extLst>
              <a:ext uri="{FF2B5EF4-FFF2-40B4-BE49-F238E27FC236}">
                <a16:creationId xmlns:a16="http://schemas.microsoft.com/office/drawing/2014/main" id="{4B52CF60-AB66-4A33-B3DC-C1BB7F9106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08275">
            <a:off x="1031547" y="142112"/>
            <a:ext cx="2143375" cy="2865474"/>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Shape 25">
            <a:extLst>
              <a:ext uri="{FF2B5EF4-FFF2-40B4-BE49-F238E27FC236}">
                <a16:creationId xmlns:a16="http://schemas.microsoft.com/office/drawing/2014/main" id="{0BA2BC72-AB6B-4CEC-B187-4BF59A028077}"/>
              </a:ext>
            </a:extLst>
          </p:cNvPr>
          <p:cNvSpPr/>
          <p:nvPr/>
        </p:nvSpPr>
        <p:spPr>
          <a:xfrm>
            <a:off x="-1148609" y="5706319"/>
            <a:ext cx="25532774" cy="1151681"/>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rgbClr val="5DC8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Oval 26">
            <a:hlinkClick r:id="rId8" action="ppaction://hlinksldjump"/>
            <a:extLst>
              <a:ext uri="{FF2B5EF4-FFF2-40B4-BE49-F238E27FC236}">
                <a16:creationId xmlns:a16="http://schemas.microsoft.com/office/drawing/2014/main" id="{6FB15339-A048-4837-A0D2-33131F3A9252}"/>
              </a:ext>
            </a:extLst>
          </p:cNvPr>
          <p:cNvSpPr/>
          <p:nvPr/>
        </p:nvSpPr>
        <p:spPr>
          <a:xfrm>
            <a:off x="405405" y="5800060"/>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Berlin Sans FB Demi" panose="020E0802020502020306" pitchFamily="34" charset="0"/>
            </a:endParaRPr>
          </a:p>
        </p:txBody>
      </p:sp>
      <p:sp>
        <p:nvSpPr>
          <p:cNvPr id="28" name="Oval 27">
            <a:hlinkClick r:id="rId8" action="ppaction://hlinksldjump"/>
            <a:extLst>
              <a:ext uri="{FF2B5EF4-FFF2-40B4-BE49-F238E27FC236}">
                <a16:creationId xmlns:a16="http://schemas.microsoft.com/office/drawing/2014/main" id="{FAB58606-5668-41B5-B1E9-FB8BC06E608E}"/>
              </a:ext>
            </a:extLst>
          </p:cNvPr>
          <p:cNvSpPr/>
          <p:nvPr/>
        </p:nvSpPr>
        <p:spPr>
          <a:xfrm>
            <a:off x="1905774" y="5809889"/>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5D4B5"/>
                </a:solidFill>
                <a:latin typeface="Berlin Sans FB Demi" panose="020E0802020502020306" pitchFamily="34" charset="0"/>
              </a:rPr>
              <a:t>1</a:t>
            </a:r>
            <a:endParaRPr lang="en-US" sz="4000" dirty="0"/>
          </a:p>
        </p:txBody>
      </p:sp>
      <p:sp>
        <p:nvSpPr>
          <p:cNvPr id="30" name="Oval 29">
            <a:hlinkClick r:id="rId9" action="ppaction://hlinksldjump"/>
            <a:extLst>
              <a:ext uri="{FF2B5EF4-FFF2-40B4-BE49-F238E27FC236}">
                <a16:creationId xmlns:a16="http://schemas.microsoft.com/office/drawing/2014/main" id="{208EF992-823B-472E-B44F-BE1BB057C021}"/>
              </a:ext>
            </a:extLst>
          </p:cNvPr>
          <p:cNvSpPr/>
          <p:nvPr/>
        </p:nvSpPr>
        <p:spPr>
          <a:xfrm>
            <a:off x="3400837" y="5808597"/>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5D4B5"/>
                </a:solidFill>
                <a:latin typeface="Berlin Sans FB Demi" panose="020E0802020502020306" pitchFamily="34" charset="0"/>
              </a:rPr>
              <a:t>2</a:t>
            </a:r>
            <a:endParaRPr lang="en-US" sz="4000" dirty="0"/>
          </a:p>
        </p:txBody>
      </p:sp>
      <p:sp>
        <p:nvSpPr>
          <p:cNvPr id="31" name="Oval 30">
            <a:hlinkClick r:id="rId10" action="ppaction://hlinksldjump"/>
            <a:extLst>
              <a:ext uri="{FF2B5EF4-FFF2-40B4-BE49-F238E27FC236}">
                <a16:creationId xmlns:a16="http://schemas.microsoft.com/office/drawing/2014/main" id="{8F3BBE70-9DD2-4490-9F95-D56959BD084B}"/>
              </a:ext>
            </a:extLst>
          </p:cNvPr>
          <p:cNvSpPr/>
          <p:nvPr/>
        </p:nvSpPr>
        <p:spPr>
          <a:xfrm>
            <a:off x="4895900" y="5809889"/>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5D4B5"/>
                </a:solidFill>
                <a:latin typeface="Berlin Sans FB Demi" panose="020E0802020502020306" pitchFamily="34" charset="0"/>
              </a:rPr>
              <a:t>3</a:t>
            </a:r>
            <a:endParaRPr lang="en-US" sz="4000" dirty="0"/>
          </a:p>
        </p:txBody>
      </p:sp>
      <p:sp>
        <p:nvSpPr>
          <p:cNvPr id="32" name="Oval 31">
            <a:hlinkClick r:id="rId11" action="ppaction://hlinksldjump"/>
            <a:extLst>
              <a:ext uri="{FF2B5EF4-FFF2-40B4-BE49-F238E27FC236}">
                <a16:creationId xmlns:a16="http://schemas.microsoft.com/office/drawing/2014/main" id="{6FA6A797-A3D0-4D78-964B-11E346D91E63}"/>
              </a:ext>
            </a:extLst>
          </p:cNvPr>
          <p:cNvSpPr/>
          <p:nvPr/>
        </p:nvSpPr>
        <p:spPr>
          <a:xfrm>
            <a:off x="6390963" y="5808597"/>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5D4B5"/>
                </a:solidFill>
                <a:latin typeface="Berlin Sans FB Demi" panose="020E0802020502020306" pitchFamily="34" charset="0"/>
              </a:rPr>
              <a:t>4</a:t>
            </a:r>
            <a:endParaRPr lang="en-US" sz="4000" dirty="0"/>
          </a:p>
        </p:txBody>
      </p:sp>
      <p:sp>
        <p:nvSpPr>
          <p:cNvPr id="33" name="Oval 32">
            <a:hlinkClick r:id="rId12" action="ppaction://hlinksldjump"/>
            <a:extLst>
              <a:ext uri="{FF2B5EF4-FFF2-40B4-BE49-F238E27FC236}">
                <a16:creationId xmlns:a16="http://schemas.microsoft.com/office/drawing/2014/main" id="{3BADD20C-F566-4068-81F5-F729D5CDCE78}"/>
              </a:ext>
            </a:extLst>
          </p:cNvPr>
          <p:cNvSpPr/>
          <p:nvPr/>
        </p:nvSpPr>
        <p:spPr>
          <a:xfrm>
            <a:off x="7886026" y="5800059"/>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5D4B5"/>
                </a:solidFill>
                <a:latin typeface="Berlin Sans FB Demi" panose="020E0802020502020306" pitchFamily="34" charset="0"/>
              </a:rPr>
              <a:t>5</a:t>
            </a:r>
            <a:endParaRPr lang="en-US" sz="4000" dirty="0"/>
          </a:p>
        </p:txBody>
      </p:sp>
      <p:sp>
        <p:nvSpPr>
          <p:cNvPr id="34" name="Oval 33">
            <a:hlinkClick r:id="rId13" action="ppaction://hlinksldjump"/>
            <a:extLst>
              <a:ext uri="{FF2B5EF4-FFF2-40B4-BE49-F238E27FC236}">
                <a16:creationId xmlns:a16="http://schemas.microsoft.com/office/drawing/2014/main" id="{8B2F52F7-696B-473C-BFB1-F58E495B1D96}"/>
              </a:ext>
            </a:extLst>
          </p:cNvPr>
          <p:cNvSpPr/>
          <p:nvPr/>
        </p:nvSpPr>
        <p:spPr>
          <a:xfrm>
            <a:off x="9367231" y="5808596"/>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5D4B5"/>
                </a:solidFill>
                <a:latin typeface="Berlin Sans FB Demi" panose="020E0802020502020306" pitchFamily="34" charset="0"/>
              </a:rPr>
              <a:t>6</a:t>
            </a:r>
            <a:endParaRPr lang="en-US" sz="4000" dirty="0"/>
          </a:p>
        </p:txBody>
      </p:sp>
      <p:sp>
        <p:nvSpPr>
          <p:cNvPr id="35" name="Oval 34">
            <a:hlinkClick r:id="rId14" action="ppaction://hlinksldjump"/>
            <a:extLst>
              <a:ext uri="{FF2B5EF4-FFF2-40B4-BE49-F238E27FC236}">
                <a16:creationId xmlns:a16="http://schemas.microsoft.com/office/drawing/2014/main" id="{BEE59766-8923-4C27-B0E5-2FEE824E7E2D}"/>
              </a:ext>
            </a:extLst>
          </p:cNvPr>
          <p:cNvSpPr/>
          <p:nvPr/>
        </p:nvSpPr>
        <p:spPr>
          <a:xfrm>
            <a:off x="10819370" y="5398793"/>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E5D4B5"/>
                </a:solidFill>
                <a:latin typeface="Berlin Sans FB Demi" panose="020E0802020502020306" pitchFamily="34" charset="0"/>
              </a:rPr>
              <a:t>7</a:t>
            </a:r>
            <a:endParaRPr lang="en-US" sz="4000" dirty="0"/>
          </a:p>
        </p:txBody>
      </p:sp>
      <p:sp>
        <p:nvSpPr>
          <p:cNvPr id="36" name="TextBox 35">
            <a:extLst>
              <a:ext uri="{FF2B5EF4-FFF2-40B4-BE49-F238E27FC236}">
                <a16:creationId xmlns:a16="http://schemas.microsoft.com/office/drawing/2014/main" id="{070A80F8-16DF-4AF6-80DA-12684758894D}"/>
              </a:ext>
            </a:extLst>
          </p:cNvPr>
          <p:cNvSpPr txBox="1"/>
          <p:nvPr/>
        </p:nvSpPr>
        <p:spPr>
          <a:xfrm>
            <a:off x="434471" y="6084473"/>
            <a:ext cx="909093" cy="369332"/>
          </a:xfrm>
          <a:prstGeom prst="rect">
            <a:avLst/>
          </a:prstGeom>
          <a:noFill/>
        </p:spPr>
        <p:txBody>
          <a:bodyPr wrap="square" rtlCol="0">
            <a:spAutoFit/>
          </a:bodyPr>
          <a:lstStyle/>
          <a:p>
            <a:r>
              <a:rPr lang="en-US" b="1" dirty="0">
                <a:solidFill>
                  <a:srgbClr val="E5D4B5"/>
                </a:solidFill>
                <a:latin typeface="Berlin Sans FB Demi" panose="020E0802020502020306" pitchFamily="34" charset="0"/>
              </a:rPr>
              <a:t>START</a:t>
            </a:r>
          </a:p>
        </p:txBody>
      </p:sp>
      <p:sp>
        <p:nvSpPr>
          <p:cNvPr id="20" name="TextBox 19">
            <a:extLst>
              <a:ext uri="{FF2B5EF4-FFF2-40B4-BE49-F238E27FC236}">
                <a16:creationId xmlns:a16="http://schemas.microsoft.com/office/drawing/2014/main" id="{6E5770CA-8F41-490E-9456-D0C08F355D1D}"/>
              </a:ext>
            </a:extLst>
          </p:cNvPr>
          <p:cNvSpPr txBox="1"/>
          <p:nvPr/>
        </p:nvSpPr>
        <p:spPr>
          <a:xfrm>
            <a:off x="4535594" y="1404449"/>
            <a:ext cx="7793731" cy="707886"/>
          </a:xfrm>
          <a:prstGeom prst="rect">
            <a:avLst/>
          </a:prstGeom>
          <a:noFill/>
        </p:spPr>
        <p:txBody>
          <a:bodyPr wrap="square" rtlCol="0">
            <a:spAutoFit/>
          </a:bodyPr>
          <a:lstStyle/>
          <a:p>
            <a:r>
              <a:rPr lang="vi-VN" sz="2000" b="1">
                <a:solidFill>
                  <a:srgbClr val="F4889F"/>
                </a:solidFill>
                <a:latin typeface="Comic Sans MS" panose="030F0702030302020204" pitchFamily="66" charset="0"/>
              </a:rPr>
              <a:t>Vai trò của thương nhân trong các đô thị châu Âu trung đại</a:t>
            </a:r>
            <a:r>
              <a:rPr lang="en-US" sz="2000" b="1">
                <a:solidFill>
                  <a:srgbClr val="F4889F"/>
                </a:solidFill>
                <a:latin typeface="Comic Sans MS" panose="030F0702030302020204" pitchFamily="66" charset="0"/>
              </a:rPr>
              <a:t> là gì?</a:t>
            </a:r>
            <a:endParaRPr lang="en-US" sz="2000" b="1" dirty="0">
              <a:solidFill>
                <a:srgbClr val="F4889F"/>
              </a:solidFill>
              <a:latin typeface="Comic Sans MS" panose="030F0702030302020204" pitchFamily="66" charset="0"/>
            </a:endParaRPr>
          </a:p>
        </p:txBody>
      </p:sp>
      <p:sp>
        <p:nvSpPr>
          <p:cNvPr id="21" name="Rectangle: Rounded Corners 20">
            <a:extLst>
              <a:ext uri="{FF2B5EF4-FFF2-40B4-BE49-F238E27FC236}">
                <a16:creationId xmlns:a16="http://schemas.microsoft.com/office/drawing/2014/main" id="{F8994534-C7CE-4182-BF97-C9E1ED08AF86}"/>
              </a:ext>
            </a:extLst>
          </p:cNvPr>
          <p:cNvSpPr/>
          <p:nvPr/>
        </p:nvSpPr>
        <p:spPr>
          <a:xfrm>
            <a:off x="4596727" y="2205421"/>
            <a:ext cx="6734519" cy="806628"/>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latin typeface="Comic Sans MS" panose="030F0702030302020204" pitchFamily="66" charset="0"/>
              </a:rPr>
              <a:t>A. Thúc đẩy kinh tế hàng hóa phát triển, làm tan rã dần nền kinh tế tự nhiên, đóng kín</a:t>
            </a:r>
            <a:endParaRPr lang="en-US" sz="2000" b="1" dirty="0">
              <a:latin typeface="Comic Sans MS" panose="030F0702030302020204" pitchFamily="66" charset="0"/>
            </a:endParaRPr>
          </a:p>
        </p:txBody>
      </p:sp>
      <p:sp>
        <p:nvSpPr>
          <p:cNvPr id="22" name="Rectangle: Rounded Corners 21">
            <a:extLst>
              <a:ext uri="{FF2B5EF4-FFF2-40B4-BE49-F238E27FC236}">
                <a16:creationId xmlns:a16="http://schemas.microsoft.com/office/drawing/2014/main" id="{A8FCE085-AE2B-41F2-9236-4AC7901FAE8D}"/>
              </a:ext>
            </a:extLst>
          </p:cNvPr>
          <p:cNvSpPr/>
          <p:nvPr/>
        </p:nvSpPr>
        <p:spPr>
          <a:xfrm>
            <a:off x="4595755" y="3355368"/>
            <a:ext cx="6734519" cy="806628"/>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Comic Sans MS" panose="030F0702030302020204" pitchFamily="66" charset="0"/>
              </a:rPr>
              <a:t>B</a:t>
            </a:r>
            <a:r>
              <a:rPr lang="en-US" sz="2000" b="1">
                <a:latin typeface="Comic Sans MS" panose="030F0702030302020204" pitchFamily="66" charset="0"/>
              </a:rPr>
              <a:t>. Kìm hãm sự phát triển của kinh tế, hạn chế sự giao thương hàng hóa, khiến các đo thị suy tàn. </a:t>
            </a:r>
            <a:endParaRPr lang="en-US" sz="2000" b="1" dirty="0">
              <a:latin typeface="Comic Sans MS" panose="030F0702030302020204" pitchFamily="66" charset="0"/>
            </a:endParaRPr>
          </a:p>
        </p:txBody>
      </p:sp>
      <p:sp>
        <p:nvSpPr>
          <p:cNvPr id="23" name="Rectangle: Rounded Corners 22">
            <a:extLst>
              <a:ext uri="{FF2B5EF4-FFF2-40B4-BE49-F238E27FC236}">
                <a16:creationId xmlns:a16="http://schemas.microsoft.com/office/drawing/2014/main" id="{E08BAD85-7EFB-4D43-AEF6-C2A7B8D534FA}"/>
              </a:ext>
            </a:extLst>
          </p:cNvPr>
          <p:cNvSpPr/>
          <p:nvPr/>
        </p:nvSpPr>
        <p:spPr>
          <a:xfrm>
            <a:off x="4595754" y="4454568"/>
            <a:ext cx="6734519" cy="806628"/>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Comic Sans MS" panose="030F0702030302020204" pitchFamily="66" charset="0"/>
              </a:rPr>
              <a:t>C</a:t>
            </a:r>
            <a:r>
              <a:rPr lang="en-US" sz="2000" b="1">
                <a:latin typeface="Comic Sans MS" panose="030F0702030302020204" pitchFamily="66" charset="0"/>
              </a:rPr>
              <a:t>. Bắt tay với các lãnh chúa phong kiến, bóc lột cướp đoạt ruộng đất của nông dân</a:t>
            </a:r>
            <a:endParaRPr lang="en-US" sz="2000" b="1" dirty="0">
              <a:latin typeface="Comic Sans MS" panose="030F0702030302020204" pitchFamily="66" charset="0"/>
            </a:endParaRPr>
          </a:p>
        </p:txBody>
      </p:sp>
      <p:grpSp>
        <p:nvGrpSpPr>
          <p:cNvPr id="24" name="Group 23">
            <a:extLst>
              <a:ext uri="{FF2B5EF4-FFF2-40B4-BE49-F238E27FC236}">
                <a16:creationId xmlns:a16="http://schemas.microsoft.com/office/drawing/2014/main" id="{F534388A-830B-4A80-94F5-3A4B8EBD3C82}"/>
              </a:ext>
            </a:extLst>
          </p:cNvPr>
          <p:cNvGrpSpPr/>
          <p:nvPr/>
        </p:nvGrpSpPr>
        <p:grpSpPr>
          <a:xfrm>
            <a:off x="6645008" y="264025"/>
            <a:ext cx="2924747" cy="1277707"/>
            <a:chOff x="6632250" y="430533"/>
            <a:chExt cx="2924747" cy="1277707"/>
          </a:xfrm>
        </p:grpSpPr>
        <p:pic>
          <p:nvPicPr>
            <p:cNvPr id="25" name="Picture 2" descr="Cloud Swipe Up Sticker">
              <a:extLst>
                <a:ext uri="{FF2B5EF4-FFF2-40B4-BE49-F238E27FC236}">
                  <a16:creationId xmlns:a16="http://schemas.microsoft.com/office/drawing/2014/main" id="{3016CC62-6344-4A18-BBA0-F41E1C11B409}"/>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6632250" y="430533"/>
              <a:ext cx="2371002" cy="127770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D8B4D935-6DD8-4DC7-A26D-D591EE255171}"/>
                </a:ext>
              </a:extLst>
            </p:cNvPr>
            <p:cNvSpPr txBox="1"/>
            <p:nvPr/>
          </p:nvSpPr>
          <p:spPr>
            <a:xfrm>
              <a:off x="7034765" y="963204"/>
              <a:ext cx="2522232" cy="400110"/>
            </a:xfrm>
            <a:prstGeom prst="rect">
              <a:avLst/>
            </a:prstGeom>
            <a:noFill/>
          </p:spPr>
          <p:txBody>
            <a:bodyPr wrap="square">
              <a:spAutoFit/>
            </a:bodyPr>
            <a:lstStyle/>
            <a:p>
              <a:r>
                <a:rPr lang="en-US" sz="2000" b="1">
                  <a:solidFill>
                    <a:schemeClr val="bg1"/>
                  </a:solidFill>
                  <a:latin typeface="Comic Sans MS" panose="030F0702030302020204" pitchFamily="66" charset="0"/>
                </a:rPr>
                <a:t>Câu 7</a:t>
              </a:r>
              <a:endParaRPr lang="en-US" sz="2000" b="1" dirty="0">
                <a:solidFill>
                  <a:schemeClr val="bg1"/>
                </a:solidFill>
                <a:latin typeface="Comic Sans MS" panose="030F0702030302020204" pitchFamily="66" charset="0"/>
              </a:endParaRPr>
            </a:p>
          </p:txBody>
        </p:sp>
      </p:grpSp>
      <p:pic>
        <p:nvPicPr>
          <p:cNvPr id="3074" name="Picture 2" descr="Arrow Yes Sticker by asinastra">
            <a:extLst>
              <a:ext uri="{FF2B5EF4-FFF2-40B4-BE49-F238E27FC236}">
                <a16:creationId xmlns:a16="http://schemas.microsoft.com/office/drawing/2014/main" id="{EDA003AD-34EE-4289-8F4C-E4FB33D32A65}"/>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3703109" y="3277946"/>
            <a:ext cx="830394" cy="8283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appy Japan Sticker by nanamin">
            <a:extLst>
              <a:ext uri="{FF2B5EF4-FFF2-40B4-BE49-F238E27FC236}">
                <a16:creationId xmlns:a16="http://schemas.microsoft.com/office/drawing/2014/main" id="{6A6202CB-BC58-4EAB-9C3B-FE1D656A41A6}"/>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3424591" y="1702904"/>
            <a:ext cx="1415799" cy="141579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Arrow Yes Sticker by asinastra">
            <a:extLst>
              <a:ext uri="{FF2B5EF4-FFF2-40B4-BE49-F238E27FC236}">
                <a16:creationId xmlns:a16="http://schemas.microsoft.com/office/drawing/2014/main" id="{0FC99807-CDFD-408F-8976-D7C199A9C44A}"/>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3698857" y="4408411"/>
            <a:ext cx="830394" cy="828348"/>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EED1BE8D-6790-4BD1-8B12-FBAB0BF32280}"/>
              </a:ext>
            </a:extLst>
          </p:cNvPr>
          <p:cNvSpPr txBox="1"/>
          <p:nvPr/>
        </p:nvSpPr>
        <p:spPr>
          <a:xfrm>
            <a:off x="203395" y="4346240"/>
            <a:ext cx="2280337" cy="553998"/>
          </a:xfrm>
          <a:prstGeom prst="rect">
            <a:avLst/>
          </a:prstGeom>
          <a:noFill/>
        </p:spPr>
        <p:txBody>
          <a:bodyPr wrap="square">
            <a:spAutoFit/>
          </a:bodyPr>
          <a:lstStyle/>
          <a:p>
            <a:r>
              <a:rPr lang="en-US" sz="1500" dirty="0">
                <a:solidFill>
                  <a:srgbClr val="FFF3DC"/>
                </a:solidFill>
                <a:latin typeface="Pacifico" panose="00000500000000000000" pitchFamily="2" charset="0"/>
              </a:rPr>
              <a:t>Hong Nhung Dong</a:t>
            </a:r>
          </a:p>
          <a:p>
            <a:r>
              <a:rPr lang="en-US" sz="1500" dirty="0">
                <a:solidFill>
                  <a:srgbClr val="FFF3DC"/>
                </a:solidFill>
                <a:latin typeface="Pacifico" panose="00000500000000000000" pitchFamily="2" charset="0"/>
              </a:rPr>
              <a:t>jolli.contact@gmail.com</a:t>
            </a:r>
          </a:p>
        </p:txBody>
      </p:sp>
    </p:spTree>
    <p:custDataLst>
      <p:tags r:id="rId1"/>
    </p:custDataLst>
    <p:extLst>
      <p:ext uri="{BB962C8B-B14F-4D97-AF65-F5344CB8AC3E}">
        <p14:creationId xmlns:p14="http://schemas.microsoft.com/office/powerpoint/2010/main" val="1956399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22"/>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23"/>
                  </p:tgtEl>
                </p:cond>
              </p:nextCondLst>
            </p:seq>
            <p:seq concurrent="1" nextAc="seek">
              <p:cTn id="12" restart="whenNotActive" fill="hold" evtFilter="cancelBubble" nodeType="interactiveSeq">
                <p:stCondLst>
                  <p:cond evt="onClick" delay="0">
                    <p:tgtEl>
                      <p:spTgt spid="21"/>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5" name="y2mate.com - Correct answer sound effect  No copyright.wav"/>
                                        </p:tgtEl>
                                      </p:cMediaNode>
                                    </p:audio>
                                  </p:subTnLst>
                                </p:cTn>
                              </p:par>
                            </p:childTnLst>
                          </p:cTn>
                        </p:par>
                      </p:childTnLst>
                    </p:cTn>
                  </p:par>
                </p:childTnLst>
              </p:cTn>
              <p:nextCondLst>
                <p:cond evt="onClick" delay="0">
                  <p:tgtEl>
                    <p:spTgt spid="21"/>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014768" y="1444002"/>
            <a:ext cx="8686756" cy="1462901"/>
          </a:xfrm>
          <a:prstGeom prst="rect">
            <a:avLst/>
          </a:prstGeom>
        </p:spPr>
        <p:txBody>
          <a:bodyPr wrap="square" lIns="0" tIns="0" rIns="0" bIns="0" rtlCol="0" anchor="t">
            <a:spAutoFit/>
          </a:bodyPr>
          <a:lstStyle/>
          <a:p>
            <a:pPr algn="ctr">
              <a:lnSpc>
                <a:spcPts val="5973"/>
              </a:lnSpc>
            </a:pPr>
            <a:r>
              <a:rPr lang="en-US" sz="4266">
                <a:solidFill>
                  <a:srgbClr val="493423"/>
                </a:solidFill>
                <a:latin typeface="Aachen" panose="02020500000000000000" pitchFamily="18" charset="0"/>
                <a:ea typeface="Aachen" panose="02020500000000000000" pitchFamily="18" charset="0"/>
                <a:cs typeface="Aachen" panose="02020500000000000000" pitchFamily="18" charset="0"/>
              </a:rPr>
              <a:t>CẢM </a:t>
            </a:r>
            <a:r>
              <a:rPr lang="vi-VN" sz="4266">
                <a:solidFill>
                  <a:srgbClr val="493423"/>
                </a:solidFill>
                <a:latin typeface="Aachen" panose="02020500000000000000" pitchFamily="18" charset="0"/>
                <a:ea typeface="Aachen" panose="02020500000000000000" pitchFamily="18" charset="0"/>
                <a:cs typeface="Aachen" panose="02020500000000000000" pitchFamily="18" charset="0"/>
              </a:rPr>
              <a:t>Ơ</a:t>
            </a:r>
            <a:r>
              <a:rPr lang="en-US" sz="4266">
                <a:solidFill>
                  <a:srgbClr val="493423"/>
                </a:solidFill>
                <a:latin typeface="Aachen" panose="02020500000000000000" pitchFamily="18" charset="0"/>
                <a:ea typeface="Aachen" panose="02020500000000000000" pitchFamily="18" charset="0"/>
                <a:cs typeface="Aachen" panose="02020500000000000000" pitchFamily="18" charset="0"/>
              </a:rPr>
              <a:t>N MỌI NG</a:t>
            </a:r>
            <a:r>
              <a:rPr lang="vi-VN" sz="4266">
                <a:solidFill>
                  <a:srgbClr val="493423"/>
                </a:solidFill>
                <a:latin typeface="Aachen" panose="02020500000000000000" pitchFamily="18" charset="0"/>
                <a:ea typeface="Aachen" panose="02020500000000000000" pitchFamily="18" charset="0"/>
                <a:cs typeface="Aachen" panose="02020500000000000000" pitchFamily="18" charset="0"/>
              </a:rPr>
              <a:t>Ư</a:t>
            </a:r>
            <a:r>
              <a:rPr lang="en-US" sz="4266">
                <a:solidFill>
                  <a:srgbClr val="493423"/>
                </a:solidFill>
                <a:latin typeface="Aachen" panose="02020500000000000000" pitchFamily="18" charset="0"/>
                <a:ea typeface="Aachen" panose="02020500000000000000" pitchFamily="18" charset="0"/>
                <a:cs typeface="Aachen" panose="02020500000000000000" pitchFamily="18" charset="0"/>
              </a:rPr>
              <a:t>ỜI ĐÃ QUAN TÂM THEO DÕI</a:t>
            </a:r>
            <a:endParaRPr lang="en-US" sz="4267">
              <a:solidFill>
                <a:srgbClr val="493423"/>
              </a:solidFill>
              <a:latin typeface="Aachen" panose="02020500000000000000" pitchFamily="18" charset="0"/>
              <a:ea typeface="Aachen" panose="02020500000000000000" pitchFamily="18" charset="0"/>
              <a:cs typeface="Aachen" panose="02020500000000000000" pitchFamily="18" charset="0"/>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26456">
            <a:off x="-212073" y="195896"/>
            <a:ext cx="1795745" cy="239142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39688">
            <a:off x="-65129" y="2142063"/>
            <a:ext cx="1693671" cy="1675195"/>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239688">
            <a:off x="-86560" y="2191209"/>
            <a:ext cx="1689871" cy="168987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136331" y="3308836"/>
            <a:ext cx="2094860" cy="2072007"/>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36331" y="3375313"/>
            <a:ext cx="2090159" cy="2090159"/>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04706" y="3728422"/>
            <a:ext cx="1234161" cy="3037934"/>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179196">
            <a:off x="11830642" y="5085737"/>
            <a:ext cx="650274" cy="1200171"/>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320171">
            <a:off x="1214290" y="369411"/>
            <a:ext cx="796728" cy="746027"/>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4732371">
            <a:off x="1195851" y="268558"/>
            <a:ext cx="833607" cy="710650"/>
          </a:xfrm>
          <a:prstGeom prst="rect">
            <a:avLst/>
          </a:prstGeom>
        </p:spPr>
      </p:pic>
      <p:pic>
        <p:nvPicPr>
          <p:cNvPr id="13" name="Picture 13">
            <a:extLst>
              <a:ext uri="{FF2B5EF4-FFF2-40B4-BE49-F238E27FC236}">
                <a16:creationId xmlns:a16="http://schemas.microsoft.com/office/drawing/2014/main" id="{8847E6F5-2E8B-4F64-A4A2-03DA8983B15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058442" y="2906925"/>
            <a:ext cx="4599409" cy="3679527"/>
          </a:xfrm>
          <a:prstGeom prst="rect">
            <a:avLst/>
          </a:prstGeom>
        </p:spPr>
      </p:pic>
    </p:spTree>
    <p:extLst>
      <p:ext uri="{BB962C8B-B14F-4D97-AF65-F5344CB8AC3E}">
        <p14:creationId xmlns:p14="http://schemas.microsoft.com/office/powerpoint/2010/main" val="3020328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14B3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46874" y="3179171"/>
            <a:ext cx="6138774" cy="265319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264821" y="4117486"/>
            <a:ext cx="3801131" cy="164286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52792" y="2759247"/>
            <a:ext cx="5289297" cy="368600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7441550" y="3794793"/>
            <a:ext cx="4595905" cy="292350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5476" y="3794793"/>
            <a:ext cx="4595905" cy="2923507"/>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V="1">
            <a:off x="105476" y="173206"/>
            <a:ext cx="2787199" cy="5042630"/>
          </a:xfrm>
          <a:prstGeom prst="rect">
            <a:avLst/>
          </a:prstGeom>
        </p:spPr>
      </p:pic>
      <p:sp>
        <p:nvSpPr>
          <p:cNvPr id="8" name="TextBox 8"/>
          <p:cNvSpPr txBox="1"/>
          <p:nvPr/>
        </p:nvSpPr>
        <p:spPr>
          <a:xfrm>
            <a:off x="1009983" y="1387647"/>
            <a:ext cx="10172035" cy="649858"/>
          </a:xfrm>
          <a:prstGeom prst="rect">
            <a:avLst/>
          </a:prstGeom>
        </p:spPr>
        <p:txBody>
          <a:bodyPr lIns="0" tIns="0" rIns="0" bIns="0" rtlCol="0" anchor="t">
            <a:spAutoFit/>
          </a:bodyPr>
          <a:lstStyle/>
          <a:p>
            <a:pPr algn="ctr" defTabSz="609630">
              <a:lnSpc>
                <a:spcPts val="5360"/>
              </a:lnSpc>
            </a:pPr>
            <a:r>
              <a:rPr lang="en-US" sz="4467" spc="-71">
                <a:solidFill>
                  <a:srgbClr val="FFF9F3"/>
                </a:solidFill>
                <a:latin typeface="Bungee Shade"/>
              </a:rPr>
              <a:t>ĐÔ THỊ: LỊCH SỬ VÀ HIỆN TẠI</a:t>
            </a:r>
          </a:p>
        </p:txBody>
      </p:sp>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flipV="1">
            <a:off x="9250257" y="173206"/>
            <a:ext cx="2787199" cy="5042630"/>
          </a:xfrm>
          <a:prstGeom prst="rect">
            <a:avLst/>
          </a:prstGeom>
        </p:spPr>
      </p:pic>
      <p:sp>
        <p:nvSpPr>
          <p:cNvPr id="10" name="TextBox 10"/>
          <p:cNvSpPr txBox="1"/>
          <p:nvPr/>
        </p:nvSpPr>
        <p:spPr>
          <a:xfrm>
            <a:off x="4200732" y="391182"/>
            <a:ext cx="3741467" cy="549446"/>
          </a:xfrm>
          <a:prstGeom prst="rect">
            <a:avLst/>
          </a:prstGeom>
        </p:spPr>
        <p:txBody>
          <a:bodyPr lIns="0" tIns="0" rIns="0" bIns="0" rtlCol="0" anchor="t">
            <a:spAutoFit/>
          </a:bodyPr>
          <a:lstStyle/>
          <a:p>
            <a:pPr algn="ctr" defTabSz="609630">
              <a:lnSpc>
                <a:spcPts val="4667"/>
              </a:lnSpc>
              <a:spcBef>
                <a:spcPct val="0"/>
              </a:spcBef>
            </a:pPr>
            <a:r>
              <a:rPr lang="en-US" sz="3334">
                <a:solidFill>
                  <a:srgbClr val="FFF9F3"/>
                </a:solidFill>
                <a:latin typeface="Kollektif"/>
              </a:rPr>
              <a:t>CHỦ ĐỀ CHUNG 2</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27"/>
        <p:cNvGrpSpPr/>
        <p:nvPr/>
      </p:nvGrpSpPr>
      <p:grpSpPr>
        <a:xfrm>
          <a:off x="0" y="0"/>
          <a:ext cx="0" cy="0"/>
          <a:chOff x="0" y="0"/>
          <a:chExt cx="0" cy="0"/>
        </a:xfrm>
      </p:grpSpPr>
      <p:grpSp>
        <p:nvGrpSpPr>
          <p:cNvPr id="1628" name="Google Shape;1628;p39"/>
          <p:cNvGrpSpPr/>
          <p:nvPr/>
        </p:nvGrpSpPr>
        <p:grpSpPr>
          <a:xfrm>
            <a:off x="2273333" y="1726030"/>
            <a:ext cx="864801" cy="879453"/>
            <a:chOff x="451814" y="2209625"/>
            <a:chExt cx="873890" cy="888696"/>
          </a:xfrm>
        </p:grpSpPr>
        <p:sp>
          <p:nvSpPr>
            <p:cNvPr id="1629" name="Google Shape;1629;p39"/>
            <p:cNvSpPr/>
            <p:nvPr/>
          </p:nvSpPr>
          <p:spPr>
            <a:xfrm>
              <a:off x="521051" y="2209625"/>
              <a:ext cx="804653" cy="794816"/>
            </a:xfrm>
            <a:custGeom>
              <a:avLst/>
              <a:gdLst/>
              <a:ahLst/>
              <a:cxnLst/>
              <a:rect l="l" t="t" r="r" b="b"/>
              <a:pathLst>
                <a:path w="22905" h="22625" extrusionOk="0">
                  <a:moveTo>
                    <a:pt x="4726" y="1614"/>
                  </a:moveTo>
                  <a:cubicBezTo>
                    <a:pt x="2123" y="3724"/>
                    <a:pt x="333" y="10400"/>
                    <a:pt x="46" y="13586"/>
                  </a:cubicBezTo>
                  <a:cubicBezTo>
                    <a:pt x="-241" y="16772"/>
                    <a:pt x="1130" y="19227"/>
                    <a:pt x="3002" y="20730"/>
                  </a:cubicBezTo>
                  <a:cubicBezTo>
                    <a:pt x="4874" y="22233"/>
                    <a:pt x="8906" y="22512"/>
                    <a:pt x="11279" y="22602"/>
                  </a:cubicBezTo>
                  <a:cubicBezTo>
                    <a:pt x="13652" y="22692"/>
                    <a:pt x="15442" y="22298"/>
                    <a:pt x="17240" y="21272"/>
                  </a:cubicBezTo>
                  <a:cubicBezTo>
                    <a:pt x="19038" y="20246"/>
                    <a:pt x="21231" y="18489"/>
                    <a:pt x="22068" y="16444"/>
                  </a:cubicBezTo>
                  <a:cubicBezTo>
                    <a:pt x="22906" y="14399"/>
                    <a:pt x="23333" y="11591"/>
                    <a:pt x="22265" y="9004"/>
                  </a:cubicBezTo>
                  <a:cubicBezTo>
                    <a:pt x="21198" y="6417"/>
                    <a:pt x="18586" y="2156"/>
                    <a:pt x="15663" y="924"/>
                  </a:cubicBezTo>
                  <a:cubicBezTo>
                    <a:pt x="12740" y="-308"/>
                    <a:pt x="7329" y="-496"/>
                    <a:pt x="4726" y="1614"/>
                  </a:cubicBezTo>
                  <a:close/>
                </a:path>
              </a:pathLst>
            </a:custGeom>
            <a:solidFill>
              <a:schemeClr val="lt2"/>
            </a:solidFill>
            <a:ln>
              <a:noFill/>
            </a:ln>
          </p:spPr>
        </p:sp>
        <p:sp>
          <p:nvSpPr>
            <p:cNvPr id="1630" name="Google Shape;1630;p39"/>
            <p:cNvSpPr/>
            <p:nvPr/>
          </p:nvSpPr>
          <p:spPr>
            <a:xfrm>
              <a:off x="451814" y="2303505"/>
              <a:ext cx="804653" cy="794816"/>
            </a:xfrm>
            <a:custGeom>
              <a:avLst/>
              <a:gdLst/>
              <a:ahLst/>
              <a:cxnLst/>
              <a:rect l="l" t="t" r="r" b="b"/>
              <a:pathLst>
                <a:path w="22905" h="22625" extrusionOk="0">
                  <a:moveTo>
                    <a:pt x="4726" y="1614"/>
                  </a:moveTo>
                  <a:cubicBezTo>
                    <a:pt x="2123" y="3724"/>
                    <a:pt x="333" y="10400"/>
                    <a:pt x="46" y="13586"/>
                  </a:cubicBezTo>
                  <a:cubicBezTo>
                    <a:pt x="-241" y="16772"/>
                    <a:pt x="1130" y="19227"/>
                    <a:pt x="3002" y="20730"/>
                  </a:cubicBezTo>
                  <a:cubicBezTo>
                    <a:pt x="4874" y="22233"/>
                    <a:pt x="8906" y="22512"/>
                    <a:pt x="11279" y="22602"/>
                  </a:cubicBezTo>
                  <a:cubicBezTo>
                    <a:pt x="13652" y="22692"/>
                    <a:pt x="15442" y="22298"/>
                    <a:pt x="17240" y="21272"/>
                  </a:cubicBezTo>
                  <a:cubicBezTo>
                    <a:pt x="19038" y="20246"/>
                    <a:pt x="21231" y="18489"/>
                    <a:pt x="22068" y="16444"/>
                  </a:cubicBezTo>
                  <a:cubicBezTo>
                    <a:pt x="22906" y="14399"/>
                    <a:pt x="23333" y="11591"/>
                    <a:pt x="22265" y="9004"/>
                  </a:cubicBezTo>
                  <a:cubicBezTo>
                    <a:pt x="21198" y="6417"/>
                    <a:pt x="18586" y="2156"/>
                    <a:pt x="15663" y="924"/>
                  </a:cubicBezTo>
                  <a:cubicBezTo>
                    <a:pt x="12740" y="-308"/>
                    <a:pt x="7329" y="-496"/>
                    <a:pt x="4726" y="1614"/>
                  </a:cubicBezTo>
                  <a:close/>
                </a:path>
              </a:pathLst>
            </a:custGeom>
            <a:noFill/>
            <a:ln w="19050" cap="flat" cmpd="sng">
              <a:solidFill>
                <a:schemeClr val="dk1"/>
              </a:solidFill>
              <a:prstDash val="solid"/>
              <a:round/>
              <a:headEnd type="none" w="med" len="med"/>
              <a:tailEnd type="none" w="med" len="med"/>
            </a:ln>
          </p:spPr>
        </p:sp>
      </p:grpSp>
      <p:grpSp>
        <p:nvGrpSpPr>
          <p:cNvPr id="1631" name="Google Shape;1631;p39"/>
          <p:cNvGrpSpPr/>
          <p:nvPr/>
        </p:nvGrpSpPr>
        <p:grpSpPr>
          <a:xfrm>
            <a:off x="6539890" y="1730657"/>
            <a:ext cx="948548" cy="929012"/>
            <a:chOff x="1497832" y="2531913"/>
            <a:chExt cx="958516" cy="938776"/>
          </a:xfrm>
        </p:grpSpPr>
        <p:sp>
          <p:nvSpPr>
            <p:cNvPr id="1632" name="Google Shape;1632;p39"/>
            <p:cNvSpPr/>
            <p:nvPr/>
          </p:nvSpPr>
          <p:spPr>
            <a:xfrm>
              <a:off x="1601706" y="2531913"/>
              <a:ext cx="854643" cy="876494"/>
            </a:xfrm>
            <a:custGeom>
              <a:avLst/>
              <a:gdLst/>
              <a:ahLst/>
              <a:cxnLst/>
              <a:rect l="l" t="t" r="r" b="b"/>
              <a:pathLst>
                <a:path w="24328" h="24950" extrusionOk="0">
                  <a:moveTo>
                    <a:pt x="5180" y="1240"/>
                  </a:moveTo>
                  <a:cubicBezTo>
                    <a:pt x="2404" y="3234"/>
                    <a:pt x="131" y="9582"/>
                    <a:pt x="5" y="13004"/>
                  </a:cubicBezTo>
                  <a:cubicBezTo>
                    <a:pt x="-121" y="16426"/>
                    <a:pt x="2410" y="19782"/>
                    <a:pt x="4422" y="21772"/>
                  </a:cubicBezTo>
                  <a:cubicBezTo>
                    <a:pt x="6434" y="23762"/>
                    <a:pt x="9702" y="24856"/>
                    <a:pt x="12075" y="24946"/>
                  </a:cubicBezTo>
                  <a:cubicBezTo>
                    <a:pt x="14448" y="25036"/>
                    <a:pt x="16758" y="23557"/>
                    <a:pt x="18660" y="22314"/>
                  </a:cubicBezTo>
                  <a:cubicBezTo>
                    <a:pt x="20562" y="21071"/>
                    <a:pt x="22656" y="19974"/>
                    <a:pt x="23488" y="17486"/>
                  </a:cubicBezTo>
                  <a:cubicBezTo>
                    <a:pt x="24320" y="14998"/>
                    <a:pt x="24791" y="10128"/>
                    <a:pt x="23653" y="7387"/>
                  </a:cubicBezTo>
                  <a:cubicBezTo>
                    <a:pt x="22515" y="4647"/>
                    <a:pt x="19738" y="2068"/>
                    <a:pt x="16659" y="1043"/>
                  </a:cubicBezTo>
                  <a:cubicBezTo>
                    <a:pt x="13580" y="19"/>
                    <a:pt x="7956" y="-753"/>
                    <a:pt x="5180" y="1240"/>
                  </a:cubicBezTo>
                  <a:close/>
                </a:path>
              </a:pathLst>
            </a:custGeom>
            <a:solidFill>
              <a:schemeClr val="accent6"/>
            </a:solidFill>
            <a:ln>
              <a:noFill/>
            </a:ln>
          </p:spPr>
        </p:sp>
        <p:sp>
          <p:nvSpPr>
            <p:cNvPr id="1633" name="Google Shape;1633;p39"/>
            <p:cNvSpPr/>
            <p:nvPr/>
          </p:nvSpPr>
          <p:spPr>
            <a:xfrm>
              <a:off x="1497832" y="2594195"/>
              <a:ext cx="854643" cy="876493"/>
            </a:xfrm>
            <a:custGeom>
              <a:avLst/>
              <a:gdLst/>
              <a:ahLst/>
              <a:cxnLst/>
              <a:rect l="l" t="t" r="r" b="b"/>
              <a:pathLst>
                <a:path w="24328" h="24950" extrusionOk="0">
                  <a:moveTo>
                    <a:pt x="5180" y="1240"/>
                  </a:moveTo>
                  <a:cubicBezTo>
                    <a:pt x="2404" y="3234"/>
                    <a:pt x="131" y="9582"/>
                    <a:pt x="5" y="13004"/>
                  </a:cubicBezTo>
                  <a:cubicBezTo>
                    <a:pt x="-121" y="16426"/>
                    <a:pt x="2410" y="19782"/>
                    <a:pt x="4422" y="21772"/>
                  </a:cubicBezTo>
                  <a:cubicBezTo>
                    <a:pt x="6434" y="23762"/>
                    <a:pt x="9702" y="24856"/>
                    <a:pt x="12075" y="24946"/>
                  </a:cubicBezTo>
                  <a:cubicBezTo>
                    <a:pt x="14448" y="25036"/>
                    <a:pt x="16758" y="23557"/>
                    <a:pt x="18660" y="22314"/>
                  </a:cubicBezTo>
                  <a:cubicBezTo>
                    <a:pt x="20562" y="21071"/>
                    <a:pt x="22656" y="19974"/>
                    <a:pt x="23488" y="17486"/>
                  </a:cubicBezTo>
                  <a:cubicBezTo>
                    <a:pt x="24320" y="14998"/>
                    <a:pt x="24791" y="10128"/>
                    <a:pt x="23653" y="7387"/>
                  </a:cubicBezTo>
                  <a:cubicBezTo>
                    <a:pt x="22515" y="4647"/>
                    <a:pt x="19738" y="2068"/>
                    <a:pt x="16659" y="1043"/>
                  </a:cubicBezTo>
                  <a:cubicBezTo>
                    <a:pt x="13580" y="19"/>
                    <a:pt x="7956" y="-753"/>
                    <a:pt x="5180" y="1240"/>
                  </a:cubicBezTo>
                  <a:close/>
                </a:path>
              </a:pathLst>
            </a:custGeom>
            <a:noFill/>
            <a:ln w="19050" cap="flat" cmpd="sng">
              <a:solidFill>
                <a:schemeClr val="dk1"/>
              </a:solidFill>
              <a:prstDash val="solid"/>
              <a:round/>
              <a:headEnd type="none" w="med" len="med"/>
              <a:tailEnd type="none" w="med" len="med"/>
            </a:ln>
          </p:spPr>
        </p:sp>
      </p:grpSp>
      <p:grpSp>
        <p:nvGrpSpPr>
          <p:cNvPr id="1634" name="Google Shape;1634;p39"/>
          <p:cNvGrpSpPr/>
          <p:nvPr/>
        </p:nvGrpSpPr>
        <p:grpSpPr>
          <a:xfrm>
            <a:off x="8965336" y="4194317"/>
            <a:ext cx="888128" cy="901999"/>
            <a:chOff x="124550" y="3420216"/>
            <a:chExt cx="897461" cy="911478"/>
          </a:xfrm>
        </p:grpSpPr>
        <p:sp>
          <p:nvSpPr>
            <p:cNvPr id="1635" name="Google Shape;1635;p39"/>
            <p:cNvSpPr/>
            <p:nvPr/>
          </p:nvSpPr>
          <p:spPr>
            <a:xfrm>
              <a:off x="204852" y="3420216"/>
              <a:ext cx="817159" cy="826504"/>
            </a:xfrm>
            <a:custGeom>
              <a:avLst/>
              <a:gdLst/>
              <a:ahLst/>
              <a:cxnLst/>
              <a:rect l="l" t="t" r="r" b="b"/>
              <a:pathLst>
                <a:path w="23261" h="23527" extrusionOk="0">
                  <a:moveTo>
                    <a:pt x="5056" y="1442"/>
                  </a:moveTo>
                  <a:cubicBezTo>
                    <a:pt x="2395" y="3046"/>
                    <a:pt x="316" y="7189"/>
                    <a:pt x="29" y="10375"/>
                  </a:cubicBezTo>
                  <a:cubicBezTo>
                    <a:pt x="-258" y="13561"/>
                    <a:pt x="1624" y="18390"/>
                    <a:pt x="3332" y="20558"/>
                  </a:cubicBezTo>
                  <a:cubicBezTo>
                    <a:pt x="5040" y="22726"/>
                    <a:pt x="8003" y="23075"/>
                    <a:pt x="10277" y="23381"/>
                  </a:cubicBezTo>
                  <a:cubicBezTo>
                    <a:pt x="12551" y="23687"/>
                    <a:pt x="14957" y="23581"/>
                    <a:pt x="16977" y="22396"/>
                  </a:cubicBezTo>
                  <a:cubicBezTo>
                    <a:pt x="18997" y="21211"/>
                    <a:pt x="21462" y="18533"/>
                    <a:pt x="22398" y="16272"/>
                  </a:cubicBezTo>
                  <a:cubicBezTo>
                    <a:pt x="23334" y="14011"/>
                    <a:pt x="23663" y="11419"/>
                    <a:pt x="22595" y="8832"/>
                  </a:cubicBezTo>
                  <a:cubicBezTo>
                    <a:pt x="21528" y="6245"/>
                    <a:pt x="18916" y="1984"/>
                    <a:pt x="15993" y="752"/>
                  </a:cubicBezTo>
                  <a:cubicBezTo>
                    <a:pt x="13070" y="-480"/>
                    <a:pt x="7717" y="-162"/>
                    <a:pt x="5056" y="1442"/>
                  </a:cubicBezTo>
                  <a:close/>
                </a:path>
              </a:pathLst>
            </a:custGeom>
            <a:solidFill>
              <a:schemeClr val="accent4"/>
            </a:solidFill>
            <a:ln>
              <a:noFill/>
            </a:ln>
          </p:spPr>
        </p:sp>
        <p:sp>
          <p:nvSpPr>
            <p:cNvPr id="1636" name="Google Shape;1636;p39"/>
            <p:cNvSpPr/>
            <p:nvPr/>
          </p:nvSpPr>
          <p:spPr>
            <a:xfrm>
              <a:off x="124550" y="3505191"/>
              <a:ext cx="817159" cy="826504"/>
            </a:xfrm>
            <a:custGeom>
              <a:avLst/>
              <a:gdLst/>
              <a:ahLst/>
              <a:cxnLst/>
              <a:rect l="l" t="t" r="r" b="b"/>
              <a:pathLst>
                <a:path w="23261" h="23527" extrusionOk="0">
                  <a:moveTo>
                    <a:pt x="5056" y="1442"/>
                  </a:moveTo>
                  <a:cubicBezTo>
                    <a:pt x="2395" y="3046"/>
                    <a:pt x="316" y="7189"/>
                    <a:pt x="29" y="10375"/>
                  </a:cubicBezTo>
                  <a:cubicBezTo>
                    <a:pt x="-258" y="13561"/>
                    <a:pt x="1624" y="18390"/>
                    <a:pt x="3332" y="20558"/>
                  </a:cubicBezTo>
                  <a:cubicBezTo>
                    <a:pt x="5040" y="22726"/>
                    <a:pt x="8003" y="23075"/>
                    <a:pt x="10277" y="23381"/>
                  </a:cubicBezTo>
                  <a:cubicBezTo>
                    <a:pt x="12551" y="23687"/>
                    <a:pt x="14957" y="23581"/>
                    <a:pt x="16977" y="22396"/>
                  </a:cubicBezTo>
                  <a:cubicBezTo>
                    <a:pt x="18997" y="21211"/>
                    <a:pt x="21462" y="18533"/>
                    <a:pt x="22398" y="16272"/>
                  </a:cubicBezTo>
                  <a:cubicBezTo>
                    <a:pt x="23334" y="14011"/>
                    <a:pt x="23663" y="11419"/>
                    <a:pt x="22595" y="8832"/>
                  </a:cubicBezTo>
                  <a:cubicBezTo>
                    <a:pt x="21528" y="6245"/>
                    <a:pt x="18916" y="1984"/>
                    <a:pt x="15993" y="752"/>
                  </a:cubicBezTo>
                  <a:cubicBezTo>
                    <a:pt x="13070" y="-480"/>
                    <a:pt x="7717" y="-162"/>
                    <a:pt x="5056" y="1442"/>
                  </a:cubicBezTo>
                  <a:close/>
                </a:path>
              </a:pathLst>
            </a:custGeom>
            <a:noFill/>
            <a:ln w="19050" cap="flat" cmpd="sng">
              <a:solidFill>
                <a:schemeClr val="dk1"/>
              </a:solidFill>
              <a:prstDash val="solid"/>
              <a:round/>
              <a:headEnd type="none" w="med" len="med"/>
              <a:tailEnd type="none" w="med" len="med"/>
            </a:ln>
          </p:spPr>
        </p:sp>
      </p:grpSp>
      <p:grpSp>
        <p:nvGrpSpPr>
          <p:cNvPr id="1640" name="Google Shape;1640;p39"/>
          <p:cNvGrpSpPr/>
          <p:nvPr/>
        </p:nvGrpSpPr>
        <p:grpSpPr>
          <a:xfrm>
            <a:off x="3981252" y="4260934"/>
            <a:ext cx="864801" cy="879453"/>
            <a:chOff x="451814" y="2209625"/>
            <a:chExt cx="873890" cy="888696"/>
          </a:xfrm>
        </p:grpSpPr>
        <p:sp>
          <p:nvSpPr>
            <p:cNvPr id="1641" name="Google Shape;1641;p39"/>
            <p:cNvSpPr/>
            <p:nvPr/>
          </p:nvSpPr>
          <p:spPr>
            <a:xfrm>
              <a:off x="521051" y="2209625"/>
              <a:ext cx="804653" cy="794816"/>
            </a:xfrm>
            <a:custGeom>
              <a:avLst/>
              <a:gdLst/>
              <a:ahLst/>
              <a:cxnLst/>
              <a:rect l="l" t="t" r="r" b="b"/>
              <a:pathLst>
                <a:path w="22905" h="22625" extrusionOk="0">
                  <a:moveTo>
                    <a:pt x="4726" y="1614"/>
                  </a:moveTo>
                  <a:cubicBezTo>
                    <a:pt x="2123" y="3724"/>
                    <a:pt x="333" y="10400"/>
                    <a:pt x="46" y="13586"/>
                  </a:cubicBezTo>
                  <a:cubicBezTo>
                    <a:pt x="-241" y="16772"/>
                    <a:pt x="1130" y="19227"/>
                    <a:pt x="3002" y="20730"/>
                  </a:cubicBezTo>
                  <a:cubicBezTo>
                    <a:pt x="4874" y="22233"/>
                    <a:pt x="8906" y="22512"/>
                    <a:pt x="11279" y="22602"/>
                  </a:cubicBezTo>
                  <a:cubicBezTo>
                    <a:pt x="13652" y="22692"/>
                    <a:pt x="15442" y="22298"/>
                    <a:pt x="17240" y="21272"/>
                  </a:cubicBezTo>
                  <a:cubicBezTo>
                    <a:pt x="19038" y="20246"/>
                    <a:pt x="21231" y="18489"/>
                    <a:pt x="22068" y="16444"/>
                  </a:cubicBezTo>
                  <a:cubicBezTo>
                    <a:pt x="22906" y="14399"/>
                    <a:pt x="23333" y="11591"/>
                    <a:pt x="22265" y="9004"/>
                  </a:cubicBezTo>
                  <a:cubicBezTo>
                    <a:pt x="21198" y="6417"/>
                    <a:pt x="18586" y="2156"/>
                    <a:pt x="15663" y="924"/>
                  </a:cubicBezTo>
                  <a:cubicBezTo>
                    <a:pt x="12740" y="-308"/>
                    <a:pt x="7329" y="-496"/>
                    <a:pt x="4726" y="1614"/>
                  </a:cubicBezTo>
                  <a:close/>
                </a:path>
              </a:pathLst>
            </a:custGeom>
            <a:solidFill>
              <a:schemeClr val="accent3"/>
            </a:solidFill>
            <a:ln>
              <a:noFill/>
            </a:ln>
          </p:spPr>
        </p:sp>
        <p:sp>
          <p:nvSpPr>
            <p:cNvPr id="1642" name="Google Shape;1642;p39"/>
            <p:cNvSpPr/>
            <p:nvPr/>
          </p:nvSpPr>
          <p:spPr>
            <a:xfrm>
              <a:off x="451814" y="2303505"/>
              <a:ext cx="804653" cy="794816"/>
            </a:xfrm>
            <a:custGeom>
              <a:avLst/>
              <a:gdLst/>
              <a:ahLst/>
              <a:cxnLst/>
              <a:rect l="l" t="t" r="r" b="b"/>
              <a:pathLst>
                <a:path w="22905" h="22625" extrusionOk="0">
                  <a:moveTo>
                    <a:pt x="4726" y="1614"/>
                  </a:moveTo>
                  <a:cubicBezTo>
                    <a:pt x="2123" y="3724"/>
                    <a:pt x="333" y="10400"/>
                    <a:pt x="46" y="13586"/>
                  </a:cubicBezTo>
                  <a:cubicBezTo>
                    <a:pt x="-241" y="16772"/>
                    <a:pt x="1130" y="19227"/>
                    <a:pt x="3002" y="20730"/>
                  </a:cubicBezTo>
                  <a:cubicBezTo>
                    <a:pt x="4874" y="22233"/>
                    <a:pt x="8906" y="22512"/>
                    <a:pt x="11279" y="22602"/>
                  </a:cubicBezTo>
                  <a:cubicBezTo>
                    <a:pt x="13652" y="22692"/>
                    <a:pt x="15442" y="22298"/>
                    <a:pt x="17240" y="21272"/>
                  </a:cubicBezTo>
                  <a:cubicBezTo>
                    <a:pt x="19038" y="20246"/>
                    <a:pt x="21231" y="18489"/>
                    <a:pt x="22068" y="16444"/>
                  </a:cubicBezTo>
                  <a:cubicBezTo>
                    <a:pt x="22906" y="14399"/>
                    <a:pt x="23333" y="11591"/>
                    <a:pt x="22265" y="9004"/>
                  </a:cubicBezTo>
                  <a:cubicBezTo>
                    <a:pt x="21198" y="6417"/>
                    <a:pt x="18586" y="2156"/>
                    <a:pt x="15663" y="924"/>
                  </a:cubicBezTo>
                  <a:cubicBezTo>
                    <a:pt x="12740" y="-308"/>
                    <a:pt x="7329" y="-496"/>
                    <a:pt x="4726" y="1614"/>
                  </a:cubicBezTo>
                  <a:close/>
                </a:path>
              </a:pathLst>
            </a:custGeom>
            <a:noFill/>
            <a:ln w="19050" cap="flat" cmpd="sng">
              <a:solidFill>
                <a:schemeClr val="dk1"/>
              </a:solidFill>
              <a:prstDash val="solid"/>
              <a:round/>
              <a:headEnd type="none" w="med" len="med"/>
              <a:tailEnd type="none" w="med" len="med"/>
            </a:ln>
          </p:spPr>
        </p:sp>
      </p:grpSp>
      <p:sp>
        <p:nvSpPr>
          <p:cNvPr id="1646" name="Google Shape;1646;p39"/>
          <p:cNvSpPr txBox="1">
            <a:spLocks noGrp="1"/>
          </p:cNvSpPr>
          <p:nvPr>
            <p:ph type="title" idx="2"/>
          </p:nvPr>
        </p:nvSpPr>
        <p:spPr>
          <a:xfrm>
            <a:off x="275474" y="124607"/>
            <a:ext cx="7966289" cy="862000"/>
          </a:xfrm>
          <a:prstGeom prst="rect">
            <a:avLst/>
          </a:prstGeom>
        </p:spPr>
        <p:txBody>
          <a:bodyPr spcFirstLastPara="1" vert="horz" wrap="square" lIns="121900" tIns="121900" rIns="121900" bIns="121900" rtlCol="0" anchor="t" anchorCtr="0">
            <a:noAutofit/>
          </a:bodyPr>
          <a:lstStyle/>
          <a:p>
            <a:pPr lvl="0"/>
            <a:r>
              <a:rPr lang="en-US" sz="3733" b="1">
                <a:latin typeface="UVN Thoi Nay Nang" panose="02020903060505020304" pitchFamily="18" charset="0"/>
              </a:rPr>
              <a:t>1. Đô thị và sự hình thành các nền văn minh cổ đại</a:t>
            </a:r>
            <a:endParaRPr sz="3733">
              <a:latin typeface="UVN Thoi Nay Nang" panose="02020903060505020304" pitchFamily="18" charset="0"/>
            </a:endParaRPr>
          </a:p>
        </p:txBody>
      </p:sp>
      <p:sp>
        <p:nvSpPr>
          <p:cNvPr id="1648" name="Google Shape;1648;p39"/>
          <p:cNvSpPr txBox="1">
            <a:spLocks noGrp="1"/>
          </p:cNvSpPr>
          <p:nvPr>
            <p:ph type="subTitle" idx="1"/>
          </p:nvPr>
        </p:nvSpPr>
        <p:spPr>
          <a:xfrm>
            <a:off x="1055933" y="3010967"/>
            <a:ext cx="3459623" cy="749600"/>
          </a:xfrm>
          <a:prstGeom prst="rect">
            <a:avLst/>
          </a:prstGeom>
        </p:spPr>
        <p:txBody>
          <a:bodyPr spcFirstLastPara="1" vert="horz" wrap="square" lIns="0" tIns="121900" rIns="121900" bIns="121900" rtlCol="0" anchor="t" anchorCtr="0">
            <a:noAutofit/>
          </a:bodyPr>
          <a:lstStyle/>
          <a:p>
            <a:pPr marL="0" indent="0"/>
            <a:r>
              <a:rPr lang="en-US"/>
              <a:t>Tìm hiểu về điều kiện địa lí và lịch sử hình thành các đô thị cổ ở phương Đông?</a:t>
            </a:r>
            <a:endParaRPr/>
          </a:p>
        </p:txBody>
      </p:sp>
      <p:sp>
        <p:nvSpPr>
          <p:cNvPr id="1649" name="Google Shape;1649;p39"/>
          <p:cNvSpPr txBox="1">
            <a:spLocks noGrp="1"/>
          </p:cNvSpPr>
          <p:nvPr>
            <p:ph type="subTitle" idx="5"/>
          </p:nvPr>
        </p:nvSpPr>
        <p:spPr>
          <a:xfrm>
            <a:off x="2763852" y="5545871"/>
            <a:ext cx="3459621" cy="749600"/>
          </a:xfrm>
          <a:prstGeom prst="rect">
            <a:avLst/>
          </a:prstGeom>
        </p:spPr>
        <p:txBody>
          <a:bodyPr spcFirstLastPara="1" vert="horz" wrap="square" lIns="0" tIns="121900" rIns="121900" bIns="121900" rtlCol="0" anchor="t" anchorCtr="0">
            <a:noAutofit/>
          </a:bodyPr>
          <a:lstStyle/>
          <a:p>
            <a:pPr marL="0" indent="0"/>
            <a:r>
              <a:rPr lang="en-US"/>
              <a:t>Tìm hiểu về điều kiện địa lí và lịch sử hình thành các đô thị cổ ở phương Tây?</a:t>
            </a:r>
            <a:endParaRPr/>
          </a:p>
        </p:txBody>
      </p:sp>
      <p:sp>
        <p:nvSpPr>
          <p:cNvPr id="1651" name="Google Shape;1651;p39"/>
          <p:cNvSpPr txBox="1">
            <a:spLocks noGrp="1"/>
          </p:cNvSpPr>
          <p:nvPr>
            <p:ph type="title"/>
          </p:nvPr>
        </p:nvSpPr>
        <p:spPr>
          <a:xfrm>
            <a:off x="8823400" y="4302315"/>
            <a:ext cx="1172000" cy="535600"/>
          </a:xfrm>
          <a:prstGeom prst="rect">
            <a:avLst/>
          </a:prstGeom>
        </p:spPr>
        <p:txBody>
          <a:bodyPr spcFirstLastPara="1" vert="horz" wrap="square" lIns="121900" tIns="121900" rIns="121900" bIns="121900" rtlCol="0" anchor="t" anchorCtr="0">
            <a:noAutofit/>
          </a:bodyPr>
          <a:lstStyle/>
          <a:p>
            <a:pPr algn="ctr"/>
            <a:r>
              <a:rPr lang="en"/>
              <a:t>04</a:t>
            </a:r>
            <a:endParaRPr/>
          </a:p>
        </p:txBody>
      </p:sp>
      <p:sp>
        <p:nvSpPr>
          <p:cNvPr id="1652" name="Google Shape;1652;p39"/>
          <p:cNvSpPr txBox="1">
            <a:spLocks noGrp="1"/>
          </p:cNvSpPr>
          <p:nvPr>
            <p:ph type="title" idx="3"/>
          </p:nvPr>
        </p:nvSpPr>
        <p:spPr>
          <a:xfrm>
            <a:off x="1478133" y="2659668"/>
            <a:ext cx="2455200" cy="535600"/>
          </a:xfrm>
          <a:prstGeom prst="rect">
            <a:avLst/>
          </a:prstGeom>
        </p:spPr>
        <p:txBody>
          <a:bodyPr spcFirstLastPara="1" vert="horz" wrap="square" lIns="0" tIns="0" rIns="0" bIns="0" rtlCol="0" anchor="t" anchorCtr="0">
            <a:noAutofit/>
          </a:bodyPr>
          <a:lstStyle/>
          <a:p>
            <a:r>
              <a:rPr lang="en-US"/>
              <a:t>Nhóm 1</a:t>
            </a:r>
            <a:endParaRPr/>
          </a:p>
        </p:txBody>
      </p:sp>
      <p:sp>
        <p:nvSpPr>
          <p:cNvPr id="1654" name="Google Shape;1654;p39"/>
          <p:cNvSpPr txBox="1">
            <a:spLocks noGrp="1"/>
          </p:cNvSpPr>
          <p:nvPr>
            <p:ph type="title" idx="4"/>
          </p:nvPr>
        </p:nvSpPr>
        <p:spPr>
          <a:xfrm>
            <a:off x="3186052" y="5203839"/>
            <a:ext cx="2455200" cy="535600"/>
          </a:xfrm>
          <a:prstGeom prst="rect">
            <a:avLst/>
          </a:prstGeom>
        </p:spPr>
        <p:txBody>
          <a:bodyPr spcFirstLastPara="1" vert="horz" wrap="square" lIns="0" tIns="0" rIns="0" bIns="0" rtlCol="0" anchor="t" anchorCtr="0">
            <a:noAutofit/>
          </a:bodyPr>
          <a:lstStyle/>
          <a:p>
            <a:r>
              <a:rPr lang="en-US"/>
              <a:t>Nhóm 3</a:t>
            </a:r>
            <a:endParaRPr/>
          </a:p>
        </p:txBody>
      </p:sp>
      <p:sp>
        <p:nvSpPr>
          <p:cNvPr id="1656" name="Google Shape;1656;p39"/>
          <p:cNvSpPr txBox="1">
            <a:spLocks noGrp="1"/>
          </p:cNvSpPr>
          <p:nvPr>
            <p:ph type="title" idx="8"/>
          </p:nvPr>
        </p:nvSpPr>
        <p:spPr>
          <a:xfrm>
            <a:off x="5786563" y="2698340"/>
            <a:ext cx="2455200" cy="535600"/>
          </a:xfrm>
          <a:prstGeom prst="rect">
            <a:avLst/>
          </a:prstGeom>
        </p:spPr>
        <p:txBody>
          <a:bodyPr spcFirstLastPara="1" vert="horz" wrap="square" lIns="0" tIns="0" rIns="0" bIns="0" rtlCol="0" anchor="t" anchorCtr="0">
            <a:noAutofit/>
          </a:bodyPr>
          <a:lstStyle/>
          <a:p>
            <a:r>
              <a:rPr lang="en-US"/>
              <a:t>Nhóm 2</a:t>
            </a:r>
            <a:endParaRPr/>
          </a:p>
        </p:txBody>
      </p:sp>
      <p:sp>
        <p:nvSpPr>
          <p:cNvPr id="1657" name="Google Shape;1657;p39"/>
          <p:cNvSpPr txBox="1">
            <a:spLocks noGrp="1"/>
          </p:cNvSpPr>
          <p:nvPr>
            <p:ph type="subTitle" idx="9"/>
          </p:nvPr>
        </p:nvSpPr>
        <p:spPr>
          <a:xfrm>
            <a:off x="5364363" y="3040372"/>
            <a:ext cx="3600973" cy="749600"/>
          </a:xfrm>
          <a:prstGeom prst="rect">
            <a:avLst/>
          </a:prstGeom>
        </p:spPr>
        <p:txBody>
          <a:bodyPr spcFirstLastPara="1" vert="horz" wrap="square" lIns="121900" tIns="121900" rIns="121900" bIns="121900" rtlCol="0" anchor="t" anchorCtr="0">
            <a:noAutofit/>
          </a:bodyPr>
          <a:lstStyle/>
          <a:p>
            <a:pPr marL="0" indent="0"/>
            <a:r>
              <a:rPr lang="en-US"/>
              <a:t>Tìm hiểu mối quan hệ giữa đô thị cổ và nền văn minh cổ đại phương Đông?</a:t>
            </a:r>
            <a:endParaRPr/>
          </a:p>
        </p:txBody>
      </p:sp>
      <p:sp>
        <p:nvSpPr>
          <p:cNvPr id="1658" name="Google Shape;1658;p39"/>
          <p:cNvSpPr txBox="1">
            <a:spLocks noGrp="1"/>
          </p:cNvSpPr>
          <p:nvPr>
            <p:ph type="title" idx="13"/>
          </p:nvPr>
        </p:nvSpPr>
        <p:spPr>
          <a:xfrm>
            <a:off x="8181800" y="5213840"/>
            <a:ext cx="2455200" cy="535600"/>
          </a:xfrm>
          <a:prstGeom prst="rect">
            <a:avLst/>
          </a:prstGeom>
        </p:spPr>
        <p:txBody>
          <a:bodyPr spcFirstLastPara="1" vert="horz" wrap="square" lIns="0" tIns="0" rIns="0" bIns="0" rtlCol="0" anchor="t" anchorCtr="0">
            <a:noAutofit/>
          </a:bodyPr>
          <a:lstStyle/>
          <a:p>
            <a:r>
              <a:rPr lang="en-US"/>
              <a:t>Nhóm 4</a:t>
            </a:r>
            <a:endParaRPr/>
          </a:p>
        </p:txBody>
      </p:sp>
      <p:sp>
        <p:nvSpPr>
          <p:cNvPr id="1659" name="Google Shape;1659;p39"/>
          <p:cNvSpPr txBox="1">
            <a:spLocks noGrp="1"/>
          </p:cNvSpPr>
          <p:nvPr>
            <p:ph type="subTitle" idx="14"/>
          </p:nvPr>
        </p:nvSpPr>
        <p:spPr>
          <a:xfrm>
            <a:off x="7488437" y="5649064"/>
            <a:ext cx="3570763" cy="749600"/>
          </a:xfrm>
          <a:prstGeom prst="rect">
            <a:avLst/>
          </a:prstGeom>
        </p:spPr>
        <p:txBody>
          <a:bodyPr spcFirstLastPara="1" vert="horz" wrap="square" lIns="121900" tIns="121900" rIns="121900" bIns="121900" rtlCol="0" anchor="t" anchorCtr="0">
            <a:noAutofit/>
          </a:bodyPr>
          <a:lstStyle/>
          <a:p>
            <a:pPr marL="0" indent="0"/>
            <a:r>
              <a:rPr lang="en-US"/>
              <a:t>Tìm hiểu mối quan hệ giữa đô thị cổ và nền văn minh cổ đại phương Tây?</a:t>
            </a:r>
            <a:endParaRPr/>
          </a:p>
        </p:txBody>
      </p:sp>
      <p:sp>
        <p:nvSpPr>
          <p:cNvPr id="1662" name="Google Shape;1662;p39"/>
          <p:cNvSpPr txBox="1">
            <a:spLocks noGrp="1"/>
          </p:cNvSpPr>
          <p:nvPr>
            <p:ph type="title" idx="19"/>
          </p:nvPr>
        </p:nvSpPr>
        <p:spPr>
          <a:xfrm>
            <a:off x="2119733" y="1842509"/>
            <a:ext cx="1172000" cy="535600"/>
          </a:xfrm>
          <a:prstGeom prst="rect">
            <a:avLst/>
          </a:prstGeom>
        </p:spPr>
        <p:txBody>
          <a:bodyPr spcFirstLastPara="1" vert="horz" wrap="square" lIns="121900" tIns="121900" rIns="121900" bIns="121900" rtlCol="0" anchor="t" anchorCtr="0">
            <a:noAutofit/>
          </a:bodyPr>
          <a:lstStyle/>
          <a:p>
            <a:pPr algn="ctr"/>
            <a:r>
              <a:rPr lang="en"/>
              <a:t>01</a:t>
            </a:r>
            <a:endParaRPr/>
          </a:p>
        </p:txBody>
      </p:sp>
      <p:sp>
        <p:nvSpPr>
          <p:cNvPr id="1663" name="Google Shape;1663;p39"/>
          <p:cNvSpPr txBox="1">
            <a:spLocks noGrp="1"/>
          </p:cNvSpPr>
          <p:nvPr>
            <p:ph type="title" idx="20"/>
          </p:nvPr>
        </p:nvSpPr>
        <p:spPr>
          <a:xfrm>
            <a:off x="6428163" y="1871915"/>
            <a:ext cx="1172000" cy="535600"/>
          </a:xfrm>
          <a:prstGeom prst="rect">
            <a:avLst/>
          </a:prstGeom>
        </p:spPr>
        <p:txBody>
          <a:bodyPr spcFirstLastPara="1" vert="horz" wrap="square" lIns="121900" tIns="121900" rIns="121900" bIns="121900" rtlCol="0" anchor="t" anchorCtr="0">
            <a:noAutofit/>
          </a:bodyPr>
          <a:lstStyle/>
          <a:p>
            <a:pPr algn="ctr"/>
            <a:r>
              <a:rPr lang="en"/>
              <a:t>02</a:t>
            </a:r>
            <a:endParaRPr/>
          </a:p>
        </p:txBody>
      </p:sp>
      <p:sp>
        <p:nvSpPr>
          <p:cNvPr id="1664" name="Google Shape;1664;p39"/>
          <p:cNvSpPr txBox="1">
            <a:spLocks noGrp="1"/>
          </p:cNvSpPr>
          <p:nvPr>
            <p:ph type="title" idx="21"/>
          </p:nvPr>
        </p:nvSpPr>
        <p:spPr>
          <a:xfrm>
            <a:off x="3827652" y="4377413"/>
            <a:ext cx="1172000" cy="535600"/>
          </a:xfrm>
          <a:prstGeom prst="rect">
            <a:avLst/>
          </a:prstGeom>
        </p:spPr>
        <p:txBody>
          <a:bodyPr spcFirstLastPara="1" vert="horz" wrap="square" lIns="121900" tIns="121900" rIns="121900" bIns="121900" rtlCol="0" anchor="t" anchorCtr="0">
            <a:noAutofit/>
          </a:bodyPr>
          <a:lstStyle/>
          <a:p>
            <a:pPr algn="ctr"/>
            <a:r>
              <a:rPr lang="en"/>
              <a:t>03</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BB4D5C9C-C874-406C-B275-E84A0F3BC460}"/>
              </a:ext>
            </a:extLst>
          </p:cNvPr>
          <p:cNvSpPr/>
          <p:nvPr/>
        </p:nvSpPr>
        <p:spPr>
          <a:xfrm>
            <a:off x="849086" y="365760"/>
            <a:ext cx="10371908" cy="6215793"/>
          </a:xfrm>
          <a:prstGeom prst="roundRect">
            <a:avLst/>
          </a:prstGeom>
          <a:solidFill>
            <a:srgbClr val="78A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15164206-FAD1-4B05-97CB-E7EC479B7061}"/>
              </a:ext>
            </a:extLst>
          </p:cNvPr>
          <p:cNvSpPr txBox="1"/>
          <p:nvPr/>
        </p:nvSpPr>
        <p:spPr>
          <a:xfrm>
            <a:off x="4564027" y="431890"/>
            <a:ext cx="4136102" cy="630942"/>
          </a:xfrm>
          <a:prstGeom prst="rect">
            <a:avLst/>
          </a:prstGeom>
          <a:noFill/>
        </p:spPr>
        <p:txBody>
          <a:bodyPr wrap="square" rtlCol="0">
            <a:spAutoFit/>
          </a:bodyPr>
          <a:lstStyle/>
          <a:p>
            <a:r>
              <a:rPr lang="en-US" sz="3500">
                <a:solidFill>
                  <a:srgbClr val="FFF3DC"/>
                </a:solidFill>
                <a:latin typeface="Pacifico" panose="00000500000000000000" pitchFamily="2" charset="0"/>
              </a:rPr>
              <a:t>Hoạt động nhóm</a:t>
            </a:r>
            <a:endParaRPr lang="en-US" sz="3500" dirty="0">
              <a:solidFill>
                <a:srgbClr val="FFF3DC"/>
              </a:solidFill>
              <a:latin typeface="Pacifico" panose="00000500000000000000" pitchFamily="2" charset="0"/>
            </a:endParaRPr>
          </a:p>
        </p:txBody>
      </p:sp>
      <p:sp>
        <p:nvSpPr>
          <p:cNvPr id="9" name="Freeform: Shape 8">
            <a:extLst>
              <a:ext uri="{FF2B5EF4-FFF2-40B4-BE49-F238E27FC236}">
                <a16:creationId xmlns:a16="http://schemas.microsoft.com/office/drawing/2014/main" id="{102846BF-7606-4C49-92B3-CD754FE970EC}"/>
              </a:ext>
            </a:extLst>
          </p:cNvPr>
          <p:cNvSpPr/>
          <p:nvPr/>
        </p:nvSpPr>
        <p:spPr>
          <a:xfrm>
            <a:off x="849086" y="1580948"/>
            <a:ext cx="10371908" cy="927463"/>
          </a:xfrm>
          <a:custGeom>
            <a:avLst/>
            <a:gdLst>
              <a:gd name="connsiteX0" fmla="*/ 0 w 10371908"/>
              <a:gd name="connsiteY0" fmla="*/ 587828 h 927463"/>
              <a:gd name="connsiteX1" fmla="*/ 78377 w 10371908"/>
              <a:gd name="connsiteY1" fmla="*/ 535577 h 927463"/>
              <a:gd name="connsiteX2" fmla="*/ 457200 w 10371908"/>
              <a:gd name="connsiteY2" fmla="*/ 248194 h 927463"/>
              <a:gd name="connsiteX3" fmla="*/ 1371600 w 10371908"/>
              <a:gd name="connsiteY3" fmla="*/ 0 h 927463"/>
              <a:gd name="connsiteX4" fmla="*/ 1854925 w 10371908"/>
              <a:gd name="connsiteY4" fmla="*/ 65314 h 927463"/>
              <a:gd name="connsiteX5" fmla="*/ 2390503 w 10371908"/>
              <a:gd name="connsiteY5" fmla="*/ 365760 h 927463"/>
              <a:gd name="connsiteX6" fmla="*/ 2547257 w 10371908"/>
              <a:gd name="connsiteY6" fmla="*/ 457200 h 927463"/>
              <a:gd name="connsiteX7" fmla="*/ 2704011 w 10371908"/>
              <a:gd name="connsiteY7" fmla="*/ 561703 h 927463"/>
              <a:gd name="connsiteX8" fmla="*/ 3200400 w 10371908"/>
              <a:gd name="connsiteY8" fmla="*/ 770708 h 927463"/>
              <a:gd name="connsiteX9" fmla="*/ 3788228 w 10371908"/>
              <a:gd name="connsiteY9" fmla="*/ 757646 h 927463"/>
              <a:gd name="connsiteX10" fmla="*/ 4127863 w 10371908"/>
              <a:gd name="connsiteY10" fmla="*/ 613954 h 927463"/>
              <a:gd name="connsiteX11" fmla="*/ 4349931 w 10371908"/>
              <a:gd name="connsiteY11" fmla="*/ 522514 h 927463"/>
              <a:gd name="connsiteX12" fmla="*/ 4532811 w 10371908"/>
              <a:gd name="connsiteY12" fmla="*/ 444137 h 927463"/>
              <a:gd name="connsiteX13" fmla="*/ 4781005 w 10371908"/>
              <a:gd name="connsiteY13" fmla="*/ 365760 h 927463"/>
              <a:gd name="connsiteX14" fmla="*/ 5212080 w 10371908"/>
              <a:gd name="connsiteY14" fmla="*/ 300446 h 927463"/>
              <a:gd name="connsiteX15" fmla="*/ 5760720 w 10371908"/>
              <a:gd name="connsiteY15" fmla="*/ 313508 h 927463"/>
              <a:gd name="connsiteX16" fmla="*/ 6217920 w 10371908"/>
              <a:gd name="connsiteY16" fmla="*/ 470263 h 927463"/>
              <a:gd name="connsiteX17" fmla="*/ 6309360 w 10371908"/>
              <a:gd name="connsiteY17" fmla="*/ 535577 h 927463"/>
              <a:gd name="connsiteX18" fmla="*/ 6622868 w 10371908"/>
              <a:gd name="connsiteY18" fmla="*/ 731520 h 927463"/>
              <a:gd name="connsiteX19" fmla="*/ 6779623 w 10371908"/>
              <a:gd name="connsiteY19" fmla="*/ 822960 h 927463"/>
              <a:gd name="connsiteX20" fmla="*/ 6975565 w 10371908"/>
              <a:gd name="connsiteY20" fmla="*/ 888274 h 927463"/>
              <a:gd name="connsiteX21" fmla="*/ 7210697 w 10371908"/>
              <a:gd name="connsiteY21" fmla="*/ 927463 h 927463"/>
              <a:gd name="connsiteX22" fmla="*/ 7811588 w 10371908"/>
              <a:gd name="connsiteY22" fmla="*/ 757646 h 927463"/>
              <a:gd name="connsiteX23" fmla="*/ 7981405 w 10371908"/>
              <a:gd name="connsiteY23" fmla="*/ 666206 h 927463"/>
              <a:gd name="connsiteX24" fmla="*/ 8151223 w 10371908"/>
              <a:gd name="connsiteY24" fmla="*/ 613954 h 927463"/>
              <a:gd name="connsiteX25" fmla="*/ 8360228 w 10371908"/>
              <a:gd name="connsiteY25" fmla="*/ 535577 h 927463"/>
              <a:gd name="connsiteX26" fmla="*/ 8634548 w 10371908"/>
              <a:gd name="connsiteY26" fmla="*/ 431074 h 927463"/>
              <a:gd name="connsiteX27" fmla="*/ 8752114 w 10371908"/>
              <a:gd name="connsiteY27" fmla="*/ 391886 h 927463"/>
              <a:gd name="connsiteX28" fmla="*/ 8934994 w 10371908"/>
              <a:gd name="connsiteY28" fmla="*/ 378823 h 927463"/>
              <a:gd name="connsiteX29" fmla="*/ 9287691 w 10371908"/>
              <a:gd name="connsiteY29" fmla="*/ 404948 h 927463"/>
              <a:gd name="connsiteX30" fmla="*/ 9483634 w 10371908"/>
              <a:gd name="connsiteY30" fmla="*/ 457200 h 927463"/>
              <a:gd name="connsiteX31" fmla="*/ 9627325 w 10371908"/>
              <a:gd name="connsiteY31" fmla="*/ 522514 h 927463"/>
              <a:gd name="connsiteX32" fmla="*/ 9666514 w 10371908"/>
              <a:gd name="connsiteY32" fmla="*/ 535577 h 927463"/>
              <a:gd name="connsiteX33" fmla="*/ 9980023 w 10371908"/>
              <a:gd name="connsiteY33" fmla="*/ 587828 h 927463"/>
              <a:gd name="connsiteX34" fmla="*/ 10228217 w 10371908"/>
              <a:gd name="connsiteY34" fmla="*/ 574766 h 927463"/>
              <a:gd name="connsiteX35" fmla="*/ 10358845 w 10371908"/>
              <a:gd name="connsiteY35" fmla="*/ 509451 h 927463"/>
              <a:gd name="connsiteX36" fmla="*/ 10371908 w 10371908"/>
              <a:gd name="connsiteY36" fmla="*/ 496388 h 927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371908" h="927463">
                <a:moveTo>
                  <a:pt x="0" y="587828"/>
                </a:moveTo>
                <a:cubicBezTo>
                  <a:pt x="26126" y="570411"/>
                  <a:pt x="54075" y="555460"/>
                  <a:pt x="78377" y="535577"/>
                </a:cubicBezTo>
                <a:cubicBezTo>
                  <a:pt x="207811" y="429676"/>
                  <a:pt x="301586" y="314521"/>
                  <a:pt x="457200" y="248194"/>
                </a:cubicBezTo>
                <a:cubicBezTo>
                  <a:pt x="1077565" y="-16224"/>
                  <a:pt x="902659" y="21316"/>
                  <a:pt x="1371600" y="0"/>
                </a:cubicBezTo>
                <a:cubicBezTo>
                  <a:pt x="1532708" y="21771"/>
                  <a:pt x="1696224" y="30047"/>
                  <a:pt x="1854925" y="65314"/>
                </a:cubicBezTo>
                <a:cubicBezTo>
                  <a:pt x="2055433" y="109871"/>
                  <a:pt x="2226425" y="260932"/>
                  <a:pt x="2390503" y="365760"/>
                </a:cubicBezTo>
                <a:cubicBezTo>
                  <a:pt x="2441479" y="398328"/>
                  <a:pt x="2496925" y="423645"/>
                  <a:pt x="2547257" y="457200"/>
                </a:cubicBezTo>
                <a:cubicBezTo>
                  <a:pt x="2599508" y="492034"/>
                  <a:pt x="2648553" y="532241"/>
                  <a:pt x="2704011" y="561703"/>
                </a:cubicBezTo>
                <a:cubicBezTo>
                  <a:pt x="2849076" y="638769"/>
                  <a:pt x="3046116" y="710709"/>
                  <a:pt x="3200400" y="770708"/>
                </a:cubicBezTo>
                <a:cubicBezTo>
                  <a:pt x="3396343" y="766354"/>
                  <a:pt x="3594978" y="790308"/>
                  <a:pt x="3788228" y="757646"/>
                </a:cubicBezTo>
                <a:cubicBezTo>
                  <a:pt x="3909436" y="737160"/>
                  <a:pt x="4014470" y="661421"/>
                  <a:pt x="4127863" y="613954"/>
                </a:cubicBezTo>
                <a:lnTo>
                  <a:pt x="4349931" y="522514"/>
                </a:lnTo>
                <a:cubicBezTo>
                  <a:pt x="4411093" y="496865"/>
                  <a:pt x="4469567" y="464109"/>
                  <a:pt x="4532811" y="444137"/>
                </a:cubicBezTo>
                <a:cubicBezTo>
                  <a:pt x="4615542" y="418011"/>
                  <a:pt x="4696837" y="386802"/>
                  <a:pt x="4781005" y="365760"/>
                </a:cubicBezTo>
                <a:cubicBezTo>
                  <a:pt x="4900924" y="335780"/>
                  <a:pt x="5088486" y="315895"/>
                  <a:pt x="5212080" y="300446"/>
                </a:cubicBezTo>
                <a:lnTo>
                  <a:pt x="5760720" y="313508"/>
                </a:lnTo>
                <a:cubicBezTo>
                  <a:pt x="5866331" y="325243"/>
                  <a:pt x="6109762" y="413609"/>
                  <a:pt x="6217920" y="470263"/>
                </a:cubicBezTo>
                <a:cubicBezTo>
                  <a:pt x="6251101" y="487643"/>
                  <a:pt x="6277885" y="515271"/>
                  <a:pt x="6309360" y="535577"/>
                </a:cubicBezTo>
                <a:cubicBezTo>
                  <a:pt x="6412914" y="602386"/>
                  <a:pt x="6517714" y="667259"/>
                  <a:pt x="6622868" y="731520"/>
                </a:cubicBezTo>
                <a:cubicBezTo>
                  <a:pt x="6674485" y="763063"/>
                  <a:pt x="6722235" y="803831"/>
                  <a:pt x="6779623" y="822960"/>
                </a:cubicBezTo>
                <a:cubicBezTo>
                  <a:pt x="6844937" y="844731"/>
                  <a:pt x="6909472" y="868997"/>
                  <a:pt x="6975565" y="888274"/>
                </a:cubicBezTo>
                <a:cubicBezTo>
                  <a:pt x="7071601" y="916285"/>
                  <a:pt x="7112184" y="916517"/>
                  <a:pt x="7210697" y="927463"/>
                </a:cubicBezTo>
                <a:cubicBezTo>
                  <a:pt x="7428877" y="888960"/>
                  <a:pt x="7602357" y="870309"/>
                  <a:pt x="7811588" y="757646"/>
                </a:cubicBezTo>
                <a:cubicBezTo>
                  <a:pt x="7868194" y="727166"/>
                  <a:pt x="7922196" y="691256"/>
                  <a:pt x="7981405" y="666206"/>
                </a:cubicBezTo>
                <a:cubicBezTo>
                  <a:pt x="8035949" y="643130"/>
                  <a:pt x="8095233" y="633261"/>
                  <a:pt x="8151223" y="613954"/>
                </a:cubicBezTo>
                <a:cubicBezTo>
                  <a:pt x="8221564" y="589698"/>
                  <a:pt x="8291703" y="564568"/>
                  <a:pt x="8360228" y="535577"/>
                </a:cubicBezTo>
                <a:cubicBezTo>
                  <a:pt x="8686076" y="397718"/>
                  <a:pt x="8290090" y="534411"/>
                  <a:pt x="8634548" y="431074"/>
                </a:cubicBezTo>
                <a:cubicBezTo>
                  <a:pt x="8674114" y="419204"/>
                  <a:pt x="8711416" y="398964"/>
                  <a:pt x="8752114" y="391886"/>
                </a:cubicBezTo>
                <a:cubicBezTo>
                  <a:pt x="8812326" y="381415"/>
                  <a:pt x="8874034" y="383177"/>
                  <a:pt x="8934994" y="378823"/>
                </a:cubicBezTo>
                <a:cubicBezTo>
                  <a:pt x="9052560" y="387531"/>
                  <a:pt x="9170988" y="388276"/>
                  <a:pt x="9287691" y="404948"/>
                </a:cubicBezTo>
                <a:cubicBezTo>
                  <a:pt x="9354608" y="414508"/>
                  <a:pt x="9419756" y="435088"/>
                  <a:pt x="9483634" y="457200"/>
                </a:cubicBezTo>
                <a:cubicBezTo>
                  <a:pt x="9533352" y="474410"/>
                  <a:pt x="9578966" y="501789"/>
                  <a:pt x="9627325" y="522514"/>
                </a:cubicBezTo>
                <a:cubicBezTo>
                  <a:pt x="9639981" y="527938"/>
                  <a:pt x="9652954" y="533184"/>
                  <a:pt x="9666514" y="535577"/>
                </a:cubicBezTo>
                <a:cubicBezTo>
                  <a:pt x="10217515" y="632813"/>
                  <a:pt x="9555254" y="502877"/>
                  <a:pt x="9980023" y="587828"/>
                </a:cubicBezTo>
                <a:cubicBezTo>
                  <a:pt x="10062754" y="583474"/>
                  <a:pt x="10146335" y="587363"/>
                  <a:pt x="10228217" y="574766"/>
                </a:cubicBezTo>
                <a:cubicBezTo>
                  <a:pt x="10265583" y="569017"/>
                  <a:pt x="10324497" y="535212"/>
                  <a:pt x="10358845" y="509451"/>
                </a:cubicBezTo>
                <a:cubicBezTo>
                  <a:pt x="10363771" y="505756"/>
                  <a:pt x="10367554" y="500742"/>
                  <a:pt x="10371908" y="496388"/>
                </a:cubicBezTo>
              </a:path>
            </a:pathLst>
          </a:custGeom>
          <a:noFill/>
          <a:ln w="28575">
            <a:solidFill>
              <a:srgbClr val="E5D4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D122BE8A-19BE-41B2-B119-1F3F4EFC14F2}"/>
              </a:ext>
            </a:extLst>
          </p:cNvPr>
          <p:cNvSpPr/>
          <p:nvPr/>
        </p:nvSpPr>
        <p:spPr>
          <a:xfrm>
            <a:off x="1593668" y="1241656"/>
            <a:ext cx="744582" cy="744582"/>
          </a:xfrm>
          <a:prstGeom prst="ellipse">
            <a:avLst/>
          </a:prstGeom>
          <a:solidFill>
            <a:srgbClr val="FFF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78AC92"/>
                </a:solidFill>
                <a:latin typeface="Pacifico" panose="00000500000000000000" pitchFamily="2" charset="0"/>
              </a:rPr>
              <a:t>1</a:t>
            </a:r>
          </a:p>
        </p:txBody>
      </p:sp>
      <p:sp>
        <p:nvSpPr>
          <p:cNvPr id="36" name="Oval 35">
            <a:extLst>
              <a:ext uri="{FF2B5EF4-FFF2-40B4-BE49-F238E27FC236}">
                <a16:creationId xmlns:a16="http://schemas.microsoft.com/office/drawing/2014/main" id="{BD520704-6838-405A-9C1C-45DC8A452A80}"/>
              </a:ext>
            </a:extLst>
          </p:cNvPr>
          <p:cNvSpPr/>
          <p:nvPr/>
        </p:nvSpPr>
        <p:spPr>
          <a:xfrm>
            <a:off x="3600994" y="1834610"/>
            <a:ext cx="744582" cy="744582"/>
          </a:xfrm>
          <a:prstGeom prst="ellipse">
            <a:avLst/>
          </a:prstGeom>
          <a:solidFill>
            <a:srgbClr val="FFF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78AC92"/>
                </a:solidFill>
                <a:latin typeface="Pacifico" panose="00000500000000000000" pitchFamily="2" charset="0"/>
              </a:rPr>
              <a:t>2</a:t>
            </a:r>
          </a:p>
        </p:txBody>
      </p:sp>
      <p:sp>
        <p:nvSpPr>
          <p:cNvPr id="37" name="Oval 36">
            <a:extLst>
              <a:ext uri="{FF2B5EF4-FFF2-40B4-BE49-F238E27FC236}">
                <a16:creationId xmlns:a16="http://schemas.microsoft.com/office/drawing/2014/main" id="{828707FD-5444-48D7-ABBD-6B8478A09217}"/>
              </a:ext>
            </a:extLst>
          </p:cNvPr>
          <p:cNvSpPr/>
          <p:nvPr/>
        </p:nvSpPr>
        <p:spPr>
          <a:xfrm>
            <a:off x="6420648" y="1562758"/>
            <a:ext cx="744582" cy="744582"/>
          </a:xfrm>
          <a:prstGeom prst="ellipse">
            <a:avLst/>
          </a:prstGeom>
          <a:solidFill>
            <a:srgbClr val="FFF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78AC92"/>
                </a:solidFill>
                <a:latin typeface="Pacifico" panose="00000500000000000000" pitchFamily="2" charset="0"/>
              </a:rPr>
              <a:t>3</a:t>
            </a:r>
          </a:p>
        </p:txBody>
      </p:sp>
      <p:sp>
        <p:nvSpPr>
          <p:cNvPr id="38" name="Oval 37">
            <a:extLst>
              <a:ext uri="{FF2B5EF4-FFF2-40B4-BE49-F238E27FC236}">
                <a16:creationId xmlns:a16="http://schemas.microsoft.com/office/drawing/2014/main" id="{A394B544-599E-48BE-8F03-1C099677B8CB}"/>
              </a:ext>
            </a:extLst>
          </p:cNvPr>
          <p:cNvSpPr/>
          <p:nvPr/>
        </p:nvSpPr>
        <p:spPr>
          <a:xfrm>
            <a:off x="9181044" y="1629574"/>
            <a:ext cx="744582" cy="744582"/>
          </a:xfrm>
          <a:prstGeom prst="ellipse">
            <a:avLst/>
          </a:prstGeom>
          <a:solidFill>
            <a:srgbClr val="FFF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78AC92"/>
                </a:solidFill>
                <a:latin typeface="Pacifico" panose="00000500000000000000" pitchFamily="2" charset="0"/>
              </a:rPr>
              <a:t>4</a:t>
            </a:r>
          </a:p>
        </p:txBody>
      </p:sp>
      <p:sp>
        <p:nvSpPr>
          <p:cNvPr id="10" name="Rectangle: Rounded Corners 9">
            <a:extLst>
              <a:ext uri="{FF2B5EF4-FFF2-40B4-BE49-F238E27FC236}">
                <a16:creationId xmlns:a16="http://schemas.microsoft.com/office/drawing/2014/main" id="{D5763192-72BD-410E-8427-8661E83CA785}"/>
              </a:ext>
            </a:extLst>
          </p:cNvPr>
          <p:cNvSpPr/>
          <p:nvPr/>
        </p:nvSpPr>
        <p:spPr>
          <a:xfrm>
            <a:off x="1079861" y="2984482"/>
            <a:ext cx="7384870" cy="2175347"/>
          </a:xfrm>
          <a:custGeom>
            <a:avLst/>
            <a:gdLst>
              <a:gd name="connsiteX0" fmla="*/ 0 w 7384870"/>
              <a:gd name="connsiteY0" fmla="*/ 362565 h 2175347"/>
              <a:gd name="connsiteX1" fmla="*/ 362565 w 7384870"/>
              <a:gd name="connsiteY1" fmla="*/ 0 h 2175347"/>
              <a:gd name="connsiteX2" fmla="*/ 917543 w 7384870"/>
              <a:gd name="connsiteY2" fmla="*/ 0 h 2175347"/>
              <a:gd name="connsiteX3" fmla="*/ 1339327 w 7384870"/>
              <a:gd name="connsiteY3" fmla="*/ 0 h 2175347"/>
              <a:gd name="connsiteX4" fmla="*/ 2027500 w 7384870"/>
              <a:gd name="connsiteY4" fmla="*/ 0 h 2175347"/>
              <a:gd name="connsiteX5" fmla="*/ 2449284 w 7384870"/>
              <a:gd name="connsiteY5" fmla="*/ 0 h 2175347"/>
              <a:gd name="connsiteX6" fmla="*/ 3004262 w 7384870"/>
              <a:gd name="connsiteY6" fmla="*/ 0 h 2175347"/>
              <a:gd name="connsiteX7" fmla="*/ 3692435 w 7384870"/>
              <a:gd name="connsiteY7" fmla="*/ 0 h 2175347"/>
              <a:gd name="connsiteX8" fmla="*/ 4180816 w 7384870"/>
              <a:gd name="connsiteY8" fmla="*/ 0 h 2175347"/>
              <a:gd name="connsiteX9" fmla="*/ 4536002 w 7384870"/>
              <a:gd name="connsiteY9" fmla="*/ 0 h 2175347"/>
              <a:gd name="connsiteX10" fmla="*/ 5157578 w 7384870"/>
              <a:gd name="connsiteY10" fmla="*/ 0 h 2175347"/>
              <a:gd name="connsiteX11" fmla="*/ 5845751 w 7384870"/>
              <a:gd name="connsiteY11" fmla="*/ 0 h 2175347"/>
              <a:gd name="connsiteX12" fmla="*/ 6533924 w 7384870"/>
              <a:gd name="connsiteY12" fmla="*/ 0 h 2175347"/>
              <a:gd name="connsiteX13" fmla="*/ 7022305 w 7384870"/>
              <a:gd name="connsiteY13" fmla="*/ 0 h 2175347"/>
              <a:gd name="connsiteX14" fmla="*/ 7384870 w 7384870"/>
              <a:gd name="connsiteY14" fmla="*/ 362565 h 2175347"/>
              <a:gd name="connsiteX15" fmla="*/ 7384870 w 7384870"/>
              <a:gd name="connsiteY15" fmla="*/ 845971 h 2175347"/>
              <a:gd name="connsiteX16" fmla="*/ 7384870 w 7384870"/>
              <a:gd name="connsiteY16" fmla="*/ 1314874 h 2175347"/>
              <a:gd name="connsiteX17" fmla="*/ 7384870 w 7384870"/>
              <a:gd name="connsiteY17" fmla="*/ 1812782 h 2175347"/>
              <a:gd name="connsiteX18" fmla="*/ 7022305 w 7384870"/>
              <a:gd name="connsiteY18" fmla="*/ 2175347 h 2175347"/>
              <a:gd name="connsiteX19" fmla="*/ 6334132 w 7384870"/>
              <a:gd name="connsiteY19" fmla="*/ 2175347 h 2175347"/>
              <a:gd name="connsiteX20" fmla="*/ 5645959 w 7384870"/>
              <a:gd name="connsiteY20" fmla="*/ 2175347 h 2175347"/>
              <a:gd name="connsiteX21" fmla="*/ 5024383 w 7384870"/>
              <a:gd name="connsiteY21" fmla="*/ 2175347 h 2175347"/>
              <a:gd name="connsiteX22" fmla="*/ 4469405 w 7384870"/>
              <a:gd name="connsiteY22" fmla="*/ 2175347 h 2175347"/>
              <a:gd name="connsiteX23" fmla="*/ 3981024 w 7384870"/>
              <a:gd name="connsiteY23" fmla="*/ 2175347 h 2175347"/>
              <a:gd name="connsiteX24" fmla="*/ 3426045 w 7384870"/>
              <a:gd name="connsiteY24" fmla="*/ 2175347 h 2175347"/>
              <a:gd name="connsiteX25" fmla="*/ 3004262 w 7384870"/>
              <a:gd name="connsiteY25" fmla="*/ 2175347 h 2175347"/>
              <a:gd name="connsiteX26" fmla="*/ 2316089 w 7384870"/>
              <a:gd name="connsiteY26" fmla="*/ 2175347 h 2175347"/>
              <a:gd name="connsiteX27" fmla="*/ 1694513 w 7384870"/>
              <a:gd name="connsiteY27" fmla="*/ 2175347 h 2175347"/>
              <a:gd name="connsiteX28" fmla="*/ 1339327 w 7384870"/>
              <a:gd name="connsiteY28" fmla="*/ 2175347 h 2175347"/>
              <a:gd name="connsiteX29" fmla="*/ 362565 w 7384870"/>
              <a:gd name="connsiteY29" fmla="*/ 2175347 h 2175347"/>
              <a:gd name="connsiteX30" fmla="*/ 0 w 7384870"/>
              <a:gd name="connsiteY30" fmla="*/ 1812782 h 2175347"/>
              <a:gd name="connsiteX31" fmla="*/ 0 w 7384870"/>
              <a:gd name="connsiteY31" fmla="*/ 1343879 h 2175347"/>
              <a:gd name="connsiteX32" fmla="*/ 0 w 7384870"/>
              <a:gd name="connsiteY32" fmla="*/ 831468 h 2175347"/>
              <a:gd name="connsiteX33" fmla="*/ 0 w 7384870"/>
              <a:gd name="connsiteY33" fmla="*/ 362565 h 217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384870" h="2175347" extrusionOk="0">
                <a:moveTo>
                  <a:pt x="0" y="362565"/>
                </a:moveTo>
                <a:cubicBezTo>
                  <a:pt x="-24967" y="188802"/>
                  <a:pt x="218695" y="670"/>
                  <a:pt x="362565" y="0"/>
                </a:cubicBezTo>
                <a:cubicBezTo>
                  <a:pt x="565714" y="-39990"/>
                  <a:pt x="652265" y="2637"/>
                  <a:pt x="917543" y="0"/>
                </a:cubicBezTo>
                <a:cubicBezTo>
                  <a:pt x="1182821" y="-2637"/>
                  <a:pt x="1242070" y="481"/>
                  <a:pt x="1339327" y="0"/>
                </a:cubicBezTo>
                <a:cubicBezTo>
                  <a:pt x="1436584" y="-481"/>
                  <a:pt x="1768587" y="24902"/>
                  <a:pt x="2027500" y="0"/>
                </a:cubicBezTo>
                <a:cubicBezTo>
                  <a:pt x="2286413" y="-24902"/>
                  <a:pt x="2299556" y="3013"/>
                  <a:pt x="2449284" y="0"/>
                </a:cubicBezTo>
                <a:cubicBezTo>
                  <a:pt x="2599012" y="-3013"/>
                  <a:pt x="2830600" y="47111"/>
                  <a:pt x="3004262" y="0"/>
                </a:cubicBezTo>
                <a:cubicBezTo>
                  <a:pt x="3177924" y="-47111"/>
                  <a:pt x="3377102" y="32628"/>
                  <a:pt x="3692435" y="0"/>
                </a:cubicBezTo>
                <a:cubicBezTo>
                  <a:pt x="4007768" y="-32628"/>
                  <a:pt x="4014990" y="24527"/>
                  <a:pt x="4180816" y="0"/>
                </a:cubicBezTo>
                <a:cubicBezTo>
                  <a:pt x="4346642" y="-24527"/>
                  <a:pt x="4405590" y="18961"/>
                  <a:pt x="4536002" y="0"/>
                </a:cubicBezTo>
                <a:cubicBezTo>
                  <a:pt x="4666414" y="-18961"/>
                  <a:pt x="4929336" y="69061"/>
                  <a:pt x="5157578" y="0"/>
                </a:cubicBezTo>
                <a:cubicBezTo>
                  <a:pt x="5385820" y="-69061"/>
                  <a:pt x="5700159" y="20695"/>
                  <a:pt x="5845751" y="0"/>
                </a:cubicBezTo>
                <a:cubicBezTo>
                  <a:pt x="5991343" y="-20695"/>
                  <a:pt x="6296859" y="35827"/>
                  <a:pt x="6533924" y="0"/>
                </a:cubicBezTo>
                <a:cubicBezTo>
                  <a:pt x="6770989" y="-35827"/>
                  <a:pt x="6779289" y="5416"/>
                  <a:pt x="7022305" y="0"/>
                </a:cubicBezTo>
                <a:cubicBezTo>
                  <a:pt x="7241609" y="94"/>
                  <a:pt x="7353857" y="141278"/>
                  <a:pt x="7384870" y="362565"/>
                </a:cubicBezTo>
                <a:cubicBezTo>
                  <a:pt x="7387715" y="461422"/>
                  <a:pt x="7355451" y="676885"/>
                  <a:pt x="7384870" y="845971"/>
                </a:cubicBezTo>
                <a:cubicBezTo>
                  <a:pt x="7414289" y="1015057"/>
                  <a:pt x="7363466" y="1205048"/>
                  <a:pt x="7384870" y="1314874"/>
                </a:cubicBezTo>
                <a:cubicBezTo>
                  <a:pt x="7406274" y="1424700"/>
                  <a:pt x="7373734" y="1579226"/>
                  <a:pt x="7384870" y="1812782"/>
                </a:cubicBezTo>
                <a:cubicBezTo>
                  <a:pt x="7439068" y="1989164"/>
                  <a:pt x="7216535" y="2177408"/>
                  <a:pt x="7022305" y="2175347"/>
                </a:cubicBezTo>
                <a:cubicBezTo>
                  <a:pt x="6823779" y="2220474"/>
                  <a:pt x="6661345" y="2121664"/>
                  <a:pt x="6334132" y="2175347"/>
                </a:cubicBezTo>
                <a:cubicBezTo>
                  <a:pt x="6006919" y="2229030"/>
                  <a:pt x="5947208" y="2108609"/>
                  <a:pt x="5645959" y="2175347"/>
                </a:cubicBezTo>
                <a:cubicBezTo>
                  <a:pt x="5344710" y="2242085"/>
                  <a:pt x="5303562" y="2135448"/>
                  <a:pt x="5024383" y="2175347"/>
                </a:cubicBezTo>
                <a:cubicBezTo>
                  <a:pt x="4745204" y="2215246"/>
                  <a:pt x="4688664" y="2150435"/>
                  <a:pt x="4469405" y="2175347"/>
                </a:cubicBezTo>
                <a:cubicBezTo>
                  <a:pt x="4250146" y="2200259"/>
                  <a:pt x="4135795" y="2128965"/>
                  <a:pt x="3981024" y="2175347"/>
                </a:cubicBezTo>
                <a:cubicBezTo>
                  <a:pt x="3826253" y="2221729"/>
                  <a:pt x="3647692" y="2172456"/>
                  <a:pt x="3426045" y="2175347"/>
                </a:cubicBezTo>
                <a:cubicBezTo>
                  <a:pt x="3204398" y="2178238"/>
                  <a:pt x="3186943" y="2172933"/>
                  <a:pt x="3004262" y="2175347"/>
                </a:cubicBezTo>
                <a:cubicBezTo>
                  <a:pt x="2821581" y="2177761"/>
                  <a:pt x="2521462" y="2098477"/>
                  <a:pt x="2316089" y="2175347"/>
                </a:cubicBezTo>
                <a:cubicBezTo>
                  <a:pt x="2110716" y="2252217"/>
                  <a:pt x="1955921" y="2143858"/>
                  <a:pt x="1694513" y="2175347"/>
                </a:cubicBezTo>
                <a:cubicBezTo>
                  <a:pt x="1433105" y="2206836"/>
                  <a:pt x="1508780" y="2136338"/>
                  <a:pt x="1339327" y="2175347"/>
                </a:cubicBezTo>
                <a:cubicBezTo>
                  <a:pt x="1169874" y="2214356"/>
                  <a:pt x="713772" y="2120886"/>
                  <a:pt x="362565" y="2175347"/>
                </a:cubicBezTo>
                <a:cubicBezTo>
                  <a:pt x="167636" y="2175756"/>
                  <a:pt x="9500" y="2024180"/>
                  <a:pt x="0" y="1812782"/>
                </a:cubicBezTo>
                <a:cubicBezTo>
                  <a:pt x="-10419" y="1659890"/>
                  <a:pt x="30551" y="1472196"/>
                  <a:pt x="0" y="1343879"/>
                </a:cubicBezTo>
                <a:cubicBezTo>
                  <a:pt x="-30551" y="1215562"/>
                  <a:pt x="3948" y="966025"/>
                  <a:pt x="0" y="831468"/>
                </a:cubicBezTo>
                <a:cubicBezTo>
                  <a:pt x="-3948" y="696911"/>
                  <a:pt x="35450" y="545301"/>
                  <a:pt x="0" y="362565"/>
                </a:cubicBezTo>
                <a:close/>
              </a:path>
            </a:pathLst>
          </a:custGeom>
          <a:noFill/>
          <a:ln w="28575">
            <a:solidFill>
              <a:srgbClr val="E5D4B5"/>
            </a:solidFill>
            <a:extLst>
              <a:ext uri="{C807C97D-BFC1-408E-A445-0C87EB9F89A2}">
                <ask:lineSketchStyleProps xmlns:ask="http://schemas.microsoft.com/office/drawing/2018/sketchyshapes" sd="394847751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300" dirty="0">
              <a:solidFill>
                <a:srgbClr val="FFF3DC"/>
              </a:solidFill>
              <a:latin typeface="Pacifico" panose="00000500000000000000" pitchFamily="2" charset="0"/>
            </a:endParaRPr>
          </a:p>
        </p:txBody>
      </p:sp>
      <p:sp>
        <p:nvSpPr>
          <p:cNvPr id="40" name="TextBox 39">
            <a:extLst>
              <a:ext uri="{FF2B5EF4-FFF2-40B4-BE49-F238E27FC236}">
                <a16:creationId xmlns:a16="http://schemas.microsoft.com/office/drawing/2014/main" id="{E523EC2B-E6CE-41AD-85BE-B0F9B372B2C5}"/>
              </a:ext>
            </a:extLst>
          </p:cNvPr>
          <p:cNvSpPr txBox="1"/>
          <p:nvPr/>
        </p:nvSpPr>
        <p:spPr>
          <a:xfrm>
            <a:off x="1156062" y="3102659"/>
            <a:ext cx="7308669" cy="1938992"/>
          </a:xfrm>
          <a:prstGeom prst="rect">
            <a:avLst/>
          </a:prstGeom>
          <a:noFill/>
        </p:spPr>
        <p:txBody>
          <a:bodyPr wrap="square">
            <a:spAutoFit/>
          </a:bodyPr>
          <a:lstStyle/>
          <a:p>
            <a:pPr algn="just"/>
            <a:r>
              <a:rPr lang="en-US" sz="4000"/>
              <a:t>Nhóm 1: Tìm hiểu về điều kiện địa lí và lịch sử hình thành các đô thị cổ ở phương Đông?</a:t>
            </a:r>
          </a:p>
        </p:txBody>
      </p:sp>
      <p:pic>
        <p:nvPicPr>
          <p:cNvPr id="29" name="Picture 2" descr="Travelling Hot Air Balloon Sticker by SlugBugg">
            <a:extLst>
              <a:ext uri="{FF2B5EF4-FFF2-40B4-BE49-F238E27FC236}">
                <a16:creationId xmlns:a16="http://schemas.microsoft.com/office/drawing/2014/main" id="{863BA161-1ACA-45B7-917B-C8487F6AEDA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24456">
            <a:off x="1423222" y="77853"/>
            <a:ext cx="1734123" cy="173412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362489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BB4D5C9C-C874-406C-B275-E84A0F3BC460}"/>
              </a:ext>
            </a:extLst>
          </p:cNvPr>
          <p:cNvSpPr/>
          <p:nvPr/>
        </p:nvSpPr>
        <p:spPr>
          <a:xfrm>
            <a:off x="849086" y="365760"/>
            <a:ext cx="10371908" cy="6215793"/>
          </a:xfrm>
          <a:prstGeom prst="roundRect">
            <a:avLst/>
          </a:prstGeom>
          <a:solidFill>
            <a:srgbClr val="78A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102846BF-7606-4C49-92B3-CD754FE970EC}"/>
              </a:ext>
            </a:extLst>
          </p:cNvPr>
          <p:cNvSpPr/>
          <p:nvPr/>
        </p:nvSpPr>
        <p:spPr>
          <a:xfrm>
            <a:off x="849086" y="1580948"/>
            <a:ext cx="10371908" cy="927463"/>
          </a:xfrm>
          <a:custGeom>
            <a:avLst/>
            <a:gdLst>
              <a:gd name="connsiteX0" fmla="*/ 0 w 10371908"/>
              <a:gd name="connsiteY0" fmla="*/ 587828 h 927463"/>
              <a:gd name="connsiteX1" fmla="*/ 78377 w 10371908"/>
              <a:gd name="connsiteY1" fmla="*/ 535577 h 927463"/>
              <a:gd name="connsiteX2" fmla="*/ 457200 w 10371908"/>
              <a:gd name="connsiteY2" fmla="*/ 248194 h 927463"/>
              <a:gd name="connsiteX3" fmla="*/ 1371600 w 10371908"/>
              <a:gd name="connsiteY3" fmla="*/ 0 h 927463"/>
              <a:gd name="connsiteX4" fmla="*/ 1854925 w 10371908"/>
              <a:gd name="connsiteY4" fmla="*/ 65314 h 927463"/>
              <a:gd name="connsiteX5" fmla="*/ 2390503 w 10371908"/>
              <a:gd name="connsiteY5" fmla="*/ 365760 h 927463"/>
              <a:gd name="connsiteX6" fmla="*/ 2547257 w 10371908"/>
              <a:gd name="connsiteY6" fmla="*/ 457200 h 927463"/>
              <a:gd name="connsiteX7" fmla="*/ 2704011 w 10371908"/>
              <a:gd name="connsiteY7" fmla="*/ 561703 h 927463"/>
              <a:gd name="connsiteX8" fmla="*/ 3200400 w 10371908"/>
              <a:gd name="connsiteY8" fmla="*/ 770708 h 927463"/>
              <a:gd name="connsiteX9" fmla="*/ 3788228 w 10371908"/>
              <a:gd name="connsiteY9" fmla="*/ 757646 h 927463"/>
              <a:gd name="connsiteX10" fmla="*/ 4127863 w 10371908"/>
              <a:gd name="connsiteY10" fmla="*/ 613954 h 927463"/>
              <a:gd name="connsiteX11" fmla="*/ 4349931 w 10371908"/>
              <a:gd name="connsiteY11" fmla="*/ 522514 h 927463"/>
              <a:gd name="connsiteX12" fmla="*/ 4532811 w 10371908"/>
              <a:gd name="connsiteY12" fmla="*/ 444137 h 927463"/>
              <a:gd name="connsiteX13" fmla="*/ 4781005 w 10371908"/>
              <a:gd name="connsiteY13" fmla="*/ 365760 h 927463"/>
              <a:gd name="connsiteX14" fmla="*/ 5212080 w 10371908"/>
              <a:gd name="connsiteY14" fmla="*/ 300446 h 927463"/>
              <a:gd name="connsiteX15" fmla="*/ 5760720 w 10371908"/>
              <a:gd name="connsiteY15" fmla="*/ 313508 h 927463"/>
              <a:gd name="connsiteX16" fmla="*/ 6217920 w 10371908"/>
              <a:gd name="connsiteY16" fmla="*/ 470263 h 927463"/>
              <a:gd name="connsiteX17" fmla="*/ 6309360 w 10371908"/>
              <a:gd name="connsiteY17" fmla="*/ 535577 h 927463"/>
              <a:gd name="connsiteX18" fmla="*/ 6622868 w 10371908"/>
              <a:gd name="connsiteY18" fmla="*/ 731520 h 927463"/>
              <a:gd name="connsiteX19" fmla="*/ 6779623 w 10371908"/>
              <a:gd name="connsiteY19" fmla="*/ 822960 h 927463"/>
              <a:gd name="connsiteX20" fmla="*/ 6975565 w 10371908"/>
              <a:gd name="connsiteY20" fmla="*/ 888274 h 927463"/>
              <a:gd name="connsiteX21" fmla="*/ 7210697 w 10371908"/>
              <a:gd name="connsiteY21" fmla="*/ 927463 h 927463"/>
              <a:gd name="connsiteX22" fmla="*/ 7811588 w 10371908"/>
              <a:gd name="connsiteY22" fmla="*/ 757646 h 927463"/>
              <a:gd name="connsiteX23" fmla="*/ 7981405 w 10371908"/>
              <a:gd name="connsiteY23" fmla="*/ 666206 h 927463"/>
              <a:gd name="connsiteX24" fmla="*/ 8151223 w 10371908"/>
              <a:gd name="connsiteY24" fmla="*/ 613954 h 927463"/>
              <a:gd name="connsiteX25" fmla="*/ 8360228 w 10371908"/>
              <a:gd name="connsiteY25" fmla="*/ 535577 h 927463"/>
              <a:gd name="connsiteX26" fmla="*/ 8634548 w 10371908"/>
              <a:gd name="connsiteY26" fmla="*/ 431074 h 927463"/>
              <a:gd name="connsiteX27" fmla="*/ 8752114 w 10371908"/>
              <a:gd name="connsiteY27" fmla="*/ 391886 h 927463"/>
              <a:gd name="connsiteX28" fmla="*/ 8934994 w 10371908"/>
              <a:gd name="connsiteY28" fmla="*/ 378823 h 927463"/>
              <a:gd name="connsiteX29" fmla="*/ 9287691 w 10371908"/>
              <a:gd name="connsiteY29" fmla="*/ 404948 h 927463"/>
              <a:gd name="connsiteX30" fmla="*/ 9483634 w 10371908"/>
              <a:gd name="connsiteY30" fmla="*/ 457200 h 927463"/>
              <a:gd name="connsiteX31" fmla="*/ 9627325 w 10371908"/>
              <a:gd name="connsiteY31" fmla="*/ 522514 h 927463"/>
              <a:gd name="connsiteX32" fmla="*/ 9666514 w 10371908"/>
              <a:gd name="connsiteY32" fmla="*/ 535577 h 927463"/>
              <a:gd name="connsiteX33" fmla="*/ 9980023 w 10371908"/>
              <a:gd name="connsiteY33" fmla="*/ 587828 h 927463"/>
              <a:gd name="connsiteX34" fmla="*/ 10228217 w 10371908"/>
              <a:gd name="connsiteY34" fmla="*/ 574766 h 927463"/>
              <a:gd name="connsiteX35" fmla="*/ 10358845 w 10371908"/>
              <a:gd name="connsiteY35" fmla="*/ 509451 h 927463"/>
              <a:gd name="connsiteX36" fmla="*/ 10371908 w 10371908"/>
              <a:gd name="connsiteY36" fmla="*/ 496388 h 927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371908" h="927463">
                <a:moveTo>
                  <a:pt x="0" y="587828"/>
                </a:moveTo>
                <a:cubicBezTo>
                  <a:pt x="26126" y="570411"/>
                  <a:pt x="54075" y="555460"/>
                  <a:pt x="78377" y="535577"/>
                </a:cubicBezTo>
                <a:cubicBezTo>
                  <a:pt x="207811" y="429676"/>
                  <a:pt x="301586" y="314521"/>
                  <a:pt x="457200" y="248194"/>
                </a:cubicBezTo>
                <a:cubicBezTo>
                  <a:pt x="1077565" y="-16224"/>
                  <a:pt x="902659" y="21316"/>
                  <a:pt x="1371600" y="0"/>
                </a:cubicBezTo>
                <a:cubicBezTo>
                  <a:pt x="1532708" y="21771"/>
                  <a:pt x="1696224" y="30047"/>
                  <a:pt x="1854925" y="65314"/>
                </a:cubicBezTo>
                <a:cubicBezTo>
                  <a:pt x="2055433" y="109871"/>
                  <a:pt x="2226425" y="260932"/>
                  <a:pt x="2390503" y="365760"/>
                </a:cubicBezTo>
                <a:cubicBezTo>
                  <a:pt x="2441479" y="398328"/>
                  <a:pt x="2496925" y="423645"/>
                  <a:pt x="2547257" y="457200"/>
                </a:cubicBezTo>
                <a:cubicBezTo>
                  <a:pt x="2599508" y="492034"/>
                  <a:pt x="2648553" y="532241"/>
                  <a:pt x="2704011" y="561703"/>
                </a:cubicBezTo>
                <a:cubicBezTo>
                  <a:pt x="2849076" y="638769"/>
                  <a:pt x="3046116" y="710709"/>
                  <a:pt x="3200400" y="770708"/>
                </a:cubicBezTo>
                <a:cubicBezTo>
                  <a:pt x="3396343" y="766354"/>
                  <a:pt x="3594978" y="790308"/>
                  <a:pt x="3788228" y="757646"/>
                </a:cubicBezTo>
                <a:cubicBezTo>
                  <a:pt x="3909436" y="737160"/>
                  <a:pt x="4014470" y="661421"/>
                  <a:pt x="4127863" y="613954"/>
                </a:cubicBezTo>
                <a:lnTo>
                  <a:pt x="4349931" y="522514"/>
                </a:lnTo>
                <a:cubicBezTo>
                  <a:pt x="4411093" y="496865"/>
                  <a:pt x="4469567" y="464109"/>
                  <a:pt x="4532811" y="444137"/>
                </a:cubicBezTo>
                <a:cubicBezTo>
                  <a:pt x="4615542" y="418011"/>
                  <a:pt x="4696837" y="386802"/>
                  <a:pt x="4781005" y="365760"/>
                </a:cubicBezTo>
                <a:cubicBezTo>
                  <a:pt x="4900924" y="335780"/>
                  <a:pt x="5088486" y="315895"/>
                  <a:pt x="5212080" y="300446"/>
                </a:cubicBezTo>
                <a:lnTo>
                  <a:pt x="5760720" y="313508"/>
                </a:lnTo>
                <a:cubicBezTo>
                  <a:pt x="5866331" y="325243"/>
                  <a:pt x="6109762" y="413609"/>
                  <a:pt x="6217920" y="470263"/>
                </a:cubicBezTo>
                <a:cubicBezTo>
                  <a:pt x="6251101" y="487643"/>
                  <a:pt x="6277885" y="515271"/>
                  <a:pt x="6309360" y="535577"/>
                </a:cubicBezTo>
                <a:cubicBezTo>
                  <a:pt x="6412914" y="602386"/>
                  <a:pt x="6517714" y="667259"/>
                  <a:pt x="6622868" y="731520"/>
                </a:cubicBezTo>
                <a:cubicBezTo>
                  <a:pt x="6674485" y="763063"/>
                  <a:pt x="6722235" y="803831"/>
                  <a:pt x="6779623" y="822960"/>
                </a:cubicBezTo>
                <a:cubicBezTo>
                  <a:pt x="6844937" y="844731"/>
                  <a:pt x="6909472" y="868997"/>
                  <a:pt x="6975565" y="888274"/>
                </a:cubicBezTo>
                <a:cubicBezTo>
                  <a:pt x="7071601" y="916285"/>
                  <a:pt x="7112184" y="916517"/>
                  <a:pt x="7210697" y="927463"/>
                </a:cubicBezTo>
                <a:cubicBezTo>
                  <a:pt x="7428877" y="888960"/>
                  <a:pt x="7602357" y="870309"/>
                  <a:pt x="7811588" y="757646"/>
                </a:cubicBezTo>
                <a:cubicBezTo>
                  <a:pt x="7868194" y="727166"/>
                  <a:pt x="7922196" y="691256"/>
                  <a:pt x="7981405" y="666206"/>
                </a:cubicBezTo>
                <a:cubicBezTo>
                  <a:pt x="8035949" y="643130"/>
                  <a:pt x="8095233" y="633261"/>
                  <a:pt x="8151223" y="613954"/>
                </a:cubicBezTo>
                <a:cubicBezTo>
                  <a:pt x="8221564" y="589698"/>
                  <a:pt x="8291703" y="564568"/>
                  <a:pt x="8360228" y="535577"/>
                </a:cubicBezTo>
                <a:cubicBezTo>
                  <a:pt x="8686076" y="397718"/>
                  <a:pt x="8290090" y="534411"/>
                  <a:pt x="8634548" y="431074"/>
                </a:cubicBezTo>
                <a:cubicBezTo>
                  <a:pt x="8674114" y="419204"/>
                  <a:pt x="8711416" y="398964"/>
                  <a:pt x="8752114" y="391886"/>
                </a:cubicBezTo>
                <a:cubicBezTo>
                  <a:pt x="8812326" y="381415"/>
                  <a:pt x="8874034" y="383177"/>
                  <a:pt x="8934994" y="378823"/>
                </a:cubicBezTo>
                <a:cubicBezTo>
                  <a:pt x="9052560" y="387531"/>
                  <a:pt x="9170988" y="388276"/>
                  <a:pt x="9287691" y="404948"/>
                </a:cubicBezTo>
                <a:cubicBezTo>
                  <a:pt x="9354608" y="414508"/>
                  <a:pt x="9419756" y="435088"/>
                  <a:pt x="9483634" y="457200"/>
                </a:cubicBezTo>
                <a:cubicBezTo>
                  <a:pt x="9533352" y="474410"/>
                  <a:pt x="9578966" y="501789"/>
                  <a:pt x="9627325" y="522514"/>
                </a:cubicBezTo>
                <a:cubicBezTo>
                  <a:pt x="9639981" y="527938"/>
                  <a:pt x="9652954" y="533184"/>
                  <a:pt x="9666514" y="535577"/>
                </a:cubicBezTo>
                <a:cubicBezTo>
                  <a:pt x="10217515" y="632813"/>
                  <a:pt x="9555254" y="502877"/>
                  <a:pt x="9980023" y="587828"/>
                </a:cubicBezTo>
                <a:cubicBezTo>
                  <a:pt x="10062754" y="583474"/>
                  <a:pt x="10146335" y="587363"/>
                  <a:pt x="10228217" y="574766"/>
                </a:cubicBezTo>
                <a:cubicBezTo>
                  <a:pt x="10265583" y="569017"/>
                  <a:pt x="10324497" y="535212"/>
                  <a:pt x="10358845" y="509451"/>
                </a:cubicBezTo>
                <a:cubicBezTo>
                  <a:pt x="10363771" y="505756"/>
                  <a:pt x="10367554" y="500742"/>
                  <a:pt x="10371908" y="496388"/>
                </a:cubicBezTo>
              </a:path>
            </a:pathLst>
          </a:custGeom>
          <a:noFill/>
          <a:ln w="28575">
            <a:solidFill>
              <a:srgbClr val="E5D4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D122BE8A-19BE-41B2-B119-1F3F4EFC14F2}"/>
              </a:ext>
            </a:extLst>
          </p:cNvPr>
          <p:cNvSpPr/>
          <p:nvPr/>
        </p:nvSpPr>
        <p:spPr>
          <a:xfrm>
            <a:off x="1593668" y="1241656"/>
            <a:ext cx="744582" cy="744582"/>
          </a:xfrm>
          <a:prstGeom prst="ellipse">
            <a:avLst/>
          </a:prstGeom>
          <a:solidFill>
            <a:srgbClr val="FFF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78AC92"/>
                </a:solidFill>
                <a:latin typeface="Pacifico" panose="00000500000000000000" pitchFamily="2" charset="0"/>
              </a:rPr>
              <a:t>1</a:t>
            </a:r>
          </a:p>
        </p:txBody>
      </p:sp>
      <p:sp>
        <p:nvSpPr>
          <p:cNvPr id="36" name="Oval 35">
            <a:extLst>
              <a:ext uri="{FF2B5EF4-FFF2-40B4-BE49-F238E27FC236}">
                <a16:creationId xmlns:a16="http://schemas.microsoft.com/office/drawing/2014/main" id="{BD520704-6838-405A-9C1C-45DC8A452A80}"/>
              </a:ext>
            </a:extLst>
          </p:cNvPr>
          <p:cNvSpPr/>
          <p:nvPr/>
        </p:nvSpPr>
        <p:spPr>
          <a:xfrm>
            <a:off x="3600994" y="1834610"/>
            <a:ext cx="744582" cy="744582"/>
          </a:xfrm>
          <a:prstGeom prst="ellipse">
            <a:avLst/>
          </a:prstGeom>
          <a:solidFill>
            <a:srgbClr val="FFF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78AC92"/>
                </a:solidFill>
                <a:latin typeface="Pacifico" panose="00000500000000000000" pitchFamily="2" charset="0"/>
              </a:rPr>
              <a:t>2</a:t>
            </a:r>
          </a:p>
        </p:txBody>
      </p:sp>
      <p:sp>
        <p:nvSpPr>
          <p:cNvPr id="37" name="Oval 36">
            <a:extLst>
              <a:ext uri="{FF2B5EF4-FFF2-40B4-BE49-F238E27FC236}">
                <a16:creationId xmlns:a16="http://schemas.microsoft.com/office/drawing/2014/main" id="{828707FD-5444-48D7-ABBD-6B8478A09217}"/>
              </a:ext>
            </a:extLst>
          </p:cNvPr>
          <p:cNvSpPr/>
          <p:nvPr/>
        </p:nvSpPr>
        <p:spPr>
          <a:xfrm>
            <a:off x="6770144" y="1708802"/>
            <a:ext cx="744582" cy="744582"/>
          </a:xfrm>
          <a:prstGeom prst="ellipse">
            <a:avLst/>
          </a:prstGeom>
          <a:solidFill>
            <a:srgbClr val="FFF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78AC92"/>
                </a:solidFill>
                <a:latin typeface="Pacifico" panose="00000500000000000000" pitchFamily="2" charset="0"/>
              </a:rPr>
              <a:t>3</a:t>
            </a:r>
          </a:p>
        </p:txBody>
      </p:sp>
      <p:sp>
        <p:nvSpPr>
          <p:cNvPr id="38" name="Oval 37">
            <a:extLst>
              <a:ext uri="{FF2B5EF4-FFF2-40B4-BE49-F238E27FC236}">
                <a16:creationId xmlns:a16="http://schemas.microsoft.com/office/drawing/2014/main" id="{A394B544-599E-48BE-8F03-1C099677B8CB}"/>
              </a:ext>
            </a:extLst>
          </p:cNvPr>
          <p:cNvSpPr/>
          <p:nvPr/>
        </p:nvSpPr>
        <p:spPr>
          <a:xfrm>
            <a:off x="9396552" y="1623979"/>
            <a:ext cx="744582" cy="744582"/>
          </a:xfrm>
          <a:prstGeom prst="ellipse">
            <a:avLst/>
          </a:prstGeom>
          <a:solidFill>
            <a:srgbClr val="FFF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78AC92"/>
                </a:solidFill>
                <a:latin typeface="Pacifico" panose="00000500000000000000" pitchFamily="2" charset="0"/>
              </a:rPr>
              <a:t>4</a:t>
            </a:r>
          </a:p>
        </p:txBody>
      </p:sp>
      <p:sp>
        <p:nvSpPr>
          <p:cNvPr id="18" name="Rectangle: Rounded Corners 17">
            <a:extLst>
              <a:ext uri="{FF2B5EF4-FFF2-40B4-BE49-F238E27FC236}">
                <a16:creationId xmlns:a16="http://schemas.microsoft.com/office/drawing/2014/main" id="{82FB5FAD-E3CD-41A0-9536-DB0E1D5F390E}"/>
              </a:ext>
            </a:extLst>
          </p:cNvPr>
          <p:cNvSpPr/>
          <p:nvPr/>
        </p:nvSpPr>
        <p:spPr>
          <a:xfrm>
            <a:off x="1173429" y="3199655"/>
            <a:ext cx="9797193" cy="3160779"/>
          </a:xfrm>
          <a:custGeom>
            <a:avLst/>
            <a:gdLst>
              <a:gd name="connsiteX0" fmla="*/ 0 w 9797193"/>
              <a:gd name="connsiteY0" fmla="*/ 526807 h 3160779"/>
              <a:gd name="connsiteX1" fmla="*/ 526807 w 9797193"/>
              <a:gd name="connsiteY1" fmla="*/ 0 h 3160779"/>
              <a:gd name="connsiteX2" fmla="*/ 1109712 w 9797193"/>
              <a:gd name="connsiteY2" fmla="*/ 0 h 3160779"/>
              <a:gd name="connsiteX3" fmla="*/ 1517746 w 9797193"/>
              <a:gd name="connsiteY3" fmla="*/ 0 h 3160779"/>
              <a:gd name="connsiteX4" fmla="*/ 2275523 w 9797193"/>
              <a:gd name="connsiteY4" fmla="*/ 0 h 3160779"/>
              <a:gd name="connsiteX5" fmla="*/ 2683556 w 9797193"/>
              <a:gd name="connsiteY5" fmla="*/ 0 h 3160779"/>
              <a:gd name="connsiteX6" fmla="*/ 3266462 w 9797193"/>
              <a:gd name="connsiteY6" fmla="*/ 0 h 3160779"/>
              <a:gd name="connsiteX7" fmla="*/ 4024239 w 9797193"/>
              <a:gd name="connsiteY7" fmla="*/ 0 h 3160779"/>
              <a:gd name="connsiteX8" fmla="*/ 4519708 w 9797193"/>
              <a:gd name="connsiteY8" fmla="*/ 0 h 3160779"/>
              <a:gd name="connsiteX9" fmla="*/ 4840306 w 9797193"/>
              <a:gd name="connsiteY9" fmla="*/ 0 h 3160779"/>
              <a:gd name="connsiteX10" fmla="*/ 5510647 w 9797193"/>
              <a:gd name="connsiteY10" fmla="*/ 0 h 3160779"/>
              <a:gd name="connsiteX11" fmla="*/ 6268424 w 9797193"/>
              <a:gd name="connsiteY11" fmla="*/ 0 h 3160779"/>
              <a:gd name="connsiteX12" fmla="*/ 7026201 w 9797193"/>
              <a:gd name="connsiteY12" fmla="*/ 0 h 3160779"/>
              <a:gd name="connsiteX13" fmla="*/ 7609106 w 9797193"/>
              <a:gd name="connsiteY13" fmla="*/ 0 h 3160779"/>
              <a:gd name="connsiteX14" fmla="*/ 8104575 w 9797193"/>
              <a:gd name="connsiteY14" fmla="*/ 0 h 3160779"/>
              <a:gd name="connsiteX15" fmla="*/ 8687481 w 9797193"/>
              <a:gd name="connsiteY15" fmla="*/ 0 h 3160779"/>
              <a:gd name="connsiteX16" fmla="*/ 9270386 w 9797193"/>
              <a:gd name="connsiteY16" fmla="*/ 0 h 3160779"/>
              <a:gd name="connsiteX17" fmla="*/ 9797193 w 9797193"/>
              <a:gd name="connsiteY17" fmla="*/ 526807 h 3160779"/>
              <a:gd name="connsiteX18" fmla="*/ 9797193 w 9797193"/>
              <a:gd name="connsiteY18" fmla="*/ 1095742 h 3160779"/>
              <a:gd name="connsiteX19" fmla="*/ 9797193 w 9797193"/>
              <a:gd name="connsiteY19" fmla="*/ 1580390 h 3160779"/>
              <a:gd name="connsiteX20" fmla="*/ 9797193 w 9797193"/>
              <a:gd name="connsiteY20" fmla="*/ 2128252 h 3160779"/>
              <a:gd name="connsiteX21" fmla="*/ 9797193 w 9797193"/>
              <a:gd name="connsiteY21" fmla="*/ 2633972 h 3160779"/>
              <a:gd name="connsiteX22" fmla="*/ 9270386 w 9797193"/>
              <a:gd name="connsiteY22" fmla="*/ 3160779 h 3160779"/>
              <a:gd name="connsiteX23" fmla="*/ 8687481 w 9797193"/>
              <a:gd name="connsiteY23" fmla="*/ 3160779 h 3160779"/>
              <a:gd name="connsiteX24" fmla="*/ 8104575 w 9797193"/>
              <a:gd name="connsiteY24" fmla="*/ 3160779 h 3160779"/>
              <a:gd name="connsiteX25" fmla="*/ 7696542 w 9797193"/>
              <a:gd name="connsiteY25" fmla="*/ 3160779 h 3160779"/>
              <a:gd name="connsiteX26" fmla="*/ 6938765 w 9797193"/>
              <a:gd name="connsiteY26" fmla="*/ 3160779 h 3160779"/>
              <a:gd name="connsiteX27" fmla="*/ 6268424 w 9797193"/>
              <a:gd name="connsiteY27" fmla="*/ 3160779 h 3160779"/>
              <a:gd name="connsiteX28" fmla="*/ 5947826 w 9797193"/>
              <a:gd name="connsiteY28" fmla="*/ 3160779 h 3160779"/>
              <a:gd name="connsiteX29" fmla="*/ 5277485 w 9797193"/>
              <a:gd name="connsiteY29" fmla="*/ 3160779 h 3160779"/>
              <a:gd name="connsiteX30" fmla="*/ 4869451 w 9797193"/>
              <a:gd name="connsiteY30" fmla="*/ 3160779 h 3160779"/>
              <a:gd name="connsiteX31" fmla="*/ 4373982 w 9797193"/>
              <a:gd name="connsiteY31" fmla="*/ 3160779 h 3160779"/>
              <a:gd name="connsiteX32" fmla="*/ 3616205 w 9797193"/>
              <a:gd name="connsiteY32" fmla="*/ 3160779 h 3160779"/>
              <a:gd name="connsiteX33" fmla="*/ 2858428 w 9797193"/>
              <a:gd name="connsiteY33" fmla="*/ 3160779 h 3160779"/>
              <a:gd name="connsiteX34" fmla="*/ 2537830 w 9797193"/>
              <a:gd name="connsiteY34" fmla="*/ 3160779 h 3160779"/>
              <a:gd name="connsiteX35" fmla="*/ 1780053 w 9797193"/>
              <a:gd name="connsiteY35" fmla="*/ 3160779 h 3160779"/>
              <a:gd name="connsiteX36" fmla="*/ 1109712 w 9797193"/>
              <a:gd name="connsiteY36" fmla="*/ 3160779 h 3160779"/>
              <a:gd name="connsiteX37" fmla="*/ 526807 w 9797193"/>
              <a:gd name="connsiteY37" fmla="*/ 3160779 h 3160779"/>
              <a:gd name="connsiteX38" fmla="*/ 0 w 9797193"/>
              <a:gd name="connsiteY38" fmla="*/ 2633972 h 3160779"/>
              <a:gd name="connsiteX39" fmla="*/ 0 w 9797193"/>
              <a:gd name="connsiteY39" fmla="*/ 2170396 h 3160779"/>
              <a:gd name="connsiteX40" fmla="*/ 0 w 9797193"/>
              <a:gd name="connsiteY40" fmla="*/ 1622533 h 3160779"/>
              <a:gd name="connsiteX41" fmla="*/ 0 w 9797193"/>
              <a:gd name="connsiteY41" fmla="*/ 1095742 h 3160779"/>
              <a:gd name="connsiteX42" fmla="*/ 0 w 9797193"/>
              <a:gd name="connsiteY42" fmla="*/ 526807 h 316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97193" h="3160779" extrusionOk="0">
                <a:moveTo>
                  <a:pt x="0" y="526807"/>
                </a:moveTo>
                <a:cubicBezTo>
                  <a:pt x="-9233" y="245651"/>
                  <a:pt x="316528" y="959"/>
                  <a:pt x="526807" y="0"/>
                </a:cubicBezTo>
                <a:cubicBezTo>
                  <a:pt x="727507" y="-15011"/>
                  <a:pt x="846606" y="62766"/>
                  <a:pt x="1109712" y="0"/>
                </a:cubicBezTo>
                <a:cubicBezTo>
                  <a:pt x="1372819" y="-62766"/>
                  <a:pt x="1374570" y="33114"/>
                  <a:pt x="1517746" y="0"/>
                </a:cubicBezTo>
                <a:cubicBezTo>
                  <a:pt x="1660922" y="-33114"/>
                  <a:pt x="1953558" y="84534"/>
                  <a:pt x="2275523" y="0"/>
                </a:cubicBezTo>
                <a:cubicBezTo>
                  <a:pt x="2597488" y="-84534"/>
                  <a:pt x="2500776" y="46222"/>
                  <a:pt x="2683556" y="0"/>
                </a:cubicBezTo>
                <a:cubicBezTo>
                  <a:pt x="2866336" y="-46222"/>
                  <a:pt x="3012246" y="50734"/>
                  <a:pt x="3266462" y="0"/>
                </a:cubicBezTo>
                <a:cubicBezTo>
                  <a:pt x="3520678" y="-50734"/>
                  <a:pt x="3863179" y="79610"/>
                  <a:pt x="4024239" y="0"/>
                </a:cubicBezTo>
                <a:cubicBezTo>
                  <a:pt x="4185299" y="-79610"/>
                  <a:pt x="4318027" y="41319"/>
                  <a:pt x="4519708" y="0"/>
                </a:cubicBezTo>
                <a:cubicBezTo>
                  <a:pt x="4721389" y="-41319"/>
                  <a:pt x="4690612" y="4461"/>
                  <a:pt x="4840306" y="0"/>
                </a:cubicBezTo>
                <a:cubicBezTo>
                  <a:pt x="4990000" y="-4461"/>
                  <a:pt x="5184543" y="39698"/>
                  <a:pt x="5510647" y="0"/>
                </a:cubicBezTo>
                <a:cubicBezTo>
                  <a:pt x="5836751" y="-39698"/>
                  <a:pt x="6096031" y="31266"/>
                  <a:pt x="6268424" y="0"/>
                </a:cubicBezTo>
                <a:cubicBezTo>
                  <a:pt x="6440817" y="-31266"/>
                  <a:pt x="6850929" y="73373"/>
                  <a:pt x="7026201" y="0"/>
                </a:cubicBezTo>
                <a:cubicBezTo>
                  <a:pt x="7201473" y="-73373"/>
                  <a:pt x="7483177" y="25761"/>
                  <a:pt x="7609106" y="0"/>
                </a:cubicBezTo>
                <a:cubicBezTo>
                  <a:pt x="7735035" y="-25761"/>
                  <a:pt x="7929221" y="44825"/>
                  <a:pt x="8104575" y="0"/>
                </a:cubicBezTo>
                <a:cubicBezTo>
                  <a:pt x="8279929" y="-44825"/>
                  <a:pt x="8477055" y="10076"/>
                  <a:pt x="8687481" y="0"/>
                </a:cubicBezTo>
                <a:cubicBezTo>
                  <a:pt x="8897907" y="-10076"/>
                  <a:pt x="9052188" y="17296"/>
                  <a:pt x="9270386" y="0"/>
                </a:cubicBezTo>
                <a:cubicBezTo>
                  <a:pt x="9565093" y="-22603"/>
                  <a:pt x="9847344" y="302065"/>
                  <a:pt x="9797193" y="526807"/>
                </a:cubicBezTo>
                <a:cubicBezTo>
                  <a:pt x="9816598" y="752828"/>
                  <a:pt x="9736461" y="885409"/>
                  <a:pt x="9797193" y="1095742"/>
                </a:cubicBezTo>
                <a:cubicBezTo>
                  <a:pt x="9857925" y="1306076"/>
                  <a:pt x="9746971" y="1445876"/>
                  <a:pt x="9797193" y="1580390"/>
                </a:cubicBezTo>
                <a:cubicBezTo>
                  <a:pt x="9847415" y="1714904"/>
                  <a:pt x="9780713" y="1876830"/>
                  <a:pt x="9797193" y="2128252"/>
                </a:cubicBezTo>
                <a:cubicBezTo>
                  <a:pt x="9813673" y="2379674"/>
                  <a:pt x="9772585" y="2402248"/>
                  <a:pt x="9797193" y="2633972"/>
                </a:cubicBezTo>
                <a:cubicBezTo>
                  <a:pt x="9868541" y="2877959"/>
                  <a:pt x="9511997" y="3181598"/>
                  <a:pt x="9270386" y="3160779"/>
                </a:cubicBezTo>
                <a:cubicBezTo>
                  <a:pt x="9149919" y="3172911"/>
                  <a:pt x="8974595" y="3092888"/>
                  <a:pt x="8687481" y="3160779"/>
                </a:cubicBezTo>
                <a:cubicBezTo>
                  <a:pt x="8400367" y="3228670"/>
                  <a:pt x="8343568" y="3101506"/>
                  <a:pt x="8104575" y="3160779"/>
                </a:cubicBezTo>
                <a:cubicBezTo>
                  <a:pt x="7865582" y="3220052"/>
                  <a:pt x="7839182" y="3133072"/>
                  <a:pt x="7696542" y="3160779"/>
                </a:cubicBezTo>
                <a:cubicBezTo>
                  <a:pt x="7553902" y="3188486"/>
                  <a:pt x="7190578" y="3092451"/>
                  <a:pt x="6938765" y="3160779"/>
                </a:cubicBezTo>
                <a:cubicBezTo>
                  <a:pt x="6686952" y="3229107"/>
                  <a:pt x="6471864" y="3139890"/>
                  <a:pt x="6268424" y="3160779"/>
                </a:cubicBezTo>
                <a:cubicBezTo>
                  <a:pt x="6064984" y="3181668"/>
                  <a:pt x="6061516" y="3160299"/>
                  <a:pt x="5947826" y="3160779"/>
                </a:cubicBezTo>
                <a:cubicBezTo>
                  <a:pt x="5834136" y="3161259"/>
                  <a:pt x="5491928" y="3138634"/>
                  <a:pt x="5277485" y="3160779"/>
                </a:cubicBezTo>
                <a:cubicBezTo>
                  <a:pt x="5063042" y="3182924"/>
                  <a:pt x="5013595" y="3129287"/>
                  <a:pt x="4869451" y="3160779"/>
                </a:cubicBezTo>
                <a:cubicBezTo>
                  <a:pt x="4725307" y="3192271"/>
                  <a:pt x="4574451" y="3110305"/>
                  <a:pt x="4373982" y="3160779"/>
                </a:cubicBezTo>
                <a:cubicBezTo>
                  <a:pt x="4173513" y="3211253"/>
                  <a:pt x="3803661" y="3121260"/>
                  <a:pt x="3616205" y="3160779"/>
                </a:cubicBezTo>
                <a:cubicBezTo>
                  <a:pt x="3428749" y="3200298"/>
                  <a:pt x="3233000" y="3077565"/>
                  <a:pt x="2858428" y="3160779"/>
                </a:cubicBezTo>
                <a:cubicBezTo>
                  <a:pt x="2483856" y="3243993"/>
                  <a:pt x="2659953" y="3137765"/>
                  <a:pt x="2537830" y="3160779"/>
                </a:cubicBezTo>
                <a:cubicBezTo>
                  <a:pt x="2415707" y="3183793"/>
                  <a:pt x="2107419" y="3100327"/>
                  <a:pt x="1780053" y="3160779"/>
                </a:cubicBezTo>
                <a:cubicBezTo>
                  <a:pt x="1452687" y="3221231"/>
                  <a:pt x="1433363" y="3152613"/>
                  <a:pt x="1109712" y="3160779"/>
                </a:cubicBezTo>
                <a:cubicBezTo>
                  <a:pt x="786061" y="3168945"/>
                  <a:pt x="657965" y="3100433"/>
                  <a:pt x="526807" y="3160779"/>
                </a:cubicBezTo>
                <a:cubicBezTo>
                  <a:pt x="249594" y="3130267"/>
                  <a:pt x="23710" y="2890582"/>
                  <a:pt x="0" y="2633972"/>
                </a:cubicBezTo>
                <a:cubicBezTo>
                  <a:pt x="-4844" y="2481365"/>
                  <a:pt x="4778" y="2279945"/>
                  <a:pt x="0" y="2170396"/>
                </a:cubicBezTo>
                <a:cubicBezTo>
                  <a:pt x="-4778" y="2060847"/>
                  <a:pt x="5085" y="1742662"/>
                  <a:pt x="0" y="1622533"/>
                </a:cubicBezTo>
                <a:cubicBezTo>
                  <a:pt x="-5085" y="1502404"/>
                  <a:pt x="59132" y="1225856"/>
                  <a:pt x="0" y="1095742"/>
                </a:cubicBezTo>
                <a:cubicBezTo>
                  <a:pt x="-59132" y="965628"/>
                  <a:pt x="46061" y="666765"/>
                  <a:pt x="0" y="526807"/>
                </a:cubicBezTo>
                <a:close/>
              </a:path>
            </a:pathLst>
          </a:custGeom>
          <a:noFill/>
          <a:ln w="28575">
            <a:solidFill>
              <a:srgbClr val="E5D4B5"/>
            </a:solidFill>
            <a:extLst>
              <a:ext uri="{C807C97D-BFC1-408E-A445-0C87EB9F89A2}">
                <ask:lineSketchStyleProps xmlns:ask="http://schemas.microsoft.com/office/drawing/2018/sketchyshapes" sd="394847751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300" dirty="0">
              <a:solidFill>
                <a:srgbClr val="FFF3DC"/>
              </a:solidFill>
              <a:latin typeface="Pacifico" panose="00000500000000000000" pitchFamily="2" charset="0"/>
            </a:endParaRPr>
          </a:p>
        </p:txBody>
      </p:sp>
      <p:sp>
        <p:nvSpPr>
          <p:cNvPr id="20" name="TextBox 19">
            <a:extLst>
              <a:ext uri="{FF2B5EF4-FFF2-40B4-BE49-F238E27FC236}">
                <a16:creationId xmlns:a16="http://schemas.microsoft.com/office/drawing/2014/main" id="{64FECA81-3B5F-4961-BFE5-0A74B0C954F7}"/>
              </a:ext>
            </a:extLst>
          </p:cNvPr>
          <p:cNvSpPr txBox="1"/>
          <p:nvPr/>
        </p:nvSpPr>
        <p:spPr>
          <a:xfrm>
            <a:off x="1323677" y="3551607"/>
            <a:ext cx="9496696" cy="1323439"/>
          </a:xfrm>
          <a:prstGeom prst="rect">
            <a:avLst/>
          </a:prstGeom>
          <a:noFill/>
        </p:spPr>
        <p:txBody>
          <a:bodyPr wrap="square">
            <a:spAutoFit/>
          </a:bodyPr>
          <a:lstStyle/>
          <a:p>
            <a:r>
              <a:rPr lang="en-US" sz="4000"/>
              <a:t>Nhóm 2: Tìm hiểu mối quan hệ giữa đô thị cổ và nền văn minh cổ đại phương Đông?</a:t>
            </a:r>
          </a:p>
        </p:txBody>
      </p:sp>
      <p:pic>
        <p:nvPicPr>
          <p:cNvPr id="21" name="Picture 2" descr="Travelling Hot Air Balloon Sticker by SlugBugg">
            <a:extLst>
              <a:ext uri="{FF2B5EF4-FFF2-40B4-BE49-F238E27FC236}">
                <a16:creationId xmlns:a16="http://schemas.microsoft.com/office/drawing/2014/main" id="{04F67F22-0BEC-4135-B468-13BA4BECE1F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24456">
            <a:off x="3307870" y="394423"/>
            <a:ext cx="2023158" cy="202315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645EB0E-BCFA-4381-AD24-CD81438A501A}"/>
              </a:ext>
            </a:extLst>
          </p:cNvPr>
          <p:cNvSpPr txBox="1"/>
          <p:nvPr/>
        </p:nvSpPr>
        <p:spPr>
          <a:xfrm>
            <a:off x="4564027" y="431890"/>
            <a:ext cx="4136102" cy="630942"/>
          </a:xfrm>
          <a:prstGeom prst="rect">
            <a:avLst/>
          </a:prstGeom>
          <a:noFill/>
        </p:spPr>
        <p:txBody>
          <a:bodyPr wrap="square" rtlCol="0">
            <a:spAutoFit/>
          </a:bodyPr>
          <a:lstStyle/>
          <a:p>
            <a:r>
              <a:rPr lang="en-US" sz="3500">
                <a:solidFill>
                  <a:srgbClr val="FFF3DC"/>
                </a:solidFill>
                <a:latin typeface="Pacifico" panose="00000500000000000000" pitchFamily="2" charset="0"/>
              </a:rPr>
              <a:t>Hoạt động nhóm</a:t>
            </a:r>
            <a:endParaRPr lang="en-US" sz="3500" dirty="0">
              <a:solidFill>
                <a:srgbClr val="FFF3DC"/>
              </a:solidFill>
              <a:latin typeface="Pacifico" panose="00000500000000000000" pitchFamily="2" charset="0"/>
            </a:endParaRPr>
          </a:p>
        </p:txBody>
      </p:sp>
    </p:spTree>
    <p:custDataLst>
      <p:tags r:id="rId1"/>
    </p:custDataLst>
    <p:extLst>
      <p:ext uri="{BB962C8B-B14F-4D97-AF65-F5344CB8AC3E}">
        <p14:creationId xmlns:p14="http://schemas.microsoft.com/office/powerpoint/2010/main" val="2632460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BB4D5C9C-C874-406C-B275-E84A0F3BC460}"/>
              </a:ext>
            </a:extLst>
          </p:cNvPr>
          <p:cNvSpPr/>
          <p:nvPr/>
        </p:nvSpPr>
        <p:spPr>
          <a:xfrm>
            <a:off x="849086" y="365760"/>
            <a:ext cx="10371908" cy="6215793"/>
          </a:xfrm>
          <a:prstGeom prst="roundRect">
            <a:avLst/>
          </a:prstGeom>
          <a:solidFill>
            <a:srgbClr val="78A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102846BF-7606-4C49-92B3-CD754FE970EC}"/>
              </a:ext>
            </a:extLst>
          </p:cNvPr>
          <p:cNvSpPr/>
          <p:nvPr/>
        </p:nvSpPr>
        <p:spPr>
          <a:xfrm>
            <a:off x="849086" y="1580948"/>
            <a:ext cx="10371908" cy="927463"/>
          </a:xfrm>
          <a:custGeom>
            <a:avLst/>
            <a:gdLst>
              <a:gd name="connsiteX0" fmla="*/ 0 w 10371908"/>
              <a:gd name="connsiteY0" fmla="*/ 587828 h 927463"/>
              <a:gd name="connsiteX1" fmla="*/ 78377 w 10371908"/>
              <a:gd name="connsiteY1" fmla="*/ 535577 h 927463"/>
              <a:gd name="connsiteX2" fmla="*/ 457200 w 10371908"/>
              <a:gd name="connsiteY2" fmla="*/ 248194 h 927463"/>
              <a:gd name="connsiteX3" fmla="*/ 1371600 w 10371908"/>
              <a:gd name="connsiteY3" fmla="*/ 0 h 927463"/>
              <a:gd name="connsiteX4" fmla="*/ 1854925 w 10371908"/>
              <a:gd name="connsiteY4" fmla="*/ 65314 h 927463"/>
              <a:gd name="connsiteX5" fmla="*/ 2390503 w 10371908"/>
              <a:gd name="connsiteY5" fmla="*/ 365760 h 927463"/>
              <a:gd name="connsiteX6" fmla="*/ 2547257 w 10371908"/>
              <a:gd name="connsiteY6" fmla="*/ 457200 h 927463"/>
              <a:gd name="connsiteX7" fmla="*/ 2704011 w 10371908"/>
              <a:gd name="connsiteY7" fmla="*/ 561703 h 927463"/>
              <a:gd name="connsiteX8" fmla="*/ 3200400 w 10371908"/>
              <a:gd name="connsiteY8" fmla="*/ 770708 h 927463"/>
              <a:gd name="connsiteX9" fmla="*/ 3788228 w 10371908"/>
              <a:gd name="connsiteY9" fmla="*/ 757646 h 927463"/>
              <a:gd name="connsiteX10" fmla="*/ 4127863 w 10371908"/>
              <a:gd name="connsiteY10" fmla="*/ 613954 h 927463"/>
              <a:gd name="connsiteX11" fmla="*/ 4349931 w 10371908"/>
              <a:gd name="connsiteY11" fmla="*/ 522514 h 927463"/>
              <a:gd name="connsiteX12" fmla="*/ 4532811 w 10371908"/>
              <a:gd name="connsiteY12" fmla="*/ 444137 h 927463"/>
              <a:gd name="connsiteX13" fmla="*/ 4781005 w 10371908"/>
              <a:gd name="connsiteY13" fmla="*/ 365760 h 927463"/>
              <a:gd name="connsiteX14" fmla="*/ 5212080 w 10371908"/>
              <a:gd name="connsiteY14" fmla="*/ 300446 h 927463"/>
              <a:gd name="connsiteX15" fmla="*/ 5760720 w 10371908"/>
              <a:gd name="connsiteY15" fmla="*/ 313508 h 927463"/>
              <a:gd name="connsiteX16" fmla="*/ 6217920 w 10371908"/>
              <a:gd name="connsiteY16" fmla="*/ 470263 h 927463"/>
              <a:gd name="connsiteX17" fmla="*/ 6309360 w 10371908"/>
              <a:gd name="connsiteY17" fmla="*/ 535577 h 927463"/>
              <a:gd name="connsiteX18" fmla="*/ 6622868 w 10371908"/>
              <a:gd name="connsiteY18" fmla="*/ 731520 h 927463"/>
              <a:gd name="connsiteX19" fmla="*/ 6779623 w 10371908"/>
              <a:gd name="connsiteY19" fmla="*/ 822960 h 927463"/>
              <a:gd name="connsiteX20" fmla="*/ 6975565 w 10371908"/>
              <a:gd name="connsiteY20" fmla="*/ 888274 h 927463"/>
              <a:gd name="connsiteX21" fmla="*/ 7210697 w 10371908"/>
              <a:gd name="connsiteY21" fmla="*/ 927463 h 927463"/>
              <a:gd name="connsiteX22" fmla="*/ 7811588 w 10371908"/>
              <a:gd name="connsiteY22" fmla="*/ 757646 h 927463"/>
              <a:gd name="connsiteX23" fmla="*/ 7981405 w 10371908"/>
              <a:gd name="connsiteY23" fmla="*/ 666206 h 927463"/>
              <a:gd name="connsiteX24" fmla="*/ 8151223 w 10371908"/>
              <a:gd name="connsiteY24" fmla="*/ 613954 h 927463"/>
              <a:gd name="connsiteX25" fmla="*/ 8360228 w 10371908"/>
              <a:gd name="connsiteY25" fmla="*/ 535577 h 927463"/>
              <a:gd name="connsiteX26" fmla="*/ 8634548 w 10371908"/>
              <a:gd name="connsiteY26" fmla="*/ 431074 h 927463"/>
              <a:gd name="connsiteX27" fmla="*/ 8752114 w 10371908"/>
              <a:gd name="connsiteY27" fmla="*/ 391886 h 927463"/>
              <a:gd name="connsiteX28" fmla="*/ 8934994 w 10371908"/>
              <a:gd name="connsiteY28" fmla="*/ 378823 h 927463"/>
              <a:gd name="connsiteX29" fmla="*/ 9287691 w 10371908"/>
              <a:gd name="connsiteY29" fmla="*/ 404948 h 927463"/>
              <a:gd name="connsiteX30" fmla="*/ 9483634 w 10371908"/>
              <a:gd name="connsiteY30" fmla="*/ 457200 h 927463"/>
              <a:gd name="connsiteX31" fmla="*/ 9627325 w 10371908"/>
              <a:gd name="connsiteY31" fmla="*/ 522514 h 927463"/>
              <a:gd name="connsiteX32" fmla="*/ 9666514 w 10371908"/>
              <a:gd name="connsiteY32" fmla="*/ 535577 h 927463"/>
              <a:gd name="connsiteX33" fmla="*/ 9980023 w 10371908"/>
              <a:gd name="connsiteY33" fmla="*/ 587828 h 927463"/>
              <a:gd name="connsiteX34" fmla="*/ 10228217 w 10371908"/>
              <a:gd name="connsiteY34" fmla="*/ 574766 h 927463"/>
              <a:gd name="connsiteX35" fmla="*/ 10358845 w 10371908"/>
              <a:gd name="connsiteY35" fmla="*/ 509451 h 927463"/>
              <a:gd name="connsiteX36" fmla="*/ 10371908 w 10371908"/>
              <a:gd name="connsiteY36" fmla="*/ 496388 h 927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371908" h="927463">
                <a:moveTo>
                  <a:pt x="0" y="587828"/>
                </a:moveTo>
                <a:cubicBezTo>
                  <a:pt x="26126" y="570411"/>
                  <a:pt x="54075" y="555460"/>
                  <a:pt x="78377" y="535577"/>
                </a:cubicBezTo>
                <a:cubicBezTo>
                  <a:pt x="207811" y="429676"/>
                  <a:pt x="301586" y="314521"/>
                  <a:pt x="457200" y="248194"/>
                </a:cubicBezTo>
                <a:cubicBezTo>
                  <a:pt x="1077565" y="-16224"/>
                  <a:pt x="902659" y="21316"/>
                  <a:pt x="1371600" y="0"/>
                </a:cubicBezTo>
                <a:cubicBezTo>
                  <a:pt x="1532708" y="21771"/>
                  <a:pt x="1696224" y="30047"/>
                  <a:pt x="1854925" y="65314"/>
                </a:cubicBezTo>
                <a:cubicBezTo>
                  <a:pt x="2055433" y="109871"/>
                  <a:pt x="2226425" y="260932"/>
                  <a:pt x="2390503" y="365760"/>
                </a:cubicBezTo>
                <a:cubicBezTo>
                  <a:pt x="2441479" y="398328"/>
                  <a:pt x="2496925" y="423645"/>
                  <a:pt x="2547257" y="457200"/>
                </a:cubicBezTo>
                <a:cubicBezTo>
                  <a:pt x="2599508" y="492034"/>
                  <a:pt x="2648553" y="532241"/>
                  <a:pt x="2704011" y="561703"/>
                </a:cubicBezTo>
                <a:cubicBezTo>
                  <a:pt x="2849076" y="638769"/>
                  <a:pt x="3046116" y="710709"/>
                  <a:pt x="3200400" y="770708"/>
                </a:cubicBezTo>
                <a:cubicBezTo>
                  <a:pt x="3396343" y="766354"/>
                  <a:pt x="3594978" y="790308"/>
                  <a:pt x="3788228" y="757646"/>
                </a:cubicBezTo>
                <a:cubicBezTo>
                  <a:pt x="3909436" y="737160"/>
                  <a:pt x="4014470" y="661421"/>
                  <a:pt x="4127863" y="613954"/>
                </a:cubicBezTo>
                <a:lnTo>
                  <a:pt x="4349931" y="522514"/>
                </a:lnTo>
                <a:cubicBezTo>
                  <a:pt x="4411093" y="496865"/>
                  <a:pt x="4469567" y="464109"/>
                  <a:pt x="4532811" y="444137"/>
                </a:cubicBezTo>
                <a:cubicBezTo>
                  <a:pt x="4615542" y="418011"/>
                  <a:pt x="4696837" y="386802"/>
                  <a:pt x="4781005" y="365760"/>
                </a:cubicBezTo>
                <a:cubicBezTo>
                  <a:pt x="4900924" y="335780"/>
                  <a:pt x="5088486" y="315895"/>
                  <a:pt x="5212080" y="300446"/>
                </a:cubicBezTo>
                <a:lnTo>
                  <a:pt x="5760720" y="313508"/>
                </a:lnTo>
                <a:cubicBezTo>
                  <a:pt x="5866331" y="325243"/>
                  <a:pt x="6109762" y="413609"/>
                  <a:pt x="6217920" y="470263"/>
                </a:cubicBezTo>
                <a:cubicBezTo>
                  <a:pt x="6251101" y="487643"/>
                  <a:pt x="6277885" y="515271"/>
                  <a:pt x="6309360" y="535577"/>
                </a:cubicBezTo>
                <a:cubicBezTo>
                  <a:pt x="6412914" y="602386"/>
                  <a:pt x="6517714" y="667259"/>
                  <a:pt x="6622868" y="731520"/>
                </a:cubicBezTo>
                <a:cubicBezTo>
                  <a:pt x="6674485" y="763063"/>
                  <a:pt x="6722235" y="803831"/>
                  <a:pt x="6779623" y="822960"/>
                </a:cubicBezTo>
                <a:cubicBezTo>
                  <a:pt x="6844937" y="844731"/>
                  <a:pt x="6909472" y="868997"/>
                  <a:pt x="6975565" y="888274"/>
                </a:cubicBezTo>
                <a:cubicBezTo>
                  <a:pt x="7071601" y="916285"/>
                  <a:pt x="7112184" y="916517"/>
                  <a:pt x="7210697" y="927463"/>
                </a:cubicBezTo>
                <a:cubicBezTo>
                  <a:pt x="7428877" y="888960"/>
                  <a:pt x="7602357" y="870309"/>
                  <a:pt x="7811588" y="757646"/>
                </a:cubicBezTo>
                <a:cubicBezTo>
                  <a:pt x="7868194" y="727166"/>
                  <a:pt x="7922196" y="691256"/>
                  <a:pt x="7981405" y="666206"/>
                </a:cubicBezTo>
                <a:cubicBezTo>
                  <a:pt x="8035949" y="643130"/>
                  <a:pt x="8095233" y="633261"/>
                  <a:pt x="8151223" y="613954"/>
                </a:cubicBezTo>
                <a:cubicBezTo>
                  <a:pt x="8221564" y="589698"/>
                  <a:pt x="8291703" y="564568"/>
                  <a:pt x="8360228" y="535577"/>
                </a:cubicBezTo>
                <a:cubicBezTo>
                  <a:pt x="8686076" y="397718"/>
                  <a:pt x="8290090" y="534411"/>
                  <a:pt x="8634548" y="431074"/>
                </a:cubicBezTo>
                <a:cubicBezTo>
                  <a:pt x="8674114" y="419204"/>
                  <a:pt x="8711416" y="398964"/>
                  <a:pt x="8752114" y="391886"/>
                </a:cubicBezTo>
                <a:cubicBezTo>
                  <a:pt x="8812326" y="381415"/>
                  <a:pt x="8874034" y="383177"/>
                  <a:pt x="8934994" y="378823"/>
                </a:cubicBezTo>
                <a:cubicBezTo>
                  <a:pt x="9052560" y="387531"/>
                  <a:pt x="9170988" y="388276"/>
                  <a:pt x="9287691" y="404948"/>
                </a:cubicBezTo>
                <a:cubicBezTo>
                  <a:pt x="9354608" y="414508"/>
                  <a:pt x="9419756" y="435088"/>
                  <a:pt x="9483634" y="457200"/>
                </a:cubicBezTo>
                <a:cubicBezTo>
                  <a:pt x="9533352" y="474410"/>
                  <a:pt x="9578966" y="501789"/>
                  <a:pt x="9627325" y="522514"/>
                </a:cubicBezTo>
                <a:cubicBezTo>
                  <a:pt x="9639981" y="527938"/>
                  <a:pt x="9652954" y="533184"/>
                  <a:pt x="9666514" y="535577"/>
                </a:cubicBezTo>
                <a:cubicBezTo>
                  <a:pt x="10217515" y="632813"/>
                  <a:pt x="9555254" y="502877"/>
                  <a:pt x="9980023" y="587828"/>
                </a:cubicBezTo>
                <a:cubicBezTo>
                  <a:pt x="10062754" y="583474"/>
                  <a:pt x="10146335" y="587363"/>
                  <a:pt x="10228217" y="574766"/>
                </a:cubicBezTo>
                <a:cubicBezTo>
                  <a:pt x="10265583" y="569017"/>
                  <a:pt x="10324497" y="535212"/>
                  <a:pt x="10358845" y="509451"/>
                </a:cubicBezTo>
                <a:cubicBezTo>
                  <a:pt x="10363771" y="505756"/>
                  <a:pt x="10367554" y="500742"/>
                  <a:pt x="10371908" y="496388"/>
                </a:cubicBezTo>
              </a:path>
            </a:pathLst>
          </a:custGeom>
          <a:noFill/>
          <a:ln w="28575">
            <a:solidFill>
              <a:srgbClr val="E5D4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D122BE8A-19BE-41B2-B119-1F3F4EFC14F2}"/>
              </a:ext>
            </a:extLst>
          </p:cNvPr>
          <p:cNvSpPr/>
          <p:nvPr/>
        </p:nvSpPr>
        <p:spPr>
          <a:xfrm>
            <a:off x="1593668" y="1241656"/>
            <a:ext cx="744582" cy="744582"/>
          </a:xfrm>
          <a:prstGeom prst="ellipse">
            <a:avLst/>
          </a:prstGeom>
          <a:solidFill>
            <a:srgbClr val="FFF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78AC92"/>
                </a:solidFill>
                <a:latin typeface="Pacifico" panose="00000500000000000000" pitchFamily="2" charset="0"/>
              </a:rPr>
              <a:t>1</a:t>
            </a:r>
          </a:p>
        </p:txBody>
      </p:sp>
      <p:sp>
        <p:nvSpPr>
          <p:cNvPr id="36" name="Oval 35">
            <a:extLst>
              <a:ext uri="{FF2B5EF4-FFF2-40B4-BE49-F238E27FC236}">
                <a16:creationId xmlns:a16="http://schemas.microsoft.com/office/drawing/2014/main" id="{BD520704-6838-405A-9C1C-45DC8A452A80}"/>
              </a:ext>
            </a:extLst>
          </p:cNvPr>
          <p:cNvSpPr/>
          <p:nvPr/>
        </p:nvSpPr>
        <p:spPr>
          <a:xfrm>
            <a:off x="3600994" y="1834610"/>
            <a:ext cx="744582" cy="744582"/>
          </a:xfrm>
          <a:prstGeom prst="ellipse">
            <a:avLst/>
          </a:prstGeom>
          <a:solidFill>
            <a:srgbClr val="FFF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78AC92"/>
                </a:solidFill>
                <a:latin typeface="Pacifico" panose="00000500000000000000" pitchFamily="2" charset="0"/>
              </a:rPr>
              <a:t>2</a:t>
            </a:r>
          </a:p>
        </p:txBody>
      </p:sp>
      <p:sp>
        <p:nvSpPr>
          <p:cNvPr id="37" name="Oval 36">
            <a:extLst>
              <a:ext uri="{FF2B5EF4-FFF2-40B4-BE49-F238E27FC236}">
                <a16:creationId xmlns:a16="http://schemas.microsoft.com/office/drawing/2014/main" id="{828707FD-5444-48D7-ABBD-6B8478A09217}"/>
              </a:ext>
            </a:extLst>
          </p:cNvPr>
          <p:cNvSpPr/>
          <p:nvPr/>
        </p:nvSpPr>
        <p:spPr>
          <a:xfrm>
            <a:off x="6659879" y="1535400"/>
            <a:ext cx="744582" cy="744582"/>
          </a:xfrm>
          <a:prstGeom prst="ellipse">
            <a:avLst/>
          </a:prstGeom>
          <a:solidFill>
            <a:srgbClr val="FFF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78AC92"/>
                </a:solidFill>
                <a:latin typeface="Pacifico" panose="00000500000000000000" pitchFamily="2" charset="0"/>
              </a:rPr>
              <a:t>3</a:t>
            </a:r>
          </a:p>
        </p:txBody>
      </p:sp>
      <p:sp>
        <p:nvSpPr>
          <p:cNvPr id="38" name="Oval 37">
            <a:extLst>
              <a:ext uri="{FF2B5EF4-FFF2-40B4-BE49-F238E27FC236}">
                <a16:creationId xmlns:a16="http://schemas.microsoft.com/office/drawing/2014/main" id="{A394B544-599E-48BE-8F03-1C099677B8CB}"/>
              </a:ext>
            </a:extLst>
          </p:cNvPr>
          <p:cNvSpPr/>
          <p:nvPr/>
        </p:nvSpPr>
        <p:spPr>
          <a:xfrm>
            <a:off x="9491252" y="1580948"/>
            <a:ext cx="744582" cy="744582"/>
          </a:xfrm>
          <a:prstGeom prst="ellipse">
            <a:avLst/>
          </a:prstGeom>
          <a:solidFill>
            <a:srgbClr val="FFF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78AC92"/>
                </a:solidFill>
                <a:latin typeface="Pacifico" panose="00000500000000000000" pitchFamily="2" charset="0"/>
              </a:rPr>
              <a:t>4</a:t>
            </a:r>
          </a:p>
        </p:txBody>
      </p:sp>
      <p:sp>
        <p:nvSpPr>
          <p:cNvPr id="16" name="Rectangle: Rounded Corners 15">
            <a:extLst>
              <a:ext uri="{FF2B5EF4-FFF2-40B4-BE49-F238E27FC236}">
                <a16:creationId xmlns:a16="http://schemas.microsoft.com/office/drawing/2014/main" id="{721C01E1-92E3-453B-AB36-FEAFD5FAA9BD}"/>
              </a:ext>
            </a:extLst>
          </p:cNvPr>
          <p:cNvSpPr/>
          <p:nvPr/>
        </p:nvSpPr>
        <p:spPr>
          <a:xfrm>
            <a:off x="2932611" y="2919589"/>
            <a:ext cx="6204857" cy="3381418"/>
          </a:xfrm>
          <a:custGeom>
            <a:avLst/>
            <a:gdLst>
              <a:gd name="connsiteX0" fmla="*/ 0 w 6204857"/>
              <a:gd name="connsiteY0" fmla="*/ 563581 h 3381418"/>
              <a:gd name="connsiteX1" fmla="*/ 563581 w 6204857"/>
              <a:gd name="connsiteY1" fmla="*/ 0 h 3381418"/>
              <a:gd name="connsiteX2" fmla="*/ 1127769 w 6204857"/>
              <a:gd name="connsiteY2" fmla="*/ 0 h 3381418"/>
              <a:gd name="connsiteX3" fmla="*/ 1590404 w 6204857"/>
              <a:gd name="connsiteY3" fmla="*/ 0 h 3381418"/>
              <a:gd name="connsiteX4" fmla="*/ 2256146 w 6204857"/>
              <a:gd name="connsiteY4" fmla="*/ 0 h 3381418"/>
              <a:gd name="connsiteX5" fmla="*/ 2718780 w 6204857"/>
              <a:gd name="connsiteY5" fmla="*/ 0 h 3381418"/>
              <a:gd name="connsiteX6" fmla="*/ 3282969 w 6204857"/>
              <a:gd name="connsiteY6" fmla="*/ 0 h 3381418"/>
              <a:gd name="connsiteX7" fmla="*/ 3948711 w 6204857"/>
              <a:gd name="connsiteY7" fmla="*/ 0 h 3381418"/>
              <a:gd name="connsiteX8" fmla="*/ 4462122 w 6204857"/>
              <a:gd name="connsiteY8" fmla="*/ 0 h 3381418"/>
              <a:gd name="connsiteX9" fmla="*/ 4873980 w 6204857"/>
              <a:gd name="connsiteY9" fmla="*/ 0 h 3381418"/>
              <a:gd name="connsiteX10" fmla="*/ 5641276 w 6204857"/>
              <a:gd name="connsiteY10" fmla="*/ 0 h 3381418"/>
              <a:gd name="connsiteX11" fmla="*/ 6204857 w 6204857"/>
              <a:gd name="connsiteY11" fmla="*/ 563581 h 3381418"/>
              <a:gd name="connsiteX12" fmla="*/ 6204857 w 6204857"/>
              <a:gd name="connsiteY12" fmla="*/ 1172230 h 3381418"/>
              <a:gd name="connsiteX13" fmla="*/ 6204857 w 6204857"/>
              <a:gd name="connsiteY13" fmla="*/ 1713252 h 3381418"/>
              <a:gd name="connsiteX14" fmla="*/ 6204857 w 6204857"/>
              <a:gd name="connsiteY14" fmla="*/ 2276816 h 3381418"/>
              <a:gd name="connsiteX15" fmla="*/ 6204857 w 6204857"/>
              <a:gd name="connsiteY15" fmla="*/ 2817837 h 3381418"/>
              <a:gd name="connsiteX16" fmla="*/ 5641276 w 6204857"/>
              <a:gd name="connsiteY16" fmla="*/ 3381418 h 3381418"/>
              <a:gd name="connsiteX17" fmla="*/ 4975534 w 6204857"/>
              <a:gd name="connsiteY17" fmla="*/ 3381418 h 3381418"/>
              <a:gd name="connsiteX18" fmla="*/ 4512899 w 6204857"/>
              <a:gd name="connsiteY18" fmla="*/ 3381418 h 3381418"/>
              <a:gd name="connsiteX19" fmla="*/ 3897934 w 6204857"/>
              <a:gd name="connsiteY19" fmla="*/ 3381418 h 3381418"/>
              <a:gd name="connsiteX20" fmla="*/ 3232192 w 6204857"/>
              <a:gd name="connsiteY20" fmla="*/ 3381418 h 3381418"/>
              <a:gd name="connsiteX21" fmla="*/ 2617227 w 6204857"/>
              <a:gd name="connsiteY21" fmla="*/ 3381418 h 3381418"/>
              <a:gd name="connsiteX22" fmla="*/ 2053038 w 6204857"/>
              <a:gd name="connsiteY22" fmla="*/ 3381418 h 3381418"/>
              <a:gd name="connsiteX23" fmla="*/ 1539627 w 6204857"/>
              <a:gd name="connsiteY23" fmla="*/ 3381418 h 3381418"/>
              <a:gd name="connsiteX24" fmla="*/ 563581 w 6204857"/>
              <a:gd name="connsiteY24" fmla="*/ 3381418 h 3381418"/>
              <a:gd name="connsiteX25" fmla="*/ 0 w 6204857"/>
              <a:gd name="connsiteY25" fmla="*/ 2817837 h 3381418"/>
              <a:gd name="connsiteX26" fmla="*/ 0 w 6204857"/>
              <a:gd name="connsiteY26" fmla="*/ 2321901 h 3381418"/>
              <a:gd name="connsiteX27" fmla="*/ 0 w 6204857"/>
              <a:gd name="connsiteY27" fmla="*/ 1825964 h 3381418"/>
              <a:gd name="connsiteX28" fmla="*/ 0 w 6204857"/>
              <a:gd name="connsiteY28" fmla="*/ 1239858 h 3381418"/>
              <a:gd name="connsiteX29" fmla="*/ 0 w 6204857"/>
              <a:gd name="connsiteY29" fmla="*/ 563581 h 338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04857" h="3381418" extrusionOk="0">
                <a:moveTo>
                  <a:pt x="0" y="563581"/>
                </a:moveTo>
                <a:cubicBezTo>
                  <a:pt x="-15139" y="268378"/>
                  <a:pt x="268821" y="196"/>
                  <a:pt x="563581" y="0"/>
                </a:cubicBezTo>
                <a:cubicBezTo>
                  <a:pt x="755181" y="-44971"/>
                  <a:pt x="962179" y="1537"/>
                  <a:pt x="1127769" y="0"/>
                </a:cubicBezTo>
                <a:cubicBezTo>
                  <a:pt x="1293359" y="-1537"/>
                  <a:pt x="1368889" y="34054"/>
                  <a:pt x="1590404" y="0"/>
                </a:cubicBezTo>
                <a:cubicBezTo>
                  <a:pt x="1811919" y="-34054"/>
                  <a:pt x="1989373" y="33261"/>
                  <a:pt x="2256146" y="0"/>
                </a:cubicBezTo>
                <a:cubicBezTo>
                  <a:pt x="2522919" y="-33261"/>
                  <a:pt x="2512603" y="12084"/>
                  <a:pt x="2718780" y="0"/>
                </a:cubicBezTo>
                <a:cubicBezTo>
                  <a:pt x="2924957" y="-12084"/>
                  <a:pt x="3013676" y="56327"/>
                  <a:pt x="3282969" y="0"/>
                </a:cubicBezTo>
                <a:cubicBezTo>
                  <a:pt x="3552262" y="-56327"/>
                  <a:pt x="3760165" y="79096"/>
                  <a:pt x="3948711" y="0"/>
                </a:cubicBezTo>
                <a:cubicBezTo>
                  <a:pt x="4137257" y="-79096"/>
                  <a:pt x="4302660" y="44824"/>
                  <a:pt x="4462122" y="0"/>
                </a:cubicBezTo>
                <a:cubicBezTo>
                  <a:pt x="4621584" y="-44824"/>
                  <a:pt x="4718525" y="39038"/>
                  <a:pt x="4873980" y="0"/>
                </a:cubicBezTo>
                <a:cubicBezTo>
                  <a:pt x="5029435" y="-39038"/>
                  <a:pt x="5415368" y="59484"/>
                  <a:pt x="5641276" y="0"/>
                </a:cubicBezTo>
                <a:cubicBezTo>
                  <a:pt x="6028340" y="-11659"/>
                  <a:pt x="6185050" y="277041"/>
                  <a:pt x="6204857" y="563581"/>
                </a:cubicBezTo>
                <a:cubicBezTo>
                  <a:pt x="6260656" y="735805"/>
                  <a:pt x="6142377" y="918513"/>
                  <a:pt x="6204857" y="1172230"/>
                </a:cubicBezTo>
                <a:cubicBezTo>
                  <a:pt x="6267337" y="1425947"/>
                  <a:pt x="6171723" y="1512549"/>
                  <a:pt x="6204857" y="1713252"/>
                </a:cubicBezTo>
                <a:cubicBezTo>
                  <a:pt x="6237991" y="1913955"/>
                  <a:pt x="6153981" y="2127018"/>
                  <a:pt x="6204857" y="2276816"/>
                </a:cubicBezTo>
                <a:cubicBezTo>
                  <a:pt x="6255733" y="2426614"/>
                  <a:pt x="6192849" y="2703377"/>
                  <a:pt x="6204857" y="2817837"/>
                </a:cubicBezTo>
                <a:cubicBezTo>
                  <a:pt x="6208108" y="3109551"/>
                  <a:pt x="6003459" y="3448645"/>
                  <a:pt x="5641276" y="3381418"/>
                </a:cubicBezTo>
                <a:cubicBezTo>
                  <a:pt x="5400191" y="3452910"/>
                  <a:pt x="5159148" y="3308517"/>
                  <a:pt x="4975534" y="3381418"/>
                </a:cubicBezTo>
                <a:cubicBezTo>
                  <a:pt x="4791920" y="3454319"/>
                  <a:pt x="4721239" y="3331529"/>
                  <a:pt x="4512899" y="3381418"/>
                </a:cubicBezTo>
                <a:cubicBezTo>
                  <a:pt x="4304560" y="3431307"/>
                  <a:pt x="4161937" y="3339453"/>
                  <a:pt x="3897934" y="3381418"/>
                </a:cubicBezTo>
                <a:cubicBezTo>
                  <a:pt x="3633932" y="3423383"/>
                  <a:pt x="3555963" y="3333601"/>
                  <a:pt x="3232192" y="3381418"/>
                </a:cubicBezTo>
                <a:cubicBezTo>
                  <a:pt x="2908421" y="3429235"/>
                  <a:pt x="2893625" y="3347374"/>
                  <a:pt x="2617227" y="3381418"/>
                </a:cubicBezTo>
                <a:cubicBezTo>
                  <a:pt x="2340830" y="3415462"/>
                  <a:pt x="2188098" y="3344113"/>
                  <a:pt x="2053038" y="3381418"/>
                </a:cubicBezTo>
                <a:cubicBezTo>
                  <a:pt x="1917978" y="3418723"/>
                  <a:pt x="1692237" y="3328964"/>
                  <a:pt x="1539627" y="3381418"/>
                </a:cubicBezTo>
                <a:cubicBezTo>
                  <a:pt x="1387017" y="3433872"/>
                  <a:pt x="907737" y="3378527"/>
                  <a:pt x="563581" y="3381418"/>
                </a:cubicBezTo>
                <a:cubicBezTo>
                  <a:pt x="300893" y="3385854"/>
                  <a:pt x="56607" y="3167342"/>
                  <a:pt x="0" y="2817837"/>
                </a:cubicBezTo>
                <a:cubicBezTo>
                  <a:pt x="-12654" y="2632897"/>
                  <a:pt x="52044" y="2567092"/>
                  <a:pt x="0" y="2321901"/>
                </a:cubicBezTo>
                <a:cubicBezTo>
                  <a:pt x="-52044" y="2076710"/>
                  <a:pt x="41488" y="1937485"/>
                  <a:pt x="0" y="1825964"/>
                </a:cubicBezTo>
                <a:cubicBezTo>
                  <a:pt x="-41488" y="1714443"/>
                  <a:pt x="57719" y="1440411"/>
                  <a:pt x="0" y="1239858"/>
                </a:cubicBezTo>
                <a:cubicBezTo>
                  <a:pt x="-57719" y="1039305"/>
                  <a:pt x="21979" y="897757"/>
                  <a:pt x="0" y="563581"/>
                </a:cubicBezTo>
                <a:close/>
              </a:path>
            </a:pathLst>
          </a:custGeom>
          <a:noFill/>
          <a:ln w="28575">
            <a:solidFill>
              <a:srgbClr val="E5D4B5"/>
            </a:solidFill>
            <a:extLst>
              <a:ext uri="{C807C97D-BFC1-408E-A445-0C87EB9F89A2}">
                <ask:lineSketchStyleProps xmlns:ask="http://schemas.microsoft.com/office/drawing/2018/sketchyshapes" sd="394847751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300" dirty="0">
              <a:solidFill>
                <a:srgbClr val="FFF3DC"/>
              </a:solidFill>
              <a:latin typeface="Pacifico" panose="00000500000000000000" pitchFamily="2" charset="0"/>
            </a:endParaRPr>
          </a:p>
        </p:txBody>
      </p:sp>
      <p:sp>
        <p:nvSpPr>
          <p:cNvPr id="19" name="TextBox 18">
            <a:extLst>
              <a:ext uri="{FF2B5EF4-FFF2-40B4-BE49-F238E27FC236}">
                <a16:creationId xmlns:a16="http://schemas.microsoft.com/office/drawing/2014/main" id="{15508E76-5E60-49CA-A50A-3FD4179DF432}"/>
              </a:ext>
            </a:extLst>
          </p:cNvPr>
          <p:cNvSpPr txBox="1"/>
          <p:nvPr/>
        </p:nvSpPr>
        <p:spPr>
          <a:xfrm>
            <a:off x="3187298" y="3468166"/>
            <a:ext cx="5769454" cy="2554545"/>
          </a:xfrm>
          <a:prstGeom prst="rect">
            <a:avLst/>
          </a:prstGeom>
          <a:noFill/>
        </p:spPr>
        <p:txBody>
          <a:bodyPr wrap="square">
            <a:spAutoFit/>
          </a:bodyPr>
          <a:lstStyle/>
          <a:p>
            <a:pPr algn="just"/>
            <a:r>
              <a:rPr lang="en-US" sz="4000"/>
              <a:t>Nhóm 3: Tìm hiểu về điều kiện địa lí và lịch sử hình thành các đô thị cổ ở phương Tây?</a:t>
            </a:r>
          </a:p>
        </p:txBody>
      </p:sp>
      <p:pic>
        <p:nvPicPr>
          <p:cNvPr id="21" name="Picture 2" descr="Travelling Hot Air Balloon Sticker by SlugBugg">
            <a:extLst>
              <a:ext uri="{FF2B5EF4-FFF2-40B4-BE49-F238E27FC236}">
                <a16:creationId xmlns:a16="http://schemas.microsoft.com/office/drawing/2014/main" id="{8C390DE8-3CA2-4A04-A033-66388021769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24456">
            <a:off x="6622076" y="683051"/>
            <a:ext cx="1338431" cy="133843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6E493DD-E3BB-42C7-9AC5-B2671354AF3B}"/>
              </a:ext>
            </a:extLst>
          </p:cNvPr>
          <p:cNvSpPr txBox="1"/>
          <p:nvPr/>
        </p:nvSpPr>
        <p:spPr>
          <a:xfrm>
            <a:off x="4564027" y="431890"/>
            <a:ext cx="4136102" cy="630942"/>
          </a:xfrm>
          <a:prstGeom prst="rect">
            <a:avLst/>
          </a:prstGeom>
          <a:noFill/>
        </p:spPr>
        <p:txBody>
          <a:bodyPr wrap="square" rtlCol="0">
            <a:spAutoFit/>
          </a:bodyPr>
          <a:lstStyle/>
          <a:p>
            <a:r>
              <a:rPr lang="en-US" sz="3500">
                <a:solidFill>
                  <a:srgbClr val="FFF3DC"/>
                </a:solidFill>
                <a:latin typeface="Pacifico" panose="00000500000000000000" pitchFamily="2" charset="0"/>
              </a:rPr>
              <a:t>Hoạt động nhóm</a:t>
            </a:r>
            <a:endParaRPr lang="en-US" sz="3500" dirty="0">
              <a:solidFill>
                <a:srgbClr val="FFF3DC"/>
              </a:solidFill>
              <a:latin typeface="Pacifico" panose="00000500000000000000" pitchFamily="2" charset="0"/>
            </a:endParaRPr>
          </a:p>
        </p:txBody>
      </p:sp>
    </p:spTree>
    <p:custDataLst>
      <p:tags r:id="rId1"/>
    </p:custDataLst>
    <p:extLst>
      <p:ext uri="{BB962C8B-B14F-4D97-AF65-F5344CB8AC3E}">
        <p14:creationId xmlns:p14="http://schemas.microsoft.com/office/powerpoint/2010/main" val="3772347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BB4D5C9C-C874-406C-B275-E84A0F3BC460}"/>
              </a:ext>
            </a:extLst>
          </p:cNvPr>
          <p:cNvSpPr/>
          <p:nvPr/>
        </p:nvSpPr>
        <p:spPr>
          <a:xfrm>
            <a:off x="849086" y="365760"/>
            <a:ext cx="10371908" cy="6215793"/>
          </a:xfrm>
          <a:prstGeom prst="roundRect">
            <a:avLst/>
          </a:prstGeom>
          <a:solidFill>
            <a:srgbClr val="78A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102846BF-7606-4C49-92B3-CD754FE970EC}"/>
              </a:ext>
            </a:extLst>
          </p:cNvPr>
          <p:cNvSpPr/>
          <p:nvPr/>
        </p:nvSpPr>
        <p:spPr>
          <a:xfrm>
            <a:off x="849086" y="1580948"/>
            <a:ext cx="10371908" cy="927463"/>
          </a:xfrm>
          <a:custGeom>
            <a:avLst/>
            <a:gdLst>
              <a:gd name="connsiteX0" fmla="*/ 0 w 10371908"/>
              <a:gd name="connsiteY0" fmla="*/ 587828 h 927463"/>
              <a:gd name="connsiteX1" fmla="*/ 78377 w 10371908"/>
              <a:gd name="connsiteY1" fmla="*/ 535577 h 927463"/>
              <a:gd name="connsiteX2" fmla="*/ 457200 w 10371908"/>
              <a:gd name="connsiteY2" fmla="*/ 248194 h 927463"/>
              <a:gd name="connsiteX3" fmla="*/ 1371600 w 10371908"/>
              <a:gd name="connsiteY3" fmla="*/ 0 h 927463"/>
              <a:gd name="connsiteX4" fmla="*/ 1854925 w 10371908"/>
              <a:gd name="connsiteY4" fmla="*/ 65314 h 927463"/>
              <a:gd name="connsiteX5" fmla="*/ 2390503 w 10371908"/>
              <a:gd name="connsiteY5" fmla="*/ 365760 h 927463"/>
              <a:gd name="connsiteX6" fmla="*/ 2547257 w 10371908"/>
              <a:gd name="connsiteY6" fmla="*/ 457200 h 927463"/>
              <a:gd name="connsiteX7" fmla="*/ 2704011 w 10371908"/>
              <a:gd name="connsiteY7" fmla="*/ 561703 h 927463"/>
              <a:gd name="connsiteX8" fmla="*/ 3200400 w 10371908"/>
              <a:gd name="connsiteY8" fmla="*/ 770708 h 927463"/>
              <a:gd name="connsiteX9" fmla="*/ 3788228 w 10371908"/>
              <a:gd name="connsiteY9" fmla="*/ 757646 h 927463"/>
              <a:gd name="connsiteX10" fmla="*/ 4127863 w 10371908"/>
              <a:gd name="connsiteY10" fmla="*/ 613954 h 927463"/>
              <a:gd name="connsiteX11" fmla="*/ 4349931 w 10371908"/>
              <a:gd name="connsiteY11" fmla="*/ 522514 h 927463"/>
              <a:gd name="connsiteX12" fmla="*/ 4532811 w 10371908"/>
              <a:gd name="connsiteY12" fmla="*/ 444137 h 927463"/>
              <a:gd name="connsiteX13" fmla="*/ 4781005 w 10371908"/>
              <a:gd name="connsiteY13" fmla="*/ 365760 h 927463"/>
              <a:gd name="connsiteX14" fmla="*/ 5212080 w 10371908"/>
              <a:gd name="connsiteY14" fmla="*/ 300446 h 927463"/>
              <a:gd name="connsiteX15" fmla="*/ 5760720 w 10371908"/>
              <a:gd name="connsiteY15" fmla="*/ 313508 h 927463"/>
              <a:gd name="connsiteX16" fmla="*/ 6217920 w 10371908"/>
              <a:gd name="connsiteY16" fmla="*/ 470263 h 927463"/>
              <a:gd name="connsiteX17" fmla="*/ 6309360 w 10371908"/>
              <a:gd name="connsiteY17" fmla="*/ 535577 h 927463"/>
              <a:gd name="connsiteX18" fmla="*/ 6622868 w 10371908"/>
              <a:gd name="connsiteY18" fmla="*/ 731520 h 927463"/>
              <a:gd name="connsiteX19" fmla="*/ 6779623 w 10371908"/>
              <a:gd name="connsiteY19" fmla="*/ 822960 h 927463"/>
              <a:gd name="connsiteX20" fmla="*/ 6975565 w 10371908"/>
              <a:gd name="connsiteY20" fmla="*/ 888274 h 927463"/>
              <a:gd name="connsiteX21" fmla="*/ 7210697 w 10371908"/>
              <a:gd name="connsiteY21" fmla="*/ 927463 h 927463"/>
              <a:gd name="connsiteX22" fmla="*/ 7811588 w 10371908"/>
              <a:gd name="connsiteY22" fmla="*/ 757646 h 927463"/>
              <a:gd name="connsiteX23" fmla="*/ 7981405 w 10371908"/>
              <a:gd name="connsiteY23" fmla="*/ 666206 h 927463"/>
              <a:gd name="connsiteX24" fmla="*/ 8151223 w 10371908"/>
              <a:gd name="connsiteY24" fmla="*/ 613954 h 927463"/>
              <a:gd name="connsiteX25" fmla="*/ 8360228 w 10371908"/>
              <a:gd name="connsiteY25" fmla="*/ 535577 h 927463"/>
              <a:gd name="connsiteX26" fmla="*/ 8634548 w 10371908"/>
              <a:gd name="connsiteY26" fmla="*/ 431074 h 927463"/>
              <a:gd name="connsiteX27" fmla="*/ 8752114 w 10371908"/>
              <a:gd name="connsiteY27" fmla="*/ 391886 h 927463"/>
              <a:gd name="connsiteX28" fmla="*/ 8934994 w 10371908"/>
              <a:gd name="connsiteY28" fmla="*/ 378823 h 927463"/>
              <a:gd name="connsiteX29" fmla="*/ 9287691 w 10371908"/>
              <a:gd name="connsiteY29" fmla="*/ 404948 h 927463"/>
              <a:gd name="connsiteX30" fmla="*/ 9483634 w 10371908"/>
              <a:gd name="connsiteY30" fmla="*/ 457200 h 927463"/>
              <a:gd name="connsiteX31" fmla="*/ 9627325 w 10371908"/>
              <a:gd name="connsiteY31" fmla="*/ 522514 h 927463"/>
              <a:gd name="connsiteX32" fmla="*/ 9666514 w 10371908"/>
              <a:gd name="connsiteY32" fmla="*/ 535577 h 927463"/>
              <a:gd name="connsiteX33" fmla="*/ 9980023 w 10371908"/>
              <a:gd name="connsiteY33" fmla="*/ 587828 h 927463"/>
              <a:gd name="connsiteX34" fmla="*/ 10228217 w 10371908"/>
              <a:gd name="connsiteY34" fmla="*/ 574766 h 927463"/>
              <a:gd name="connsiteX35" fmla="*/ 10358845 w 10371908"/>
              <a:gd name="connsiteY35" fmla="*/ 509451 h 927463"/>
              <a:gd name="connsiteX36" fmla="*/ 10371908 w 10371908"/>
              <a:gd name="connsiteY36" fmla="*/ 496388 h 927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371908" h="927463">
                <a:moveTo>
                  <a:pt x="0" y="587828"/>
                </a:moveTo>
                <a:cubicBezTo>
                  <a:pt x="26126" y="570411"/>
                  <a:pt x="54075" y="555460"/>
                  <a:pt x="78377" y="535577"/>
                </a:cubicBezTo>
                <a:cubicBezTo>
                  <a:pt x="207811" y="429676"/>
                  <a:pt x="301586" y="314521"/>
                  <a:pt x="457200" y="248194"/>
                </a:cubicBezTo>
                <a:cubicBezTo>
                  <a:pt x="1077565" y="-16224"/>
                  <a:pt x="902659" y="21316"/>
                  <a:pt x="1371600" y="0"/>
                </a:cubicBezTo>
                <a:cubicBezTo>
                  <a:pt x="1532708" y="21771"/>
                  <a:pt x="1696224" y="30047"/>
                  <a:pt x="1854925" y="65314"/>
                </a:cubicBezTo>
                <a:cubicBezTo>
                  <a:pt x="2055433" y="109871"/>
                  <a:pt x="2226425" y="260932"/>
                  <a:pt x="2390503" y="365760"/>
                </a:cubicBezTo>
                <a:cubicBezTo>
                  <a:pt x="2441479" y="398328"/>
                  <a:pt x="2496925" y="423645"/>
                  <a:pt x="2547257" y="457200"/>
                </a:cubicBezTo>
                <a:cubicBezTo>
                  <a:pt x="2599508" y="492034"/>
                  <a:pt x="2648553" y="532241"/>
                  <a:pt x="2704011" y="561703"/>
                </a:cubicBezTo>
                <a:cubicBezTo>
                  <a:pt x="2849076" y="638769"/>
                  <a:pt x="3046116" y="710709"/>
                  <a:pt x="3200400" y="770708"/>
                </a:cubicBezTo>
                <a:cubicBezTo>
                  <a:pt x="3396343" y="766354"/>
                  <a:pt x="3594978" y="790308"/>
                  <a:pt x="3788228" y="757646"/>
                </a:cubicBezTo>
                <a:cubicBezTo>
                  <a:pt x="3909436" y="737160"/>
                  <a:pt x="4014470" y="661421"/>
                  <a:pt x="4127863" y="613954"/>
                </a:cubicBezTo>
                <a:lnTo>
                  <a:pt x="4349931" y="522514"/>
                </a:lnTo>
                <a:cubicBezTo>
                  <a:pt x="4411093" y="496865"/>
                  <a:pt x="4469567" y="464109"/>
                  <a:pt x="4532811" y="444137"/>
                </a:cubicBezTo>
                <a:cubicBezTo>
                  <a:pt x="4615542" y="418011"/>
                  <a:pt x="4696837" y="386802"/>
                  <a:pt x="4781005" y="365760"/>
                </a:cubicBezTo>
                <a:cubicBezTo>
                  <a:pt x="4900924" y="335780"/>
                  <a:pt x="5088486" y="315895"/>
                  <a:pt x="5212080" y="300446"/>
                </a:cubicBezTo>
                <a:lnTo>
                  <a:pt x="5760720" y="313508"/>
                </a:lnTo>
                <a:cubicBezTo>
                  <a:pt x="5866331" y="325243"/>
                  <a:pt x="6109762" y="413609"/>
                  <a:pt x="6217920" y="470263"/>
                </a:cubicBezTo>
                <a:cubicBezTo>
                  <a:pt x="6251101" y="487643"/>
                  <a:pt x="6277885" y="515271"/>
                  <a:pt x="6309360" y="535577"/>
                </a:cubicBezTo>
                <a:cubicBezTo>
                  <a:pt x="6412914" y="602386"/>
                  <a:pt x="6517714" y="667259"/>
                  <a:pt x="6622868" y="731520"/>
                </a:cubicBezTo>
                <a:cubicBezTo>
                  <a:pt x="6674485" y="763063"/>
                  <a:pt x="6722235" y="803831"/>
                  <a:pt x="6779623" y="822960"/>
                </a:cubicBezTo>
                <a:cubicBezTo>
                  <a:pt x="6844937" y="844731"/>
                  <a:pt x="6909472" y="868997"/>
                  <a:pt x="6975565" y="888274"/>
                </a:cubicBezTo>
                <a:cubicBezTo>
                  <a:pt x="7071601" y="916285"/>
                  <a:pt x="7112184" y="916517"/>
                  <a:pt x="7210697" y="927463"/>
                </a:cubicBezTo>
                <a:cubicBezTo>
                  <a:pt x="7428877" y="888960"/>
                  <a:pt x="7602357" y="870309"/>
                  <a:pt x="7811588" y="757646"/>
                </a:cubicBezTo>
                <a:cubicBezTo>
                  <a:pt x="7868194" y="727166"/>
                  <a:pt x="7922196" y="691256"/>
                  <a:pt x="7981405" y="666206"/>
                </a:cubicBezTo>
                <a:cubicBezTo>
                  <a:pt x="8035949" y="643130"/>
                  <a:pt x="8095233" y="633261"/>
                  <a:pt x="8151223" y="613954"/>
                </a:cubicBezTo>
                <a:cubicBezTo>
                  <a:pt x="8221564" y="589698"/>
                  <a:pt x="8291703" y="564568"/>
                  <a:pt x="8360228" y="535577"/>
                </a:cubicBezTo>
                <a:cubicBezTo>
                  <a:pt x="8686076" y="397718"/>
                  <a:pt x="8290090" y="534411"/>
                  <a:pt x="8634548" y="431074"/>
                </a:cubicBezTo>
                <a:cubicBezTo>
                  <a:pt x="8674114" y="419204"/>
                  <a:pt x="8711416" y="398964"/>
                  <a:pt x="8752114" y="391886"/>
                </a:cubicBezTo>
                <a:cubicBezTo>
                  <a:pt x="8812326" y="381415"/>
                  <a:pt x="8874034" y="383177"/>
                  <a:pt x="8934994" y="378823"/>
                </a:cubicBezTo>
                <a:cubicBezTo>
                  <a:pt x="9052560" y="387531"/>
                  <a:pt x="9170988" y="388276"/>
                  <a:pt x="9287691" y="404948"/>
                </a:cubicBezTo>
                <a:cubicBezTo>
                  <a:pt x="9354608" y="414508"/>
                  <a:pt x="9419756" y="435088"/>
                  <a:pt x="9483634" y="457200"/>
                </a:cubicBezTo>
                <a:cubicBezTo>
                  <a:pt x="9533352" y="474410"/>
                  <a:pt x="9578966" y="501789"/>
                  <a:pt x="9627325" y="522514"/>
                </a:cubicBezTo>
                <a:cubicBezTo>
                  <a:pt x="9639981" y="527938"/>
                  <a:pt x="9652954" y="533184"/>
                  <a:pt x="9666514" y="535577"/>
                </a:cubicBezTo>
                <a:cubicBezTo>
                  <a:pt x="10217515" y="632813"/>
                  <a:pt x="9555254" y="502877"/>
                  <a:pt x="9980023" y="587828"/>
                </a:cubicBezTo>
                <a:cubicBezTo>
                  <a:pt x="10062754" y="583474"/>
                  <a:pt x="10146335" y="587363"/>
                  <a:pt x="10228217" y="574766"/>
                </a:cubicBezTo>
                <a:cubicBezTo>
                  <a:pt x="10265583" y="569017"/>
                  <a:pt x="10324497" y="535212"/>
                  <a:pt x="10358845" y="509451"/>
                </a:cubicBezTo>
                <a:cubicBezTo>
                  <a:pt x="10363771" y="505756"/>
                  <a:pt x="10367554" y="500742"/>
                  <a:pt x="10371908" y="496388"/>
                </a:cubicBezTo>
              </a:path>
            </a:pathLst>
          </a:custGeom>
          <a:noFill/>
          <a:ln w="28575">
            <a:solidFill>
              <a:srgbClr val="E5D4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D122BE8A-19BE-41B2-B119-1F3F4EFC14F2}"/>
              </a:ext>
            </a:extLst>
          </p:cNvPr>
          <p:cNvSpPr/>
          <p:nvPr/>
        </p:nvSpPr>
        <p:spPr>
          <a:xfrm>
            <a:off x="1593668" y="1241656"/>
            <a:ext cx="744582" cy="744582"/>
          </a:xfrm>
          <a:prstGeom prst="ellipse">
            <a:avLst/>
          </a:prstGeom>
          <a:solidFill>
            <a:srgbClr val="FFF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78AC92"/>
                </a:solidFill>
                <a:latin typeface="Pacifico" panose="00000500000000000000" pitchFamily="2" charset="0"/>
              </a:rPr>
              <a:t>1</a:t>
            </a:r>
          </a:p>
        </p:txBody>
      </p:sp>
      <p:sp>
        <p:nvSpPr>
          <p:cNvPr id="36" name="Oval 35">
            <a:extLst>
              <a:ext uri="{FF2B5EF4-FFF2-40B4-BE49-F238E27FC236}">
                <a16:creationId xmlns:a16="http://schemas.microsoft.com/office/drawing/2014/main" id="{BD520704-6838-405A-9C1C-45DC8A452A80}"/>
              </a:ext>
            </a:extLst>
          </p:cNvPr>
          <p:cNvSpPr/>
          <p:nvPr/>
        </p:nvSpPr>
        <p:spPr>
          <a:xfrm>
            <a:off x="3600994" y="1834610"/>
            <a:ext cx="744582" cy="744582"/>
          </a:xfrm>
          <a:prstGeom prst="ellipse">
            <a:avLst/>
          </a:prstGeom>
          <a:solidFill>
            <a:srgbClr val="FFF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78AC92"/>
                </a:solidFill>
                <a:latin typeface="Pacifico" panose="00000500000000000000" pitchFamily="2" charset="0"/>
              </a:rPr>
              <a:t>2</a:t>
            </a:r>
          </a:p>
        </p:txBody>
      </p:sp>
      <p:sp>
        <p:nvSpPr>
          <p:cNvPr id="37" name="Oval 36">
            <a:extLst>
              <a:ext uri="{FF2B5EF4-FFF2-40B4-BE49-F238E27FC236}">
                <a16:creationId xmlns:a16="http://schemas.microsoft.com/office/drawing/2014/main" id="{828707FD-5444-48D7-ABBD-6B8478A09217}"/>
              </a:ext>
            </a:extLst>
          </p:cNvPr>
          <p:cNvSpPr/>
          <p:nvPr/>
        </p:nvSpPr>
        <p:spPr>
          <a:xfrm>
            <a:off x="6598648" y="1528862"/>
            <a:ext cx="744582" cy="744582"/>
          </a:xfrm>
          <a:prstGeom prst="ellipse">
            <a:avLst/>
          </a:prstGeom>
          <a:solidFill>
            <a:srgbClr val="FFF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78AC92"/>
                </a:solidFill>
                <a:latin typeface="Pacifico" panose="00000500000000000000" pitchFamily="2" charset="0"/>
              </a:rPr>
              <a:t>3</a:t>
            </a:r>
          </a:p>
        </p:txBody>
      </p:sp>
      <p:sp>
        <p:nvSpPr>
          <p:cNvPr id="38" name="Oval 37">
            <a:extLst>
              <a:ext uri="{FF2B5EF4-FFF2-40B4-BE49-F238E27FC236}">
                <a16:creationId xmlns:a16="http://schemas.microsoft.com/office/drawing/2014/main" id="{A394B544-599E-48BE-8F03-1C099677B8CB}"/>
              </a:ext>
            </a:extLst>
          </p:cNvPr>
          <p:cNvSpPr/>
          <p:nvPr/>
        </p:nvSpPr>
        <p:spPr>
          <a:xfrm>
            <a:off x="9508847" y="1510167"/>
            <a:ext cx="744582" cy="744582"/>
          </a:xfrm>
          <a:prstGeom prst="ellipse">
            <a:avLst/>
          </a:prstGeom>
          <a:solidFill>
            <a:srgbClr val="FFF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78AC92"/>
                </a:solidFill>
                <a:latin typeface="Pacifico" panose="00000500000000000000" pitchFamily="2" charset="0"/>
              </a:rPr>
              <a:t>4</a:t>
            </a:r>
          </a:p>
        </p:txBody>
      </p:sp>
      <p:sp>
        <p:nvSpPr>
          <p:cNvPr id="16" name="Rectangle: Rounded Corners 15">
            <a:extLst>
              <a:ext uri="{FF2B5EF4-FFF2-40B4-BE49-F238E27FC236}">
                <a16:creationId xmlns:a16="http://schemas.microsoft.com/office/drawing/2014/main" id="{721C01E1-92E3-453B-AB36-FEAFD5FAA9BD}"/>
              </a:ext>
            </a:extLst>
          </p:cNvPr>
          <p:cNvSpPr/>
          <p:nvPr/>
        </p:nvSpPr>
        <p:spPr>
          <a:xfrm>
            <a:off x="3435530" y="3429001"/>
            <a:ext cx="7535093" cy="3005584"/>
          </a:xfrm>
          <a:custGeom>
            <a:avLst/>
            <a:gdLst>
              <a:gd name="connsiteX0" fmla="*/ 0 w 7535093"/>
              <a:gd name="connsiteY0" fmla="*/ 500941 h 3005584"/>
              <a:gd name="connsiteX1" fmla="*/ 500941 w 7535093"/>
              <a:gd name="connsiteY1" fmla="*/ 0 h 3005584"/>
              <a:gd name="connsiteX2" fmla="*/ 1094869 w 7535093"/>
              <a:gd name="connsiteY2" fmla="*/ 0 h 3005584"/>
              <a:gd name="connsiteX3" fmla="*/ 1558133 w 7535093"/>
              <a:gd name="connsiteY3" fmla="*/ 0 h 3005584"/>
              <a:gd name="connsiteX4" fmla="*/ 2282726 w 7535093"/>
              <a:gd name="connsiteY4" fmla="*/ 0 h 3005584"/>
              <a:gd name="connsiteX5" fmla="*/ 2745990 w 7535093"/>
              <a:gd name="connsiteY5" fmla="*/ 0 h 3005584"/>
              <a:gd name="connsiteX6" fmla="*/ 3339918 w 7535093"/>
              <a:gd name="connsiteY6" fmla="*/ 0 h 3005584"/>
              <a:gd name="connsiteX7" fmla="*/ 4064511 w 7535093"/>
              <a:gd name="connsiteY7" fmla="*/ 0 h 3005584"/>
              <a:gd name="connsiteX8" fmla="*/ 4593107 w 7535093"/>
              <a:gd name="connsiteY8" fmla="*/ 0 h 3005584"/>
              <a:gd name="connsiteX9" fmla="*/ 4991039 w 7535093"/>
              <a:gd name="connsiteY9" fmla="*/ 0 h 3005584"/>
              <a:gd name="connsiteX10" fmla="*/ 5650299 w 7535093"/>
              <a:gd name="connsiteY10" fmla="*/ 0 h 3005584"/>
              <a:gd name="connsiteX11" fmla="*/ 6374892 w 7535093"/>
              <a:gd name="connsiteY11" fmla="*/ 0 h 3005584"/>
              <a:gd name="connsiteX12" fmla="*/ 7034152 w 7535093"/>
              <a:gd name="connsiteY12" fmla="*/ 0 h 3005584"/>
              <a:gd name="connsiteX13" fmla="*/ 7535093 w 7535093"/>
              <a:gd name="connsiteY13" fmla="*/ 500941 h 3005584"/>
              <a:gd name="connsiteX14" fmla="*/ 7535093 w 7535093"/>
              <a:gd name="connsiteY14" fmla="*/ 1001867 h 3005584"/>
              <a:gd name="connsiteX15" fmla="*/ 7535093 w 7535093"/>
              <a:gd name="connsiteY15" fmla="*/ 1502792 h 3005584"/>
              <a:gd name="connsiteX16" fmla="*/ 7535093 w 7535093"/>
              <a:gd name="connsiteY16" fmla="*/ 1983680 h 3005584"/>
              <a:gd name="connsiteX17" fmla="*/ 7535093 w 7535093"/>
              <a:gd name="connsiteY17" fmla="*/ 2504643 h 3005584"/>
              <a:gd name="connsiteX18" fmla="*/ 7034152 w 7535093"/>
              <a:gd name="connsiteY18" fmla="*/ 3005584 h 3005584"/>
              <a:gd name="connsiteX19" fmla="*/ 6309560 w 7535093"/>
              <a:gd name="connsiteY19" fmla="*/ 3005584 h 3005584"/>
              <a:gd name="connsiteX20" fmla="*/ 5584967 w 7535093"/>
              <a:gd name="connsiteY20" fmla="*/ 3005584 h 3005584"/>
              <a:gd name="connsiteX21" fmla="*/ 4925707 w 7535093"/>
              <a:gd name="connsiteY21" fmla="*/ 3005584 h 3005584"/>
              <a:gd name="connsiteX22" fmla="*/ 4331778 w 7535093"/>
              <a:gd name="connsiteY22" fmla="*/ 3005584 h 3005584"/>
              <a:gd name="connsiteX23" fmla="*/ 3803182 w 7535093"/>
              <a:gd name="connsiteY23" fmla="*/ 3005584 h 3005584"/>
              <a:gd name="connsiteX24" fmla="*/ 3209254 w 7535093"/>
              <a:gd name="connsiteY24" fmla="*/ 3005584 h 3005584"/>
              <a:gd name="connsiteX25" fmla="*/ 2745990 w 7535093"/>
              <a:gd name="connsiteY25" fmla="*/ 3005584 h 3005584"/>
              <a:gd name="connsiteX26" fmla="*/ 2021397 w 7535093"/>
              <a:gd name="connsiteY26" fmla="*/ 3005584 h 3005584"/>
              <a:gd name="connsiteX27" fmla="*/ 1362137 w 7535093"/>
              <a:gd name="connsiteY27" fmla="*/ 3005584 h 3005584"/>
              <a:gd name="connsiteX28" fmla="*/ 500941 w 7535093"/>
              <a:gd name="connsiteY28" fmla="*/ 3005584 h 3005584"/>
              <a:gd name="connsiteX29" fmla="*/ 0 w 7535093"/>
              <a:gd name="connsiteY29" fmla="*/ 2504643 h 3005584"/>
              <a:gd name="connsiteX30" fmla="*/ 0 w 7535093"/>
              <a:gd name="connsiteY30" fmla="*/ 2023755 h 3005584"/>
              <a:gd name="connsiteX31" fmla="*/ 0 w 7535093"/>
              <a:gd name="connsiteY31" fmla="*/ 1482755 h 3005584"/>
              <a:gd name="connsiteX32" fmla="*/ 0 w 7535093"/>
              <a:gd name="connsiteY32" fmla="*/ 941755 h 3005584"/>
              <a:gd name="connsiteX33" fmla="*/ 0 w 7535093"/>
              <a:gd name="connsiteY33" fmla="*/ 500941 h 3005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535093" h="3005584" extrusionOk="0">
                <a:moveTo>
                  <a:pt x="0" y="500941"/>
                </a:moveTo>
                <a:cubicBezTo>
                  <a:pt x="-5093" y="229680"/>
                  <a:pt x="245144" y="248"/>
                  <a:pt x="500941" y="0"/>
                </a:cubicBezTo>
                <a:cubicBezTo>
                  <a:pt x="766837" y="-41676"/>
                  <a:pt x="799271" y="14612"/>
                  <a:pt x="1094869" y="0"/>
                </a:cubicBezTo>
                <a:cubicBezTo>
                  <a:pt x="1390467" y="-14612"/>
                  <a:pt x="1345744" y="5990"/>
                  <a:pt x="1558133" y="0"/>
                </a:cubicBezTo>
                <a:cubicBezTo>
                  <a:pt x="1770522" y="-5990"/>
                  <a:pt x="1933055" y="3879"/>
                  <a:pt x="2282726" y="0"/>
                </a:cubicBezTo>
                <a:cubicBezTo>
                  <a:pt x="2632397" y="-3879"/>
                  <a:pt x="2603368" y="54491"/>
                  <a:pt x="2745990" y="0"/>
                </a:cubicBezTo>
                <a:cubicBezTo>
                  <a:pt x="2888612" y="-54491"/>
                  <a:pt x="3157578" y="71022"/>
                  <a:pt x="3339918" y="0"/>
                </a:cubicBezTo>
                <a:cubicBezTo>
                  <a:pt x="3522258" y="-71022"/>
                  <a:pt x="3799089" y="8322"/>
                  <a:pt x="4064511" y="0"/>
                </a:cubicBezTo>
                <a:cubicBezTo>
                  <a:pt x="4329933" y="-8322"/>
                  <a:pt x="4400005" y="17033"/>
                  <a:pt x="4593107" y="0"/>
                </a:cubicBezTo>
                <a:cubicBezTo>
                  <a:pt x="4786209" y="-17033"/>
                  <a:pt x="4862825" y="43470"/>
                  <a:pt x="4991039" y="0"/>
                </a:cubicBezTo>
                <a:cubicBezTo>
                  <a:pt x="5119253" y="-43470"/>
                  <a:pt x="5352984" y="39111"/>
                  <a:pt x="5650299" y="0"/>
                </a:cubicBezTo>
                <a:cubicBezTo>
                  <a:pt x="5947614" y="-39111"/>
                  <a:pt x="6151467" y="64763"/>
                  <a:pt x="6374892" y="0"/>
                </a:cubicBezTo>
                <a:cubicBezTo>
                  <a:pt x="6598317" y="-64763"/>
                  <a:pt x="6799389" y="60016"/>
                  <a:pt x="7034152" y="0"/>
                </a:cubicBezTo>
                <a:cubicBezTo>
                  <a:pt x="7274563" y="6501"/>
                  <a:pt x="7512065" y="284089"/>
                  <a:pt x="7535093" y="500941"/>
                </a:cubicBezTo>
                <a:cubicBezTo>
                  <a:pt x="7548779" y="710975"/>
                  <a:pt x="7475935" y="763795"/>
                  <a:pt x="7535093" y="1001867"/>
                </a:cubicBezTo>
                <a:cubicBezTo>
                  <a:pt x="7594251" y="1239939"/>
                  <a:pt x="7491089" y="1315150"/>
                  <a:pt x="7535093" y="1502792"/>
                </a:cubicBezTo>
                <a:cubicBezTo>
                  <a:pt x="7579097" y="1690435"/>
                  <a:pt x="7512389" y="1850768"/>
                  <a:pt x="7535093" y="1983680"/>
                </a:cubicBezTo>
                <a:cubicBezTo>
                  <a:pt x="7557797" y="2116592"/>
                  <a:pt x="7529103" y="2382956"/>
                  <a:pt x="7535093" y="2504643"/>
                </a:cubicBezTo>
                <a:cubicBezTo>
                  <a:pt x="7550282" y="2774619"/>
                  <a:pt x="7285332" y="3014324"/>
                  <a:pt x="7034152" y="3005584"/>
                </a:cubicBezTo>
                <a:cubicBezTo>
                  <a:pt x="6736379" y="3080400"/>
                  <a:pt x="6514374" y="2924801"/>
                  <a:pt x="6309560" y="3005584"/>
                </a:cubicBezTo>
                <a:cubicBezTo>
                  <a:pt x="6104746" y="3086367"/>
                  <a:pt x="5739739" y="2956244"/>
                  <a:pt x="5584967" y="3005584"/>
                </a:cubicBezTo>
                <a:cubicBezTo>
                  <a:pt x="5430195" y="3054924"/>
                  <a:pt x="5155957" y="2948950"/>
                  <a:pt x="4925707" y="3005584"/>
                </a:cubicBezTo>
                <a:cubicBezTo>
                  <a:pt x="4695457" y="3062218"/>
                  <a:pt x="4579159" y="2981236"/>
                  <a:pt x="4331778" y="3005584"/>
                </a:cubicBezTo>
                <a:cubicBezTo>
                  <a:pt x="4084397" y="3029932"/>
                  <a:pt x="4023287" y="2974939"/>
                  <a:pt x="3803182" y="3005584"/>
                </a:cubicBezTo>
                <a:cubicBezTo>
                  <a:pt x="3583077" y="3036229"/>
                  <a:pt x="3376120" y="2941942"/>
                  <a:pt x="3209254" y="3005584"/>
                </a:cubicBezTo>
                <a:cubicBezTo>
                  <a:pt x="3042388" y="3069226"/>
                  <a:pt x="2865933" y="2964032"/>
                  <a:pt x="2745990" y="3005584"/>
                </a:cubicBezTo>
                <a:cubicBezTo>
                  <a:pt x="2626047" y="3047136"/>
                  <a:pt x="2269914" y="2976186"/>
                  <a:pt x="2021397" y="3005584"/>
                </a:cubicBezTo>
                <a:cubicBezTo>
                  <a:pt x="1772880" y="3034982"/>
                  <a:pt x="1569532" y="2997966"/>
                  <a:pt x="1362137" y="3005584"/>
                </a:cubicBezTo>
                <a:cubicBezTo>
                  <a:pt x="1154742" y="3013202"/>
                  <a:pt x="748344" y="2920748"/>
                  <a:pt x="500941" y="3005584"/>
                </a:cubicBezTo>
                <a:cubicBezTo>
                  <a:pt x="274924" y="3048545"/>
                  <a:pt x="-45218" y="2782143"/>
                  <a:pt x="0" y="2504643"/>
                </a:cubicBezTo>
                <a:cubicBezTo>
                  <a:pt x="-36629" y="2300559"/>
                  <a:pt x="31445" y="2184159"/>
                  <a:pt x="0" y="2023755"/>
                </a:cubicBezTo>
                <a:cubicBezTo>
                  <a:pt x="-31445" y="1863351"/>
                  <a:pt x="58959" y="1600832"/>
                  <a:pt x="0" y="1482755"/>
                </a:cubicBezTo>
                <a:cubicBezTo>
                  <a:pt x="-58959" y="1364678"/>
                  <a:pt x="40006" y="1140588"/>
                  <a:pt x="0" y="941755"/>
                </a:cubicBezTo>
                <a:cubicBezTo>
                  <a:pt x="-40006" y="742922"/>
                  <a:pt x="7970" y="690801"/>
                  <a:pt x="0" y="500941"/>
                </a:cubicBezTo>
                <a:close/>
              </a:path>
            </a:pathLst>
          </a:custGeom>
          <a:noFill/>
          <a:ln w="28575">
            <a:solidFill>
              <a:srgbClr val="E5D4B5"/>
            </a:solidFill>
            <a:extLst>
              <a:ext uri="{C807C97D-BFC1-408E-A445-0C87EB9F89A2}">
                <ask:lineSketchStyleProps xmlns:ask="http://schemas.microsoft.com/office/drawing/2018/sketchyshapes" sd="394847751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300" dirty="0">
              <a:solidFill>
                <a:srgbClr val="FFF3DC"/>
              </a:solidFill>
              <a:latin typeface="Pacifico" panose="00000500000000000000" pitchFamily="2" charset="0"/>
            </a:endParaRPr>
          </a:p>
        </p:txBody>
      </p:sp>
      <p:sp>
        <p:nvSpPr>
          <p:cNvPr id="19" name="TextBox 18">
            <a:extLst>
              <a:ext uri="{FF2B5EF4-FFF2-40B4-BE49-F238E27FC236}">
                <a16:creationId xmlns:a16="http://schemas.microsoft.com/office/drawing/2014/main" id="{15508E76-5E60-49CA-A50A-3FD4179DF432}"/>
              </a:ext>
            </a:extLst>
          </p:cNvPr>
          <p:cNvSpPr txBox="1"/>
          <p:nvPr/>
        </p:nvSpPr>
        <p:spPr>
          <a:xfrm>
            <a:off x="3600993" y="3645441"/>
            <a:ext cx="7175863" cy="1938992"/>
          </a:xfrm>
          <a:prstGeom prst="rect">
            <a:avLst/>
          </a:prstGeom>
          <a:noFill/>
        </p:spPr>
        <p:txBody>
          <a:bodyPr wrap="square">
            <a:spAutoFit/>
          </a:bodyPr>
          <a:lstStyle/>
          <a:p>
            <a:pPr algn="just"/>
            <a:r>
              <a:rPr lang="en-US" sz="4000"/>
              <a:t>Nhóm 4: Tìm hiểu mối quan hệ giữa đô thị cổ và nền văn minh cổ đại phương Tây?</a:t>
            </a:r>
          </a:p>
        </p:txBody>
      </p:sp>
      <p:pic>
        <p:nvPicPr>
          <p:cNvPr id="15" name="Picture 2" descr="Travelling Hot Air Balloon Sticker by SlugBugg">
            <a:extLst>
              <a:ext uri="{FF2B5EF4-FFF2-40B4-BE49-F238E27FC236}">
                <a16:creationId xmlns:a16="http://schemas.microsoft.com/office/drawing/2014/main" id="{45210FD7-20AD-4D46-825B-D8DFD527989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24456">
            <a:off x="9101748" y="-3670"/>
            <a:ext cx="2028191" cy="202819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60796D3-D3F7-4D5A-BCBC-C6C20C44AA6E}"/>
              </a:ext>
            </a:extLst>
          </p:cNvPr>
          <p:cNvSpPr txBox="1"/>
          <p:nvPr/>
        </p:nvSpPr>
        <p:spPr>
          <a:xfrm>
            <a:off x="4564027" y="431890"/>
            <a:ext cx="4136102" cy="630942"/>
          </a:xfrm>
          <a:prstGeom prst="rect">
            <a:avLst/>
          </a:prstGeom>
          <a:noFill/>
        </p:spPr>
        <p:txBody>
          <a:bodyPr wrap="square" rtlCol="0">
            <a:spAutoFit/>
          </a:bodyPr>
          <a:lstStyle/>
          <a:p>
            <a:r>
              <a:rPr lang="en-US" sz="3500">
                <a:solidFill>
                  <a:srgbClr val="FFF3DC"/>
                </a:solidFill>
                <a:latin typeface="Pacifico" panose="00000500000000000000" pitchFamily="2" charset="0"/>
              </a:rPr>
              <a:t>Hoạt động nhóm</a:t>
            </a:r>
            <a:endParaRPr lang="en-US" sz="3500" dirty="0">
              <a:solidFill>
                <a:srgbClr val="FFF3DC"/>
              </a:solidFill>
              <a:latin typeface="Pacifico" panose="00000500000000000000" pitchFamily="2" charset="0"/>
            </a:endParaRPr>
          </a:p>
        </p:txBody>
      </p:sp>
    </p:spTree>
    <p:custDataLst>
      <p:tags r:id="rId1"/>
    </p:custDataLst>
    <p:extLst>
      <p:ext uri="{BB962C8B-B14F-4D97-AF65-F5344CB8AC3E}">
        <p14:creationId xmlns:p14="http://schemas.microsoft.com/office/powerpoint/2010/main" val="26088378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BALLOON GAME - HONG NHUNG DONG"/>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DFFBE0F5-27F1-4478-B58F-C1E28F48F7DE}:258"/>
</p:tagLst>
</file>

<file path=ppt/tags/tag11.xml><?xml version="1.0" encoding="utf-8"?>
<p:tagLst xmlns:a="http://schemas.openxmlformats.org/drawingml/2006/main" xmlns:r="http://schemas.openxmlformats.org/officeDocument/2006/relationships" xmlns:p="http://schemas.openxmlformats.org/presentationml/2006/main">
  <p:tag name="GENSWF_SLIDE_UID" val="{D960CE40-9288-479A-8065-E377FB4B3657}:259"/>
</p:tagLst>
</file>

<file path=ppt/tags/tag12.xml><?xml version="1.0" encoding="utf-8"?>
<p:tagLst xmlns:a="http://schemas.openxmlformats.org/drawingml/2006/main" xmlns:r="http://schemas.openxmlformats.org/officeDocument/2006/relationships" xmlns:p="http://schemas.openxmlformats.org/presentationml/2006/main">
  <p:tag name="GENSWF_SLIDE_UID" val="{F1D04574-0F3A-4F96-81DF-16CF906A4A65}:260"/>
</p:tagLst>
</file>

<file path=ppt/tags/tag13.xml><?xml version="1.0" encoding="utf-8"?>
<p:tagLst xmlns:a="http://schemas.openxmlformats.org/drawingml/2006/main" xmlns:r="http://schemas.openxmlformats.org/officeDocument/2006/relationships" xmlns:p="http://schemas.openxmlformats.org/presentationml/2006/main">
  <p:tag name="GENSWF_SLIDE_UID" val="{3C1C1AA4-87EC-4309-A387-647334BAA3C0}:261"/>
</p:tagLst>
</file>

<file path=ppt/tags/tag14.xml><?xml version="1.0" encoding="utf-8"?>
<p:tagLst xmlns:a="http://schemas.openxmlformats.org/drawingml/2006/main" xmlns:r="http://schemas.openxmlformats.org/officeDocument/2006/relationships" xmlns:p="http://schemas.openxmlformats.org/presentationml/2006/main">
  <p:tag name="GENSWF_SLIDE_UID" val="{7F3FDF1E-DAE4-40A9-8F71-CE8A786BB16D}:262"/>
</p:tagLst>
</file>

<file path=ppt/tags/tag15.xml><?xml version="1.0" encoding="utf-8"?>
<p:tagLst xmlns:a="http://schemas.openxmlformats.org/drawingml/2006/main" xmlns:r="http://schemas.openxmlformats.org/officeDocument/2006/relationships" xmlns:p="http://schemas.openxmlformats.org/presentationml/2006/main">
  <p:tag name="GENSWF_SLIDE_UID" val="{F0C4CAF9-5FE7-4514-B46E-4C36FE702A19}:263"/>
</p:tagLst>
</file>

<file path=ppt/tags/tag2.xml><?xml version="1.0" encoding="utf-8"?>
<p:tagLst xmlns:a="http://schemas.openxmlformats.org/drawingml/2006/main" xmlns:r="http://schemas.openxmlformats.org/officeDocument/2006/relationships" xmlns:p="http://schemas.openxmlformats.org/presentationml/2006/main">
  <p:tag name="GENSWF_SLIDE_UID" val="{7CCEE54A-27DB-48D8-B443-2780C98A4D9C}:265"/>
</p:tagLst>
</file>

<file path=ppt/tags/tag3.xml><?xml version="1.0" encoding="utf-8"?>
<p:tagLst xmlns:a="http://schemas.openxmlformats.org/drawingml/2006/main" xmlns:r="http://schemas.openxmlformats.org/officeDocument/2006/relationships" xmlns:p="http://schemas.openxmlformats.org/presentationml/2006/main">
  <p:tag name="GENSWF_SLIDE_UID" val="{281CD81D-F947-4C77-9A00-B01D8326B658}:266"/>
</p:tagLst>
</file>

<file path=ppt/tags/tag4.xml><?xml version="1.0" encoding="utf-8"?>
<p:tagLst xmlns:a="http://schemas.openxmlformats.org/drawingml/2006/main" xmlns:r="http://schemas.openxmlformats.org/officeDocument/2006/relationships" xmlns:p="http://schemas.openxmlformats.org/presentationml/2006/main">
  <p:tag name="GENSWF_SLIDE_UID" val="{08C258E5-3C7C-40D8-9E29-CBAC80BE4DF4}:268"/>
</p:tagLst>
</file>

<file path=ppt/tags/tag5.xml><?xml version="1.0" encoding="utf-8"?>
<p:tagLst xmlns:a="http://schemas.openxmlformats.org/drawingml/2006/main" xmlns:r="http://schemas.openxmlformats.org/officeDocument/2006/relationships" xmlns:p="http://schemas.openxmlformats.org/presentationml/2006/main">
  <p:tag name="GENSWF_SLIDE_UID" val="{D9C5677C-81A6-4D63-BCCC-241FF7BDB8C6}:270"/>
</p:tagLst>
</file>

<file path=ppt/tags/tag6.xml><?xml version="1.0" encoding="utf-8"?>
<p:tagLst xmlns:a="http://schemas.openxmlformats.org/drawingml/2006/main" xmlns:r="http://schemas.openxmlformats.org/officeDocument/2006/relationships" xmlns:p="http://schemas.openxmlformats.org/presentationml/2006/main">
  <p:tag name="GENSWF_SLIDE_UID" val="{5C9EE943-B5E7-4A94-8C8D-F1BAEE952083}:271"/>
</p:tagLst>
</file>

<file path=ppt/tags/tag7.xml><?xml version="1.0" encoding="utf-8"?>
<p:tagLst xmlns:a="http://schemas.openxmlformats.org/drawingml/2006/main" xmlns:r="http://schemas.openxmlformats.org/officeDocument/2006/relationships" xmlns:p="http://schemas.openxmlformats.org/presentationml/2006/main">
  <p:tag name="GENSWF_SLIDE_UID" val="{ADB92F7E-63DD-4499-A154-CFA29491E4A3}:272"/>
</p:tagLst>
</file>

<file path=ppt/tags/tag8.xml><?xml version="1.0" encoding="utf-8"?>
<p:tagLst xmlns:a="http://schemas.openxmlformats.org/drawingml/2006/main" xmlns:r="http://schemas.openxmlformats.org/officeDocument/2006/relationships" xmlns:p="http://schemas.openxmlformats.org/presentationml/2006/main">
  <p:tag name="GENSWF_SLIDE_UID" val="{BCE722D1-C6C4-4773-BDE9-5FCE9DF8BCE4}:256"/>
</p:tagLst>
</file>

<file path=ppt/tags/tag9.xml><?xml version="1.0" encoding="utf-8"?>
<p:tagLst xmlns:a="http://schemas.openxmlformats.org/drawingml/2006/main" xmlns:r="http://schemas.openxmlformats.org/officeDocument/2006/relationships" xmlns:p="http://schemas.openxmlformats.org/presentationml/2006/main">
  <p:tag name="GENSWF_SLIDE_UID" val="{6FAB32D4-9D1C-4694-8151-0E23D5C2918F}:25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earning the Days of the Week by Slidesgo ">
  <a:themeElements>
    <a:clrScheme name="Simple Light">
      <a:dk1>
        <a:srgbClr val="000000"/>
      </a:dk1>
      <a:lt1>
        <a:srgbClr val="FFFFFF"/>
      </a:lt1>
      <a:dk2>
        <a:srgbClr val="BCDBF1"/>
      </a:dk2>
      <a:lt2>
        <a:srgbClr val="B4D5C9"/>
      </a:lt2>
      <a:accent1>
        <a:srgbClr val="86B98A"/>
      </a:accent1>
      <a:accent2>
        <a:srgbClr val="F6DC64"/>
      </a:accent2>
      <a:accent3>
        <a:srgbClr val="EEA74E"/>
      </a:accent3>
      <a:accent4>
        <a:srgbClr val="D9919A"/>
      </a:accent4>
      <a:accent5>
        <a:srgbClr val="D17D92"/>
      </a:accent5>
      <a:accent6>
        <a:srgbClr val="CDBBF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2259</TotalTime>
  <Words>1990</Words>
  <Application>Microsoft Office PowerPoint</Application>
  <PresentationFormat>Widescreen</PresentationFormat>
  <Paragraphs>213</Paragraphs>
  <Slides>33</Slides>
  <Notes>18</Notes>
  <HiddenSlides>0</HiddenSlides>
  <MMClips>1</MMClips>
  <ScaleCrop>false</ScaleCrop>
  <HeadingPairs>
    <vt:vector size="6" baseType="variant">
      <vt:variant>
        <vt:lpstr>Fonts Used</vt:lpstr>
      </vt:variant>
      <vt:variant>
        <vt:i4>33</vt:i4>
      </vt:variant>
      <vt:variant>
        <vt:lpstr>Theme</vt:lpstr>
      </vt:variant>
      <vt:variant>
        <vt:i4>3</vt:i4>
      </vt:variant>
      <vt:variant>
        <vt:lpstr>Slide Titles</vt:lpstr>
      </vt:variant>
      <vt:variant>
        <vt:i4>33</vt:i4>
      </vt:variant>
    </vt:vector>
  </HeadingPairs>
  <TitlesOfParts>
    <vt:vector size="69" baseType="lpstr">
      <vt:lpstr>Aachen</vt:lpstr>
      <vt:lpstr>Algerian</vt:lpstr>
      <vt:lpstr>Arial</vt:lpstr>
      <vt:lpstr>Baloo</vt:lpstr>
      <vt:lpstr>Berlin Sans FB Demi</vt:lpstr>
      <vt:lpstr>Bungee Shade</vt:lpstr>
      <vt:lpstr>Calibri</vt:lpstr>
      <vt:lpstr>Calibri Light</vt:lpstr>
      <vt:lpstr>Catamaran</vt:lpstr>
      <vt:lpstr>Caveat Brush Bold</vt:lpstr>
      <vt:lpstr>Comfortaa</vt:lpstr>
      <vt:lpstr>Comfortaa Regular</vt:lpstr>
      <vt:lpstr>Comic Sans MS</vt:lpstr>
      <vt:lpstr>Fira Sans Extra Condensed Medium</vt:lpstr>
      <vt:lpstr>Homemade Apple</vt:lpstr>
      <vt:lpstr>IreneFlorentina</vt:lpstr>
      <vt:lpstr>Kollektif</vt:lpstr>
      <vt:lpstr>March</vt:lpstr>
      <vt:lpstr>Now</vt:lpstr>
      <vt:lpstr>Now Bold</vt:lpstr>
      <vt:lpstr>Pacifico</vt:lpstr>
      <vt:lpstr>Public Sans</vt:lpstr>
      <vt:lpstr>Red Hat Display</vt:lpstr>
      <vt:lpstr>Roboto Slab Regular</vt:lpstr>
      <vt:lpstr>StarsStripes</vt:lpstr>
      <vt:lpstr>TAN Summers</vt:lpstr>
      <vt:lpstr>Times New Roman</vt:lpstr>
      <vt:lpstr>Ubuntu</vt:lpstr>
      <vt:lpstr>UVN Chim Bien</vt:lpstr>
      <vt:lpstr>UVN Thoi Nay Nang</vt:lpstr>
      <vt:lpstr>UVN Vung Tau</vt:lpstr>
      <vt:lpstr>Vibur</vt:lpstr>
      <vt:lpstr>Work Sans</vt:lpstr>
      <vt:lpstr>Office Theme</vt:lpstr>
      <vt:lpstr>1_Office Theme</vt:lpstr>
      <vt:lpstr>Learning the Days of the Week by Slidesgo </vt:lpstr>
      <vt:lpstr>PowerPoint Presentation</vt:lpstr>
      <vt:lpstr>PowerPoint Presentation</vt:lpstr>
      <vt:lpstr>PowerPoint Presentation</vt:lpstr>
      <vt:lpstr>PowerPoint Presentation</vt:lpstr>
      <vt:lpstr>1. Đô thị và sự hình thành các nền văn minh cổ đại</vt:lpstr>
      <vt:lpstr>PowerPoint Presentation</vt:lpstr>
      <vt:lpstr>PowerPoint Presentation</vt:lpstr>
      <vt:lpstr>PowerPoint Presentation</vt:lpstr>
      <vt:lpstr>PowerPoint Presentation</vt:lpstr>
      <vt:lpstr>PowerPoint Presentation</vt:lpstr>
      <vt:lpstr>Thành thị Babylon – Lưỡng Hà cổ đại </vt:lpstr>
      <vt:lpstr>Mô-hen-giô Đa-rô (ở Ấn Độ)</vt:lpstr>
      <vt:lpstr>Thành thị Memphis – Ai Cập cổ đại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BALLOON GAME - HONG NHUNG DONG</dc:title>
  <dc:creator>Nhung Đồng</dc:creator>
  <cp:lastModifiedBy>Windows User</cp:lastModifiedBy>
  <cp:revision>45</cp:revision>
  <dcterms:created xsi:type="dcterms:W3CDTF">2021-12-08T02:49:41Z</dcterms:created>
  <dcterms:modified xsi:type="dcterms:W3CDTF">2022-07-29T10:41:31Z</dcterms:modified>
</cp:coreProperties>
</file>