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wdp" ContentType="image/vnd.ms-photo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271" r:id="rId5"/>
    <p:sldId id="360" r:id="rId7"/>
    <p:sldId id="256" r:id="rId8"/>
    <p:sldId id="269" r:id="rId9"/>
    <p:sldId id="377" r:id="rId10"/>
    <p:sldId id="378" r:id="rId11"/>
    <p:sldId id="379" r:id="rId12"/>
    <p:sldId id="380" r:id="rId13"/>
    <p:sldId id="381" r:id="rId14"/>
    <p:sldId id="382" r:id="rId15"/>
    <p:sldId id="367" r:id="rId16"/>
    <p:sldId id="361" r:id="rId17"/>
    <p:sldId id="353" r:id="rId18"/>
    <p:sldId id="383" r:id="rId19"/>
    <p:sldId id="384" r:id="rId20"/>
    <p:sldId id="354" r:id="rId21"/>
    <p:sldId id="364" r:id="rId22"/>
    <p:sldId id="385" r:id="rId23"/>
    <p:sldId id="368" r:id="rId24"/>
    <p:sldId id="261" r:id="rId25"/>
    <p:sldId id="366" r:id="rId26"/>
    <p:sldId id="358" r:id="rId27"/>
    <p:sldId id="359" r:id="rId28"/>
    <p:sldId id="35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0E6"/>
    <a:srgbClr val="D25227"/>
    <a:srgbClr val="E88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E24BA-39A8-4EE1-9DC4-B796DDF7F9C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5B2EE-0F64-48A1-AA93-4F387F29851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1cfaa49b1d3_0_9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1cfaa49b1d3_0_9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2"/>
          <p:cNvSpPr/>
          <p:nvPr/>
        </p:nvSpPr>
        <p:spPr>
          <a:xfrm rot="-30003" flipH="1">
            <a:off x="1329465" y="868633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5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 rot="-59909">
            <a:off x="964770" y="4670432"/>
            <a:ext cx="5486033" cy="60928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5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grpSp>
        <p:nvGrpSpPr>
          <p:cNvPr id="57" name="Google Shape;57;p2"/>
          <p:cNvGrpSpPr/>
          <p:nvPr/>
        </p:nvGrpSpPr>
        <p:grpSpPr>
          <a:xfrm>
            <a:off x="652370" y="5386378"/>
            <a:ext cx="1782303" cy="841249"/>
            <a:chOff x="157977" y="4219508"/>
            <a:chExt cx="1336727" cy="630937"/>
          </a:xfrm>
        </p:grpSpPr>
        <p:sp>
          <p:nvSpPr>
            <p:cNvPr id="58" name="Google Shape;58;p2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" name="Google Shape;65;p2"/>
          <p:cNvGrpSpPr/>
          <p:nvPr/>
        </p:nvGrpSpPr>
        <p:grpSpPr>
          <a:xfrm rot="500999">
            <a:off x="9674367" y="5350753"/>
            <a:ext cx="1824965" cy="912497"/>
            <a:chOff x="6697867" y="-312822"/>
            <a:chExt cx="786877" cy="390023"/>
          </a:xfrm>
        </p:grpSpPr>
        <p:sp>
          <p:nvSpPr>
            <p:cNvPr id="66" name="Google Shape;66;p2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75" name="Google Shape;75;p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3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 rot="-1339">
            <a:off x="960001" y="2332361"/>
            <a:ext cx="10272001" cy="1828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665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5120571" y="727829"/>
            <a:ext cx="1950863" cy="195087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subTitle" idx="1"/>
          </p:nvPr>
        </p:nvSpPr>
        <p:spPr>
          <a:xfrm rot="-29827">
            <a:off x="3352899" y="3894236"/>
            <a:ext cx="5486207" cy="60962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4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25" name="Google Shape;125;p4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4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4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4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4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4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4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4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4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4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4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4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4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4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4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4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4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9" name="Google Shape;169;p4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65"/>
            </a:lvl1pPr>
            <a:lvl2pPr marL="1219200" lvl="1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171" name="Google Shape;171;p4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74" name="Google Shape;174;p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8" name="Google Shape;218;p5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 rot="-59916">
            <a:off x="1708509" y="3429061"/>
            <a:ext cx="3901792" cy="609289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5" b="1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5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5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5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5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5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5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5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5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0" name="Google Shape;220;p5"/>
          <p:cNvSpPr txBox="1">
            <a:spLocks noGrp="1"/>
          </p:cNvSpPr>
          <p:nvPr>
            <p:ph type="subTitle" idx="2"/>
          </p:nvPr>
        </p:nvSpPr>
        <p:spPr>
          <a:xfrm rot="-59916">
            <a:off x="6581643" y="3395161"/>
            <a:ext cx="3901792" cy="609289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5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5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5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5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5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5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5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5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1" name="Google Shape;221;p5"/>
          <p:cNvSpPr txBox="1">
            <a:spLocks noGrp="1"/>
          </p:cNvSpPr>
          <p:nvPr>
            <p:ph type="subTitle" idx="3"/>
          </p:nvPr>
        </p:nvSpPr>
        <p:spPr>
          <a:xfrm>
            <a:off x="1708600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"/>
          <p:cNvSpPr txBox="1">
            <a:spLocks noGrp="1"/>
          </p:cNvSpPr>
          <p:nvPr>
            <p:ph type="subTitle" idx="4"/>
          </p:nvPr>
        </p:nvSpPr>
        <p:spPr>
          <a:xfrm>
            <a:off x="6581767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 rot="-30146">
            <a:off x="2743272" y="595571"/>
            <a:ext cx="6705457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6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26" name="Google Shape;226;p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0" name="Google Shape;270;p6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6"/>
          <p:cNvSpPr txBox="1">
            <a:spLocks noGrp="1"/>
          </p:cNvSpPr>
          <p:nvPr>
            <p:ph type="title"/>
          </p:nvPr>
        </p:nvSpPr>
        <p:spPr>
          <a:xfrm rot="-30132">
            <a:off x="984905" y="594634"/>
            <a:ext cx="10222393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7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74" name="Google Shape;274;p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8" name="Google Shape;318;p7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7"/>
          <p:cNvSpPr txBox="1">
            <a:spLocks noGrp="1"/>
          </p:cNvSpPr>
          <p:nvPr>
            <p:ph type="body" idx="1"/>
          </p:nvPr>
        </p:nvSpPr>
        <p:spPr>
          <a:xfrm>
            <a:off x="960000" y="1582800"/>
            <a:ext cx="48768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37274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Open Sans"/>
              <a:buChar char="●"/>
              <a:defRPr sz="1865"/>
            </a:lvl1pPr>
            <a:lvl2pPr marL="1219200" lvl="1" indent="-3727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marL="1828800" lvl="2" indent="-3727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marL="2438400" lvl="3" indent="-3727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marL="3048000" lvl="4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marL="3657600" lvl="5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marL="4267200" lvl="6" indent="-3638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marL="4876800" lvl="7" indent="-3638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marL="54864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/>
        </p:txBody>
      </p:sp>
      <p:sp>
        <p:nvSpPr>
          <p:cNvPr id="320" name="Google Shape;320;p7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23" name="Google Shape;323;p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7" name="Google Shape;367;p8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8"/>
          <p:cNvSpPr txBox="1">
            <a:spLocks noGrp="1"/>
          </p:cNvSpPr>
          <p:nvPr>
            <p:ph type="title"/>
          </p:nvPr>
        </p:nvSpPr>
        <p:spPr>
          <a:xfrm rot="-60073">
            <a:off x="487489" y="2209673"/>
            <a:ext cx="11216912" cy="243876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665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/>
        </p:txBody>
      </p:sp>
      <p:grpSp>
        <p:nvGrpSpPr>
          <p:cNvPr id="369" name="Google Shape;369;p8"/>
          <p:cNvGrpSpPr/>
          <p:nvPr/>
        </p:nvGrpSpPr>
        <p:grpSpPr>
          <a:xfrm flipH="1">
            <a:off x="5204782" y="5217852"/>
            <a:ext cx="1782303" cy="920160"/>
            <a:chOff x="157977" y="4282239"/>
            <a:chExt cx="1336727" cy="690120"/>
          </a:xfrm>
        </p:grpSpPr>
        <p:sp>
          <p:nvSpPr>
            <p:cNvPr id="370" name="Google Shape;370;p8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79" name="Google Shape;379;p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3" name="Google Shape;423;p9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9"/>
          <p:cNvSpPr txBox="1">
            <a:spLocks noGrp="1"/>
          </p:cNvSpPr>
          <p:nvPr>
            <p:ph type="title"/>
          </p:nvPr>
        </p:nvSpPr>
        <p:spPr>
          <a:xfrm rot="-60216">
            <a:off x="957545" y="2018055"/>
            <a:ext cx="10276776" cy="252998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3335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5" name="Google Shape;425;p9"/>
          <p:cNvSpPr txBox="1">
            <a:spLocks noGrp="1"/>
          </p:cNvSpPr>
          <p:nvPr>
            <p:ph type="subTitle" idx="1"/>
          </p:nvPr>
        </p:nvSpPr>
        <p:spPr>
          <a:xfrm rot="-60089">
            <a:off x="2743277" y="4233279"/>
            <a:ext cx="6705424" cy="97535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26" name="Google Shape;426;p9"/>
          <p:cNvGrpSpPr/>
          <p:nvPr/>
        </p:nvGrpSpPr>
        <p:grpSpPr>
          <a:xfrm flipH="1">
            <a:off x="9753031" y="5296745"/>
            <a:ext cx="1782303" cy="841249"/>
            <a:chOff x="157977" y="4219508"/>
            <a:chExt cx="1336727" cy="630937"/>
          </a:xfrm>
        </p:grpSpPr>
        <p:sp>
          <p:nvSpPr>
            <p:cNvPr id="427" name="Google Shape;427;p9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4" name="Google Shape;434;p9"/>
          <p:cNvGrpSpPr/>
          <p:nvPr/>
        </p:nvGrpSpPr>
        <p:grpSpPr>
          <a:xfrm rot="-500985" flipH="1">
            <a:off x="852337" y="747754"/>
            <a:ext cx="1463047" cy="731535"/>
            <a:chOff x="6697867" y="-312822"/>
            <a:chExt cx="786877" cy="390023"/>
          </a:xfrm>
        </p:grpSpPr>
        <p:sp>
          <p:nvSpPr>
            <p:cNvPr id="435" name="Google Shape;435;p9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noFill/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0"/>
          <p:cNvGrpSpPr/>
          <p:nvPr/>
        </p:nvGrpSpPr>
        <p:grpSpPr>
          <a:xfrm>
            <a:off x="2333" y="-2033"/>
            <a:ext cx="12192000" cy="6858000"/>
            <a:chOff x="1750" y="-1525"/>
            <a:chExt cx="9144000" cy="5143500"/>
          </a:xfrm>
        </p:grpSpPr>
        <p:sp>
          <p:nvSpPr>
            <p:cNvPr id="444" name="Google Shape;444;p10"/>
            <p:cNvSpPr/>
            <p:nvPr/>
          </p:nvSpPr>
          <p:spPr>
            <a:xfrm>
              <a:off x="1750" y="-1525"/>
              <a:ext cx="9144000" cy="51435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202800" y="167025"/>
              <a:ext cx="8738700" cy="48096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446" name="Google Shape;446;p10"/>
          <p:cNvCxnSpPr/>
          <p:nvPr/>
        </p:nvCxnSpPr>
        <p:spPr>
          <a:xfrm>
            <a:off x="85200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7" name="Google Shape;447;p10"/>
          <p:cNvGrpSpPr/>
          <p:nvPr/>
        </p:nvGrpSpPr>
        <p:grpSpPr>
          <a:xfrm>
            <a:off x="514367" y="-232357"/>
            <a:ext cx="11158333" cy="589580"/>
            <a:chOff x="385775" y="-48200"/>
            <a:chExt cx="8368750" cy="304200"/>
          </a:xfrm>
        </p:grpSpPr>
        <p:cxnSp>
          <p:nvCxnSpPr>
            <p:cNvPr id="448" name="Google Shape;448;p10"/>
            <p:cNvCxnSpPr/>
            <p:nvPr/>
          </p:nvCxnSpPr>
          <p:spPr>
            <a:xfrm>
              <a:off x="38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0"/>
            <p:cNvCxnSpPr/>
            <p:nvPr/>
          </p:nvCxnSpPr>
          <p:spPr>
            <a:xfrm>
              <a:off x="70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0"/>
            <p:cNvCxnSpPr/>
            <p:nvPr/>
          </p:nvCxnSpPr>
          <p:spPr>
            <a:xfrm>
              <a:off x="102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0"/>
            <p:cNvCxnSpPr/>
            <p:nvPr/>
          </p:nvCxnSpPr>
          <p:spPr>
            <a:xfrm>
              <a:off x="135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0"/>
            <p:cNvCxnSpPr/>
            <p:nvPr/>
          </p:nvCxnSpPr>
          <p:spPr>
            <a:xfrm>
              <a:off x="167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0"/>
            <p:cNvCxnSpPr/>
            <p:nvPr/>
          </p:nvCxnSpPr>
          <p:spPr>
            <a:xfrm>
              <a:off x="199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0"/>
            <p:cNvCxnSpPr/>
            <p:nvPr/>
          </p:nvCxnSpPr>
          <p:spPr>
            <a:xfrm>
              <a:off x="231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0"/>
            <p:cNvCxnSpPr/>
            <p:nvPr/>
          </p:nvCxnSpPr>
          <p:spPr>
            <a:xfrm>
              <a:off x="263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0"/>
            <p:cNvCxnSpPr/>
            <p:nvPr/>
          </p:nvCxnSpPr>
          <p:spPr>
            <a:xfrm>
              <a:off x="296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0"/>
            <p:cNvCxnSpPr/>
            <p:nvPr/>
          </p:nvCxnSpPr>
          <p:spPr>
            <a:xfrm>
              <a:off x="328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0"/>
            <p:cNvCxnSpPr/>
            <p:nvPr/>
          </p:nvCxnSpPr>
          <p:spPr>
            <a:xfrm>
              <a:off x="360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0"/>
            <p:cNvCxnSpPr/>
            <p:nvPr/>
          </p:nvCxnSpPr>
          <p:spPr>
            <a:xfrm>
              <a:off x="3926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0"/>
            <p:cNvCxnSpPr/>
            <p:nvPr/>
          </p:nvCxnSpPr>
          <p:spPr>
            <a:xfrm>
              <a:off x="4248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0"/>
            <p:cNvCxnSpPr/>
            <p:nvPr/>
          </p:nvCxnSpPr>
          <p:spPr>
            <a:xfrm>
              <a:off x="4570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0"/>
            <p:cNvCxnSpPr/>
            <p:nvPr/>
          </p:nvCxnSpPr>
          <p:spPr>
            <a:xfrm>
              <a:off x="4892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0"/>
            <p:cNvCxnSpPr/>
            <p:nvPr/>
          </p:nvCxnSpPr>
          <p:spPr>
            <a:xfrm>
              <a:off x="5213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0"/>
            <p:cNvCxnSpPr/>
            <p:nvPr/>
          </p:nvCxnSpPr>
          <p:spPr>
            <a:xfrm>
              <a:off x="553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0"/>
            <p:cNvCxnSpPr/>
            <p:nvPr/>
          </p:nvCxnSpPr>
          <p:spPr>
            <a:xfrm>
              <a:off x="585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0"/>
            <p:cNvCxnSpPr/>
            <p:nvPr/>
          </p:nvCxnSpPr>
          <p:spPr>
            <a:xfrm>
              <a:off x="617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0"/>
            <p:cNvCxnSpPr/>
            <p:nvPr/>
          </p:nvCxnSpPr>
          <p:spPr>
            <a:xfrm>
              <a:off x="650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0"/>
            <p:cNvCxnSpPr/>
            <p:nvPr/>
          </p:nvCxnSpPr>
          <p:spPr>
            <a:xfrm>
              <a:off x="682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0"/>
            <p:cNvCxnSpPr/>
            <p:nvPr/>
          </p:nvCxnSpPr>
          <p:spPr>
            <a:xfrm>
              <a:off x="714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0"/>
            <p:cNvCxnSpPr/>
            <p:nvPr/>
          </p:nvCxnSpPr>
          <p:spPr>
            <a:xfrm>
              <a:off x="746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0"/>
            <p:cNvCxnSpPr/>
            <p:nvPr/>
          </p:nvCxnSpPr>
          <p:spPr>
            <a:xfrm>
              <a:off x="778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0"/>
            <p:cNvCxnSpPr/>
            <p:nvPr/>
          </p:nvCxnSpPr>
          <p:spPr>
            <a:xfrm>
              <a:off x="811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0"/>
            <p:cNvCxnSpPr/>
            <p:nvPr/>
          </p:nvCxnSpPr>
          <p:spPr>
            <a:xfrm>
              <a:off x="843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0"/>
            <p:cNvCxnSpPr/>
            <p:nvPr/>
          </p:nvCxnSpPr>
          <p:spPr>
            <a:xfrm>
              <a:off x="875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75" name="Google Shape;475;p10"/>
          <p:cNvCxnSpPr/>
          <p:nvPr/>
        </p:nvCxnSpPr>
        <p:spPr>
          <a:xfrm>
            <a:off x="12101867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10"/>
          <p:cNvCxnSpPr/>
          <p:nvPr/>
        </p:nvCxnSpPr>
        <p:spPr>
          <a:xfrm>
            <a:off x="-189467" y="341467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7" name="Google Shape;477;p10"/>
          <p:cNvGrpSpPr/>
          <p:nvPr/>
        </p:nvGrpSpPr>
        <p:grpSpPr>
          <a:xfrm>
            <a:off x="-278365" y="782400"/>
            <a:ext cx="704000" cy="5291000"/>
            <a:chOff x="-178950" y="586800"/>
            <a:chExt cx="528000" cy="3968250"/>
          </a:xfrm>
        </p:grpSpPr>
        <p:cxnSp>
          <p:nvCxnSpPr>
            <p:cNvPr id="478" name="Google Shape;478;p10"/>
            <p:cNvCxnSpPr/>
            <p:nvPr/>
          </p:nvCxnSpPr>
          <p:spPr>
            <a:xfrm>
              <a:off x="-178950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0"/>
            <p:cNvCxnSpPr/>
            <p:nvPr/>
          </p:nvCxnSpPr>
          <p:spPr>
            <a:xfrm>
              <a:off x="-178950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0"/>
            <p:cNvCxnSpPr/>
            <p:nvPr/>
          </p:nvCxnSpPr>
          <p:spPr>
            <a:xfrm>
              <a:off x="-178950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0"/>
            <p:cNvCxnSpPr/>
            <p:nvPr/>
          </p:nvCxnSpPr>
          <p:spPr>
            <a:xfrm>
              <a:off x="-178950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0"/>
            <p:cNvCxnSpPr/>
            <p:nvPr/>
          </p:nvCxnSpPr>
          <p:spPr>
            <a:xfrm>
              <a:off x="-178950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0"/>
            <p:cNvCxnSpPr/>
            <p:nvPr/>
          </p:nvCxnSpPr>
          <p:spPr>
            <a:xfrm>
              <a:off x="-178950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0"/>
            <p:cNvCxnSpPr/>
            <p:nvPr/>
          </p:nvCxnSpPr>
          <p:spPr>
            <a:xfrm>
              <a:off x="-178950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0"/>
            <p:cNvCxnSpPr/>
            <p:nvPr/>
          </p:nvCxnSpPr>
          <p:spPr>
            <a:xfrm>
              <a:off x="-178950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0"/>
            <p:cNvCxnSpPr/>
            <p:nvPr/>
          </p:nvCxnSpPr>
          <p:spPr>
            <a:xfrm>
              <a:off x="-178950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0"/>
            <p:cNvCxnSpPr/>
            <p:nvPr/>
          </p:nvCxnSpPr>
          <p:spPr>
            <a:xfrm>
              <a:off x="-178950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0"/>
            <p:cNvCxnSpPr/>
            <p:nvPr/>
          </p:nvCxnSpPr>
          <p:spPr>
            <a:xfrm>
              <a:off x="-178950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0"/>
            <p:cNvCxnSpPr/>
            <p:nvPr/>
          </p:nvCxnSpPr>
          <p:spPr>
            <a:xfrm>
              <a:off x="-178950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0"/>
            <p:cNvCxnSpPr/>
            <p:nvPr/>
          </p:nvCxnSpPr>
          <p:spPr>
            <a:xfrm>
              <a:off x="-178950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91" name="Google Shape;491;p10"/>
          <p:cNvCxnSpPr/>
          <p:nvPr/>
        </p:nvCxnSpPr>
        <p:spPr>
          <a:xfrm>
            <a:off x="-189467" y="6514300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2" name="Google Shape;492;p10"/>
          <p:cNvSpPr txBox="1">
            <a:spLocks noGrp="1"/>
          </p:cNvSpPr>
          <p:nvPr>
            <p:ph type="title"/>
          </p:nvPr>
        </p:nvSpPr>
        <p:spPr>
          <a:xfrm rot="-60497">
            <a:off x="205115" y="1827225"/>
            <a:ext cx="4023423" cy="329210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493" name="Google Shape;493;p10"/>
          <p:cNvGrpSpPr/>
          <p:nvPr/>
        </p:nvGrpSpPr>
        <p:grpSpPr>
          <a:xfrm>
            <a:off x="11776089" y="782400"/>
            <a:ext cx="704000" cy="5291000"/>
            <a:chOff x="8838032" y="586800"/>
            <a:chExt cx="528000" cy="3968250"/>
          </a:xfrm>
        </p:grpSpPr>
        <p:cxnSp>
          <p:nvCxnSpPr>
            <p:cNvPr id="494" name="Google Shape;494;p10"/>
            <p:cNvCxnSpPr/>
            <p:nvPr/>
          </p:nvCxnSpPr>
          <p:spPr>
            <a:xfrm>
              <a:off x="8838032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0"/>
            <p:cNvCxnSpPr/>
            <p:nvPr/>
          </p:nvCxnSpPr>
          <p:spPr>
            <a:xfrm>
              <a:off x="8838032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0"/>
            <p:cNvCxnSpPr/>
            <p:nvPr/>
          </p:nvCxnSpPr>
          <p:spPr>
            <a:xfrm>
              <a:off x="8838032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0"/>
            <p:cNvCxnSpPr/>
            <p:nvPr/>
          </p:nvCxnSpPr>
          <p:spPr>
            <a:xfrm>
              <a:off x="8838032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0"/>
            <p:cNvCxnSpPr/>
            <p:nvPr/>
          </p:nvCxnSpPr>
          <p:spPr>
            <a:xfrm>
              <a:off x="8838032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0"/>
            <p:cNvCxnSpPr/>
            <p:nvPr/>
          </p:nvCxnSpPr>
          <p:spPr>
            <a:xfrm>
              <a:off x="8838032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0"/>
            <p:cNvCxnSpPr/>
            <p:nvPr/>
          </p:nvCxnSpPr>
          <p:spPr>
            <a:xfrm>
              <a:off x="8838032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0"/>
            <p:cNvCxnSpPr/>
            <p:nvPr/>
          </p:nvCxnSpPr>
          <p:spPr>
            <a:xfrm>
              <a:off x="8838032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0"/>
            <p:cNvCxnSpPr/>
            <p:nvPr/>
          </p:nvCxnSpPr>
          <p:spPr>
            <a:xfrm>
              <a:off x="8838032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10"/>
            <p:cNvCxnSpPr/>
            <p:nvPr/>
          </p:nvCxnSpPr>
          <p:spPr>
            <a:xfrm>
              <a:off x="8838032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10"/>
            <p:cNvCxnSpPr/>
            <p:nvPr/>
          </p:nvCxnSpPr>
          <p:spPr>
            <a:xfrm>
              <a:off x="8838032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10"/>
            <p:cNvCxnSpPr/>
            <p:nvPr/>
          </p:nvCxnSpPr>
          <p:spPr>
            <a:xfrm>
              <a:off x="8838032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10"/>
            <p:cNvCxnSpPr/>
            <p:nvPr/>
          </p:nvCxnSpPr>
          <p:spPr>
            <a:xfrm>
              <a:off x="8838032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07" name="Google Shape;507;p10"/>
          <p:cNvCxnSpPr/>
          <p:nvPr/>
        </p:nvCxnSpPr>
        <p:spPr>
          <a:xfrm>
            <a:off x="5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10"/>
          <p:cNvCxnSpPr/>
          <p:nvPr/>
        </p:nvCxnSpPr>
        <p:spPr>
          <a:xfrm>
            <a:off x="9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10"/>
          <p:cNvCxnSpPr/>
          <p:nvPr/>
        </p:nvCxnSpPr>
        <p:spPr>
          <a:xfrm>
            <a:off x="13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10"/>
          <p:cNvCxnSpPr/>
          <p:nvPr/>
        </p:nvCxnSpPr>
        <p:spPr>
          <a:xfrm>
            <a:off x="180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10"/>
          <p:cNvCxnSpPr/>
          <p:nvPr/>
        </p:nvCxnSpPr>
        <p:spPr>
          <a:xfrm>
            <a:off x="223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10"/>
          <p:cNvCxnSpPr/>
          <p:nvPr/>
        </p:nvCxnSpPr>
        <p:spPr>
          <a:xfrm>
            <a:off x="266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10"/>
          <p:cNvCxnSpPr/>
          <p:nvPr/>
        </p:nvCxnSpPr>
        <p:spPr>
          <a:xfrm>
            <a:off x="308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4" name="Google Shape;514;p10"/>
          <p:cNvCxnSpPr/>
          <p:nvPr/>
        </p:nvCxnSpPr>
        <p:spPr>
          <a:xfrm>
            <a:off x="351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" name="Google Shape;515;p10"/>
          <p:cNvCxnSpPr/>
          <p:nvPr/>
        </p:nvCxnSpPr>
        <p:spPr>
          <a:xfrm>
            <a:off x="394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10"/>
          <p:cNvCxnSpPr/>
          <p:nvPr/>
        </p:nvCxnSpPr>
        <p:spPr>
          <a:xfrm>
            <a:off x="437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10"/>
          <p:cNvCxnSpPr/>
          <p:nvPr/>
        </p:nvCxnSpPr>
        <p:spPr>
          <a:xfrm>
            <a:off x="480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8" name="Google Shape;518;p10"/>
          <p:cNvCxnSpPr/>
          <p:nvPr/>
        </p:nvCxnSpPr>
        <p:spPr>
          <a:xfrm>
            <a:off x="523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" name="Google Shape;519;p10"/>
          <p:cNvCxnSpPr/>
          <p:nvPr/>
        </p:nvCxnSpPr>
        <p:spPr>
          <a:xfrm>
            <a:off x="566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" name="Google Shape;520;p10"/>
          <p:cNvCxnSpPr/>
          <p:nvPr/>
        </p:nvCxnSpPr>
        <p:spPr>
          <a:xfrm>
            <a:off x="609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1" name="Google Shape;521;p10"/>
          <p:cNvCxnSpPr/>
          <p:nvPr/>
        </p:nvCxnSpPr>
        <p:spPr>
          <a:xfrm>
            <a:off x="652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" name="Google Shape;522;p10"/>
          <p:cNvCxnSpPr/>
          <p:nvPr/>
        </p:nvCxnSpPr>
        <p:spPr>
          <a:xfrm>
            <a:off x="695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3" name="Google Shape;523;p10"/>
          <p:cNvCxnSpPr/>
          <p:nvPr/>
        </p:nvCxnSpPr>
        <p:spPr>
          <a:xfrm>
            <a:off x="738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4" name="Google Shape;524;p10"/>
          <p:cNvCxnSpPr/>
          <p:nvPr/>
        </p:nvCxnSpPr>
        <p:spPr>
          <a:xfrm>
            <a:off x="781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10"/>
          <p:cNvCxnSpPr/>
          <p:nvPr/>
        </p:nvCxnSpPr>
        <p:spPr>
          <a:xfrm>
            <a:off x="823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10"/>
          <p:cNvCxnSpPr/>
          <p:nvPr/>
        </p:nvCxnSpPr>
        <p:spPr>
          <a:xfrm>
            <a:off x="866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527;p10"/>
          <p:cNvCxnSpPr/>
          <p:nvPr/>
        </p:nvCxnSpPr>
        <p:spPr>
          <a:xfrm>
            <a:off x="909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10"/>
          <p:cNvCxnSpPr/>
          <p:nvPr/>
        </p:nvCxnSpPr>
        <p:spPr>
          <a:xfrm>
            <a:off x="952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10"/>
          <p:cNvCxnSpPr/>
          <p:nvPr/>
        </p:nvCxnSpPr>
        <p:spPr>
          <a:xfrm>
            <a:off x="995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10"/>
          <p:cNvCxnSpPr/>
          <p:nvPr/>
        </p:nvCxnSpPr>
        <p:spPr>
          <a:xfrm>
            <a:off x="1038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531;p10"/>
          <p:cNvCxnSpPr/>
          <p:nvPr/>
        </p:nvCxnSpPr>
        <p:spPr>
          <a:xfrm>
            <a:off x="108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10"/>
          <p:cNvCxnSpPr/>
          <p:nvPr/>
        </p:nvCxnSpPr>
        <p:spPr>
          <a:xfrm>
            <a:off x="112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3" name="Google Shape;533;p10"/>
          <p:cNvCxnSpPr/>
          <p:nvPr/>
        </p:nvCxnSpPr>
        <p:spPr>
          <a:xfrm>
            <a:off x="116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34" name="Google Shape;534;p10"/>
          <p:cNvGrpSpPr/>
          <p:nvPr/>
        </p:nvGrpSpPr>
        <p:grpSpPr>
          <a:xfrm>
            <a:off x="231334" y="5702012"/>
            <a:ext cx="1782303" cy="920160"/>
            <a:chOff x="157977" y="4282239"/>
            <a:chExt cx="1336727" cy="690120"/>
          </a:xfrm>
        </p:grpSpPr>
        <p:sp>
          <p:nvSpPr>
            <p:cNvPr id="535" name="Google Shape;535;p10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1320834" y="44032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543" name="Google Shape;543;p1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7" name="Google Shape;587;p11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11"/>
          <p:cNvSpPr txBox="1">
            <a:spLocks noGrp="1"/>
          </p:cNvSpPr>
          <p:nvPr>
            <p:ph type="title" hasCustomPrompt="1"/>
          </p:nvPr>
        </p:nvSpPr>
        <p:spPr>
          <a:xfrm>
            <a:off x="609600" y="2139284"/>
            <a:ext cx="10972800" cy="2255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>
            <a:spLocks noGrp="1"/>
          </p:cNvSpPr>
          <p:nvPr>
            <p:ph type="subTitle" idx="1"/>
          </p:nvPr>
        </p:nvSpPr>
        <p:spPr>
          <a:xfrm rot="-60089">
            <a:off x="2743299" y="3912030"/>
            <a:ext cx="6705424" cy="95134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720003"/>
            <a:ext cx="6895200" cy="10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0000" y="4264149"/>
            <a:ext cx="6895200" cy="6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960000" y="1753395"/>
            <a:ext cx="6895200" cy="24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69309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3087420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0329404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72407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5891734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151120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>
            <a:off x="1620867" y="4745219"/>
            <a:ext cx="10571148" cy="2229759"/>
            <a:chOff x="1691672" y="4955436"/>
            <a:chExt cx="2621552" cy="552961"/>
          </a:xfrm>
        </p:grpSpPr>
        <p:sp>
          <p:nvSpPr>
            <p:cNvPr id="20" name="Google Shape;20;p2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556000" y="3192400"/>
            <a:ext cx="3676000" cy="8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911100" y="4220000"/>
            <a:ext cx="33208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8452967" y="1187200"/>
            <a:ext cx="2779200" cy="20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 flipH="1">
            <a:off x="10166825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flipH="1">
            <a:off x="232425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flipH="1">
            <a:off x="7575243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flipH="1">
            <a:off x="333260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flipH="1">
            <a:off x="10824384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 flipH="1">
            <a:off x="4152082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flipH="1">
            <a:off x="2511544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38;p3"/>
          <p:cNvGrpSpPr/>
          <p:nvPr/>
        </p:nvGrpSpPr>
        <p:grpSpPr>
          <a:xfrm flipH="1">
            <a:off x="-36206" y="4745219"/>
            <a:ext cx="10571148" cy="2229759"/>
            <a:chOff x="1691672" y="4955436"/>
            <a:chExt cx="2621552" cy="552961"/>
          </a:xfrm>
        </p:grpSpPr>
        <p:sp>
          <p:nvSpPr>
            <p:cNvPr id="39" name="Google Shape;39;p3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40055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1219200" lvl="1" indent="-440055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800" lvl="2" indent="-44005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400" lvl="3" indent="-440055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8000" lvl="4" indent="-440055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600" lvl="5" indent="-44005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200" lvl="6" indent="-440055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800" lvl="7" indent="-440055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400" lvl="8" indent="-44005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9" name="Google Shape;49;p4"/>
          <p:cNvSpPr/>
          <p:nvPr/>
        </p:nvSpPr>
        <p:spPr>
          <a:xfrm flipH="1">
            <a:off x="172047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4"/>
          <p:cNvSpPr/>
          <p:nvPr/>
        </p:nvSpPr>
        <p:spPr>
          <a:xfrm flipH="1">
            <a:off x="10824994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4"/>
          <p:cNvSpPr/>
          <p:nvPr/>
        </p:nvSpPr>
        <p:spPr>
          <a:xfrm flipH="1">
            <a:off x="-101191" y="-3213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4"/>
          <p:cNvSpPr/>
          <p:nvPr/>
        </p:nvSpPr>
        <p:spPr>
          <a:xfrm flipH="1">
            <a:off x="1042087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4"/>
          <p:cNvSpPr/>
          <p:nvPr/>
        </p:nvSpPr>
        <p:spPr>
          <a:xfrm flipH="1">
            <a:off x="8253138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4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4"/>
          <p:cNvSpPr/>
          <p:nvPr/>
        </p:nvSpPr>
        <p:spPr>
          <a:xfrm>
            <a:off x="10930432" y="1286601"/>
            <a:ext cx="1414993" cy="73167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5"/>
          <p:cNvSpPr/>
          <p:nvPr/>
        </p:nvSpPr>
        <p:spPr>
          <a:xfrm>
            <a:off x="10700418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5"/>
          <p:cNvSpPr/>
          <p:nvPr/>
        </p:nvSpPr>
        <p:spPr>
          <a:xfrm>
            <a:off x="9245239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5"/>
          <p:cNvSpPr/>
          <p:nvPr/>
        </p:nvSpPr>
        <p:spPr>
          <a:xfrm flipH="1">
            <a:off x="4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5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5"/>
          <p:cNvSpPr/>
          <p:nvPr/>
        </p:nvSpPr>
        <p:spPr>
          <a:xfrm>
            <a:off x="-651357" y="-200770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5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5"/>
          <p:cNvSpPr/>
          <p:nvPr/>
        </p:nvSpPr>
        <p:spPr>
          <a:xfrm>
            <a:off x="11015462" y="11708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758733" y="3076584"/>
            <a:ext cx="4036800" cy="8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1758733" y="4052400"/>
            <a:ext cx="4036800" cy="133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6396433" y="3076584"/>
            <a:ext cx="4036800" cy="8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6396433" y="4052400"/>
            <a:ext cx="4036800" cy="133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6"/>
          <p:cNvSpPr/>
          <p:nvPr/>
        </p:nvSpPr>
        <p:spPr>
          <a:xfrm flipH="1"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6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6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6"/>
          <p:cNvSpPr/>
          <p:nvPr/>
        </p:nvSpPr>
        <p:spPr>
          <a:xfrm>
            <a:off x="9676800" y="5917369"/>
            <a:ext cx="3424821" cy="2563481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6"/>
          <p:cNvSpPr/>
          <p:nvPr/>
        </p:nvSpPr>
        <p:spPr>
          <a:xfrm>
            <a:off x="4" y="57519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960000" y="2131400"/>
            <a:ext cx="5551200" cy="32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600" lvl="0" indent="-440055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200" lvl="1" indent="-440055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800" lvl="2" indent="-44005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400" lvl="3" indent="-440055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8000" lvl="4" indent="-440055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600" lvl="5" indent="-44005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200" lvl="6" indent="-440055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800" lvl="7" indent="-440055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400" lvl="8" indent="-44005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7"/>
          <p:cNvSpPr/>
          <p:nvPr/>
        </p:nvSpPr>
        <p:spPr>
          <a:xfrm flipH="1">
            <a:off x="6773406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flipH="1">
            <a:off x="7802511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7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7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7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7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7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8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8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8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8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8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8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8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8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8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850800" y="1275233"/>
            <a:ext cx="8490400" cy="34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135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960000" y="2276967"/>
            <a:ext cx="3872000" cy="29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265" b="1">
                <a:latin typeface="Arvo"/>
                <a:ea typeface="Arvo"/>
                <a:cs typeface="Arvo"/>
                <a:sym typeface="Arvo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514300"/>
            <a:ext cx="8322400" cy="23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1"/>
          </p:nvPr>
        </p:nvSpPr>
        <p:spPr>
          <a:xfrm>
            <a:off x="960000" y="3886700"/>
            <a:ext cx="6377600" cy="5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6" name="Google Shape;116;p11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11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11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11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1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1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1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1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1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9" name="Google Shape;129;p13"/>
          <p:cNvSpPr txBox="1">
            <a:spLocks noGrp="1"/>
          </p:cNvSpPr>
          <p:nvPr>
            <p:ph type="title" idx="2" hasCustomPrompt="1"/>
          </p:nvPr>
        </p:nvSpPr>
        <p:spPr>
          <a:xfrm>
            <a:off x="1056033" y="1753667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5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1056033" y="25926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131" name="Google Shape;131;p13"/>
          <p:cNvSpPr txBox="1">
            <a:spLocks noGrp="1"/>
          </p:cNvSpPr>
          <p:nvPr>
            <p:ph type="subTitle" idx="3"/>
          </p:nvPr>
        </p:nvSpPr>
        <p:spPr>
          <a:xfrm>
            <a:off x="1056033" y="31135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2" name="Google Shape;132;p13"/>
          <p:cNvSpPr txBox="1">
            <a:spLocks noGrp="1"/>
          </p:cNvSpPr>
          <p:nvPr>
            <p:ph type="title" idx="4" hasCustomPrompt="1"/>
          </p:nvPr>
        </p:nvSpPr>
        <p:spPr>
          <a:xfrm>
            <a:off x="5005533" y="1753667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5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5005533" y="25926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134" name="Google Shape;134;p13"/>
          <p:cNvSpPr txBox="1">
            <a:spLocks noGrp="1"/>
          </p:cNvSpPr>
          <p:nvPr>
            <p:ph type="subTitle" idx="6"/>
          </p:nvPr>
        </p:nvSpPr>
        <p:spPr>
          <a:xfrm>
            <a:off x="5005533" y="31135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5" name="Google Shape;135;p13"/>
          <p:cNvSpPr txBox="1">
            <a:spLocks noGrp="1"/>
          </p:cNvSpPr>
          <p:nvPr>
            <p:ph type="title" idx="7" hasCustomPrompt="1"/>
          </p:nvPr>
        </p:nvSpPr>
        <p:spPr>
          <a:xfrm>
            <a:off x="1056033" y="4011200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5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8"/>
          </p:nvPr>
        </p:nvSpPr>
        <p:spPr>
          <a:xfrm>
            <a:off x="1056033" y="48500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1056033" y="53709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8" name="Google Shape;13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05533" y="4011200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5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5005533" y="48500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140" name="Google Shape;140;p13"/>
          <p:cNvSpPr txBox="1">
            <a:spLocks noGrp="1"/>
          </p:cNvSpPr>
          <p:nvPr>
            <p:ph type="subTitle" idx="15"/>
          </p:nvPr>
        </p:nvSpPr>
        <p:spPr>
          <a:xfrm>
            <a:off x="5005533" y="53709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1" name="Google Shape;141;p13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3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3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3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960000" y="1358500"/>
            <a:ext cx="6943600" cy="26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960000" y="4084633"/>
            <a:ext cx="69436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148" name="Google Shape;148;p14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4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4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4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4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4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4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4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4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4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 flipH="1">
            <a:off x="959833" y="3149751"/>
            <a:ext cx="39844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60" name="Google Shape;160;p15"/>
          <p:cNvSpPr txBox="1">
            <a:spLocks noGrp="1"/>
          </p:cNvSpPr>
          <p:nvPr>
            <p:ph type="subTitle" idx="1"/>
          </p:nvPr>
        </p:nvSpPr>
        <p:spPr>
          <a:xfrm flipH="1">
            <a:off x="959733" y="4125200"/>
            <a:ext cx="34440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1" name="Google Shape;161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60000" y="1125767"/>
            <a:ext cx="6087600" cy="20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/>
          <p:nvPr/>
        </p:nvSpPr>
        <p:spPr>
          <a:xfrm>
            <a:off x="105509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5"/>
          <p:cNvSpPr/>
          <p:nvPr/>
        </p:nvSpPr>
        <p:spPr>
          <a:xfrm>
            <a:off x="94942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15"/>
          <p:cNvSpPr/>
          <p:nvPr/>
        </p:nvSpPr>
        <p:spPr>
          <a:xfrm>
            <a:off x="3123620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5"/>
          <p:cNvSpPr/>
          <p:nvPr/>
        </p:nvSpPr>
        <p:spPr>
          <a:xfrm>
            <a:off x="10365604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5"/>
          <p:cNvSpPr/>
          <p:nvPr/>
        </p:nvSpPr>
        <p:spPr>
          <a:xfrm>
            <a:off x="-36207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5"/>
          <p:cNvSpPr/>
          <p:nvPr/>
        </p:nvSpPr>
        <p:spPr>
          <a:xfrm>
            <a:off x="5927934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5"/>
          <p:cNvSpPr/>
          <p:nvPr/>
        </p:nvSpPr>
        <p:spPr>
          <a:xfrm>
            <a:off x="8187320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1657067" y="4745219"/>
            <a:ext cx="10571148" cy="2229759"/>
            <a:chOff x="1691672" y="4955436"/>
            <a:chExt cx="2621552" cy="552961"/>
          </a:xfrm>
        </p:grpSpPr>
        <p:sp>
          <p:nvSpPr>
            <p:cNvPr id="170" name="Google Shape;170;p15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6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6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6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6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6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6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6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6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6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5272000" y="2016367"/>
            <a:ext cx="5960000" cy="13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9" name="Google Shape;189;p16"/>
          <p:cNvSpPr txBox="1">
            <a:spLocks noGrp="1"/>
          </p:cNvSpPr>
          <p:nvPr>
            <p:ph type="subTitle" idx="1"/>
          </p:nvPr>
        </p:nvSpPr>
        <p:spPr>
          <a:xfrm>
            <a:off x="5280267" y="3331967"/>
            <a:ext cx="5243200" cy="11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7"/>
          <p:cNvSpPr/>
          <p:nvPr/>
        </p:nvSpPr>
        <p:spPr>
          <a:xfrm flipH="1">
            <a:off x="5373128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7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7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7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7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7"/>
          <p:cNvSpPr/>
          <p:nvPr/>
        </p:nvSpPr>
        <p:spPr>
          <a:xfrm flipH="1">
            <a:off x="508693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7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7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7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/>
          </p:nvPr>
        </p:nvSpPr>
        <p:spPr>
          <a:xfrm>
            <a:off x="960000" y="1934833"/>
            <a:ext cx="4289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2" name="Google Shape;202;p17"/>
          <p:cNvSpPr txBox="1">
            <a:spLocks noGrp="1"/>
          </p:cNvSpPr>
          <p:nvPr>
            <p:ph type="subTitle" idx="1"/>
          </p:nvPr>
        </p:nvSpPr>
        <p:spPr>
          <a:xfrm>
            <a:off x="968267" y="2815500"/>
            <a:ext cx="4289200" cy="17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8"/>
          <p:cNvSpPr/>
          <p:nvPr/>
        </p:nvSpPr>
        <p:spPr>
          <a:xfrm>
            <a:off x="5421976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8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8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8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18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8"/>
          <p:cNvSpPr/>
          <p:nvPr/>
        </p:nvSpPr>
        <p:spPr>
          <a:xfrm>
            <a:off x="636929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8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8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8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8"/>
          <p:cNvSpPr txBox="1">
            <a:spLocks noGrp="1"/>
          </p:cNvSpPr>
          <p:nvPr>
            <p:ph type="title"/>
          </p:nvPr>
        </p:nvSpPr>
        <p:spPr>
          <a:xfrm>
            <a:off x="6411633" y="1934833"/>
            <a:ext cx="418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5" name="Google Shape;215;p18"/>
          <p:cNvSpPr txBox="1">
            <a:spLocks noGrp="1"/>
          </p:cNvSpPr>
          <p:nvPr>
            <p:ph type="subTitle" idx="1"/>
          </p:nvPr>
        </p:nvSpPr>
        <p:spPr>
          <a:xfrm>
            <a:off x="6419900" y="2815500"/>
            <a:ext cx="4180800" cy="15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/>
          <p:nvPr/>
        </p:nvSpPr>
        <p:spPr>
          <a:xfrm>
            <a:off x="10742851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19"/>
          <p:cNvSpPr/>
          <p:nvPr/>
        </p:nvSpPr>
        <p:spPr>
          <a:xfrm>
            <a:off x="172048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0" name="Google Shape;220;p19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9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9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9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993100" y="1942333"/>
            <a:ext cx="5765600" cy="1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/>
          <p:nvPr/>
        </p:nvSpPr>
        <p:spPr>
          <a:xfrm>
            <a:off x="10742851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172048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9" name="Google Shape;229;p20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0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0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0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/>
          <p:nvPr/>
        </p:nvSpPr>
        <p:spPr>
          <a:xfrm flipH="1">
            <a:off x="172047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flipH="1">
            <a:off x="10824994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7" name="Google Shape;237;p21"/>
          <p:cNvSpPr/>
          <p:nvPr/>
        </p:nvSpPr>
        <p:spPr>
          <a:xfrm flipH="1">
            <a:off x="-101191" y="-3213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1"/>
          <p:cNvSpPr/>
          <p:nvPr/>
        </p:nvSpPr>
        <p:spPr>
          <a:xfrm flipH="1">
            <a:off x="1042087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1"/>
          <p:cNvSpPr/>
          <p:nvPr/>
        </p:nvSpPr>
        <p:spPr>
          <a:xfrm flipH="1">
            <a:off x="8253138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1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1"/>
          <p:cNvSpPr/>
          <p:nvPr/>
        </p:nvSpPr>
        <p:spPr>
          <a:xfrm>
            <a:off x="10930432" y="1286601"/>
            <a:ext cx="1414993" cy="73167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5" name="Google Shape;245;p22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2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2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2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2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2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2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2"/>
          <p:cNvSpPr txBox="1">
            <a:spLocks noGrp="1"/>
          </p:cNvSpPr>
          <p:nvPr>
            <p:ph type="subTitle" idx="1"/>
          </p:nvPr>
        </p:nvSpPr>
        <p:spPr>
          <a:xfrm>
            <a:off x="3999133" y="1649647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253" name="Google Shape;253;p22"/>
          <p:cNvSpPr txBox="1">
            <a:spLocks noGrp="1"/>
          </p:cNvSpPr>
          <p:nvPr>
            <p:ph type="subTitle" idx="2"/>
          </p:nvPr>
        </p:nvSpPr>
        <p:spPr>
          <a:xfrm>
            <a:off x="3999133" y="2137775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4" name="Google Shape;254;p22"/>
          <p:cNvSpPr txBox="1">
            <a:spLocks noGrp="1"/>
          </p:cNvSpPr>
          <p:nvPr>
            <p:ph type="subTitle" idx="3"/>
          </p:nvPr>
        </p:nvSpPr>
        <p:spPr>
          <a:xfrm>
            <a:off x="3999133" y="3131413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255" name="Google Shape;255;p22"/>
          <p:cNvSpPr txBox="1">
            <a:spLocks noGrp="1"/>
          </p:cNvSpPr>
          <p:nvPr>
            <p:ph type="subTitle" idx="4"/>
          </p:nvPr>
        </p:nvSpPr>
        <p:spPr>
          <a:xfrm>
            <a:off x="3999133" y="3619541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6" name="Google Shape;256;p22"/>
          <p:cNvSpPr txBox="1">
            <a:spLocks noGrp="1"/>
          </p:cNvSpPr>
          <p:nvPr>
            <p:ph type="subTitle" idx="5"/>
          </p:nvPr>
        </p:nvSpPr>
        <p:spPr>
          <a:xfrm>
            <a:off x="3999133" y="4613180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257" name="Google Shape;257;p22"/>
          <p:cNvSpPr txBox="1">
            <a:spLocks noGrp="1"/>
          </p:cNvSpPr>
          <p:nvPr>
            <p:ph type="subTitle" idx="6"/>
          </p:nvPr>
        </p:nvSpPr>
        <p:spPr>
          <a:xfrm>
            <a:off x="3999133" y="5101308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1" name="Google Shape;261;p23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3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3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3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3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3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3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3"/>
          <p:cNvSpPr txBox="1">
            <a:spLocks noGrp="1"/>
          </p:cNvSpPr>
          <p:nvPr>
            <p:ph type="subTitle" idx="1"/>
          </p:nvPr>
        </p:nvSpPr>
        <p:spPr>
          <a:xfrm>
            <a:off x="9600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269" name="Google Shape;269;p23"/>
          <p:cNvSpPr txBox="1">
            <a:spLocks noGrp="1"/>
          </p:cNvSpPr>
          <p:nvPr>
            <p:ph type="subTitle" idx="2"/>
          </p:nvPr>
        </p:nvSpPr>
        <p:spPr>
          <a:xfrm>
            <a:off x="9600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0" name="Google Shape;270;p23"/>
          <p:cNvSpPr txBox="1">
            <a:spLocks noGrp="1"/>
          </p:cNvSpPr>
          <p:nvPr>
            <p:ph type="subTitle" idx="3"/>
          </p:nvPr>
        </p:nvSpPr>
        <p:spPr>
          <a:xfrm>
            <a:off x="44234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271" name="Google Shape;271;p23"/>
          <p:cNvSpPr txBox="1">
            <a:spLocks noGrp="1"/>
          </p:cNvSpPr>
          <p:nvPr>
            <p:ph type="subTitle" idx="4"/>
          </p:nvPr>
        </p:nvSpPr>
        <p:spPr>
          <a:xfrm>
            <a:off x="44234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2" name="Google Shape;272;p23"/>
          <p:cNvSpPr txBox="1">
            <a:spLocks noGrp="1"/>
          </p:cNvSpPr>
          <p:nvPr>
            <p:ph type="subTitle" idx="5"/>
          </p:nvPr>
        </p:nvSpPr>
        <p:spPr>
          <a:xfrm>
            <a:off x="78868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273" name="Google Shape;273;p23"/>
          <p:cNvSpPr txBox="1">
            <a:spLocks noGrp="1"/>
          </p:cNvSpPr>
          <p:nvPr>
            <p:ph type="subTitle" idx="6"/>
          </p:nvPr>
        </p:nvSpPr>
        <p:spPr>
          <a:xfrm>
            <a:off x="78868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4" name="Google Shape;294;p25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25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5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25"/>
          <p:cNvSpPr txBox="1">
            <a:spLocks noGrp="1"/>
          </p:cNvSpPr>
          <p:nvPr>
            <p:ph type="subTitle" idx="1"/>
          </p:nvPr>
        </p:nvSpPr>
        <p:spPr>
          <a:xfrm>
            <a:off x="3868876" y="1574433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298" name="Google Shape;298;p25"/>
          <p:cNvSpPr txBox="1">
            <a:spLocks noGrp="1"/>
          </p:cNvSpPr>
          <p:nvPr>
            <p:ph type="subTitle" idx="2"/>
          </p:nvPr>
        </p:nvSpPr>
        <p:spPr>
          <a:xfrm>
            <a:off x="3868876" y="1999633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9" name="Google Shape;299;p25"/>
          <p:cNvSpPr txBox="1">
            <a:spLocks noGrp="1"/>
          </p:cNvSpPr>
          <p:nvPr>
            <p:ph type="subTitle" idx="3"/>
          </p:nvPr>
        </p:nvSpPr>
        <p:spPr>
          <a:xfrm>
            <a:off x="3868876" y="2503972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00" name="Google Shape;300;p25"/>
          <p:cNvSpPr txBox="1">
            <a:spLocks noGrp="1"/>
          </p:cNvSpPr>
          <p:nvPr>
            <p:ph type="subTitle" idx="4"/>
          </p:nvPr>
        </p:nvSpPr>
        <p:spPr>
          <a:xfrm>
            <a:off x="3868876" y="2929172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1" name="Google Shape;301;p25"/>
          <p:cNvSpPr txBox="1">
            <a:spLocks noGrp="1"/>
          </p:cNvSpPr>
          <p:nvPr>
            <p:ph type="subTitle" idx="5"/>
          </p:nvPr>
        </p:nvSpPr>
        <p:spPr>
          <a:xfrm>
            <a:off x="3868876" y="3433511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02" name="Google Shape;302;p25"/>
          <p:cNvSpPr txBox="1">
            <a:spLocks noGrp="1"/>
          </p:cNvSpPr>
          <p:nvPr>
            <p:ph type="subTitle" idx="6"/>
          </p:nvPr>
        </p:nvSpPr>
        <p:spPr>
          <a:xfrm>
            <a:off x="3868876" y="3858711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3" name="Google Shape;303;p25"/>
          <p:cNvSpPr txBox="1">
            <a:spLocks noGrp="1"/>
          </p:cNvSpPr>
          <p:nvPr>
            <p:ph type="subTitle" idx="7"/>
          </p:nvPr>
        </p:nvSpPr>
        <p:spPr>
          <a:xfrm>
            <a:off x="3868876" y="4363049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04" name="Google Shape;304;p25"/>
          <p:cNvSpPr txBox="1">
            <a:spLocks noGrp="1"/>
          </p:cNvSpPr>
          <p:nvPr>
            <p:ph type="subTitle" idx="8"/>
          </p:nvPr>
        </p:nvSpPr>
        <p:spPr>
          <a:xfrm>
            <a:off x="3868876" y="4788249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5" name="Google Shape;305;p25"/>
          <p:cNvSpPr txBox="1">
            <a:spLocks noGrp="1"/>
          </p:cNvSpPr>
          <p:nvPr>
            <p:ph type="subTitle" idx="9"/>
          </p:nvPr>
        </p:nvSpPr>
        <p:spPr>
          <a:xfrm>
            <a:off x="3868876" y="5292588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06" name="Google Shape;306;p25"/>
          <p:cNvSpPr txBox="1">
            <a:spLocks noGrp="1"/>
          </p:cNvSpPr>
          <p:nvPr>
            <p:ph type="subTitle" idx="13"/>
          </p:nvPr>
        </p:nvSpPr>
        <p:spPr>
          <a:xfrm>
            <a:off x="3868876" y="5717788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7" name="Google Shape;307;p25"/>
          <p:cNvSpPr/>
          <p:nvPr/>
        </p:nvSpPr>
        <p:spPr>
          <a:xfrm flipH="1">
            <a:off x="2934578" y="61267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5"/>
          <p:cNvSpPr/>
          <p:nvPr/>
        </p:nvSpPr>
        <p:spPr>
          <a:xfrm>
            <a:off x="11256111" y="61267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5"/>
          <p:cNvSpPr/>
          <p:nvPr/>
        </p:nvSpPr>
        <p:spPr>
          <a:xfrm>
            <a:off x="9800932" y="56162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5"/>
          <p:cNvSpPr/>
          <p:nvPr/>
        </p:nvSpPr>
        <p:spPr>
          <a:xfrm>
            <a:off x="-63493" y="59788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3" name="Google Shape;313;p26"/>
          <p:cNvSpPr txBox="1">
            <a:spLocks noGrp="1"/>
          </p:cNvSpPr>
          <p:nvPr>
            <p:ph type="subTitle" idx="1"/>
          </p:nvPr>
        </p:nvSpPr>
        <p:spPr>
          <a:xfrm>
            <a:off x="973600" y="2468667"/>
            <a:ext cx="29148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14" name="Google Shape;314;p26"/>
          <p:cNvSpPr txBox="1">
            <a:spLocks noGrp="1"/>
          </p:cNvSpPr>
          <p:nvPr>
            <p:ph type="subTitle" idx="2"/>
          </p:nvPr>
        </p:nvSpPr>
        <p:spPr>
          <a:xfrm>
            <a:off x="973600" y="2937552"/>
            <a:ext cx="29148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5" name="Google Shape;315;p26"/>
          <p:cNvSpPr txBox="1">
            <a:spLocks noGrp="1"/>
          </p:cNvSpPr>
          <p:nvPr>
            <p:ph type="subTitle" idx="3"/>
          </p:nvPr>
        </p:nvSpPr>
        <p:spPr>
          <a:xfrm>
            <a:off x="973600" y="4717700"/>
            <a:ext cx="29148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16" name="Google Shape;316;p26"/>
          <p:cNvSpPr txBox="1">
            <a:spLocks noGrp="1"/>
          </p:cNvSpPr>
          <p:nvPr>
            <p:ph type="subTitle" idx="4"/>
          </p:nvPr>
        </p:nvSpPr>
        <p:spPr>
          <a:xfrm>
            <a:off x="973600" y="5186585"/>
            <a:ext cx="29148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7" name="Google Shape;317;p26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6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6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6"/>
          <p:cNvSpPr/>
          <p:nvPr/>
        </p:nvSpPr>
        <p:spPr>
          <a:xfrm>
            <a:off x="-6349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6"/>
          <p:cNvSpPr/>
          <p:nvPr/>
        </p:nvSpPr>
        <p:spPr>
          <a:xfrm>
            <a:off x="1125611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6"/>
          <p:cNvSpPr/>
          <p:nvPr/>
        </p:nvSpPr>
        <p:spPr>
          <a:xfrm>
            <a:off x="-38395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6"/>
          <p:cNvSpPr txBox="1">
            <a:spLocks noGrp="1"/>
          </p:cNvSpPr>
          <p:nvPr>
            <p:ph type="subTitle" idx="5"/>
          </p:nvPr>
        </p:nvSpPr>
        <p:spPr>
          <a:xfrm>
            <a:off x="4631784" y="2468667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24" name="Google Shape;324;p26"/>
          <p:cNvSpPr txBox="1">
            <a:spLocks noGrp="1"/>
          </p:cNvSpPr>
          <p:nvPr>
            <p:ph type="subTitle" idx="6"/>
          </p:nvPr>
        </p:nvSpPr>
        <p:spPr>
          <a:xfrm>
            <a:off x="4631817" y="2937552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5" name="Google Shape;325;p26"/>
          <p:cNvSpPr txBox="1">
            <a:spLocks noGrp="1"/>
          </p:cNvSpPr>
          <p:nvPr>
            <p:ph type="subTitle" idx="7"/>
          </p:nvPr>
        </p:nvSpPr>
        <p:spPr>
          <a:xfrm>
            <a:off x="4631817" y="4717700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26" name="Google Shape;326;p26"/>
          <p:cNvSpPr txBox="1">
            <a:spLocks noGrp="1"/>
          </p:cNvSpPr>
          <p:nvPr>
            <p:ph type="subTitle" idx="8"/>
          </p:nvPr>
        </p:nvSpPr>
        <p:spPr>
          <a:xfrm>
            <a:off x="4631817" y="5186585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7" name="Google Shape;327;p26"/>
          <p:cNvSpPr txBox="1">
            <a:spLocks noGrp="1"/>
          </p:cNvSpPr>
          <p:nvPr>
            <p:ph type="subTitle" idx="9"/>
          </p:nvPr>
        </p:nvSpPr>
        <p:spPr>
          <a:xfrm>
            <a:off x="8292141" y="2468667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28" name="Google Shape;328;p26"/>
          <p:cNvSpPr txBox="1">
            <a:spLocks noGrp="1"/>
          </p:cNvSpPr>
          <p:nvPr>
            <p:ph type="subTitle" idx="13"/>
          </p:nvPr>
        </p:nvSpPr>
        <p:spPr>
          <a:xfrm>
            <a:off x="8292141" y="2937552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9" name="Google Shape;329;p26"/>
          <p:cNvSpPr txBox="1">
            <a:spLocks noGrp="1"/>
          </p:cNvSpPr>
          <p:nvPr>
            <p:ph type="subTitle" idx="14"/>
          </p:nvPr>
        </p:nvSpPr>
        <p:spPr>
          <a:xfrm>
            <a:off x="8292141" y="4717700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30" name="Google Shape;330;p26"/>
          <p:cNvSpPr txBox="1">
            <a:spLocks noGrp="1"/>
          </p:cNvSpPr>
          <p:nvPr>
            <p:ph type="subTitle" idx="15"/>
          </p:nvPr>
        </p:nvSpPr>
        <p:spPr>
          <a:xfrm>
            <a:off x="8292141" y="5186585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"/>
          <p:cNvSpPr/>
          <p:nvPr/>
        </p:nvSpPr>
        <p:spPr>
          <a:xfrm>
            <a:off x="8184754" y="6151232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4" name="Google Shape;334;p27"/>
          <p:cNvSpPr/>
          <p:nvPr/>
        </p:nvSpPr>
        <p:spPr>
          <a:xfrm flipH="1">
            <a:off x="-136779" y="6151232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7"/>
          <p:cNvSpPr/>
          <p:nvPr/>
        </p:nvSpPr>
        <p:spPr>
          <a:xfrm flipH="1">
            <a:off x="892335" y="5640732"/>
            <a:ext cx="1227117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7"/>
          <p:cNvSpPr/>
          <p:nvPr/>
        </p:nvSpPr>
        <p:spPr>
          <a:xfrm flipH="1">
            <a:off x="9391652" y="6003365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7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7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7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7"/>
          <p:cNvSpPr txBox="1">
            <a:spLocks noGrp="1"/>
          </p:cNvSpPr>
          <p:nvPr>
            <p:ph type="subTitle" idx="1"/>
          </p:nvPr>
        </p:nvSpPr>
        <p:spPr>
          <a:xfrm>
            <a:off x="951500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41" name="Google Shape;341;p27"/>
          <p:cNvSpPr txBox="1">
            <a:spLocks noGrp="1"/>
          </p:cNvSpPr>
          <p:nvPr>
            <p:ph type="subTitle" idx="2"/>
          </p:nvPr>
        </p:nvSpPr>
        <p:spPr>
          <a:xfrm>
            <a:off x="951500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2" name="Google Shape;342;p27"/>
          <p:cNvSpPr txBox="1">
            <a:spLocks noGrp="1"/>
          </p:cNvSpPr>
          <p:nvPr>
            <p:ph type="subTitle" idx="3"/>
          </p:nvPr>
        </p:nvSpPr>
        <p:spPr>
          <a:xfrm>
            <a:off x="951500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43" name="Google Shape;343;p27"/>
          <p:cNvSpPr txBox="1">
            <a:spLocks noGrp="1"/>
          </p:cNvSpPr>
          <p:nvPr>
            <p:ph type="subTitle" idx="4"/>
          </p:nvPr>
        </p:nvSpPr>
        <p:spPr>
          <a:xfrm>
            <a:off x="951500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4" name="Google Shape;344;p27"/>
          <p:cNvSpPr txBox="1">
            <a:spLocks noGrp="1"/>
          </p:cNvSpPr>
          <p:nvPr>
            <p:ph type="subTitle" idx="5"/>
          </p:nvPr>
        </p:nvSpPr>
        <p:spPr>
          <a:xfrm>
            <a:off x="3551067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45" name="Google Shape;345;p27"/>
          <p:cNvSpPr txBox="1">
            <a:spLocks noGrp="1"/>
          </p:cNvSpPr>
          <p:nvPr>
            <p:ph type="subTitle" idx="6"/>
          </p:nvPr>
        </p:nvSpPr>
        <p:spPr>
          <a:xfrm>
            <a:off x="3551063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6" name="Google Shape;346;p27"/>
          <p:cNvSpPr txBox="1">
            <a:spLocks noGrp="1"/>
          </p:cNvSpPr>
          <p:nvPr>
            <p:ph type="subTitle" idx="7"/>
          </p:nvPr>
        </p:nvSpPr>
        <p:spPr>
          <a:xfrm>
            <a:off x="3551067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47" name="Google Shape;347;p27"/>
          <p:cNvSpPr txBox="1">
            <a:spLocks noGrp="1"/>
          </p:cNvSpPr>
          <p:nvPr>
            <p:ph type="subTitle" idx="8"/>
          </p:nvPr>
        </p:nvSpPr>
        <p:spPr>
          <a:xfrm>
            <a:off x="3551063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8" name="Google Shape;348;p27"/>
          <p:cNvSpPr txBox="1">
            <a:spLocks noGrp="1"/>
          </p:cNvSpPr>
          <p:nvPr>
            <p:ph type="subTitle" idx="9"/>
          </p:nvPr>
        </p:nvSpPr>
        <p:spPr>
          <a:xfrm>
            <a:off x="6150632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49" name="Google Shape;349;p27"/>
          <p:cNvSpPr txBox="1">
            <a:spLocks noGrp="1"/>
          </p:cNvSpPr>
          <p:nvPr>
            <p:ph type="subTitle" idx="13"/>
          </p:nvPr>
        </p:nvSpPr>
        <p:spPr>
          <a:xfrm>
            <a:off x="6150624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50" name="Google Shape;350;p27"/>
          <p:cNvSpPr txBox="1">
            <a:spLocks noGrp="1"/>
          </p:cNvSpPr>
          <p:nvPr>
            <p:ph type="subTitle" idx="14"/>
          </p:nvPr>
        </p:nvSpPr>
        <p:spPr>
          <a:xfrm>
            <a:off x="6150632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51" name="Google Shape;351;p27"/>
          <p:cNvSpPr txBox="1">
            <a:spLocks noGrp="1"/>
          </p:cNvSpPr>
          <p:nvPr>
            <p:ph type="subTitle" idx="15"/>
          </p:nvPr>
        </p:nvSpPr>
        <p:spPr>
          <a:xfrm>
            <a:off x="6150624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52" name="Google Shape;352;p27"/>
          <p:cNvSpPr txBox="1">
            <a:spLocks noGrp="1"/>
          </p:cNvSpPr>
          <p:nvPr>
            <p:ph type="subTitle" idx="16"/>
          </p:nvPr>
        </p:nvSpPr>
        <p:spPr>
          <a:xfrm>
            <a:off x="8750216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53" name="Google Shape;353;p27"/>
          <p:cNvSpPr txBox="1">
            <a:spLocks noGrp="1"/>
          </p:cNvSpPr>
          <p:nvPr>
            <p:ph type="subTitle" idx="17"/>
          </p:nvPr>
        </p:nvSpPr>
        <p:spPr>
          <a:xfrm>
            <a:off x="8750204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54" name="Google Shape;354;p27"/>
          <p:cNvSpPr txBox="1">
            <a:spLocks noGrp="1"/>
          </p:cNvSpPr>
          <p:nvPr>
            <p:ph type="subTitle" idx="18"/>
          </p:nvPr>
        </p:nvSpPr>
        <p:spPr>
          <a:xfrm>
            <a:off x="8750216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55" name="Google Shape;355;p27"/>
          <p:cNvSpPr txBox="1">
            <a:spLocks noGrp="1"/>
          </p:cNvSpPr>
          <p:nvPr>
            <p:ph type="subTitle" idx="19"/>
          </p:nvPr>
        </p:nvSpPr>
        <p:spPr>
          <a:xfrm>
            <a:off x="8750204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8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8"/>
          <p:cNvSpPr/>
          <p:nvPr/>
        </p:nvSpPr>
        <p:spPr>
          <a:xfrm>
            <a:off x="3939907" y="53805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8"/>
          <p:cNvSpPr/>
          <p:nvPr/>
        </p:nvSpPr>
        <p:spPr>
          <a:xfrm flipH="1">
            <a:off x="7" y="54856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8"/>
          <p:cNvSpPr/>
          <p:nvPr/>
        </p:nvSpPr>
        <p:spPr>
          <a:xfrm flipH="1">
            <a:off x="10162173" y="54856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8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8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8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8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8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8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8"/>
          <p:cNvSpPr txBox="1">
            <a:spLocks noGrp="1"/>
          </p:cNvSpPr>
          <p:nvPr>
            <p:ph type="subTitle" idx="1"/>
          </p:nvPr>
        </p:nvSpPr>
        <p:spPr>
          <a:xfrm>
            <a:off x="5451717" y="1273996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69" name="Google Shape;369;p28"/>
          <p:cNvSpPr txBox="1">
            <a:spLocks noGrp="1"/>
          </p:cNvSpPr>
          <p:nvPr>
            <p:ph type="subTitle" idx="2"/>
          </p:nvPr>
        </p:nvSpPr>
        <p:spPr>
          <a:xfrm>
            <a:off x="5451717" y="1742357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0" name="Google Shape;370;p28"/>
          <p:cNvSpPr txBox="1">
            <a:spLocks noGrp="1"/>
          </p:cNvSpPr>
          <p:nvPr>
            <p:ph type="title" hasCustomPrompt="1"/>
          </p:nvPr>
        </p:nvSpPr>
        <p:spPr>
          <a:xfrm>
            <a:off x="1444401" y="1358167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1" name="Google Shape;371;p28"/>
          <p:cNvSpPr txBox="1">
            <a:spLocks noGrp="1"/>
          </p:cNvSpPr>
          <p:nvPr>
            <p:ph type="subTitle" idx="3"/>
          </p:nvPr>
        </p:nvSpPr>
        <p:spPr>
          <a:xfrm>
            <a:off x="5451717" y="2710567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72" name="Google Shape;372;p28"/>
          <p:cNvSpPr txBox="1">
            <a:spLocks noGrp="1"/>
          </p:cNvSpPr>
          <p:nvPr>
            <p:ph type="subTitle" idx="4"/>
          </p:nvPr>
        </p:nvSpPr>
        <p:spPr>
          <a:xfrm>
            <a:off x="5451717" y="3178940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3" name="Google Shape;373;p28"/>
          <p:cNvSpPr txBox="1">
            <a:spLocks noGrp="1"/>
          </p:cNvSpPr>
          <p:nvPr>
            <p:ph type="title" idx="5" hasCustomPrompt="1"/>
          </p:nvPr>
        </p:nvSpPr>
        <p:spPr>
          <a:xfrm>
            <a:off x="1444401" y="2794733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4" name="Google Shape;374;p28"/>
          <p:cNvSpPr txBox="1">
            <a:spLocks noGrp="1"/>
          </p:cNvSpPr>
          <p:nvPr>
            <p:ph type="subTitle" idx="6"/>
          </p:nvPr>
        </p:nvSpPr>
        <p:spPr>
          <a:xfrm>
            <a:off x="5451717" y="4147133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75" name="Google Shape;375;p28"/>
          <p:cNvSpPr txBox="1">
            <a:spLocks noGrp="1"/>
          </p:cNvSpPr>
          <p:nvPr>
            <p:ph type="subTitle" idx="7"/>
          </p:nvPr>
        </p:nvSpPr>
        <p:spPr>
          <a:xfrm>
            <a:off x="5451717" y="4615507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6" name="Google Shape;376;p28"/>
          <p:cNvSpPr txBox="1">
            <a:spLocks noGrp="1"/>
          </p:cNvSpPr>
          <p:nvPr>
            <p:ph type="title" idx="8" hasCustomPrompt="1"/>
          </p:nvPr>
        </p:nvSpPr>
        <p:spPr>
          <a:xfrm>
            <a:off x="1444401" y="4231299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/>
          <p:nvPr/>
        </p:nvSpPr>
        <p:spPr>
          <a:xfrm flipH="1">
            <a:off x="2848610" y="6131699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0" name="Google Shape;380;p29"/>
          <p:cNvSpPr/>
          <p:nvPr/>
        </p:nvSpPr>
        <p:spPr>
          <a:xfrm>
            <a:off x="11170143" y="6131699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9"/>
          <p:cNvSpPr/>
          <p:nvPr/>
        </p:nvSpPr>
        <p:spPr>
          <a:xfrm>
            <a:off x="9714964" y="5621208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9"/>
          <p:cNvSpPr/>
          <p:nvPr/>
        </p:nvSpPr>
        <p:spPr>
          <a:xfrm>
            <a:off x="-149461" y="5983831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9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9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9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29"/>
          <p:cNvSpPr txBox="1">
            <a:spLocks noGrp="1"/>
          </p:cNvSpPr>
          <p:nvPr>
            <p:ph type="subTitle" idx="1"/>
          </p:nvPr>
        </p:nvSpPr>
        <p:spPr>
          <a:xfrm>
            <a:off x="9600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87" name="Google Shape;387;p29"/>
          <p:cNvSpPr txBox="1">
            <a:spLocks noGrp="1"/>
          </p:cNvSpPr>
          <p:nvPr>
            <p:ph type="subTitle" idx="2"/>
          </p:nvPr>
        </p:nvSpPr>
        <p:spPr>
          <a:xfrm>
            <a:off x="9600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8" name="Google Shape;388;p29"/>
          <p:cNvSpPr txBox="1">
            <a:spLocks noGrp="1"/>
          </p:cNvSpPr>
          <p:nvPr>
            <p:ph type="subTitle" idx="3"/>
          </p:nvPr>
        </p:nvSpPr>
        <p:spPr>
          <a:xfrm>
            <a:off x="44234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89" name="Google Shape;389;p29"/>
          <p:cNvSpPr txBox="1">
            <a:spLocks noGrp="1"/>
          </p:cNvSpPr>
          <p:nvPr>
            <p:ph type="subTitle" idx="4"/>
          </p:nvPr>
        </p:nvSpPr>
        <p:spPr>
          <a:xfrm>
            <a:off x="44234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0" name="Google Shape;390;p29"/>
          <p:cNvSpPr txBox="1">
            <a:spLocks noGrp="1"/>
          </p:cNvSpPr>
          <p:nvPr>
            <p:ph type="subTitle" idx="5"/>
          </p:nvPr>
        </p:nvSpPr>
        <p:spPr>
          <a:xfrm>
            <a:off x="78868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91" name="Google Shape;391;p29"/>
          <p:cNvSpPr txBox="1">
            <a:spLocks noGrp="1"/>
          </p:cNvSpPr>
          <p:nvPr>
            <p:ph type="subTitle" idx="6"/>
          </p:nvPr>
        </p:nvSpPr>
        <p:spPr>
          <a:xfrm>
            <a:off x="78868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2" name="Google Shape;392;p29"/>
          <p:cNvSpPr txBox="1">
            <a:spLocks noGrp="1"/>
          </p:cNvSpPr>
          <p:nvPr>
            <p:ph type="title" idx="7" hasCustomPrompt="1"/>
          </p:nvPr>
        </p:nvSpPr>
        <p:spPr>
          <a:xfrm>
            <a:off x="12482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5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3" name="Google Shape;393;p29"/>
          <p:cNvSpPr txBox="1">
            <a:spLocks noGrp="1"/>
          </p:cNvSpPr>
          <p:nvPr>
            <p:ph type="title" idx="8" hasCustomPrompt="1"/>
          </p:nvPr>
        </p:nvSpPr>
        <p:spPr>
          <a:xfrm>
            <a:off x="47116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5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4" name="Google Shape;394;p29"/>
          <p:cNvSpPr txBox="1">
            <a:spLocks noGrp="1"/>
          </p:cNvSpPr>
          <p:nvPr>
            <p:ph type="title" idx="9" hasCustomPrompt="1"/>
          </p:nvPr>
        </p:nvSpPr>
        <p:spPr>
          <a:xfrm>
            <a:off x="81750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5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0"/>
          <p:cNvSpPr/>
          <p:nvPr/>
        </p:nvSpPr>
        <p:spPr>
          <a:xfrm>
            <a:off x="10386586" y="4375424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30"/>
          <p:cNvSpPr/>
          <p:nvPr/>
        </p:nvSpPr>
        <p:spPr>
          <a:xfrm>
            <a:off x="2992594" y="4238008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30"/>
          <p:cNvSpPr/>
          <p:nvPr/>
        </p:nvSpPr>
        <p:spPr>
          <a:xfrm>
            <a:off x="35368" y="4372442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30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30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30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30"/>
          <p:cNvSpPr/>
          <p:nvPr/>
        </p:nvSpPr>
        <p:spPr>
          <a:xfrm>
            <a:off x="3939907" y="48130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30"/>
          <p:cNvSpPr/>
          <p:nvPr/>
        </p:nvSpPr>
        <p:spPr>
          <a:xfrm flipH="1">
            <a:off x="7" y="49181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30"/>
          <p:cNvSpPr/>
          <p:nvPr/>
        </p:nvSpPr>
        <p:spPr>
          <a:xfrm flipH="1">
            <a:off x="10162173" y="49181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30"/>
          <p:cNvSpPr/>
          <p:nvPr/>
        </p:nvSpPr>
        <p:spPr>
          <a:xfrm>
            <a:off x="-34933" y="5394000"/>
            <a:ext cx="12268800" cy="154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30"/>
          <p:cNvSpPr txBox="1">
            <a:spLocks noGrp="1"/>
          </p:cNvSpPr>
          <p:nvPr>
            <p:ph type="title"/>
          </p:nvPr>
        </p:nvSpPr>
        <p:spPr>
          <a:xfrm>
            <a:off x="963967" y="842133"/>
            <a:ext cx="6215200" cy="13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407" name="Google Shape;407;p30"/>
          <p:cNvSpPr txBox="1"/>
          <p:nvPr/>
        </p:nvSpPr>
        <p:spPr>
          <a:xfrm>
            <a:off x="960000" y="5402167"/>
            <a:ext cx="5776400" cy="6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335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CREDITS: This presentation template was created by </a:t>
            </a:r>
            <a:r>
              <a:rPr lang="en-GB" sz="1335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2"/>
              </a:rPr>
              <a:t>Slidesgo</a:t>
            </a:r>
            <a:r>
              <a:rPr lang="en-GB" sz="1335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, and includes icons by </a:t>
            </a:r>
            <a:r>
              <a:rPr lang="en-GB" sz="1335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3"/>
              </a:rPr>
              <a:t>Flaticon</a:t>
            </a:r>
            <a:r>
              <a:rPr lang="en-GB" sz="1335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GB" sz="1335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and infographics &amp; images by </a:t>
            </a:r>
            <a:r>
              <a:rPr lang="en-GB" sz="1335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4"/>
              </a:rPr>
              <a:t>Freepik</a:t>
            </a:r>
            <a:endParaRPr sz="1335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08" name="Google Shape;408;p30"/>
          <p:cNvSpPr txBox="1">
            <a:spLocks noGrp="1"/>
          </p:cNvSpPr>
          <p:nvPr>
            <p:ph type="subTitle" idx="1"/>
          </p:nvPr>
        </p:nvSpPr>
        <p:spPr>
          <a:xfrm>
            <a:off x="960000" y="2216937"/>
            <a:ext cx="62524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5" b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409" name="Google Shape;409;p30"/>
          <p:cNvSpPr txBox="1">
            <a:spLocks noGrp="1"/>
          </p:cNvSpPr>
          <p:nvPr>
            <p:ph type="subTitle" idx="2"/>
          </p:nvPr>
        </p:nvSpPr>
        <p:spPr>
          <a:xfrm>
            <a:off x="960000" y="2796195"/>
            <a:ext cx="6252400" cy="12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"/>
          <p:cNvSpPr/>
          <p:nvPr/>
        </p:nvSpPr>
        <p:spPr>
          <a:xfrm>
            <a:off x="-34933" y="5394000"/>
            <a:ext cx="12268800" cy="154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1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31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31"/>
          <p:cNvSpPr/>
          <p:nvPr/>
        </p:nvSpPr>
        <p:spPr>
          <a:xfrm>
            <a:off x="10496819" y="5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31"/>
          <p:cNvSpPr/>
          <p:nvPr/>
        </p:nvSpPr>
        <p:spPr>
          <a:xfrm>
            <a:off x="8965410" y="8765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2"/>
          <p:cNvSpPr/>
          <p:nvPr/>
        </p:nvSpPr>
        <p:spPr>
          <a:xfrm>
            <a:off x="10386586" y="58356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32"/>
          <p:cNvSpPr/>
          <p:nvPr/>
        </p:nvSpPr>
        <p:spPr>
          <a:xfrm>
            <a:off x="2992594" y="56982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32"/>
          <p:cNvSpPr/>
          <p:nvPr/>
        </p:nvSpPr>
        <p:spPr>
          <a:xfrm>
            <a:off x="35368" y="58326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32"/>
          <p:cNvSpPr/>
          <p:nvPr/>
        </p:nvSpPr>
        <p:spPr>
          <a:xfrm>
            <a:off x="3939907" y="62733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32"/>
          <p:cNvSpPr/>
          <p:nvPr/>
        </p:nvSpPr>
        <p:spPr>
          <a:xfrm flipH="1">
            <a:off x="7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32"/>
          <p:cNvSpPr/>
          <p:nvPr/>
        </p:nvSpPr>
        <p:spPr>
          <a:xfrm flipH="1">
            <a:off x="10162173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32"/>
          <p:cNvSpPr/>
          <p:nvPr/>
        </p:nvSpPr>
        <p:spPr>
          <a:xfrm flipH="1">
            <a:off x="9960071" y="2321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32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32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0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8965A-8944-408D-8312-375423D424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3AB0D-5D62-4E36-9DE5-6D086C81CA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15.jpeg"/><Relationship Id="rId3" Type="http://schemas.openxmlformats.org/officeDocument/2006/relationships/image" Target="../media/image13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13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GIF"/><Relationship Id="rId8" Type="http://schemas.openxmlformats.org/officeDocument/2006/relationships/slide" Target="slide12.xml"/><Relationship Id="rId7" Type="http://schemas.openxmlformats.org/officeDocument/2006/relationships/slide" Target="slide10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7.xml"/><Relationship Id="rId2" Type="http://schemas.openxmlformats.org/officeDocument/2006/relationships/slide" Target="slide8.xm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34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/>
          <p:cNvSpPr/>
          <p:nvPr/>
        </p:nvSpPr>
        <p:spPr>
          <a:xfrm>
            <a:off x="382573" y="1441976"/>
            <a:ext cx="11447066" cy="4435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5074" y="2828567"/>
            <a:ext cx="778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is this girl?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123209" y="3659872"/>
            <a:ext cx="6613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3080" marR="0" lvl="0" indent="-5130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rgbClr val="05A0B8"/>
                </a:solidFill>
                <a:latin typeface="Calibri" panose="020F0502020204030204"/>
                <a:sym typeface="Wingdings" panose="05000000000000000000" pitchFamily="2" charset="2"/>
              </a:rPr>
              <a:t> She is Anh Vien – a Vietnamese swimmer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hlinkClick r:id="rId1" action="ppaction://hlinksldjump"/>
          </p:cNvPr>
          <p:cNvSpPr txBox="1"/>
          <p:nvPr/>
        </p:nvSpPr>
        <p:spPr>
          <a:xfrm>
            <a:off x="9856381" y="60466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13.jpg" descr="Kết quả hình ảnh cho ánh viên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170822" y="2197769"/>
            <a:ext cx="4351328" cy="3050846"/>
          </a:xfrm>
          <a:prstGeom prst="round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I. READING</a:t>
            </a:r>
            <a:endParaRPr sz="5735" dirty="0">
              <a:solidFill>
                <a:schemeClr val="dk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160;p33"/>
          <p:cNvSpPr txBox="1"/>
          <p:nvPr/>
        </p:nvSpPr>
        <p:spPr>
          <a:xfrm>
            <a:off x="1222262" y="2035174"/>
            <a:ext cx="3679354" cy="4174634"/>
          </a:xfrm>
          <a:prstGeom prst="rect">
            <a:avLst/>
          </a:prstGeom>
          <a:solidFill>
            <a:srgbClr val="6AC0E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xygen"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SVN-A Love Of Thunder" panose="02040603050506020204" pitchFamily="18" charset="0"/>
              <a:sym typeface="Oxyge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/>
          <p:cNvSpPr txBox="1">
            <a:spLocks noGrp="1"/>
          </p:cNvSpPr>
          <p:nvPr>
            <p:ph type="title"/>
          </p:nvPr>
        </p:nvSpPr>
        <p:spPr>
          <a:xfrm rot="-30132">
            <a:off x="619815" y="802252"/>
            <a:ext cx="10933643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15"/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pairs, discuss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1" name="image3.jpg" descr="Kết quả hình ảnh cho pele footballer"/>
          <p:cNvPicPr/>
          <p:nvPr/>
        </p:nvPicPr>
        <p:blipFill>
          <a:blip r:embed="rId1"/>
          <a:srcRect/>
          <a:stretch>
            <a:fillRect/>
          </a:stretch>
        </p:blipFill>
        <p:spPr>
          <a:xfrm rot="21360462">
            <a:off x="1525643" y="2028315"/>
            <a:ext cx="3033752" cy="3973055"/>
          </a:xfrm>
          <a:prstGeom prst="rect">
            <a:avLst/>
          </a:prstGeom>
        </p:spPr>
      </p:pic>
      <p:sp>
        <p:nvSpPr>
          <p:cNvPr id="47" name="Google Shape;617;p44"/>
          <p:cNvSpPr/>
          <p:nvPr/>
        </p:nvSpPr>
        <p:spPr>
          <a:xfrm>
            <a:off x="1974189" y="1847526"/>
            <a:ext cx="380648" cy="578471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" name="Google Shape;327;p39"/>
          <p:cNvSpPr/>
          <p:nvPr/>
        </p:nvSpPr>
        <p:spPr>
          <a:xfrm rot="-226">
            <a:off x="5410748" y="2690789"/>
            <a:ext cx="5741656" cy="825652"/>
          </a:xfrm>
          <a:prstGeom prst="rect">
            <a:avLst/>
          </a:prstGeom>
          <a:solidFill>
            <a:srgbClr val="FFD8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/>
              <a:sym typeface="Arial" panose="020B0604020202020204"/>
            </a:endParaRPr>
          </a:p>
        </p:txBody>
      </p:sp>
      <p:sp>
        <p:nvSpPr>
          <p:cNvPr id="53" name="Google Shape;329;p39"/>
          <p:cNvSpPr txBox="1"/>
          <p:nvPr/>
        </p:nvSpPr>
        <p:spPr>
          <a:xfrm>
            <a:off x="5563145" y="2526099"/>
            <a:ext cx="5741656" cy="825652"/>
          </a:xfrm>
          <a:prstGeom prst="rect">
            <a:avLst/>
          </a:prstGeom>
          <a:solidFill>
            <a:srgbClr val="FB9FC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4630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elsea Market"/>
              <a:buNone/>
              <a:defRPr sz="32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Chelsea Market"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D860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20297" y="2757652"/>
            <a:ext cx="569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What do you know about Pele?</a:t>
            </a:r>
            <a:endParaRPr lang="en-US" sz="2800" dirty="0"/>
          </a:p>
        </p:txBody>
      </p:sp>
      <p:sp>
        <p:nvSpPr>
          <p:cNvPr id="55" name="Google Shape;327;p39"/>
          <p:cNvSpPr/>
          <p:nvPr/>
        </p:nvSpPr>
        <p:spPr>
          <a:xfrm rot="-226">
            <a:off x="5435562" y="4310480"/>
            <a:ext cx="5741656" cy="825652"/>
          </a:xfrm>
          <a:prstGeom prst="rect">
            <a:avLst/>
          </a:prstGeom>
          <a:solidFill>
            <a:srgbClr val="FFD8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/>
              <a:sym typeface="Arial" panose="020B0604020202020204"/>
            </a:endParaRPr>
          </a:p>
        </p:txBody>
      </p:sp>
      <p:sp>
        <p:nvSpPr>
          <p:cNvPr id="56" name="Google Shape;329;p39"/>
          <p:cNvSpPr txBox="1"/>
          <p:nvPr/>
        </p:nvSpPr>
        <p:spPr>
          <a:xfrm>
            <a:off x="5587959" y="4145790"/>
            <a:ext cx="5741656" cy="825652"/>
          </a:xfrm>
          <a:prstGeom prst="rect">
            <a:avLst/>
          </a:prstGeom>
          <a:solidFill>
            <a:srgbClr val="FB9FC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4630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elsea Market"/>
              <a:buNone/>
              <a:defRPr sz="32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Chelsea Market"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D860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61693" y="4381548"/>
            <a:ext cx="569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What is special about him?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1881;p31"/>
          <p:cNvSpPr txBox="1"/>
          <p:nvPr/>
        </p:nvSpPr>
        <p:spPr>
          <a:xfrm>
            <a:off x="984254" y="127353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AD4F0F"/>
                </a:solidFill>
                <a:latin typeface="Calibri" panose="020F0502020204030204"/>
              </a:rPr>
              <a:t>career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</a:rPr>
              <a:t> 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  <a:cs typeface="Calibri" panose="020F0502020204030204" pitchFamily="34" charset="0"/>
              </a:rPr>
              <a:t>(n)</a:t>
            </a:r>
            <a:endParaRPr lang="en-US" sz="6000" b="1" dirty="0">
              <a:solidFill>
                <a:srgbClr val="AD4F0F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39930" y="4367422"/>
            <a:ext cx="4875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nghề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nghiệp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,</a:t>
            </a:r>
            <a:endParaRPr lang="en-US" sz="4800" dirty="0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sự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nghiệp</a:t>
            </a:r>
            <a:endParaRPr lang="en-US" sz="6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6046" y="3176553"/>
            <a:ext cx="28312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/</a:t>
            </a:r>
            <a:r>
              <a:rPr lang="en-US" sz="4800" b="1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kəˈrɪə</a:t>
            </a:r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(r)/</a:t>
            </a:r>
            <a:endParaRPr lang="en-US" sz="4800" b="1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20" name="caree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27879" y="3518532"/>
            <a:ext cx="830996" cy="830996"/>
          </a:xfrm>
          <a:prstGeom prst="rect">
            <a:avLst/>
          </a:prstGeom>
        </p:spPr>
      </p:pic>
      <p:pic>
        <p:nvPicPr>
          <p:cNvPr id="22" name="Picture 21" descr="Cartoon of a group of people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53" y="1119077"/>
            <a:ext cx="4531405" cy="506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1881;p31"/>
          <p:cNvSpPr txBox="1"/>
          <p:nvPr/>
        </p:nvSpPr>
        <p:spPr>
          <a:xfrm>
            <a:off x="984254" y="127353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AD4F0F"/>
                </a:solidFill>
                <a:latin typeface="Calibri" panose="020F0502020204030204"/>
              </a:rPr>
              <a:t>goal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</a:rPr>
              <a:t> 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  <a:cs typeface="Calibri" panose="020F0502020204030204" pitchFamily="34" charset="0"/>
              </a:rPr>
              <a:t>(n)</a:t>
            </a:r>
            <a:endParaRPr lang="en-US" sz="6000" b="1" dirty="0">
              <a:solidFill>
                <a:srgbClr val="AD4F0F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39268" y="4616249"/>
            <a:ext cx="4875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bàn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thắng</a:t>
            </a:r>
            <a:endParaRPr lang="en-US" sz="4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8312" y="3236393"/>
            <a:ext cx="18630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/</a:t>
            </a:r>
            <a:r>
              <a:rPr lang="en-US" sz="4800" b="1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ɡəʊl</a:t>
            </a:r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/</a:t>
            </a:r>
            <a:endParaRPr lang="en-US" sz="4800" b="1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goal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48046" y="3296360"/>
            <a:ext cx="861237" cy="861237"/>
          </a:xfrm>
          <a:prstGeom prst="rect">
            <a:avLst/>
          </a:prstGeom>
        </p:spPr>
      </p:pic>
      <p:pic>
        <p:nvPicPr>
          <p:cNvPr id="9" name="Picture 8" descr="A cartoon of a child kicking a football ball&#10;&#10;Description automatically generate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"/>
          <a:stretch>
            <a:fillRect/>
          </a:stretch>
        </p:blipFill>
        <p:spPr>
          <a:xfrm>
            <a:off x="5438259" y="1602257"/>
            <a:ext cx="5847010" cy="3844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1881;p31"/>
          <p:cNvSpPr txBox="1"/>
          <p:nvPr/>
        </p:nvSpPr>
        <p:spPr>
          <a:xfrm>
            <a:off x="984254" y="127353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AD4F0F"/>
                </a:solidFill>
                <a:latin typeface="Calibri" panose="020F0502020204030204"/>
              </a:rPr>
              <a:t>score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</a:rPr>
              <a:t> 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  <a:cs typeface="Calibri" panose="020F0502020204030204" pitchFamily="34" charset="0"/>
              </a:rPr>
              <a:t>(v)</a:t>
            </a:r>
            <a:endParaRPr lang="en-US" sz="6000" b="1" dirty="0">
              <a:solidFill>
                <a:srgbClr val="AD4F0F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39268" y="4470913"/>
            <a:ext cx="4875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ghi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,</a:t>
            </a:r>
            <a:endParaRPr lang="en-US" sz="4800" dirty="0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ghi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bàn</a:t>
            </a:r>
            <a:endParaRPr lang="en-US" sz="4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62583" y="3236393"/>
            <a:ext cx="22744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/</a:t>
            </a:r>
            <a:r>
              <a:rPr lang="en-US" sz="4800" b="1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skɔ</a:t>
            </a:r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ː(r)/</a:t>
            </a:r>
            <a:endParaRPr lang="en-US" sz="4800" b="1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9" name="Picture 8" descr="A cartoon of a child kicking a football ball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"/>
          <a:stretch>
            <a:fillRect/>
          </a:stretch>
        </p:blipFill>
        <p:spPr>
          <a:xfrm>
            <a:off x="5438259" y="1602257"/>
            <a:ext cx="5847010" cy="3844989"/>
          </a:xfrm>
          <a:prstGeom prst="rect">
            <a:avLst/>
          </a:prstGeom>
        </p:spPr>
      </p:pic>
      <p:pic>
        <p:nvPicPr>
          <p:cNvPr id="11" name="sco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3860" y="3312357"/>
            <a:ext cx="755033" cy="755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/>
          <p:cNvSpPr txBox="1">
            <a:spLocks noGrp="1"/>
          </p:cNvSpPr>
          <p:nvPr>
            <p:ph type="title"/>
          </p:nvPr>
        </p:nvSpPr>
        <p:spPr>
          <a:xfrm rot="-30132">
            <a:off x="806565" y="824442"/>
            <a:ext cx="10347546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/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dialogue quickly to check your idea in the 1.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2939" y="1479407"/>
            <a:ext cx="9029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highlight>
                  <a:srgbClr val="00FFFF"/>
                </a:highlight>
              </a:rPr>
              <a:t>The PE teacher is talking to her students about Pelé.</a:t>
            </a:r>
            <a:endParaRPr lang="en-US" sz="2800" i="1" dirty="0">
              <a:highlight>
                <a:srgbClr val="00FFFF"/>
              </a:highligh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2939" y="1872324"/>
            <a:ext cx="11438881" cy="4699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Today we’re going to talk about Pelé. Do you know him?</a:t>
            </a:r>
            <a:endParaRPr lang="en-US" sz="2200" dirty="0"/>
          </a:p>
          <a:p>
            <a:pPr>
              <a:lnSpc>
                <a:spcPct val="105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Yes, I think he’s the best footballer of all time.</a:t>
            </a:r>
            <a:endParaRPr lang="en-US" sz="2200" dirty="0"/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Right. He was born in 1940 in Brazil. His father taught him to play football at a very young age.</a:t>
            </a:r>
            <a:endParaRPr lang="en-US" sz="2200" dirty="0"/>
          </a:p>
          <a:p>
            <a:pPr>
              <a:lnSpc>
                <a:spcPct val="105000"/>
              </a:lnSpc>
            </a:pPr>
            <a:r>
              <a:rPr lang="en-US" sz="2200" b="1" i="1" dirty="0"/>
              <a:t>Susan: </a:t>
            </a:r>
            <a:r>
              <a:rPr lang="en-US" sz="2200" dirty="0"/>
              <a:t>Oh. When did he begin his career in football?</a:t>
            </a:r>
            <a:endParaRPr lang="en-US" sz="2200" dirty="0"/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At 15, when he started playing for Santos Football Club.  In 1958, he won his first World Cup.</a:t>
            </a:r>
            <a:endParaRPr lang="en-US" sz="2200" dirty="0"/>
          </a:p>
          <a:p>
            <a:pPr>
              <a:lnSpc>
                <a:spcPct val="105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How many goals did he score in his career?</a:t>
            </a:r>
            <a:endParaRPr lang="en-US" sz="2200" dirty="0"/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1,281 goals in total, I think.</a:t>
            </a:r>
            <a:endParaRPr lang="en-US" sz="2200" dirty="0"/>
          </a:p>
          <a:p>
            <a:pPr>
              <a:lnSpc>
                <a:spcPct val="105000"/>
              </a:lnSpc>
            </a:pPr>
            <a:r>
              <a:rPr lang="en-US" sz="2200" b="1" i="1" dirty="0"/>
              <a:t>Nick and Susan: </a:t>
            </a:r>
            <a:r>
              <a:rPr lang="en-US" sz="2200" dirty="0"/>
              <a:t>Wow! Amazing!</a:t>
            </a:r>
            <a:endParaRPr lang="en-US" sz="2200" dirty="0"/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And he became “Football Player of the Century” in 1999.</a:t>
            </a:r>
            <a:endParaRPr lang="en-US" sz="2200" dirty="0"/>
          </a:p>
          <a:p>
            <a:pPr>
              <a:lnSpc>
                <a:spcPct val="105000"/>
              </a:lnSpc>
            </a:pPr>
            <a:r>
              <a:rPr lang="en-US" sz="2200" b="1" i="1" dirty="0"/>
              <a:t>Michael: </a:t>
            </a:r>
            <a:r>
              <a:rPr lang="en-US" sz="2200" dirty="0"/>
              <a:t>Surely Pelé’s a national hero in Brazil.</a:t>
            </a:r>
            <a:endParaRPr lang="en-US" sz="2200" dirty="0"/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Yes, and he’s known around the world as “The King of Football”.</a:t>
            </a:r>
            <a:endParaRPr lang="en-US" sz="2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580" y="4221941"/>
            <a:ext cx="2533481" cy="1682778"/>
          </a:xfrm>
          <a:prstGeom prst="rect">
            <a:avLst/>
          </a:prstGeom>
        </p:spPr>
      </p:pic>
      <p:grpSp>
        <p:nvGrpSpPr>
          <p:cNvPr id="13" name="Google Shape;388;p41"/>
          <p:cNvGrpSpPr/>
          <p:nvPr/>
        </p:nvGrpSpPr>
        <p:grpSpPr>
          <a:xfrm>
            <a:off x="10229116" y="4032711"/>
            <a:ext cx="226407" cy="312357"/>
            <a:chOff x="8757533" y="2568315"/>
            <a:chExt cx="414590" cy="571977"/>
          </a:xfrm>
        </p:grpSpPr>
        <p:sp>
          <p:nvSpPr>
            <p:cNvPr id="16" name="Google Shape;389;p41"/>
            <p:cNvSpPr/>
            <p:nvPr/>
          </p:nvSpPr>
          <p:spPr>
            <a:xfrm>
              <a:off x="8934858" y="2648178"/>
              <a:ext cx="64413" cy="492114"/>
            </a:xfrm>
            <a:custGeom>
              <a:avLst/>
              <a:gdLst/>
              <a:ahLst/>
              <a:cxnLst/>
              <a:rect l="l" t="t" r="r" b="b"/>
              <a:pathLst>
                <a:path w="692" h="5287" extrusionOk="0">
                  <a:moveTo>
                    <a:pt x="1" y="0"/>
                  </a:moveTo>
                  <a:lnTo>
                    <a:pt x="1" y="4406"/>
                  </a:lnTo>
                  <a:lnTo>
                    <a:pt x="1" y="4453"/>
                  </a:lnTo>
                  <a:lnTo>
                    <a:pt x="286" y="5215"/>
                  </a:lnTo>
                  <a:cubicBezTo>
                    <a:pt x="286" y="5263"/>
                    <a:pt x="316" y="5287"/>
                    <a:pt x="349" y="5287"/>
                  </a:cubicBezTo>
                  <a:cubicBezTo>
                    <a:pt x="382" y="5287"/>
                    <a:pt x="417" y="5263"/>
                    <a:pt x="429" y="5215"/>
                  </a:cubicBezTo>
                  <a:lnTo>
                    <a:pt x="691" y="4453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390;p41"/>
            <p:cNvSpPr/>
            <p:nvPr/>
          </p:nvSpPr>
          <p:spPr>
            <a:xfrm>
              <a:off x="8934858" y="2648178"/>
              <a:ext cx="37791" cy="492114"/>
            </a:xfrm>
            <a:custGeom>
              <a:avLst/>
              <a:gdLst/>
              <a:ahLst/>
              <a:cxnLst/>
              <a:rect l="l" t="t" r="r" b="b"/>
              <a:pathLst>
                <a:path w="406" h="5287" extrusionOk="0">
                  <a:moveTo>
                    <a:pt x="1" y="0"/>
                  </a:moveTo>
                  <a:lnTo>
                    <a:pt x="1" y="4406"/>
                  </a:lnTo>
                  <a:lnTo>
                    <a:pt x="1" y="4453"/>
                  </a:lnTo>
                  <a:lnTo>
                    <a:pt x="239" y="5215"/>
                  </a:lnTo>
                  <a:cubicBezTo>
                    <a:pt x="263" y="5263"/>
                    <a:pt x="292" y="5287"/>
                    <a:pt x="322" y="5287"/>
                  </a:cubicBezTo>
                  <a:cubicBezTo>
                    <a:pt x="352" y="5287"/>
                    <a:pt x="382" y="5263"/>
                    <a:pt x="405" y="5215"/>
                  </a:cubicBezTo>
                  <a:lnTo>
                    <a:pt x="167" y="4453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391;p41"/>
            <p:cNvSpPr/>
            <p:nvPr/>
          </p:nvSpPr>
          <p:spPr>
            <a:xfrm>
              <a:off x="8808543" y="2630400"/>
              <a:ext cx="314805" cy="124262"/>
            </a:xfrm>
            <a:custGeom>
              <a:avLst/>
              <a:gdLst/>
              <a:ahLst/>
              <a:cxnLst/>
              <a:rect l="l" t="t" r="r" b="b"/>
              <a:pathLst>
                <a:path w="3382" h="1335" extrusionOk="0">
                  <a:moveTo>
                    <a:pt x="215" y="1"/>
                  </a:moveTo>
                  <a:cubicBezTo>
                    <a:pt x="143" y="1"/>
                    <a:pt x="119" y="24"/>
                    <a:pt x="48" y="48"/>
                  </a:cubicBezTo>
                  <a:cubicBezTo>
                    <a:pt x="0" y="144"/>
                    <a:pt x="0" y="215"/>
                    <a:pt x="95" y="286"/>
                  </a:cubicBezTo>
                  <a:lnTo>
                    <a:pt x="1286" y="1310"/>
                  </a:lnTo>
                  <a:cubicBezTo>
                    <a:pt x="1310" y="1334"/>
                    <a:pt x="1334" y="1334"/>
                    <a:pt x="1405" y="1334"/>
                  </a:cubicBezTo>
                  <a:lnTo>
                    <a:pt x="2072" y="1334"/>
                  </a:lnTo>
                  <a:cubicBezTo>
                    <a:pt x="2120" y="1334"/>
                    <a:pt x="2167" y="1334"/>
                    <a:pt x="2191" y="1310"/>
                  </a:cubicBezTo>
                  <a:lnTo>
                    <a:pt x="3382" y="286"/>
                  </a:lnTo>
                  <a:lnTo>
                    <a:pt x="3382" y="120"/>
                  </a:lnTo>
                  <a:cubicBezTo>
                    <a:pt x="3358" y="48"/>
                    <a:pt x="3310" y="1"/>
                    <a:pt x="3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392;p41"/>
            <p:cNvSpPr/>
            <p:nvPr/>
          </p:nvSpPr>
          <p:spPr>
            <a:xfrm>
              <a:off x="8808543" y="2630400"/>
              <a:ext cx="321507" cy="124262"/>
            </a:xfrm>
            <a:custGeom>
              <a:avLst/>
              <a:gdLst/>
              <a:ahLst/>
              <a:cxnLst/>
              <a:rect l="l" t="t" r="r" b="b"/>
              <a:pathLst>
                <a:path w="3454" h="1335" extrusionOk="0">
                  <a:moveTo>
                    <a:pt x="215" y="1"/>
                  </a:moveTo>
                  <a:cubicBezTo>
                    <a:pt x="143" y="1"/>
                    <a:pt x="119" y="24"/>
                    <a:pt x="48" y="48"/>
                  </a:cubicBezTo>
                  <a:cubicBezTo>
                    <a:pt x="0" y="144"/>
                    <a:pt x="0" y="215"/>
                    <a:pt x="95" y="286"/>
                  </a:cubicBezTo>
                  <a:lnTo>
                    <a:pt x="1286" y="1310"/>
                  </a:lnTo>
                  <a:cubicBezTo>
                    <a:pt x="1310" y="1334"/>
                    <a:pt x="1334" y="1334"/>
                    <a:pt x="1405" y="1334"/>
                  </a:cubicBezTo>
                  <a:lnTo>
                    <a:pt x="1691" y="1334"/>
                  </a:lnTo>
                  <a:lnTo>
                    <a:pt x="1096" y="858"/>
                  </a:lnTo>
                  <a:cubicBezTo>
                    <a:pt x="1072" y="834"/>
                    <a:pt x="1048" y="763"/>
                    <a:pt x="1048" y="715"/>
                  </a:cubicBezTo>
                  <a:cubicBezTo>
                    <a:pt x="1048" y="620"/>
                    <a:pt x="1119" y="548"/>
                    <a:pt x="1215" y="548"/>
                  </a:cubicBezTo>
                  <a:lnTo>
                    <a:pt x="3072" y="548"/>
                  </a:lnTo>
                  <a:lnTo>
                    <a:pt x="3358" y="286"/>
                  </a:lnTo>
                  <a:cubicBezTo>
                    <a:pt x="3429" y="239"/>
                    <a:pt x="3453" y="144"/>
                    <a:pt x="3382" y="48"/>
                  </a:cubicBezTo>
                  <a:cubicBezTo>
                    <a:pt x="3358" y="24"/>
                    <a:pt x="3310" y="1"/>
                    <a:pt x="3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393;p41"/>
            <p:cNvSpPr/>
            <p:nvPr/>
          </p:nvSpPr>
          <p:spPr>
            <a:xfrm>
              <a:off x="8764142" y="2568315"/>
              <a:ext cx="407981" cy="93266"/>
            </a:xfrm>
            <a:custGeom>
              <a:avLst/>
              <a:gdLst/>
              <a:ahLst/>
              <a:cxnLst/>
              <a:rect l="l" t="t" r="r" b="b"/>
              <a:pathLst>
                <a:path w="4383" h="1002" extrusionOk="0">
                  <a:moveTo>
                    <a:pt x="168" y="1"/>
                  </a:moveTo>
                  <a:cubicBezTo>
                    <a:pt x="72" y="1"/>
                    <a:pt x="1" y="96"/>
                    <a:pt x="1" y="191"/>
                  </a:cubicBezTo>
                  <a:lnTo>
                    <a:pt x="1" y="691"/>
                  </a:lnTo>
                  <a:cubicBezTo>
                    <a:pt x="1" y="858"/>
                    <a:pt x="144" y="1001"/>
                    <a:pt x="334" y="1001"/>
                  </a:cubicBezTo>
                  <a:lnTo>
                    <a:pt x="3859" y="1001"/>
                  </a:lnTo>
                  <a:cubicBezTo>
                    <a:pt x="4121" y="1001"/>
                    <a:pt x="4359" y="763"/>
                    <a:pt x="4359" y="501"/>
                  </a:cubicBezTo>
                  <a:lnTo>
                    <a:pt x="4359" y="191"/>
                  </a:lnTo>
                  <a:cubicBezTo>
                    <a:pt x="4383" y="96"/>
                    <a:pt x="4311" y="1"/>
                    <a:pt x="4216" y="1"/>
                  </a:cubicBezTo>
                  <a:close/>
                </a:path>
              </a:pathLst>
            </a:custGeom>
            <a:solidFill>
              <a:srgbClr val="BA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394;p41"/>
            <p:cNvSpPr/>
            <p:nvPr/>
          </p:nvSpPr>
          <p:spPr>
            <a:xfrm>
              <a:off x="8757533" y="2568315"/>
              <a:ext cx="82099" cy="95407"/>
            </a:xfrm>
            <a:custGeom>
              <a:avLst/>
              <a:gdLst/>
              <a:ahLst/>
              <a:cxnLst/>
              <a:rect l="l" t="t" r="r" b="b"/>
              <a:pathLst>
                <a:path w="882" h="1025" extrusionOk="0">
                  <a:moveTo>
                    <a:pt x="191" y="1"/>
                  </a:moveTo>
                  <a:cubicBezTo>
                    <a:pt x="96" y="1"/>
                    <a:pt x="0" y="96"/>
                    <a:pt x="0" y="191"/>
                  </a:cubicBezTo>
                  <a:lnTo>
                    <a:pt x="0" y="691"/>
                  </a:lnTo>
                  <a:cubicBezTo>
                    <a:pt x="0" y="858"/>
                    <a:pt x="167" y="1025"/>
                    <a:pt x="334" y="1025"/>
                  </a:cubicBezTo>
                  <a:lnTo>
                    <a:pt x="882" y="1025"/>
                  </a:lnTo>
                  <a:cubicBezTo>
                    <a:pt x="596" y="1025"/>
                    <a:pt x="358" y="811"/>
                    <a:pt x="358" y="501"/>
                  </a:cubicBezTo>
                  <a:lnTo>
                    <a:pt x="358" y="191"/>
                  </a:lnTo>
                  <a:cubicBezTo>
                    <a:pt x="358" y="96"/>
                    <a:pt x="453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60;p33"/>
          <p:cNvSpPr txBox="1"/>
          <p:nvPr/>
        </p:nvSpPr>
        <p:spPr>
          <a:xfrm rot="227620">
            <a:off x="8084755" y="1858780"/>
            <a:ext cx="3266008" cy="4063645"/>
          </a:xfrm>
          <a:prstGeom prst="rect">
            <a:avLst/>
          </a:prstGeom>
          <a:solidFill>
            <a:srgbClr val="6AC0E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xygen"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SVN-A Love Of Thunder" panose="02040603050506020204" pitchFamily="18" charset="0"/>
              <a:sym typeface="Oxyge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/>
          <p:cNvSpPr txBox="1">
            <a:spLocks noGrp="1"/>
          </p:cNvSpPr>
          <p:nvPr>
            <p:ph type="title"/>
          </p:nvPr>
        </p:nvSpPr>
        <p:spPr>
          <a:xfrm rot="-30132">
            <a:off x="806565" y="824442"/>
            <a:ext cx="10347546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/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 the text again and answer the questions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2502" y="2020189"/>
            <a:ext cx="103527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</a:t>
            </a:r>
            <a:r>
              <a:rPr lang="en-US" sz="2800" dirty="0"/>
              <a:t>When was Pelé born?</a:t>
            </a: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  <a:p>
            <a:r>
              <a:rPr lang="en-US" sz="2800" b="1" dirty="0">
                <a:solidFill>
                  <a:srgbClr val="0070C0"/>
                </a:solidFill>
              </a:rPr>
              <a:t>2.</a:t>
            </a:r>
            <a:r>
              <a:rPr lang="en-US" sz="2800" dirty="0"/>
              <a:t> Who first taught him to play football? </a:t>
            </a: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  <a:p>
            <a:r>
              <a:rPr lang="en-US" sz="2800" b="1" dirty="0">
                <a:solidFill>
                  <a:srgbClr val="0070C0"/>
                </a:solidFill>
              </a:rPr>
              <a:t>3. </a:t>
            </a:r>
            <a:r>
              <a:rPr lang="en-US" sz="2800" dirty="0"/>
              <a:t>How many goals did he score in total?</a:t>
            </a:r>
            <a:endParaRPr lang="en-US" sz="2800" dirty="0"/>
          </a:p>
        </p:txBody>
      </p:sp>
      <p:pic>
        <p:nvPicPr>
          <p:cNvPr id="16" name="Picture 15" descr="A person in a sports uniform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82" y="1945138"/>
            <a:ext cx="2877954" cy="36661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17019" y="2660557"/>
            <a:ext cx="5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</a:rPr>
              <a:t>Pelé was born in 1940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7019" y="3895695"/>
            <a:ext cx="5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His father taught him.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85085" y="5203748"/>
            <a:ext cx="5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He scored 1,281 goals in total.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Google Shape;162;p33"/>
          <p:cNvSpPr/>
          <p:nvPr/>
        </p:nvSpPr>
        <p:spPr>
          <a:xfrm>
            <a:off x="10402955" y="1686572"/>
            <a:ext cx="380648" cy="578471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60;p33"/>
          <p:cNvSpPr txBox="1"/>
          <p:nvPr/>
        </p:nvSpPr>
        <p:spPr>
          <a:xfrm rot="227620">
            <a:off x="7273058" y="2811039"/>
            <a:ext cx="4221903" cy="2136641"/>
          </a:xfrm>
          <a:prstGeom prst="rect">
            <a:avLst/>
          </a:prstGeom>
          <a:solidFill>
            <a:srgbClr val="6AC0E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xygen"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SVN-A Love Of Thunder" panose="02040603050506020204" pitchFamily="18" charset="0"/>
              <a:sym typeface="Oxyge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/>
          <p:cNvSpPr txBox="1">
            <a:spLocks noGrp="1"/>
          </p:cNvSpPr>
          <p:nvPr>
            <p:ph type="title"/>
          </p:nvPr>
        </p:nvSpPr>
        <p:spPr>
          <a:xfrm rot="-30132">
            <a:off x="806565" y="824442"/>
            <a:ext cx="10347546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/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 the text again and answer the questions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5265" y="2130097"/>
            <a:ext cx="66982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955" indent="-401955"/>
            <a:r>
              <a:rPr lang="en-US" sz="2800" b="1" dirty="0">
                <a:solidFill>
                  <a:srgbClr val="0070C0"/>
                </a:solidFill>
              </a:rPr>
              <a:t>4. </a:t>
            </a:r>
            <a:r>
              <a:rPr lang="en-US" sz="2800" dirty="0"/>
              <a:t>When did he become “Football Player of the Century?</a:t>
            </a:r>
            <a:endParaRPr lang="en-US" sz="2800" dirty="0"/>
          </a:p>
          <a:p>
            <a:pPr marL="401955" indent="-401955"/>
            <a:endParaRPr lang="en-US" sz="2800" dirty="0"/>
          </a:p>
          <a:p>
            <a:pPr marL="401955" indent="-401955"/>
            <a:endParaRPr lang="en-US" sz="2800" dirty="0"/>
          </a:p>
          <a:p>
            <a:pPr marL="401955" indent="-401955"/>
            <a:endParaRPr lang="en-US" sz="2800" dirty="0"/>
          </a:p>
          <a:p>
            <a:pPr marL="401955" indent="-401955"/>
            <a:r>
              <a:rPr lang="en-US" sz="2800" b="1" dirty="0">
                <a:solidFill>
                  <a:srgbClr val="0070C0"/>
                </a:solidFill>
              </a:rPr>
              <a:t>5. </a:t>
            </a:r>
            <a:r>
              <a:rPr lang="en-US" sz="2800" dirty="0"/>
              <a:t>What do people call him? 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238172" y="3131356"/>
            <a:ext cx="5999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455" indent="-465455"/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He became the “Football Player of the Century in 1999.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38172" y="4905184"/>
            <a:ext cx="7040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They call him “The King of Football”.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10" descr="A person in yellow shir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937" y="2673712"/>
            <a:ext cx="3965393" cy="2232073"/>
          </a:xfrm>
          <a:prstGeom prst="rect">
            <a:avLst/>
          </a:prstGeom>
        </p:spPr>
      </p:pic>
      <p:sp>
        <p:nvSpPr>
          <p:cNvPr id="26" name="Google Shape;162;p33"/>
          <p:cNvSpPr/>
          <p:nvPr/>
        </p:nvSpPr>
        <p:spPr>
          <a:xfrm>
            <a:off x="7746113" y="2420168"/>
            <a:ext cx="380648" cy="578471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II. SPEAKING</a:t>
            </a:r>
            <a:endParaRPr sz="5735" dirty="0">
              <a:solidFill>
                <a:schemeClr val="dk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28370" y="132715"/>
            <a:ext cx="1431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SPORTS AND GAMES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14" name="Oval 13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hord 14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0" name="Rounded Rectangle 33"/>
          <p:cNvSpPr/>
          <p:nvPr/>
        </p:nvSpPr>
        <p:spPr>
          <a:xfrm>
            <a:off x="3250139" y="1375086"/>
            <a:ext cx="4400622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36656" y="1419420"/>
            <a:ext cx="350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LESSON 5: SKILLS 1</a:t>
            </a:r>
            <a:endParaRPr lang="en-US" sz="2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622990" y="1229638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2871184" y="3293664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Myriad Pro" pitchFamily="34" charset="0"/>
              </a:rPr>
              <a:t>1</a:t>
            </a:r>
            <a:endParaRPr lang="en-US" sz="4800" b="1" dirty="0">
              <a:solidFill>
                <a:prstClr val="white"/>
              </a:solidFill>
              <a:latin typeface="Myriad Pro" pitchFamily="34" charset="0"/>
            </a:endParaRPr>
          </a:p>
        </p:txBody>
      </p:sp>
      <p:grpSp>
        <p:nvGrpSpPr>
          <p:cNvPr id="38" name="Google Shape;396;p31"/>
          <p:cNvGrpSpPr/>
          <p:nvPr/>
        </p:nvGrpSpPr>
        <p:grpSpPr>
          <a:xfrm>
            <a:off x="2292301" y="2786126"/>
            <a:ext cx="3422372" cy="2364666"/>
            <a:chOff x="1593297" y="936869"/>
            <a:chExt cx="6153131" cy="3157098"/>
          </a:xfrm>
        </p:grpSpPr>
        <p:sp>
          <p:nvSpPr>
            <p:cNvPr id="39" name="Google Shape;397;p31"/>
            <p:cNvSpPr/>
            <p:nvPr/>
          </p:nvSpPr>
          <p:spPr>
            <a:xfrm rot="21470825">
              <a:off x="1789023" y="1167494"/>
              <a:ext cx="5957405" cy="292647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Google Shape;398;p31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Reading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1" name="Google Shape;399;p31"/>
          <p:cNvGrpSpPr/>
          <p:nvPr/>
        </p:nvGrpSpPr>
        <p:grpSpPr>
          <a:xfrm>
            <a:off x="6437326" y="2724660"/>
            <a:ext cx="3433701" cy="2564601"/>
            <a:chOff x="1448913" y="909170"/>
            <a:chExt cx="6173500" cy="3424034"/>
          </a:xfrm>
        </p:grpSpPr>
        <p:sp>
          <p:nvSpPr>
            <p:cNvPr id="42" name="Google Shape;400;p31"/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Google Shape;401;p31"/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Speaking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1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2285;p41"/>
          <p:cNvSpPr txBox="1"/>
          <p:nvPr/>
        </p:nvSpPr>
        <p:spPr>
          <a:xfrm rot="-59927">
            <a:off x="6731256" y="1541289"/>
            <a:ext cx="3840831" cy="453182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2418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" name="Google Shape;2281;p41"/>
          <p:cNvSpPr txBox="1"/>
          <p:nvPr/>
        </p:nvSpPr>
        <p:spPr>
          <a:xfrm rot="-60600">
            <a:off x="1524003" y="1553244"/>
            <a:ext cx="3935469" cy="462742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2418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5" name="Google Shape;1115;p20"/>
          <p:cNvSpPr txBox="1">
            <a:spLocks noGrp="1"/>
          </p:cNvSpPr>
          <p:nvPr>
            <p:ph type="title"/>
          </p:nvPr>
        </p:nvSpPr>
        <p:spPr>
          <a:xfrm rot="-30132">
            <a:off x="718977" y="732922"/>
            <a:ext cx="10754432" cy="6870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7" name="Google Shape;1117;p20"/>
          <p:cNvSpPr txBox="1"/>
          <p:nvPr/>
        </p:nvSpPr>
        <p:spPr>
          <a:xfrm>
            <a:off x="1580708" y="2711129"/>
            <a:ext cx="3735572" cy="313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Born: 1978 in Viet Nam</a:t>
            </a:r>
            <a:endParaRPr lang="en-US" sz="25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121920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-1995: finished sports school</a:t>
            </a:r>
            <a:endParaRPr lang="en-US" sz="25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  <a:p>
            <a:pPr defTabSz="121920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- 1996: took part in a shooting competition</a:t>
            </a:r>
            <a:endParaRPr lang="en-US" sz="25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  <a:p>
            <a:pPr defTabSz="121920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- 2001: won a gold medal for shooting</a:t>
            </a:r>
            <a:endParaRPr sz="2500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118" name="Google Shape;1118;p20"/>
          <p:cNvSpPr txBox="1"/>
          <p:nvPr/>
        </p:nvSpPr>
        <p:spPr>
          <a:xfrm rot="21539897">
            <a:off x="1881516" y="1691726"/>
            <a:ext cx="3226093" cy="939433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3335" b="1" kern="0" dirty="0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Hoang Giang</a:t>
            </a:r>
            <a:endParaRPr lang="en-GB" sz="3335" b="1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"/>
            </a:endParaRPr>
          </a:p>
          <a:p>
            <a:pPr algn="ctr" defTabSz="1219200">
              <a:buClr>
                <a:srgbClr val="000000"/>
              </a:buClr>
            </a:pPr>
            <a:r>
              <a:rPr lang="en-US" sz="2000" b="1" kern="0" dirty="0" err="1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No.1</a:t>
            </a:r>
            <a:r>
              <a:rPr lang="en-US" sz="2000" b="1" kern="0" dirty="0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 sportsman in shooting</a:t>
            </a:r>
            <a:endParaRPr sz="2000" b="1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"/>
            </a:endParaRPr>
          </a:p>
        </p:txBody>
      </p:sp>
      <p:sp>
        <p:nvSpPr>
          <p:cNvPr id="1120" name="Google Shape;1120;p20"/>
          <p:cNvSpPr txBox="1"/>
          <p:nvPr/>
        </p:nvSpPr>
        <p:spPr>
          <a:xfrm>
            <a:off x="6692050" y="2851971"/>
            <a:ext cx="3776821" cy="3395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86055" defTabSz="121920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Born: 1972 in Greenland</a:t>
            </a:r>
            <a:endParaRPr lang="en-US" sz="25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6055" defTabSz="121920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- 1987: became a member of local golf club</a:t>
            </a:r>
            <a:endParaRPr lang="en-US" sz="2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6055" defTabSz="121920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- 1994: took part in a female golf tournament</a:t>
            </a:r>
            <a:endParaRPr lang="en-US" sz="25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6055" defTabSz="121920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- 2002: became the female golf champion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6055" algn="just" defTabSz="1219200">
              <a:lnSpc>
                <a:spcPct val="115000"/>
              </a:lnSpc>
              <a:buClr>
                <a:srgbClr val="241826"/>
              </a:buClr>
              <a:buSzPts val="1400"/>
            </a:pPr>
            <a:endParaRPr sz="2500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121" name="Google Shape;1121;p20"/>
          <p:cNvSpPr txBox="1"/>
          <p:nvPr/>
        </p:nvSpPr>
        <p:spPr>
          <a:xfrm rot="21539897">
            <a:off x="6805164" y="1606415"/>
            <a:ext cx="3653957" cy="11472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3335" b="1" kern="0" dirty="0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Jenny Green</a:t>
            </a:r>
            <a:endParaRPr lang="en-GB" sz="3335" b="1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"/>
            </a:endParaRPr>
          </a:p>
          <a:p>
            <a:pPr algn="ctr" defTabSz="1219200">
              <a:buClr>
                <a:srgbClr val="000000"/>
              </a:buClr>
            </a:pPr>
            <a:r>
              <a:rPr lang="en-US" sz="2000" b="1" kern="0" dirty="0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One of the best female golfers in history </a:t>
            </a:r>
            <a:endParaRPr sz="2000" b="1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"/>
            </a:endParaRPr>
          </a:p>
        </p:txBody>
      </p:sp>
      <p:sp>
        <p:nvSpPr>
          <p:cNvPr id="2" name="Rounded Rectangle 15"/>
          <p:cNvSpPr/>
          <p:nvPr/>
        </p:nvSpPr>
        <p:spPr>
          <a:xfrm>
            <a:off x="982479" y="846328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5085" y="821041"/>
            <a:ext cx="998852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 the following facts about two famous sportspeople.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5265" y="7281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" grpId="0"/>
      <p:bldP spid="11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/>
          <p:cNvSpPr txBox="1">
            <a:spLocks noGrp="1"/>
          </p:cNvSpPr>
          <p:nvPr>
            <p:ph type="title"/>
          </p:nvPr>
        </p:nvSpPr>
        <p:spPr>
          <a:xfrm rot="-30132">
            <a:off x="807175" y="899401"/>
            <a:ext cx="10347546" cy="6339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/>
          <p:cNvSpPr/>
          <p:nvPr/>
        </p:nvSpPr>
        <p:spPr>
          <a:xfrm>
            <a:off x="982479" y="101701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5085" y="959825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Choose one sportsperson and talk about him/ her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5265" y="8988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1" name="Google Shape;862;p12"/>
          <p:cNvSpPr/>
          <p:nvPr/>
        </p:nvSpPr>
        <p:spPr>
          <a:xfrm>
            <a:off x="1272425" y="1824555"/>
            <a:ext cx="3965540" cy="2617811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2418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His/ her name</a:t>
            </a:r>
            <a:endParaRPr sz="23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2418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The sport he/ she plays</a:t>
            </a:r>
            <a:endParaRPr sz="23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2418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Why he/ she is famous</a:t>
            </a:r>
            <a:endParaRPr sz="23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2418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You like him/her or not</a:t>
            </a:r>
            <a:endParaRPr sz="23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2418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Explain why</a:t>
            </a:r>
            <a:endParaRPr sz="2300" dirty="0"/>
          </a:p>
        </p:txBody>
      </p:sp>
      <p:sp>
        <p:nvSpPr>
          <p:cNvPr id="22" name="Google Shape;863;p12"/>
          <p:cNvSpPr/>
          <p:nvPr/>
        </p:nvSpPr>
        <p:spPr>
          <a:xfrm>
            <a:off x="5549633" y="1810372"/>
            <a:ext cx="5798438" cy="2617811"/>
          </a:xfrm>
          <a:prstGeom prst="roundRect">
            <a:avLst>
              <a:gd name="adj" fmla="val 16667"/>
            </a:avLst>
          </a:prstGeom>
          <a:solidFill>
            <a:srgbClr val="E58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1" u="sng" strike="noStrike" cap="none" dirty="0">
                <a:solidFill>
                  <a:srgbClr val="2418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Example</a:t>
            </a:r>
            <a:endParaRPr sz="2300" b="1" u="sng"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0" i="1" u="none" strike="noStrike" cap="none" dirty="0">
                <a:solidFill>
                  <a:srgbClr val="2418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Jenny Green</a:t>
            </a:r>
            <a:endParaRPr sz="2300" b="0" i="1" u="none" strike="noStrike" cap="none" dirty="0">
              <a:solidFill>
                <a:srgbClr val="24182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0" i="1" u="none" strike="noStrike" cap="none" dirty="0">
                <a:solidFill>
                  <a:srgbClr val="2418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golf</a:t>
            </a:r>
            <a:endParaRPr sz="2300"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0" i="1" u="none" strike="noStrike" cap="none" dirty="0">
                <a:solidFill>
                  <a:srgbClr val="2418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one of the best female golfers in history </a:t>
            </a:r>
            <a:endParaRPr sz="2300"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0" i="1" u="none" strike="noStrike" cap="none" dirty="0">
                <a:solidFill>
                  <a:srgbClr val="2418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like because …</a:t>
            </a:r>
            <a:endParaRPr sz="2300" b="0" i="1" u="none" strike="noStrike" cap="none" dirty="0">
              <a:solidFill>
                <a:srgbClr val="24182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4" name="Google Shape;865;p1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980313" y="4827043"/>
            <a:ext cx="2494644" cy="137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866;p12" descr="Young People Talk And Discuss At The Table 1784143 Vector Art at Vecteezy"/>
          <p:cNvPicPr preferRelativeResize="0"/>
          <p:nvPr/>
        </p:nvPicPr>
        <p:blipFill rotWithShape="1">
          <a:blip r:embed="rId2"/>
          <a:srcRect t="11476" b="6419"/>
          <a:stretch>
            <a:fillRect/>
          </a:stretch>
        </p:blipFill>
        <p:spPr>
          <a:xfrm>
            <a:off x="1133547" y="4572769"/>
            <a:ext cx="2408997" cy="184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864;p12"/>
          <p:cNvSpPr txBox="1"/>
          <p:nvPr/>
        </p:nvSpPr>
        <p:spPr>
          <a:xfrm rot="-30121">
            <a:off x="3446364" y="4680544"/>
            <a:ext cx="5231960" cy="62171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group. Tell about him/her. Use your note.</a:t>
            </a:r>
            <a:endParaRPr sz="2000" b="1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/>
          <p:cNvSpPr txBox="1">
            <a:spLocks noGrp="1"/>
          </p:cNvSpPr>
          <p:nvPr>
            <p:ph type="title"/>
          </p:nvPr>
        </p:nvSpPr>
        <p:spPr>
          <a:xfrm rot="-30132">
            <a:off x="810071" y="1124642"/>
            <a:ext cx="10347546" cy="5511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/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5085" y="1143832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854" y="2343461"/>
            <a:ext cx="7933919" cy="332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for general and specific information about Pelé</a:t>
            </a:r>
            <a:endParaRPr lang="en-US" sz="36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Talk about famous sportspeople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793" y="4257009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/>
          <p:cNvSpPr txBox="1">
            <a:spLocks noGrp="1"/>
          </p:cNvSpPr>
          <p:nvPr>
            <p:ph type="title"/>
          </p:nvPr>
        </p:nvSpPr>
        <p:spPr>
          <a:xfrm rot="-30132">
            <a:off x="810071" y="1124642"/>
            <a:ext cx="10347546" cy="5511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/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5085" y="1143832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854" y="1847407"/>
            <a:ext cx="1025938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down their opinion about a famous sportsperson.</a:t>
            </a: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exercises in the workbook</a:t>
            </a: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for the next lesson: Skills 2.</a:t>
            </a: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30" y="4083359"/>
            <a:ext cx="2424224" cy="242422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Game: Hidden picture</a:t>
            </a:r>
            <a:endParaRPr sz="5735" dirty="0">
              <a:solidFill>
                <a:schemeClr val="dk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3.jpg" descr="Kết quả hình ảnh cho pele footballer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6089457" y="929979"/>
            <a:ext cx="3756292" cy="451389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253A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7253A"/>
              </a:solidFill>
              <a:effectLst>
                <a:glow rad="88900">
                  <a:srgbClr val="FFFFFF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Google Shape;1188;p49"/>
          <p:cNvSpPr txBox="1"/>
          <p:nvPr/>
        </p:nvSpPr>
        <p:spPr>
          <a:xfrm>
            <a:off x="3068194" y="142536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5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5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5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5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5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5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5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5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5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17253A"/>
              </a:buClr>
              <a:buSzPts val="2000"/>
              <a:buFont typeface="Arvo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sym typeface="Arvo"/>
              </a:rPr>
              <a:t>HIDDEN PICTURE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/>
              <a:sym typeface="Arvo"/>
            </a:endParaRPr>
          </a:p>
        </p:txBody>
      </p:sp>
      <p:sp>
        <p:nvSpPr>
          <p:cNvPr id="36" name="TextBox 35">
            <a:hlinkClick r:id="rId2" action="ppaction://hlinksldjump"/>
          </p:cNvPr>
          <p:cNvSpPr txBox="1"/>
          <p:nvPr/>
        </p:nvSpPr>
        <p:spPr>
          <a:xfrm>
            <a:off x="7989186" y="2477897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hlinkClick r:id="rId3" action="ppaction://hlinksldjump"/>
          </p:cNvPr>
          <p:cNvSpPr txBox="1"/>
          <p:nvPr/>
        </p:nvSpPr>
        <p:spPr>
          <a:xfrm>
            <a:off x="6057558" y="2485897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hlinkClick r:id="rId4" action="ppaction://hlinksldjump"/>
          </p:cNvPr>
          <p:cNvSpPr txBox="1"/>
          <p:nvPr/>
        </p:nvSpPr>
        <p:spPr>
          <a:xfrm>
            <a:off x="6062345" y="916237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hlinkClick r:id="rId5" action="ppaction://hlinksldjump"/>
          </p:cNvPr>
          <p:cNvSpPr txBox="1"/>
          <p:nvPr/>
        </p:nvSpPr>
        <p:spPr>
          <a:xfrm>
            <a:off x="7999502" y="915509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hlinkClick r:id="rId6" action="ppaction://hlinksldjump"/>
          </p:cNvPr>
          <p:cNvSpPr txBox="1"/>
          <p:nvPr/>
        </p:nvSpPr>
        <p:spPr>
          <a:xfrm>
            <a:off x="6062345" y="4046380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hlinkClick r:id="rId7" action="ppaction://hlinksldjump"/>
          </p:cNvPr>
          <p:cNvSpPr txBox="1"/>
          <p:nvPr/>
        </p:nvSpPr>
        <p:spPr>
          <a:xfrm>
            <a:off x="7994290" y="4046380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hlinkClick r:id="rId8" action="ppaction://hlinksldjump"/>
          </p:cNvPr>
          <p:cNvSpPr txBox="1"/>
          <p:nvPr/>
        </p:nvSpPr>
        <p:spPr>
          <a:xfrm>
            <a:off x="9325706" y="5913598"/>
            <a:ext cx="2552520" cy="584775"/>
          </a:xfrm>
          <a:prstGeom prst="rect">
            <a:avLst/>
          </a:prstGeom>
          <a:solidFill>
            <a:srgbClr val="FEB8B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 GAME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cartoon of a child with question marks above her head&#10;&#10;Description automatically generate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9800" y="1806547"/>
            <a:ext cx="4002050" cy="3244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/>
          <p:cNvSpPr/>
          <p:nvPr/>
        </p:nvSpPr>
        <p:spPr>
          <a:xfrm>
            <a:off x="382572" y="1441976"/>
            <a:ext cx="113141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1: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851" y="2419053"/>
            <a:ext cx="6390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players are there in a football match?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9851" y="3910507"/>
            <a:ext cx="752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rgbClr val="05A0B8"/>
                </a:solidFill>
                <a:latin typeface="Calibri" panose="020F0502020204030204"/>
                <a:sym typeface="Wingdings" panose="05000000000000000000" pitchFamily="2" charset="2"/>
              </a:rPr>
              <a:t> There are 22 players.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Box 95">
            <a:hlinkClick r:id="rId1" action="ppaction://hlinksldjump"/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group of men playing football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74" y="2009030"/>
            <a:ext cx="4646870" cy="2974482"/>
          </a:xfrm>
          <a:prstGeom prst="round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/>
          <p:cNvSpPr/>
          <p:nvPr/>
        </p:nvSpPr>
        <p:spPr>
          <a:xfrm>
            <a:off x="487067" y="1441976"/>
            <a:ext cx="11220154" cy="46286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78289" y="176687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2: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7334" y="2642777"/>
            <a:ext cx="895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long does a football match last?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595247" y="3801581"/>
            <a:ext cx="591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It lasts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90 minutes.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hlinkClick r:id="rId1" action="ppaction://hlinksldjump"/>
          </p:cNvPr>
          <p:cNvSpPr txBox="1"/>
          <p:nvPr/>
        </p:nvSpPr>
        <p:spPr>
          <a:xfrm>
            <a:off x="9894481" y="6144499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group of men playing football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2" y="2346972"/>
            <a:ext cx="4585775" cy="3056419"/>
          </a:xfrm>
          <a:prstGeom prst="round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/>
          <p:cNvSpPr/>
          <p:nvPr/>
        </p:nvSpPr>
        <p:spPr>
          <a:xfrm>
            <a:off x="338606" y="1369103"/>
            <a:ext cx="113522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851" y="1744839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3: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7000" y="2385483"/>
            <a:ext cx="6890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football in America the same sport as football in other countries?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9852" y="3614008"/>
            <a:ext cx="308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No, it isn’t.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TextBox 206">
            <a:hlinkClick r:id="rId1" action="ppaction://hlinksldjump"/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cartoon of a child playing football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47" y="1684157"/>
            <a:ext cx="3744316" cy="3415342"/>
          </a:xfrm>
          <a:prstGeom prst="round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/>
          <p:cNvSpPr/>
          <p:nvPr/>
        </p:nvSpPr>
        <p:spPr>
          <a:xfrm>
            <a:off x="487067" y="1441976"/>
            <a:ext cx="11220154" cy="45397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259" y="2036073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4: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8450" y="3011498"/>
            <a:ext cx="7442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is this man?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97941" y="4078110"/>
            <a:ext cx="6497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3080" marR="0" lvl="0" indent="-5130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He is Quang Hai – a Vietnamese footballer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hlinkClick r:id="rId1" action="ppaction://hlinksldjump"/>
          </p:cNvPr>
          <p:cNvSpPr txBox="1"/>
          <p:nvPr/>
        </p:nvSpPr>
        <p:spPr>
          <a:xfrm>
            <a:off x="9856381" y="6137726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8.jpg" descr="Kết quả hình ảnh cho quang hải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951450" y="2367589"/>
            <a:ext cx="3399829" cy="2839887"/>
          </a:xfrm>
          <a:prstGeom prst="round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/>
          <p:cNvSpPr/>
          <p:nvPr/>
        </p:nvSpPr>
        <p:spPr>
          <a:xfrm>
            <a:off x="382573" y="1441976"/>
            <a:ext cx="11447066" cy="4435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5: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075" y="2827299"/>
            <a:ext cx="778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sport happens in a ring?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123209" y="3659872"/>
            <a:ext cx="661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rgbClr val="05A0B8"/>
                </a:solidFill>
                <a:latin typeface="Calibri" panose="020F0502020204030204"/>
                <a:sym typeface="Wingdings" panose="05000000000000000000" pitchFamily="2" charset="2"/>
              </a:rPr>
              <a:t> Boxing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hlinkClick r:id="rId1" action="ppaction://hlinksldjump"/>
          </p:cNvPr>
          <p:cNvSpPr txBox="1"/>
          <p:nvPr/>
        </p:nvSpPr>
        <p:spPr>
          <a:xfrm>
            <a:off x="9856381" y="60466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artoon of two boys box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39" y="2655402"/>
            <a:ext cx="4420600" cy="23612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.E. Subject for Middle School - 6th Grade: Sports &amp; Games Infographics by Slidesgo">
  <a:themeElements>
    <a:clrScheme name="Simple Light">
      <a:dk1>
        <a:srgbClr val="241826"/>
      </a:dk1>
      <a:lt1>
        <a:srgbClr val="FFFFFF"/>
      </a:lt1>
      <a:dk2>
        <a:srgbClr val="EA942B"/>
      </a:dk2>
      <a:lt2>
        <a:srgbClr val="F5D550"/>
      </a:lt2>
      <a:accent1>
        <a:srgbClr val="DE5344"/>
      </a:accent1>
      <a:accent2>
        <a:srgbClr val="E15C7A"/>
      </a:accent2>
      <a:accent3>
        <a:srgbClr val="E5859B"/>
      </a:accent3>
      <a:accent4>
        <a:srgbClr val="01A7CF"/>
      </a:accent4>
      <a:accent5>
        <a:srgbClr val="C9E0E6"/>
      </a:accent5>
      <a:accent6>
        <a:srgbClr val="E7E8ED"/>
      </a:accent6>
      <a:hlink>
        <a:srgbClr val="2418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3229</Words>
  <Application>WPS Presentation</Application>
  <PresentationFormat>Widescreen</PresentationFormat>
  <Paragraphs>262</Paragraphs>
  <Slides>24</Slides>
  <Notes>23</Notes>
  <HiddenSlides>6</HiddenSlides>
  <MMClips>3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51" baseType="lpstr">
      <vt:lpstr>Arial</vt:lpstr>
      <vt:lpstr>SimSun</vt:lpstr>
      <vt:lpstr>Wingdings</vt:lpstr>
      <vt:lpstr>Nunito</vt:lpstr>
      <vt:lpstr>Segoe Print</vt:lpstr>
      <vt:lpstr>Roboto</vt:lpstr>
      <vt:lpstr>Times New Roman</vt:lpstr>
      <vt:lpstr>Arial</vt:lpstr>
      <vt:lpstr>Roboto Condensed Light</vt:lpstr>
      <vt:lpstr>Bebas Neue</vt:lpstr>
      <vt:lpstr>Open Sans</vt:lpstr>
      <vt:lpstr>Arvo</vt:lpstr>
      <vt:lpstr>Encode Sans</vt:lpstr>
      <vt:lpstr>Myriad Pro</vt:lpstr>
      <vt:lpstr>Calibri</vt:lpstr>
      <vt:lpstr>Adobe Gothic Std B</vt:lpstr>
      <vt:lpstr>Yu Gothic UI Semibold</vt:lpstr>
      <vt:lpstr>Calibri</vt:lpstr>
      <vt:lpstr>Microsoft YaHei</vt:lpstr>
      <vt:lpstr>Arial Unicode MS</vt:lpstr>
      <vt:lpstr>Calibri Light</vt:lpstr>
      <vt:lpstr>Oxygen</vt:lpstr>
      <vt:lpstr>SVN-A Love Of Thunder</vt:lpstr>
      <vt:lpstr>Chelsea Market</vt:lpstr>
      <vt:lpstr>Office Theme</vt:lpstr>
      <vt:lpstr>P.E. Subject for Middle School - 6th Grade: Sports &amp; Games Infographics by Slidesgo</vt:lpstr>
      <vt:lpstr>Community, Family &amp; Personal Services Major for College: Physical Education by Slidesgo</vt:lpstr>
      <vt:lpstr>PowerPoint 演示文稿</vt:lpstr>
      <vt:lpstr>PowerPoint 演示文稿</vt:lpstr>
      <vt:lpstr>Game: Hidden 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I. READING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II. SPEAKING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Hoang My Linh</dc:creator>
  <cp:lastModifiedBy>Hằng Trần</cp:lastModifiedBy>
  <cp:revision>120</cp:revision>
  <dcterms:created xsi:type="dcterms:W3CDTF">2023-08-29T15:47:00Z</dcterms:created>
  <dcterms:modified xsi:type="dcterms:W3CDTF">2025-07-02T07:11:15Z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946F4877A56A48A1A6192D3FA41F9395_12</vt:lpwstr>
  </property>
  <property fmtid="{D5CDD505-2E9C-101B-9397-08002B2CF9AE}" pid="3" name="KSOProductBuildVer">
    <vt:lpwstr>1033-12.2.0.21546</vt:lpwstr>
  </property>
</Properties>
</file>