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71" r:id="rId4"/>
    <p:sldId id="272" r:id="rId6"/>
    <p:sldId id="256" r:id="rId7"/>
    <p:sldId id="316" r:id="rId8"/>
    <p:sldId id="347" r:id="rId9"/>
    <p:sldId id="352" r:id="rId10"/>
    <p:sldId id="270" r:id="rId11"/>
    <p:sldId id="351" r:id="rId12"/>
    <p:sldId id="353" r:id="rId13"/>
    <p:sldId id="354" r:id="rId14"/>
    <p:sldId id="355" r:id="rId15"/>
    <p:sldId id="356" r:id="rId16"/>
    <p:sldId id="261" r:id="rId17"/>
    <p:sldId id="357" r:id="rId18"/>
    <p:sldId id="358" r:id="rId19"/>
    <p:sldId id="359" r:id="rId20"/>
    <p:sldId id="35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cfaa49b1d3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cfaa49b1d3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5"/>
            </a:lvl1pPr>
            <a:lvl2pPr marL="1219200" lvl="1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7274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5"/>
            </a:lvl1pPr>
            <a:lvl2pPr marL="1219200" lvl="1" indent="-3727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800" lvl="2" indent="-3727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400" lvl="3" indent="-3727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8000" lvl="4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600" lvl="5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200" lvl="6" indent="-3638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800" lvl="7" indent="-3638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4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/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5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7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/>
          <p:cNvSpPr/>
          <p:nvPr/>
        </p:nvSpPr>
        <p:spPr>
          <a:xfrm>
            <a:off x="1016035" y="113941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8641" y="1172663"/>
            <a:ext cx="97772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Put ONE word from the conversation in each gap.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8821" y="1021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6413" y="1729150"/>
            <a:ext cx="10679174" cy="426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Duong looks ______. He often does karate.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Mai likes coming to the _______. The equipment there is great.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Duong played ____________ with Duy yesterday, and he won.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Mai and Duong will meet at </a:t>
            </a:r>
            <a:r>
              <a:rPr lang="en-US" sz="2800" dirty="0" err="1"/>
              <a:t>Superfit</a:t>
            </a:r>
            <a:r>
              <a:rPr lang="en-US" sz="2800" dirty="0"/>
              <a:t> ______ on Sunday.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Mai will _______ to </a:t>
            </a:r>
            <a:r>
              <a:rPr lang="en-US" sz="2800" dirty="0" err="1"/>
              <a:t>Superfit</a:t>
            </a:r>
            <a:r>
              <a:rPr lang="en-US" sz="2800" dirty="0"/>
              <a:t> Club.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175237" y="2018447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fit</a:t>
            </a:r>
            <a:endParaRPr lang="en-US" sz="3000" b="1" i="1" dirty="0">
              <a:solidFill>
                <a:srgbClr val="D2522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4728" y="2870762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gym</a:t>
            </a:r>
            <a:endParaRPr lang="en-US" sz="3000" b="1" i="1" dirty="0">
              <a:solidFill>
                <a:srgbClr val="D2522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9522" y="3728401"/>
            <a:ext cx="2906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table tennis</a:t>
            </a:r>
            <a:endParaRPr lang="en-US" sz="3000" b="1" i="1" dirty="0">
              <a:solidFill>
                <a:srgbClr val="D2522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15116" y="4573807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Club</a:t>
            </a:r>
            <a:endParaRPr lang="en-US" sz="3000" b="1" i="1" dirty="0">
              <a:solidFill>
                <a:srgbClr val="D2522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3111" y="5438222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cycle</a:t>
            </a:r>
            <a:endParaRPr lang="en-US" sz="3000" b="1" i="1" dirty="0">
              <a:solidFill>
                <a:srgbClr val="D252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/>
          <p:cNvSpPr/>
          <p:nvPr/>
        </p:nvSpPr>
        <p:spPr>
          <a:xfrm>
            <a:off x="2400602" y="1603207"/>
            <a:ext cx="8023439" cy="890312"/>
          </a:xfrm>
          <a:prstGeom prst="roundRect">
            <a:avLst/>
          </a:prstGeom>
          <a:solidFill>
            <a:srgbClr val="C9E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/>
          <p:cNvSpPr/>
          <p:nvPr/>
        </p:nvSpPr>
        <p:spPr>
          <a:xfrm>
            <a:off x="557680" y="111888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0286" y="1143374"/>
            <a:ext cx="105367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these sports and games, using the words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466" y="990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400602" y="158152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chess</a:t>
            </a:r>
            <a:endParaRPr lang="en-US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27656" y="1603207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aerobics</a:t>
            </a:r>
            <a:endParaRPr lang="en-US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75507" y="1603207"/>
            <a:ext cx="27485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table tennis</a:t>
            </a:r>
            <a:endParaRPr lang="en-US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400602" y="199478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cycling</a:t>
            </a:r>
            <a:endParaRPr lang="en-US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27655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swimming</a:t>
            </a:r>
            <a:endParaRPr lang="en-US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054708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volleyball</a:t>
            </a:r>
            <a:endParaRPr lang="en-US" sz="2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2516873"/>
            <a:ext cx="2717243" cy="133008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08" y="2627738"/>
            <a:ext cx="2735674" cy="110835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69" y="2471837"/>
            <a:ext cx="2255062" cy="1314639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1286540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1.</a:t>
            </a:r>
            <a:r>
              <a:rPr lang="en-US" sz="2500" dirty="0"/>
              <a:t> ___________</a:t>
            </a:r>
            <a:endParaRPr lang="en-US" sz="2500" dirty="0"/>
          </a:p>
        </p:txBody>
      </p:sp>
      <p:sp>
        <p:nvSpPr>
          <p:cNvPr id="92" name="TextBox 91"/>
          <p:cNvSpPr txBox="1"/>
          <p:nvPr/>
        </p:nvSpPr>
        <p:spPr>
          <a:xfrm>
            <a:off x="4744998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2.</a:t>
            </a:r>
            <a:r>
              <a:rPr lang="en-US" sz="2500" dirty="0"/>
              <a:t> ___________</a:t>
            </a:r>
            <a:endParaRPr lang="en-US" sz="2500" dirty="0"/>
          </a:p>
        </p:txBody>
      </p:sp>
      <p:sp>
        <p:nvSpPr>
          <p:cNvPr id="93" name="TextBox 92"/>
          <p:cNvSpPr txBox="1"/>
          <p:nvPr/>
        </p:nvSpPr>
        <p:spPr>
          <a:xfrm>
            <a:off x="8528443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3.</a:t>
            </a:r>
            <a:r>
              <a:rPr lang="en-US" sz="2500" dirty="0"/>
              <a:t> ___________</a:t>
            </a:r>
            <a:endParaRPr lang="en-US" sz="2500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4617582"/>
            <a:ext cx="2863696" cy="105917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62" y="4401708"/>
            <a:ext cx="2525316" cy="125609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21" y="4244941"/>
            <a:ext cx="1477888" cy="1431815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19479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4.</a:t>
            </a:r>
            <a:r>
              <a:rPr lang="en-US" sz="2500" dirty="0"/>
              <a:t> ___________</a:t>
            </a:r>
            <a:endParaRPr lang="en-US" sz="2500" dirty="0"/>
          </a:p>
        </p:txBody>
      </p:sp>
      <p:sp>
        <p:nvSpPr>
          <p:cNvPr id="98" name="TextBox 97"/>
          <p:cNvSpPr txBox="1"/>
          <p:nvPr/>
        </p:nvSpPr>
        <p:spPr>
          <a:xfrm>
            <a:off x="475206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5.</a:t>
            </a:r>
            <a:r>
              <a:rPr lang="en-US" sz="2500" dirty="0"/>
              <a:t> ___________</a:t>
            </a:r>
            <a:endParaRPr lang="en-US" sz="2500" dirty="0"/>
          </a:p>
        </p:txBody>
      </p:sp>
      <p:sp>
        <p:nvSpPr>
          <p:cNvPr id="99" name="TextBox 98"/>
          <p:cNvSpPr txBox="1"/>
          <p:nvPr/>
        </p:nvSpPr>
        <p:spPr>
          <a:xfrm>
            <a:off x="8528442" y="5717629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</a:rPr>
              <a:t>6.</a:t>
            </a:r>
            <a:r>
              <a:rPr lang="en-US" sz="2500" dirty="0"/>
              <a:t> ___________</a:t>
            </a:r>
            <a:endParaRPr lang="en-US" sz="2500" dirty="0"/>
          </a:p>
        </p:txBody>
      </p:sp>
      <p:sp>
        <p:nvSpPr>
          <p:cNvPr id="100" name="TextBox 99"/>
          <p:cNvSpPr txBox="1"/>
          <p:nvPr/>
        </p:nvSpPr>
        <p:spPr>
          <a:xfrm>
            <a:off x="1724943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cycling</a:t>
            </a:r>
            <a:endParaRPr lang="en-US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98541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aerobics</a:t>
            </a:r>
            <a:endParaRPr lang="en-US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938985" y="3848981"/>
            <a:ext cx="2045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table tennis</a:t>
            </a:r>
            <a:endParaRPr lang="en-US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650617" y="5800446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swimming</a:t>
            </a:r>
            <a:endParaRPr lang="en-US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098540" y="580701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chess</a:t>
            </a:r>
            <a:endParaRPr lang="en-US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8972504" y="5747869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volleyball</a:t>
            </a:r>
            <a:endParaRPr lang="en-US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difference between</a:t>
            </a:r>
            <a:b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SPORT AND A GAME ?</a:t>
            </a:r>
            <a:endParaRPr sz="5735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2" name="Google Shape;602;p15"/>
          <p:cNvGrpSpPr/>
          <p:nvPr/>
        </p:nvGrpSpPr>
        <p:grpSpPr>
          <a:xfrm>
            <a:off x="9218055" y="473832"/>
            <a:ext cx="2012900" cy="2141459"/>
            <a:chOff x="4802459" y="2652200"/>
            <a:chExt cx="562284" cy="597217"/>
          </a:xfrm>
        </p:grpSpPr>
        <p:sp>
          <p:nvSpPr>
            <p:cNvPr id="603" name="Google Shape;603;p15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5" name="Google Shape;685;p15"/>
          <p:cNvGrpSpPr/>
          <p:nvPr/>
        </p:nvGrpSpPr>
        <p:grpSpPr>
          <a:xfrm>
            <a:off x="6159570" y="578365"/>
            <a:ext cx="1795081" cy="2036983"/>
            <a:chOff x="3797384" y="3544990"/>
            <a:chExt cx="518510" cy="597309"/>
          </a:xfrm>
        </p:grpSpPr>
        <p:sp>
          <p:nvSpPr>
            <p:cNvPr id="686" name="Google Shape;686;p15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285;p41"/>
          <p:cNvSpPr txBox="1"/>
          <p:nvPr/>
        </p:nvSpPr>
        <p:spPr>
          <a:xfrm>
            <a:off x="6666343" y="1688043"/>
            <a:ext cx="3840831" cy="453182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" name="Google Shape;2281;p41"/>
          <p:cNvSpPr txBox="1"/>
          <p:nvPr/>
        </p:nvSpPr>
        <p:spPr>
          <a:xfrm>
            <a:off x="1459090" y="1699998"/>
            <a:ext cx="3935469" cy="462742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20"/>
          <p:cNvSpPr txBox="1">
            <a:spLocks noGrp="1"/>
          </p:cNvSpPr>
          <p:nvPr>
            <p:ph type="title"/>
          </p:nvPr>
        </p:nvSpPr>
        <p:spPr>
          <a:xfrm>
            <a:off x="992423" y="951139"/>
            <a:ext cx="10222393" cy="5684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difference between a sport and a game?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7" name="Google Shape;1117;p20"/>
          <p:cNvSpPr txBox="1"/>
          <p:nvPr/>
        </p:nvSpPr>
        <p:spPr>
          <a:xfrm>
            <a:off x="1605683" y="3972252"/>
            <a:ext cx="3539656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055" algn="just" defTabSz="121920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that you do for pleasure and that needs physical exercise.</a:t>
            </a: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18" name="Google Shape;1118;p20"/>
          <p:cNvSpPr txBox="1"/>
          <p:nvPr/>
        </p:nvSpPr>
        <p:spPr>
          <a:xfrm>
            <a:off x="1823056" y="3454831"/>
            <a:ext cx="3226093" cy="61610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GB" sz="3335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sport</a:t>
            </a:r>
            <a:endParaRPr sz="3335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0" name="Google Shape;1120;p20"/>
          <p:cNvSpPr txBox="1"/>
          <p:nvPr/>
        </p:nvSpPr>
        <p:spPr>
          <a:xfrm>
            <a:off x="6627137" y="4377610"/>
            <a:ext cx="3776821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055" algn="just" defTabSz="121920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or a sport with rules in which people or teams compete against each other.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6055" algn="just" defTabSz="1219200">
              <a:lnSpc>
                <a:spcPct val="115000"/>
              </a:lnSpc>
              <a:buClr>
                <a:srgbClr val="241826"/>
              </a:buClr>
              <a:buSzPts val="1400"/>
            </a:pP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21" name="Google Shape;1121;p20"/>
          <p:cNvSpPr txBox="1"/>
          <p:nvPr/>
        </p:nvSpPr>
        <p:spPr>
          <a:xfrm>
            <a:off x="6972547" y="3454830"/>
            <a:ext cx="3226093" cy="61610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GB" sz="3335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game</a:t>
            </a:r>
            <a:endParaRPr sz="3335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2" name="Google Shape;1122;p20"/>
          <p:cNvSpPr txBox="1"/>
          <p:nvPr/>
        </p:nvSpPr>
        <p:spPr>
          <a:xfrm>
            <a:off x="5502240" y="3267688"/>
            <a:ext cx="1024959" cy="616101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GB" sz="3335" b="1" kern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vs.</a:t>
            </a:r>
            <a:endParaRPr sz="3335" b="1" kern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4" name="Google Shape;2544;p44"/>
          <p:cNvGrpSpPr/>
          <p:nvPr/>
        </p:nvGrpSpPr>
        <p:grpSpPr>
          <a:xfrm>
            <a:off x="2806487" y="2045275"/>
            <a:ext cx="1138048" cy="1004917"/>
            <a:chOff x="730496" y="2822051"/>
            <a:chExt cx="365833" cy="353794"/>
          </a:xfrm>
        </p:grpSpPr>
        <p:sp>
          <p:nvSpPr>
            <p:cNvPr id="5" name="Google Shape;2545;p44"/>
            <p:cNvSpPr/>
            <p:nvPr/>
          </p:nvSpPr>
          <p:spPr>
            <a:xfrm>
              <a:off x="816748" y="2827383"/>
              <a:ext cx="226864" cy="202015"/>
            </a:xfrm>
            <a:custGeom>
              <a:avLst/>
              <a:gdLst/>
              <a:ahLst/>
              <a:cxnLst/>
              <a:rect l="l" t="t" r="r" b="b"/>
              <a:pathLst>
                <a:path w="6765" h="6024" extrusionOk="0">
                  <a:moveTo>
                    <a:pt x="3942" y="1"/>
                  </a:moveTo>
                  <a:cubicBezTo>
                    <a:pt x="3091" y="1"/>
                    <a:pt x="2175" y="372"/>
                    <a:pt x="1454" y="1079"/>
                  </a:cubicBezTo>
                  <a:cubicBezTo>
                    <a:pt x="168" y="2365"/>
                    <a:pt x="1" y="4247"/>
                    <a:pt x="1073" y="5318"/>
                  </a:cubicBezTo>
                  <a:cubicBezTo>
                    <a:pt x="1546" y="5792"/>
                    <a:pt x="2183" y="6024"/>
                    <a:pt x="2857" y="6024"/>
                  </a:cubicBezTo>
                  <a:cubicBezTo>
                    <a:pt x="3708" y="6024"/>
                    <a:pt x="4618" y="5655"/>
                    <a:pt x="5335" y="4937"/>
                  </a:cubicBezTo>
                  <a:cubicBezTo>
                    <a:pt x="6598" y="3675"/>
                    <a:pt x="6764" y="1770"/>
                    <a:pt x="5693" y="698"/>
                  </a:cubicBezTo>
                  <a:cubicBezTo>
                    <a:pt x="5233" y="228"/>
                    <a:pt x="4607" y="1"/>
                    <a:pt x="3942" y="1"/>
                  </a:cubicBezTo>
                  <a:close/>
                </a:path>
              </a:pathLst>
            </a:custGeom>
            <a:solidFill>
              <a:srgbClr val="E7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2546;p44"/>
            <p:cNvSpPr/>
            <p:nvPr/>
          </p:nvSpPr>
          <p:spPr>
            <a:xfrm>
              <a:off x="736096" y="3047239"/>
              <a:ext cx="75923" cy="7592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1763" y="1"/>
                  </a:moveTo>
                  <a:lnTo>
                    <a:pt x="1" y="1763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2547;p44"/>
            <p:cNvSpPr/>
            <p:nvPr/>
          </p:nvSpPr>
          <p:spPr>
            <a:xfrm>
              <a:off x="783213" y="3095160"/>
              <a:ext cx="75923" cy="75890"/>
            </a:xfrm>
            <a:custGeom>
              <a:avLst/>
              <a:gdLst/>
              <a:ahLst/>
              <a:cxnLst/>
              <a:rect l="l" t="t" r="r" b="b"/>
              <a:pathLst>
                <a:path w="2264" h="2263" extrusionOk="0">
                  <a:moveTo>
                    <a:pt x="1763" y="1"/>
                  </a:moveTo>
                  <a:lnTo>
                    <a:pt x="1" y="1739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2548;p44"/>
            <p:cNvSpPr/>
            <p:nvPr/>
          </p:nvSpPr>
          <p:spPr>
            <a:xfrm>
              <a:off x="863898" y="2875171"/>
              <a:ext cx="226831" cy="202149"/>
            </a:xfrm>
            <a:custGeom>
              <a:avLst/>
              <a:gdLst/>
              <a:ahLst/>
              <a:cxnLst/>
              <a:rect l="l" t="t" r="r" b="b"/>
              <a:pathLst>
                <a:path w="6764" h="6028" extrusionOk="0">
                  <a:moveTo>
                    <a:pt x="3905" y="0"/>
                  </a:moveTo>
                  <a:cubicBezTo>
                    <a:pt x="3819" y="0"/>
                    <a:pt x="3732" y="4"/>
                    <a:pt x="3644" y="12"/>
                  </a:cubicBezTo>
                  <a:cubicBezTo>
                    <a:pt x="2858" y="83"/>
                    <a:pt x="2072" y="464"/>
                    <a:pt x="1453" y="1083"/>
                  </a:cubicBezTo>
                  <a:cubicBezTo>
                    <a:pt x="167" y="2369"/>
                    <a:pt x="0" y="4251"/>
                    <a:pt x="1072" y="5322"/>
                  </a:cubicBezTo>
                  <a:cubicBezTo>
                    <a:pt x="1545" y="5796"/>
                    <a:pt x="2182" y="6028"/>
                    <a:pt x="2854" y="6028"/>
                  </a:cubicBezTo>
                  <a:cubicBezTo>
                    <a:pt x="3702" y="6028"/>
                    <a:pt x="4606" y="5659"/>
                    <a:pt x="5311" y="4941"/>
                  </a:cubicBezTo>
                  <a:cubicBezTo>
                    <a:pt x="6597" y="3679"/>
                    <a:pt x="6763" y="1774"/>
                    <a:pt x="5692" y="702"/>
                  </a:cubicBezTo>
                  <a:cubicBezTo>
                    <a:pt x="5246" y="257"/>
                    <a:pt x="4611" y="0"/>
                    <a:pt x="3905" y="0"/>
                  </a:cubicBezTo>
                  <a:close/>
                </a:path>
              </a:pathLst>
            </a:custGeom>
            <a:solidFill>
              <a:srgbClr val="C9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2549;p44"/>
            <p:cNvSpPr/>
            <p:nvPr/>
          </p:nvSpPr>
          <p:spPr>
            <a:xfrm>
              <a:off x="976475" y="3085569"/>
              <a:ext cx="73509" cy="73509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1"/>
                  </a:moveTo>
                  <a:cubicBezTo>
                    <a:pt x="501" y="1"/>
                    <a:pt x="1" y="477"/>
                    <a:pt x="1" y="1096"/>
                  </a:cubicBezTo>
                  <a:cubicBezTo>
                    <a:pt x="1" y="1692"/>
                    <a:pt x="501" y="2192"/>
                    <a:pt x="1096" y="2192"/>
                  </a:cubicBezTo>
                  <a:cubicBezTo>
                    <a:pt x="1215" y="2192"/>
                    <a:pt x="1334" y="2168"/>
                    <a:pt x="1454" y="2120"/>
                  </a:cubicBezTo>
                  <a:cubicBezTo>
                    <a:pt x="1882" y="1977"/>
                    <a:pt x="2192" y="1573"/>
                    <a:pt x="2192" y="1073"/>
                  </a:cubicBezTo>
                  <a:cubicBezTo>
                    <a:pt x="2192" y="596"/>
                    <a:pt x="1882" y="191"/>
                    <a:pt x="1454" y="48"/>
                  </a:cubicBezTo>
                  <a:cubicBezTo>
                    <a:pt x="1334" y="1"/>
                    <a:pt x="1215" y="1"/>
                    <a:pt x="109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2550;p44"/>
            <p:cNvSpPr/>
            <p:nvPr/>
          </p:nvSpPr>
          <p:spPr>
            <a:xfrm>
              <a:off x="943745" y="2822051"/>
              <a:ext cx="81490" cy="47922"/>
            </a:xfrm>
            <a:custGeom>
              <a:avLst/>
              <a:gdLst/>
              <a:ahLst/>
              <a:cxnLst/>
              <a:rect l="l" t="t" r="r" b="b"/>
              <a:pathLst>
                <a:path w="2430" h="142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43" y="310"/>
                  </a:cubicBezTo>
                  <a:cubicBezTo>
                    <a:pt x="810" y="310"/>
                    <a:pt x="1382" y="548"/>
                    <a:pt x="1810" y="977"/>
                  </a:cubicBezTo>
                  <a:cubicBezTo>
                    <a:pt x="1929" y="1096"/>
                    <a:pt x="2025" y="1215"/>
                    <a:pt x="2096" y="1358"/>
                  </a:cubicBezTo>
                  <a:cubicBezTo>
                    <a:pt x="2144" y="1405"/>
                    <a:pt x="2191" y="1429"/>
                    <a:pt x="2239" y="1429"/>
                  </a:cubicBezTo>
                  <a:cubicBezTo>
                    <a:pt x="2263" y="1429"/>
                    <a:pt x="2287" y="1429"/>
                    <a:pt x="2334" y="1405"/>
                  </a:cubicBezTo>
                  <a:cubicBezTo>
                    <a:pt x="2406" y="1358"/>
                    <a:pt x="2430" y="1262"/>
                    <a:pt x="2382" y="1191"/>
                  </a:cubicBezTo>
                  <a:cubicBezTo>
                    <a:pt x="2287" y="1024"/>
                    <a:pt x="2168" y="881"/>
                    <a:pt x="2025" y="762"/>
                  </a:cubicBezTo>
                  <a:cubicBezTo>
                    <a:pt x="1548" y="262"/>
                    <a:pt x="882" y="0"/>
                    <a:pt x="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551;p44"/>
            <p:cNvSpPr/>
            <p:nvPr/>
          </p:nvSpPr>
          <p:spPr>
            <a:xfrm>
              <a:off x="730496" y="2824265"/>
              <a:ext cx="202115" cy="303693"/>
            </a:xfrm>
            <a:custGeom>
              <a:avLst/>
              <a:gdLst/>
              <a:ahLst/>
              <a:cxnLst/>
              <a:rect l="l" t="t" r="r" b="b"/>
              <a:pathLst>
                <a:path w="6027" h="9056" extrusionOk="0">
                  <a:moveTo>
                    <a:pt x="5849" y="1"/>
                  </a:moveTo>
                  <a:cubicBezTo>
                    <a:pt x="5837" y="1"/>
                    <a:pt x="5824" y="2"/>
                    <a:pt x="5812" y="6"/>
                  </a:cubicBezTo>
                  <a:cubicBezTo>
                    <a:pt x="5121" y="148"/>
                    <a:pt x="4454" y="529"/>
                    <a:pt x="3907" y="1053"/>
                  </a:cubicBezTo>
                  <a:cubicBezTo>
                    <a:pt x="3502" y="1458"/>
                    <a:pt x="3192" y="1935"/>
                    <a:pt x="3002" y="2458"/>
                  </a:cubicBezTo>
                  <a:cubicBezTo>
                    <a:pt x="2692" y="3125"/>
                    <a:pt x="2597" y="3816"/>
                    <a:pt x="2502" y="4506"/>
                  </a:cubicBezTo>
                  <a:cubicBezTo>
                    <a:pt x="2382" y="5340"/>
                    <a:pt x="2287" y="6054"/>
                    <a:pt x="1811" y="6531"/>
                  </a:cubicBezTo>
                  <a:lnTo>
                    <a:pt x="1216" y="7126"/>
                  </a:lnTo>
                  <a:cubicBezTo>
                    <a:pt x="1168" y="7174"/>
                    <a:pt x="1168" y="7269"/>
                    <a:pt x="1216" y="7340"/>
                  </a:cubicBezTo>
                  <a:cubicBezTo>
                    <a:pt x="1251" y="7376"/>
                    <a:pt x="1293" y="7394"/>
                    <a:pt x="1335" y="7394"/>
                  </a:cubicBezTo>
                  <a:cubicBezTo>
                    <a:pt x="1376" y="7394"/>
                    <a:pt x="1418" y="7376"/>
                    <a:pt x="1454" y="7340"/>
                  </a:cubicBezTo>
                  <a:lnTo>
                    <a:pt x="1906" y="6864"/>
                  </a:lnTo>
                  <a:lnTo>
                    <a:pt x="2192" y="7150"/>
                  </a:lnTo>
                  <a:lnTo>
                    <a:pt x="668" y="8674"/>
                  </a:lnTo>
                  <a:lnTo>
                    <a:pt x="382" y="8412"/>
                  </a:lnTo>
                  <a:lnTo>
                    <a:pt x="1120" y="7674"/>
                  </a:lnTo>
                  <a:cubicBezTo>
                    <a:pt x="1168" y="7602"/>
                    <a:pt x="1168" y="7507"/>
                    <a:pt x="1120" y="7459"/>
                  </a:cubicBezTo>
                  <a:cubicBezTo>
                    <a:pt x="1085" y="7424"/>
                    <a:pt x="1043" y="7406"/>
                    <a:pt x="1004" y="7406"/>
                  </a:cubicBezTo>
                  <a:cubicBezTo>
                    <a:pt x="965" y="7406"/>
                    <a:pt x="930" y="7424"/>
                    <a:pt x="906" y="7459"/>
                  </a:cubicBezTo>
                  <a:lnTo>
                    <a:pt x="49" y="8293"/>
                  </a:lnTo>
                  <a:cubicBezTo>
                    <a:pt x="25" y="8317"/>
                    <a:pt x="1" y="8364"/>
                    <a:pt x="1" y="8412"/>
                  </a:cubicBezTo>
                  <a:cubicBezTo>
                    <a:pt x="1" y="8436"/>
                    <a:pt x="25" y="8483"/>
                    <a:pt x="49" y="8507"/>
                  </a:cubicBezTo>
                  <a:lnTo>
                    <a:pt x="549" y="9007"/>
                  </a:lnTo>
                  <a:cubicBezTo>
                    <a:pt x="596" y="9055"/>
                    <a:pt x="620" y="9055"/>
                    <a:pt x="668" y="9055"/>
                  </a:cubicBezTo>
                  <a:cubicBezTo>
                    <a:pt x="715" y="9055"/>
                    <a:pt x="739" y="9031"/>
                    <a:pt x="787" y="9007"/>
                  </a:cubicBezTo>
                  <a:lnTo>
                    <a:pt x="2525" y="7269"/>
                  </a:lnTo>
                  <a:cubicBezTo>
                    <a:pt x="2549" y="7245"/>
                    <a:pt x="2549" y="7245"/>
                    <a:pt x="2549" y="7245"/>
                  </a:cubicBezTo>
                  <a:cubicBezTo>
                    <a:pt x="2787" y="7007"/>
                    <a:pt x="3097" y="6840"/>
                    <a:pt x="3526" y="6745"/>
                  </a:cubicBezTo>
                  <a:cubicBezTo>
                    <a:pt x="3621" y="6721"/>
                    <a:pt x="3668" y="6626"/>
                    <a:pt x="3645" y="6555"/>
                  </a:cubicBezTo>
                  <a:cubicBezTo>
                    <a:pt x="3625" y="6476"/>
                    <a:pt x="3572" y="6429"/>
                    <a:pt x="3501" y="6429"/>
                  </a:cubicBezTo>
                  <a:cubicBezTo>
                    <a:pt x="3486" y="6429"/>
                    <a:pt x="3470" y="6431"/>
                    <a:pt x="3454" y="6435"/>
                  </a:cubicBezTo>
                  <a:cubicBezTo>
                    <a:pt x="3025" y="6555"/>
                    <a:pt x="2692" y="6697"/>
                    <a:pt x="2430" y="6936"/>
                  </a:cubicBezTo>
                  <a:lnTo>
                    <a:pt x="2144" y="6650"/>
                  </a:lnTo>
                  <a:cubicBezTo>
                    <a:pt x="2597" y="6078"/>
                    <a:pt x="2716" y="5340"/>
                    <a:pt x="2811" y="4530"/>
                  </a:cubicBezTo>
                  <a:lnTo>
                    <a:pt x="2859" y="4268"/>
                  </a:lnTo>
                  <a:cubicBezTo>
                    <a:pt x="2954" y="4768"/>
                    <a:pt x="3192" y="5197"/>
                    <a:pt x="3549" y="5531"/>
                  </a:cubicBezTo>
                  <a:cubicBezTo>
                    <a:pt x="3573" y="5578"/>
                    <a:pt x="3621" y="5626"/>
                    <a:pt x="3668" y="5650"/>
                  </a:cubicBezTo>
                  <a:cubicBezTo>
                    <a:pt x="3692" y="5673"/>
                    <a:pt x="3740" y="5697"/>
                    <a:pt x="3764" y="5697"/>
                  </a:cubicBezTo>
                  <a:cubicBezTo>
                    <a:pt x="3811" y="5697"/>
                    <a:pt x="3859" y="5673"/>
                    <a:pt x="3883" y="5650"/>
                  </a:cubicBezTo>
                  <a:cubicBezTo>
                    <a:pt x="3954" y="5578"/>
                    <a:pt x="3930" y="5483"/>
                    <a:pt x="3883" y="5411"/>
                  </a:cubicBezTo>
                  <a:cubicBezTo>
                    <a:pt x="3835" y="5388"/>
                    <a:pt x="3787" y="5340"/>
                    <a:pt x="3764" y="5316"/>
                  </a:cubicBezTo>
                  <a:cubicBezTo>
                    <a:pt x="3287" y="4840"/>
                    <a:pt x="3049" y="4149"/>
                    <a:pt x="3121" y="3387"/>
                  </a:cubicBezTo>
                  <a:cubicBezTo>
                    <a:pt x="3145" y="3125"/>
                    <a:pt x="3192" y="2839"/>
                    <a:pt x="3311" y="2578"/>
                  </a:cubicBezTo>
                  <a:lnTo>
                    <a:pt x="3311" y="2554"/>
                  </a:lnTo>
                  <a:cubicBezTo>
                    <a:pt x="3478" y="2077"/>
                    <a:pt x="3764" y="1649"/>
                    <a:pt x="4145" y="1292"/>
                  </a:cubicBezTo>
                  <a:cubicBezTo>
                    <a:pt x="4621" y="791"/>
                    <a:pt x="5240" y="458"/>
                    <a:pt x="5883" y="315"/>
                  </a:cubicBezTo>
                  <a:cubicBezTo>
                    <a:pt x="5955" y="291"/>
                    <a:pt x="6026" y="220"/>
                    <a:pt x="6002" y="125"/>
                  </a:cubicBezTo>
                  <a:cubicBezTo>
                    <a:pt x="5982" y="63"/>
                    <a:pt x="5925" y="1"/>
                    <a:pt x="5849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552;p44"/>
            <p:cNvSpPr/>
            <p:nvPr/>
          </p:nvSpPr>
          <p:spPr>
            <a:xfrm>
              <a:off x="840725" y="2928055"/>
              <a:ext cx="39169" cy="43361"/>
            </a:xfrm>
            <a:custGeom>
              <a:avLst/>
              <a:gdLst/>
              <a:ahLst/>
              <a:cxnLst/>
              <a:rect l="l" t="t" r="r" b="b"/>
              <a:pathLst>
                <a:path w="1168" h="1293" extrusionOk="0">
                  <a:moveTo>
                    <a:pt x="170" y="0"/>
                  </a:moveTo>
                  <a:cubicBezTo>
                    <a:pt x="131" y="0"/>
                    <a:pt x="96" y="18"/>
                    <a:pt x="72" y="54"/>
                  </a:cubicBezTo>
                  <a:cubicBezTo>
                    <a:pt x="0" y="126"/>
                    <a:pt x="0" y="221"/>
                    <a:pt x="72" y="268"/>
                  </a:cubicBezTo>
                  <a:lnTo>
                    <a:pt x="453" y="673"/>
                  </a:lnTo>
                  <a:lnTo>
                    <a:pt x="119" y="1030"/>
                  </a:lnTo>
                  <a:cubicBezTo>
                    <a:pt x="48" y="1102"/>
                    <a:pt x="48" y="1197"/>
                    <a:pt x="119" y="1245"/>
                  </a:cubicBezTo>
                  <a:cubicBezTo>
                    <a:pt x="143" y="1292"/>
                    <a:pt x="191" y="1292"/>
                    <a:pt x="215" y="1292"/>
                  </a:cubicBezTo>
                  <a:cubicBezTo>
                    <a:pt x="262" y="1292"/>
                    <a:pt x="310" y="1292"/>
                    <a:pt x="334" y="1245"/>
                  </a:cubicBezTo>
                  <a:lnTo>
                    <a:pt x="691" y="888"/>
                  </a:lnTo>
                  <a:lnTo>
                    <a:pt x="739" y="935"/>
                  </a:lnTo>
                  <a:cubicBezTo>
                    <a:pt x="762" y="983"/>
                    <a:pt x="810" y="983"/>
                    <a:pt x="834" y="983"/>
                  </a:cubicBezTo>
                  <a:cubicBezTo>
                    <a:pt x="882" y="983"/>
                    <a:pt x="929" y="983"/>
                    <a:pt x="953" y="935"/>
                  </a:cubicBezTo>
                  <a:cubicBezTo>
                    <a:pt x="1001" y="888"/>
                    <a:pt x="1001" y="792"/>
                    <a:pt x="953" y="721"/>
                  </a:cubicBezTo>
                  <a:lnTo>
                    <a:pt x="905" y="673"/>
                  </a:lnTo>
                  <a:lnTo>
                    <a:pt x="1096" y="483"/>
                  </a:lnTo>
                  <a:cubicBezTo>
                    <a:pt x="1167" y="411"/>
                    <a:pt x="1167" y="316"/>
                    <a:pt x="1096" y="245"/>
                  </a:cubicBezTo>
                  <a:cubicBezTo>
                    <a:pt x="1072" y="221"/>
                    <a:pt x="1036" y="209"/>
                    <a:pt x="998" y="209"/>
                  </a:cubicBezTo>
                  <a:cubicBezTo>
                    <a:pt x="959" y="209"/>
                    <a:pt x="917" y="221"/>
                    <a:pt x="882" y="245"/>
                  </a:cubicBezTo>
                  <a:lnTo>
                    <a:pt x="691" y="459"/>
                  </a:lnTo>
                  <a:lnTo>
                    <a:pt x="286" y="54"/>
                  </a:lnTo>
                  <a:cubicBezTo>
                    <a:pt x="250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553;p44"/>
            <p:cNvSpPr/>
            <p:nvPr/>
          </p:nvSpPr>
          <p:spPr>
            <a:xfrm>
              <a:off x="929358" y="2839221"/>
              <a:ext cx="44769" cy="37157"/>
            </a:xfrm>
            <a:custGeom>
              <a:avLst/>
              <a:gdLst/>
              <a:ahLst/>
              <a:cxnLst/>
              <a:rect l="l" t="t" r="r" b="b"/>
              <a:pathLst>
                <a:path w="1335" h="1108" extrusionOk="0">
                  <a:moveTo>
                    <a:pt x="188" y="0"/>
                  </a:moveTo>
                  <a:cubicBezTo>
                    <a:pt x="150" y="0"/>
                    <a:pt x="108" y="12"/>
                    <a:pt x="72" y="36"/>
                  </a:cubicBezTo>
                  <a:cubicBezTo>
                    <a:pt x="1" y="107"/>
                    <a:pt x="1" y="203"/>
                    <a:pt x="72" y="274"/>
                  </a:cubicBezTo>
                  <a:lnTo>
                    <a:pt x="477" y="679"/>
                  </a:lnTo>
                  <a:lnTo>
                    <a:pt x="310" y="846"/>
                  </a:lnTo>
                  <a:cubicBezTo>
                    <a:pt x="239" y="893"/>
                    <a:pt x="239" y="1012"/>
                    <a:pt x="310" y="1060"/>
                  </a:cubicBezTo>
                  <a:cubicBezTo>
                    <a:pt x="334" y="1084"/>
                    <a:pt x="382" y="1108"/>
                    <a:pt x="406" y="1108"/>
                  </a:cubicBezTo>
                  <a:cubicBezTo>
                    <a:pt x="453" y="1108"/>
                    <a:pt x="501" y="1084"/>
                    <a:pt x="525" y="1060"/>
                  </a:cubicBezTo>
                  <a:lnTo>
                    <a:pt x="691" y="893"/>
                  </a:lnTo>
                  <a:lnTo>
                    <a:pt x="763" y="965"/>
                  </a:lnTo>
                  <a:cubicBezTo>
                    <a:pt x="810" y="988"/>
                    <a:pt x="834" y="1012"/>
                    <a:pt x="882" y="1012"/>
                  </a:cubicBezTo>
                  <a:cubicBezTo>
                    <a:pt x="930" y="1012"/>
                    <a:pt x="953" y="988"/>
                    <a:pt x="1001" y="965"/>
                  </a:cubicBezTo>
                  <a:cubicBezTo>
                    <a:pt x="1049" y="893"/>
                    <a:pt x="1049" y="798"/>
                    <a:pt x="1001" y="750"/>
                  </a:cubicBezTo>
                  <a:lnTo>
                    <a:pt x="906" y="679"/>
                  </a:lnTo>
                  <a:lnTo>
                    <a:pt x="1263" y="322"/>
                  </a:lnTo>
                  <a:cubicBezTo>
                    <a:pt x="1334" y="250"/>
                    <a:pt x="1334" y="155"/>
                    <a:pt x="1263" y="83"/>
                  </a:cubicBezTo>
                  <a:cubicBezTo>
                    <a:pt x="1239" y="60"/>
                    <a:pt x="1203" y="48"/>
                    <a:pt x="1165" y="48"/>
                  </a:cubicBezTo>
                  <a:cubicBezTo>
                    <a:pt x="1126" y="48"/>
                    <a:pt x="1084" y="60"/>
                    <a:pt x="1049" y="83"/>
                  </a:cubicBezTo>
                  <a:lnTo>
                    <a:pt x="691" y="441"/>
                  </a:lnTo>
                  <a:lnTo>
                    <a:pt x="287" y="36"/>
                  </a:lnTo>
                  <a:cubicBezTo>
                    <a:pt x="263" y="12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2554;p44"/>
            <p:cNvSpPr/>
            <p:nvPr/>
          </p:nvSpPr>
          <p:spPr>
            <a:xfrm>
              <a:off x="843911" y="2842407"/>
              <a:ext cx="87895" cy="86688"/>
            </a:xfrm>
            <a:custGeom>
              <a:avLst/>
              <a:gdLst/>
              <a:ahLst/>
              <a:cxnLst/>
              <a:rect l="l" t="t" r="r" b="b"/>
              <a:pathLst>
                <a:path w="2621" h="2585" extrusionOk="0">
                  <a:moveTo>
                    <a:pt x="2337" y="0"/>
                  </a:moveTo>
                  <a:cubicBezTo>
                    <a:pt x="2299" y="0"/>
                    <a:pt x="2263" y="12"/>
                    <a:pt x="2239" y="36"/>
                  </a:cubicBezTo>
                  <a:lnTo>
                    <a:pt x="1906" y="346"/>
                  </a:lnTo>
                  <a:lnTo>
                    <a:pt x="1858" y="298"/>
                  </a:lnTo>
                  <a:cubicBezTo>
                    <a:pt x="1822" y="262"/>
                    <a:pt x="1781" y="244"/>
                    <a:pt x="1742" y="244"/>
                  </a:cubicBezTo>
                  <a:cubicBezTo>
                    <a:pt x="1703" y="244"/>
                    <a:pt x="1668" y="262"/>
                    <a:pt x="1644" y="298"/>
                  </a:cubicBezTo>
                  <a:cubicBezTo>
                    <a:pt x="1572" y="346"/>
                    <a:pt x="1572" y="465"/>
                    <a:pt x="1644" y="512"/>
                  </a:cubicBezTo>
                  <a:lnTo>
                    <a:pt x="1691" y="584"/>
                  </a:lnTo>
                  <a:lnTo>
                    <a:pt x="1263" y="1013"/>
                  </a:lnTo>
                  <a:lnTo>
                    <a:pt x="1096" y="870"/>
                  </a:lnTo>
                  <a:cubicBezTo>
                    <a:pt x="1060" y="834"/>
                    <a:pt x="1019" y="816"/>
                    <a:pt x="980" y="816"/>
                  </a:cubicBezTo>
                  <a:cubicBezTo>
                    <a:pt x="941" y="816"/>
                    <a:pt x="906" y="834"/>
                    <a:pt x="882" y="870"/>
                  </a:cubicBezTo>
                  <a:cubicBezTo>
                    <a:pt x="810" y="917"/>
                    <a:pt x="810" y="1036"/>
                    <a:pt x="882" y="1084"/>
                  </a:cubicBezTo>
                  <a:lnTo>
                    <a:pt x="1025" y="1251"/>
                  </a:lnTo>
                  <a:lnTo>
                    <a:pt x="596" y="1679"/>
                  </a:lnTo>
                  <a:lnTo>
                    <a:pt x="525" y="1632"/>
                  </a:lnTo>
                  <a:cubicBezTo>
                    <a:pt x="489" y="1596"/>
                    <a:pt x="447" y="1578"/>
                    <a:pt x="408" y="1578"/>
                  </a:cubicBezTo>
                  <a:cubicBezTo>
                    <a:pt x="370" y="1578"/>
                    <a:pt x="334" y="1596"/>
                    <a:pt x="310" y="1632"/>
                  </a:cubicBezTo>
                  <a:cubicBezTo>
                    <a:pt x="239" y="1679"/>
                    <a:pt x="239" y="1775"/>
                    <a:pt x="310" y="1846"/>
                  </a:cubicBezTo>
                  <a:lnTo>
                    <a:pt x="358" y="1894"/>
                  </a:lnTo>
                  <a:lnTo>
                    <a:pt x="48" y="2227"/>
                  </a:lnTo>
                  <a:cubicBezTo>
                    <a:pt x="1" y="2275"/>
                    <a:pt x="1" y="2370"/>
                    <a:pt x="48" y="2441"/>
                  </a:cubicBezTo>
                  <a:cubicBezTo>
                    <a:pt x="72" y="2465"/>
                    <a:pt x="120" y="2489"/>
                    <a:pt x="167" y="2489"/>
                  </a:cubicBezTo>
                  <a:cubicBezTo>
                    <a:pt x="191" y="2489"/>
                    <a:pt x="239" y="2465"/>
                    <a:pt x="263" y="2441"/>
                  </a:cubicBezTo>
                  <a:lnTo>
                    <a:pt x="596" y="2132"/>
                  </a:lnTo>
                  <a:lnTo>
                    <a:pt x="1001" y="2537"/>
                  </a:lnTo>
                  <a:cubicBezTo>
                    <a:pt x="1025" y="2560"/>
                    <a:pt x="1072" y="2584"/>
                    <a:pt x="1096" y="2584"/>
                  </a:cubicBezTo>
                  <a:cubicBezTo>
                    <a:pt x="1144" y="2584"/>
                    <a:pt x="1191" y="2560"/>
                    <a:pt x="1215" y="2537"/>
                  </a:cubicBezTo>
                  <a:cubicBezTo>
                    <a:pt x="1287" y="2465"/>
                    <a:pt x="1287" y="2370"/>
                    <a:pt x="1215" y="2322"/>
                  </a:cubicBezTo>
                  <a:lnTo>
                    <a:pt x="810" y="1894"/>
                  </a:lnTo>
                  <a:lnTo>
                    <a:pt x="1263" y="1465"/>
                  </a:lnTo>
                  <a:lnTo>
                    <a:pt x="1620" y="1822"/>
                  </a:lnTo>
                  <a:cubicBezTo>
                    <a:pt x="1644" y="1846"/>
                    <a:pt x="1691" y="1870"/>
                    <a:pt x="1739" y="1870"/>
                  </a:cubicBezTo>
                  <a:cubicBezTo>
                    <a:pt x="1763" y="1870"/>
                    <a:pt x="1811" y="1846"/>
                    <a:pt x="1834" y="1822"/>
                  </a:cubicBezTo>
                  <a:cubicBezTo>
                    <a:pt x="1906" y="1775"/>
                    <a:pt x="1906" y="1655"/>
                    <a:pt x="1834" y="1608"/>
                  </a:cubicBezTo>
                  <a:lnTo>
                    <a:pt x="1477" y="1251"/>
                  </a:lnTo>
                  <a:lnTo>
                    <a:pt x="1906" y="798"/>
                  </a:lnTo>
                  <a:lnTo>
                    <a:pt x="2334" y="1203"/>
                  </a:lnTo>
                  <a:cubicBezTo>
                    <a:pt x="2358" y="1251"/>
                    <a:pt x="2406" y="1251"/>
                    <a:pt x="2454" y="1251"/>
                  </a:cubicBezTo>
                  <a:cubicBezTo>
                    <a:pt x="2477" y="1251"/>
                    <a:pt x="2525" y="1251"/>
                    <a:pt x="2549" y="1203"/>
                  </a:cubicBezTo>
                  <a:cubicBezTo>
                    <a:pt x="2620" y="1155"/>
                    <a:pt x="2620" y="1060"/>
                    <a:pt x="2549" y="989"/>
                  </a:cubicBezTo>
                  <a:lnTo>
                    <a:pt x="2144" y="584"/>
                  </a:lnTo>
                  <a:lnTo>
                    <a:pt x="2454" y="250"/>
                  </a:lnTo>
                  <a:cubicBezTo>
                    <a:pt x="2525" y="203"/>
                    <a:pt x="2525" y="108"/>
                    <a:pt x="2454" y="36"/>
                  </a:cubicBezTo>
                  <a:cubicBezTo>
                    <a:pt x="2418" y="12"/>
                    <a:pt x="2376" y="0"/>
                    <a:pt x="2337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2555;p44"/>
            <p:cNvSpPr/>
            <p:nvPr/>
          </p:nvSpPr>
          <p:spPr>
            <a:xfrm>
              <a:off x="777646" y="2870006"/>
              <a:ext cx="318683" cy="305839"/>
            </a:xfrm>
            <a:custGeom>
              <a:avLst/>
              <a:gdLst/>
              <a:ahLst/>
              <a:cxnLst/>
              <a:rect l="l" t="t" r="r" b="b"/>
              <a:pathLst>
                <a:path w="9503" h="9120" extrusionOk="0">
                  <a:moveTo>
                    <a:pt x="6501" y="309"/>
                  </a:moveTo>
                  <a:cubicBezTo>
                    <a:pt x="7121" y="309"/>
                    <a:pt x="7716" y="523"/>
                    <a:pt x="8168" y="975"/>
                  </a:cubicBezTo>
                  <a:cubicBezTo>
                    <a:pt x="9169" y="1976"/>
                    <a:pt x="9002" y="3785"/>
                    <a:pt x="7787" y="5000"/>
                  </a:cubicBezTo>
                  <a:cubicBezTo>
                    <a:pt x="7406" y="5357"/>
                    <a:pt x="7002" y="5643"/>
                    <a:pt x="6549" y="5810"/>
                  </a:cubicBezTo>
                  <a:cubicBezTo>
                    <a:pt x="6525" y="5810"/>
                    <a:pt x="6501" y="5810"/>
                    <a:pt x="6501" y="5834"/>
                  </a:cubicBezTo>
                  <a:lnTo>
                    <a:pt x="6478" y="5834"/>
                  </a:lnTo>
                  <a:cubicBezTo>
                    <a:pt x="6216" y="5929"/>
                    <a:pt x="5954" y="6000"/>
                    <a:pt x="5668" y="6024"/>
                  </a:cubicBezTo>
                  <a:cubicBezTo>
                    <a:pt x="5582" y="6032"/>
                    <a:pt x="5496" y="6037"/>
                    <a:pt x="5411" y="6037"/>
                  </a:cubicBezTo>
                  <a:cubicBezTo>
                    <a:pt x="4771" y="6037"/>
                    <a:pt x="4183" y="5802"/>
                    <a:pt x="3763" y="5381"/>
                  </a:cubicBezTo>
                  <a:cubicBezTo>
                    <a:pt x="3286" y="4881"/>
                    <a:pt x="3048" y="4214"/>
                    <a:pt x="3120" y="3452"/>
                  </a:cubicBezTo>
                  <a:cubicBezTo>
                    <a:pt x="3144" y="3166"/>
                    <a:pt x="3191" y="2904"/>
                    <a:pt x="3310" y="2619"/>
                  </a:cubicBezTo>
                  <a:lnTo>
                    <a:pt x="3310" y="2595"/>
                  </a:lnTo>
                  <a:cubicBezTo>
                    <a:pt x="3477" y="2142"/>
                    <a:pt x="3763" y="1714"/>
                    <a:pt x="4144" y="1356"/>
                  </a:cubicBezTo>
                  <a:cubicBezTo>
                    <a:pt x="4811" y="666"/>
                    <a:pt x="5692" y="309"/>
                    <a:pt x="6501" y="309"/>
                  </a:cubicBezTo>
                  <a:close/>
                  <a:moveTo>
                    <a:pt x="2858" y="4333"/>
                  </a:moveTo>
                  <a:cubicBezTo>
                    <a:pt x="2953" y="4833"/>
                    <a:pt x="3191" y="5262"/>
                    <a:pt x="3548" y="5595"/>
                  </a:cubicBezTo>
                  <a:cubicBezTo>
                    <a:pt x="3882" y="5929"/>
                    <a:pt x="4310" y="6167"/>
                    <a:pt x="4787" y="6286"/>
                  </a:cubicBezTo>
                  <a:cubicBezTo>
                    <a:pt x="4715" y="6286"/>
                    <a:pt x="4620" y="6310"/>
                    <a:pt x="4525" y="6310"/>
                  </a:cubicBezTo>
                  <a:cubicBezTo>
                    <a:pt x="3739" y="6429"/>
                    <a:pt x="2977" y="6524"/>
                    <a:pt x="2429" y="7000"/>
                  </a:cubicBezTo>
                  <a:lnTo>
                    <a:pt x="2143" y="6715"/>
                  </a:lnTo>
                  <a:cubicBezTo>
                    <a:pt x="2620" y="6143"/>
                    <a:pt x="2715" y="5405"/>
                    <a:pt x="2810" y="4595"/>
                  </a:cubicBezTo>
                  <a:lnTo>
                    <a:pt x="2858" y="4333"/>
                  </a:lnTo>
                  <a:close/>
                  <a:moveTo>
                    <a:pt x="1929" y="6929"/>
                  </a:moveTo>
                  <a:lnTo>
                    <a:pt x="2191" y="7215"/>
                  </a:lnTo>
                  <a:lnTo>
                    <a:pt x="667" y="8739"/>
                  </a:lnTo>
                  <a:lnTo>
                    <a:pt x="381" y="8477"/>
                  </a:lnTo>
                  <a:lnTo>
                    <a:pt x="1929" y="6929"/>
                  </a:lnTo>
                  <a:close/>
                  <a:moveTo>
                    <a:pt x="6471" y="1"/>
                  </a:moveTo>
                  <a:cubicBezTo>
                    <a:pt x="5584" y="1"/>
                    <a:pt x="4643" y="381"/>
                    <a:pt x="3906" y="1118"/>
                  </a:cubicBezTo>
                  <a:cubicBezTo>
                    <a:pt x="3501" y="1523"/>
                    <a:pt x="3191" y="1999"/>
                    <a:pt x="3001" y="2499"/>
                  </a:cubicBezTo>
                  <a:cubicBezTo>
                    <a:pt x="2691" y="3190"/>
                    <a:pt x="2596" y="3881"/>
                    <a:pt x="2501" y="4548"/>
                  </a:cubicBezTo>
                  <a:cubicBezTo>
                    <a:pt x="2381" y="5381"/>
                    <a:pt x="2286" y="6119"/>
                    <a:pt x="1810" y="6596"/>
                  </a:cubicBezTo>
                  <a:lnTo>
                    <a:pt x="48" y="8358"/>
                  </a:lnTo>
                  <a:cubicBezTo>
                    <a:pt x="24" y="8382"/>
                    <a:pt x="0" y="8429"/>
                    <a:pt x="0" y="8453"/>
                  </a:cubicBezTo>
                  <a:cubicBezTo>
                    <a:pt x="0" y="8501"/>
                    <a:pt x="24" y="8548"/>
                    <a:pt x="48" y="8572"/>
                  </a:cubicBezTo>
                  <a:lnTo>
                    <a:pt x="548" y="9072"/>
                  </a:lnTo>
                  <a:cubicBezTo>
                    <a:pt x="595" y="9120"/>
                    <a:pt x="619" y="9120"/>
                    <a:pt x="667" y="9120"/>
                  </a:cubicBezTo>
                  <a:cubicBezTo>
                    <a:pt x="714" y="9120"/>
                    <a:pt x="738" y="9096"/>
                    <a:pt x="786" y="9072"/>
                  </a:cubicBezTo>
                  <a:lnTo>
                    <a:pt x="2524" y="7334"/>
                  </a:lnTo>
                  <a:lnTo>
                    <a:pt x="2548" y="7310"/>
                  </a:lnTo>
                  <a:cubicBezTo>
                    <a:pt x="3048" y="6834"/>
                    <a:pt x="3739" y="6738"/>
                    <a:pt x="4572" y="6619"/>
                  </a:cubicBezTo>
                  <a:cubicBezTo>
                    <a:pt x="5239" y="6524"/>
                    <a:pt x="5930" y="6429"/>
                    <a:pt x="6597" y="6119"/>
                  </a:cubicBezTo>
                  <a:cubicBezTo>
                    <a:pt x="7121" y="5929"/>
                    <a:pt x="7597" y="5619"/>
                    <a:pt x="8002" y="5214"/>
                  </a:cubicBezTo>
                  <a:cubicBezTo>
                    <a:pt x="9335" y="3881"/>
                    <a:pt x="9502" y="1880"/>
                    <a:pt x="8383" y="761"/>
                  </a:cubicBezTo>
                  <a:cubicBezTo>
                    <a:pt x="7871" y="250"/>
                    <a:pt x="7189" y="1"/>
                    <a:pt x="6471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2556;p44"/>
            <p:cNvSpPr/>
            <p:nvPr/>
          </p:nvSpPr>
          <p:spPr>
            <a:xfrm>
              <a:off x="887842" y="2887109"/>
              <a:ext cx="179714" cy="178540"/>
            </a:xfrm>
            <a:custGeom>
              <a:avLst/>
              <a:gdLst/>
              <a:ahLst/>
              <a:cxnLst/>
              <a:rect l="l" t="t" r="r" b="b"/>
              <a:pathLst>
                <a:path w="5359" h="5324" extrusionOk="0">
                  <a:moveTo>
                    <a:pt x="2001" y="894"/>
                  </a:moveTo>
                  <a:lnTo>
                    <a:pt x="2453" y="1323"/>
                  </a:lnTo>
                  <a:lnTo>
                    <a:pt x="2001" y="1775"/>
                  </a:lnTo>
                  <a:lnTo>
                    <a:pt x="1572" y="1323"/>
                  </a:lnTo>
                  <a:lnTo>
                    <a:pt x="2001" y="894"/>
                  </a:lnTo>
                  <a:close/>
                  <a:moveTo>
                    <a:pt x="3334" y="894"/>
                  </a:moveTo>
                  <a:lnTo>
                    <a:pt x="3787" y="1323"/>
                  </a:lnTo>
                  <a:lnTo>
                    <a:pt x="3334" y="1775"/>
                  </a:lnTo>
                  <a:lnTo>
                    <a:pt x="2906" y="1323"/>
                  </a:lnTo>
                  <a:lnTo>
                    <a:pt x="3334" y="894"/>
                  </a:lnTo>
                  <a:close/>
                  <a:moveTo>
                    <a:pt x="1334" y="1561"/>
                  </a:moveTo>
                  <a:lnTo>
                    <a:pt x="1787" y="1989"/>
                  </a:lnTo>
                  <a:lnTo>
                    <a:pt x="1334" y="2442"/>
                  </a:lnTo>
                  <a:lnTo>
                    <a:pt x="905" y="1989"/>
                  </a:lnTo>
                  <a:lnTo>
                    <a:pt x="1334" y="1561"/>
                  </a:lnTo>
                  <a:close/>
                  <a:moveTo>
                    <a:pt x="2668" y="1561"/>
                  </a:moveTo>
                  <a:lnTo>
                    <a:pt x="3120" y="1989"/>
                  </a:lnTo>
                  <a:lnTo>
                    <a:pt x="2668" y="2442"/>
                  </a:lnTo>
                  <a:lnTo>
                    <a:pt x="2239" y="1989"/>
                  </a:lnTo>
                  <a:lnTo>
                    <a:pt x="2668" y="1561"/>
                  </a:lnTo>
                  <a:close/>
                  <a:moveTo>
                    <a:pt x="4001" y="1561"/>
                  </a:moveTo>
                  <a:lnTo>
                    <a:pt x="4454" y="1989"/>
                  </a:lnTo>
                  <a:lnTo>
                    <a:pt x="4001" y="2442"/>
                  </a:lnTo>
                  <a:lnTo>
                    <a:pt x="3549" y="1989"/>
                  </a:lnTo>
                  <a:lnTo>
                    <a:pt x="4001" y="1561"/>
                  </a:lnTo>
                  <a:close/>
                  <a:moveTo>
                    <a:pt x="2001" y="2228"/>
                  </a:moveTo>
                  <a:lnTo>
                    <a:pt x="2453" y="2656"/>
                  </a:lnTo>
                  <a:lnTo>
                    <a:pt x="2001" y="3109"/>
                  </a:lnTo>
                  <a:lnTo>
                    <a:pt x="1572" y="2656"/>
                  </a:lnTo>
                  <a:lnTo>
                    <a:pt x="2001" y="2228"/>
                  </a:lnTo>
                  <a:close/>
                  <a:moveTo>
                    <a:pt x="3334" y="2228"/>
                  </a:moveTo>
                  <a:lnTo>
                    <a:pt x="3787" y="2656"/>
                  </a:lnTo>
                  <a:lnTo>
                    <a:pt x="3334" y="3109"/>
                  </a:lnTo>
                  <a:lnTo>
                    <a:pt x="2906" y="2656"/>
                  </a:lnTo>
                  <a:lnTo>
                    <a:pt x="3334" y="2228"/>
                  </a:lnTo>
                  <a:close/>
                  <a:moveTo>
                    <a:pt x="1334" y="2871"/>
                  </a:moveTo>
                  <a:lnTo>
                    <a:pt x="1787" y="3323"/>
                  </a:lnTo>
                  <a:lnTo>
                    <a:pt x="1334" y="3776"/>
                  </a:lnTo>
                  <a:lnTo>
                    <a:pt x="905" y="3323"/>
                  </a:lnTo>
                  <a:lnTo>
                    <a:pt x="1334" y="2871"/>
                  </a:lnTo>
                  <a:close/>
                  <a:moveTo>
                    <a:pt x="2668" y="2871"/>
                  </a:moveTo>
                  <a:lnTo>
                    <a:pt x="3120" y="3323"/>
                  </a:lnTo>
                  <a:lnTo>
                    <a:pt x="2668" y="3776"/>
                  </a:lnTo>
                  <a:lnTo>
                    <a:pt x="2239" y="3323"/>
                  </a:lnTo>
                  <a:lnTo>
                    <a:pt x="2668" y="2871"/>
                  </a:lnTo>
                  <a:close/>
                  <a:moveTo>
                    <a:pt x="4001" y="2871"/>
                  </a:moveTo>
                  <a:lnTo>
                    <a:pt x="4454" y="3323"/>
                  </a:lnTo>
                  <a:lnTo>
                    <a:pt x="4001" y="3776"/>
                  </a:lnTo>
                  <a:lnTo>
                    <a:pt x="3549" y="3323"/>
                  </a:lnTo>
                  <a:lnTo>
                    <a:pt x="4001" y="2871"/>
                  </a:lnTo>
                  <a:close/>
                  <a:moveTo>
                    <a:pt x="2001" y="3537"/>
                  </a:moveTo>
                  <a:lnTo>
                    <a:pt x="2453" y="3990"/>
                  </a:lnTo>
                  <a:lnTo>
                    <a:pt x="2001" y="4442"/>
                  </a:lnTo>
                  <a:lnTo>
                    <a:pt x="1572" y="3990"/>
                  </a:lnTo>
                  <a:lnTo>
                    <a:pt x="2001" y="3537"/>
                  </a:lnTo>
                  <a:close/>
                  <a:moveTo>
                    <a:pt x="3334" y="3537"/>
                  </a:moveTo>
                  <a:lnTo>
                    <a:pt x="3787" y="3990"/>
                  </a:lnTo>
                  <a:lnTo>
                    <a:pt x="3334" y="4442"/>
                  </a:lnTo>
                  <a:lnTo>
                    <a:pt x="2906" y="3990"/>
                  </a:lnTo>
                  <a:lnTo>
                    <a:pt x="3334" y="3537"/>
                  </a:lnTo>
                  <a:close/>
                  <a:moveTo>
                    <a:pt x="2822" y="1"/>
                  </a:moveTo>
                  <a:cubicBezTo>
                    <a:pt x="2781" y="1"/>
                    <a:pt x="2739" y="13"/>
                    <a:pt x="2715" y="37"/>
                  </a:cubicBezTo>
                  <a:cubicBezTo>
                    <a:pt x="2644" y="108"/>
                    <a:pt x="2644" y="203"/>
                    <a:pt x="2715" y="275"/>
                  </a:cubicBezTo>
                  <a:lnTo>
                    <a:pt x="3120" y="680"/>
                  </a:lnTo>
                  <a:lnTo>
                    <a:pt x="2668" y="1108"/>
                  </a:lnTo>
                  <a:lnTo>
                    <a:pt x="2239" y="680"/>
                  </a:lnTo>
                  <a:lnTo>
                    <a:pt x="2549" y="346"/>
                  </a:lnTo>
                  <a:cubicBezTo>
                    <a:pt x="2596" y="299"/>
                    <a:pt x="2596" y="203"/>
                    <a:pt x="2549" y="132"/>
                  </a:cubicBezTo>
                  <a:cubicBezTo>
                    <a:pt x="2513" y="108"/>
                    <a:pt x="2471" y="96"/>
                    <a:pt x="2432" y="96"/>
                  </a:cubicBezTo>
                  <a:cubicBezTo>
                    <a:pt x="2394" y="96"/>
                    <a:pt x="2358" y="108"/>
                    <a:pt x="2334" y="132"/>
                  </a:cubicBezTo>
                  <a:lnTo>
                    <a:pt x="2001" y="442"/>
                  </a:lnTo>
                  <a:lnTo>
                    <a:pt x="1953" y="394"/>
                  </a:lnTo>
                  <a:cubicBezTo>
                    <a:pt x="1918" y="358"/>
                    <a:pt x="1876" y="340"/>
                    <a:pt x="1834" y="340"/>
                  </a:cubicBezTo>
                  <a:cubicBezTo>
                    <a:pt x="1792" y="340"/>
                    <a:pt x="1751" y="358"/>
                    <a:pt x="1715" y="394"/>
                  </a:cubicBezTo>
                  <a:cubicBezTo>
                    <a:pt x="1667" y="442"/>
                    <a:pt x="1667" y="561"/>
                    <a:pt x="1715" y="608"/>
                  </a:cubicBezTo>
                  <a:lnTo>
                    <a:pt x="1787" y="680"/>
                  </a:lnTo>
                  <a:lnTo>
                    <a:pt x="1334" y="1108"/>
                  </a:lnTo>
                  <a:lnTo>
                    <a:pt x="1191" y="965"/>
                  </a:lnTo>
                  <a:cubicBezTo>
                    <a:pt x="1155" y="930"/>
                    <a:pt x="1114" y="912"/>
                    <a:pt x="1075" y="912"/>
                  </a:cubicBezTo>
                  <a:cubicBezTo>
                    <a:pt x="1036" y="912"/>
                    <a:pt x="1001" y="930"/>
                    <a:pt x="977" y="965"/>
                  </a:cubicBezTo>
                  <a:cubicBezTo>
                    <a:pt x="905" y="1013"/>
                    <a:pt x="905" y="1132"/>
                    <a:pt x="977" y="1180"/>
                  </a:cubicBezTo>
                  <a:lnTo>
                    <a:pt x="1120" y="1347"/>
                  </a:lnTo>
                  <a:lnTo>
                    <a:pt x="691" y="1775"/>
                  </a:lnTo>
                  <a:lnTo>
                    <a:pt x="620" y="1728"/>
                  </a:lnTo>
                  <a:cubicBezTo>
                    <a:pt x="584" y="1692"/>
                    <a:pt x="542" y="1674"/>
                    <a:pt x="504" y="1674"/>
                  </a:cubicBezTo>
                  <a:cubicBezTo>
                    <a:pt x="465" y="1674"/>
                    <a:pt x="429" y="1692"/>
                    <a:pt x="405" y="1728"/>
                  </a:cubicBezTo>
                  <a:cubicBezTo>
                    <a:pt x="334" y="1775"/>
                    <a:pt x="334" y="1870"/>
                    <a:pt x="405" y="1942"/>
                  </a:cubicBezTo>
                  <a:lnTo>
                    <a:pt x="453" y="1989"/>
                  </a:lnTo>
                  <a:lnTo>
                    <a:pt x="143" y="2323"/>
                  </a:lnTo>
                  <a:cubicBezTo>
                    <a:pt x="72" y="2371"/>
                    <a:pt x="72" y="2466"/>
                    <a:pt x="143" y="2537"/>
                  </a:cubicBezTo>
                  <a:cubicBezTo>
                    <a:pt x="167" y="2561"/>
                    <a:pt x="215" y="2585"/>
                    <a:pt x="262" y="2585"/>
                  </a:cubicBezTo>
                  <a:cubicBezTo>
                    <a:pt x="286" y="2585"/>
                    <a:pt x="334" y="2561"/>
                    <a:pt x="358" y="2537"/>
                  </a:cubicBezTo>
                  <a:lnTo>
                    <a:pt x="691" y="2228"/>
                  </a:lnTo>
                  <a:lnTo>
                    <a:pt x="1120" y="2656"/>
                  </a:lnTo>
                  <a:lnTo>
                    <a:pt x="691" y="3109"/>
                  </a:lnTo>
                  <a:lnTo>
                    <a:pt x="286" y="2704"/>
                  </a:lnTo>
                  <a:cubicBezTo>
                    <a:pt x="250" y="2668"/>
                    <a:pt x="209" y="2650"/>
                    <a:pt x="167" y="2650"/>
                  </a:cubicBezTo>
                  <a:cubicBezTo>
                    <a:pt x="125" y="2650"/>
                    <a:pt x="84" y="2668"/>
                    <a:pt x="48" y="2704"/>
                  </a:cubicBezTo>
                  <a:cubicBezTo>
                    <a:pt x="0" y="2775"/>
                    <a:pt x="0" y="2871"/>
                    <a:pt x="48" y="2918"/>
                  </a:cubicBezTo>
                  <a:lnTo>
                    <a:pt x="453" y="3323"/>
                  </a:lnTo>
                  <a:lnTo>
                    <a:pt x="96" y="3680"/>
                  </a:lnTo>
                  <a:cubicBezTo>
                    <a:pt x="48" y="3752"/>
                    <a:pt x="48" y="3847"/>
                    <a:pt x="96" y="3895"/>
                  </a:cubicBezTo>
                  <a:cubicBezTo>
                    <a:pt x="143" y="3942"/>
                    <a:pt x="167" y="3942"/>
                    <a:pt x="215" y="3942"/>
                  </a:cubicBezTo>
                  <a:cubicBezTo>
                    <a:pt x="262" y="3942"/>
                    <a:pt x="286" y="3942"/>
                    <a:pt x="334" y="3895"/>
                  </a:cubicBezTo>
                  <a:lnTo>
                    <a:pt x="691" y="3537"/>
                  </a:lnTo>
                  <a:lnTo>
                    <a:pt x="1120" y="3990"/>
                  </a:lnTo>
                  <a:lnTo>
                    <a:pt x="596" y="4514"/>
                  </a:lnTo>
                  <a:cubicBezTo>
                    <a:pt x="524" y="4585"/>
                    <a:pt x="524" y="4681"/>
                    <a:pt x="596" y="4752"/>
                  </a:cubicBezTo>
                  <a:cubicBezTo>
                    <a:pt x="620" y="4776"/>
                    <a:pt x="667" y="4800"/>
                    <a:pt x="691" y="4800"/>
                  </a:cubicBezTo>
                  <a:cubicBezTo>
                    <a:pt x="739" y="4800"/>
                    <a:pt x="786" y="4776"/>
                    <a:pt x="810" y="4752"/>
                  </a:cubicBezTo>
                  <a:lnTo>
                    <a:pt x="1334" y="4204"/>
                  </a:lnTo>
                  <a:lnTo>
                    <a:pt x="1787" y="4657"/>
                  </a:lnTo>
                  <a:lnTo>
                    <a:pt x="1429" y="5014"/>
                  </a:lnTo>
                  <a:cubicBezTo>
                    <a:pt x="1382" y="5062"/>
                    <a:pt x="1382" y="5181"/>
                    <a:pt x="1429" y="5228"/>
                  </a:cubicBezTo>
                  <a:cubicBezTo>
                    <a:pt x="1453" y="5252"/>
                    <a:pt x="1501" y="5276"/>
                    <a:pt x="1548" y="5276"/>
                  </a:cubicBezTo>
                  <a:cubicBezTo>
                    <a:pt x="1572" y="5276"/>
                    <a:pt x="1620" y="5252"/>
                    <a:pt x="1644" y="5228"/>
                  </a:cubicBezTo>
                  <a:lnTo>
                    <a:pt x="2001" y="4871"/>
                  </a:lnTo>
                  <a:lnTo>
                    <a:pt x="2406" y="5276"/>
                  </a:lnTo>
                  <a:cubicBezTo>
                    <a:pt x="2430" y="5300"/>
                    <a:pt x="2477" y="5324"/>
                    <a:pt x="2525" y="5324"/>
                  </a:cubicBezTo>
                  <a:cubicBezTo>
                    <a:pt x="2549" y="5324"/>
                    <a:pt x="2596" y="5300"/>
                    <a:pt x="2620" y="5276"/>
                  </a:cubicBezTo>
                  <a:cubicBezTo>
                    <a:pt x="2691" y="5204"/>
                    <a:pt x="2691" y="5109"/>
                    <a:pt x="2620" y="5062"/>
                  </a:cubicBezTo>
                  <a:lnTo>
                    <a:pt x="2239" y="4657"/>
                  </a:lnTo>
                  <a:lnTo>
                    <a:pt x="2668" y="4204"/>
                  </a:lnTo>
                  <a:lnTo>
                    <a:pt x="3120" y="4657"/>
                  </a:lnTo>
                  <a:lnTo>
                    <a:pt x="2811" y="4966"/>
                  </a:lnTo>
                  <a:cubicBezTo>
                    <a:pt x="2739" y="5038"/>
                    <a:pt x="2739" y="5133"/>
                    <a:pt x="2811" y="5181"/>
                  </a:cubicBezTo>
                  <a:cubicBezTo>
                    <a:pt x="2834" y="5228"/>
                    <a:pt x="2882" y="5228"/>
                    <a:pt x="2906" y="5228"/>
                  </a:cubicBezTo>
                  <a:cubicBezTo>
                    <a:pt x="2953" y="5228"/>
                    <a:pt x="3001" y="5228"/>
                    <a:pt x="3025" y="5181"/>
                  </a:cubicBezTo>
                  <a:lnTo>
                    <a:pt x="3334" y="4871"/>
                  </a:lnTo>
                  <a:lnTo>
                    <a:pt x="3406" y="4942"/>
                  </a:lnTo>
                  <a:cubicBezTo>
                    <a:pt x="3430" y="4966"/>
                    <a:pt x="3477" y="4990"/>
                    <a:pt x="3501" y="4990"/>
                  </a:cubicBezTo>
                  <a:cubicBezTo>
                    <a:pt x="3549" y="4990"/>
                    <a:pt x="3596" y="4966"/>
                    <a:pt x="3620" y="4942"/>
                  </a:cubicBezTo>
                  <a:cubicBezTo>
                    <a:pt x="3692" y="4871"/>
                    <a:pt x="3692" y="4776"/>
                    <a:pt x="3620" y="4728"/>
                  </a:cubicBezTo>
                  <a:lnTo>
                    <a:pt x="3549" y="4657"/>
                  </a:lnTo>
                  <a:lnTo>
                    <a:pt x="4001" y="4204"/>
                  </a:lnTo>
                  <a:lnTo>
                    <a:pt x="4144" y="4371"/>
                  </a:lnTo>
                  <a:cubicBezTo>
                    <a:pt x="4192" y="4395"/>
                    <a:pt x="4216" y="4419"/>
                    <a:pt x="4263" y="4419"/>
                  </a:cubicBezTo>
                  <a:cubicBezTo>
                    <a:pt x="4311" y="4419"/>
                    <a:pt x="4335" y="4395"/>
                    <a:pt x="4382" y="4371"/>
                  </a:cubicBezTo>
                  <a:cubicBezTo>
                    <a:pt x="4430" y="4299"/>
                    <a:pt x="4430" y="4204"/>
                    <a:pt x="4382" y="4157"/>
                  </a:cubicBezTo>
                  <a:lnTo>
                    <a:pt x="4216" y="3990"/>
                  </a:lnTo>
                  <a:lnTo>
                    <a:pt x="4668" y="3537"/>
                  </a:lnTo>
                  <a:lnTo>
                    <a:pt x="4716" y="3609"/>
                  </a:lnTo>
                  <a:cubicBezTo>
                    <a:pt x="4763" y="3633"/>
                    <a:pt x="4787" y="3657"/>
                    <a:pt x="4835" y="3657"/>
                  </a:cubicBezTo>
                  <a:cubicBezTo>
                    <a:pt x="4882" y="3657"/>
                    <a:pt x="4906" y="3633"/>
                    <a:pt x="4954" y="3609"/>
                  </a:cubicBezTo>
                  <a:cubicBezTo>
                    <a:pt x="5001" y="3537"/>
                    <a:pt x="5001" y="3442"/>
                    <a:pt x="4954" y="3395"/>
                  </a:cubicBezTo>
                  <a:lnTo>
                    <a:pt x="4882" y="3323"/>
                  </a:lnTo>
                  <a:lnTo>
                    <a:pt x="5192" y="3014"/>
                  </a:lnTo>
                  <a:cubicBezTo>
                    <a:pt x="5263" y="2942"/>
                    <a:pt x="5263" y="2847"/>
                    <a:pt x="5192" y="2799"/>
                  </a:cubicBezTo>
                  <a:cubicBezTo>
                    <a:pt x="5168" y="2763"/>
                    <a:pt x="5132" y="2746"/>
                    <a:pt x="5094" y="2746"/>
                  </a:cubicBezTo>
                  <a:cubicBezTo>
                    <a:pt x="5055" y="2746"/>
                    <a:pt x="5013" y="2763"/>
                    <a:pt x="4978" y="2799"/>
                  </a:cubicBezTo>
                  <a:lnTo>
                    <a:pt x="4668" y="3109"/>
                  </a:lnTo>
                  <a:lnTo>
                    <a:pt x="4216" y="2656"/>
                  </a:lnTo>
                  <a:lnTo>
                    <a:pt x="4668" y="2228"/>
                  </a:lnTo>
                  <a:lnTo>
                    <a:pt x="5073" y="2632"/>
                  </a:lnTo>
                  <a:cubicBezTo>
                    <a:pt x="5097" y="2656"/>
                    <a:pt x="5144" y="2656"/>
                    <a:pt x="5168" y="2656"/>
                  </a:cubicBezTo>
                  <a:cubicBezTo>
                    <a:pt x="5216" y="2656"/>
                    <a:pt x="5263" y="2656"/>
                    <a:pt x="5287" y="2632"/>
                  </a:cubicBezTo>
                  <a:cubicBezTo>
                    <a:pt x="5359" y="2561"/>
                    <a:pt x="5359" y="2466"/>
                    <a:pt x="5287" y="2394"/>
                  </a:cubicBezTo>
                  <a:lnTo>
                    <a:pt x="4882" y="1989"/>
                  </a:lnTo>
                  <a:lnTo>
                    <a:pt x="5240" y="1656"/>
                  </a:lnTo>
                  <a:cubicBezTo>
                    <a:pt x="5311" y="1585"/>
                    <a:pt x="5311" y="1489"/>
                    <a:pt x="5240" y="1418"/>
                  </a:cubicBezTo>
                  <a:cubicBezTo>
                    <a:pt x="5204" y="1394"/>
                    <a:pt x="5162" y="1382"/>
                    <a:pt x="5124" y="1382"/>
                  </a:cubicBezTo>
                  <a:cubicBezTo>
                    <a:pt x="5085" y="1382"/>
                    <a:pt x="5049" y="1394"/>
                    <a:pt x="5025" y="1418"/>
                  </a:cubicBezTo>
                  <a:lnTo>
                    <a:pt x="4668" y="1775"/>
                  </a:lnTo>
                  <a:lnTo>
                    <a:pt x="4216" y="1347"/>
                  </a:lnTo>
                  <a:lnTo>
                    <a:pt x="4763" y="799"/>
                  </a:lnTo>
                  <a:cubicBezTo>
                    <a:pt x="4811" y="751"/>
                    <a:pt x="4811" y="632"/>
                    <a:pt x="4763" y="584"/>
                  </a:cubicBezTo>
                  <a:cubicBezTo>
                    <a:pt x="4728" y="549"/>
                    <a:pt x="4686" y="531"/>
                    <a:pt x="4644" y="531"/>
                  </a:cubicBezTo>
                  <a:cubicBezTo>
                    <a:pt x="4603" y="531"/>
                    <a:pt x="4561" y="549"/>
                    <a:pt x="4525" y="584"/>
                  </a:cubicBezTo>
                  <a:lnTo>
                    <a:pt x="4001" y="1108"/>
                  </a:lnTo>
                  <a:lnTo>
                    <a:pt x="3549" y="680"/>
                  </a:lnTo>
                  <a:lnTo>
                    <a:pt x="3906" y="322"/>
                  </a:lnTo>
                  <a:cubicBezTo>
                    <a:pt x="3977" y="251"/>
                    <a:pt x="3977" y="156"/>
                    <a:pt x="3906" y="84"/>
                  </a:cubicBezTo>
                  <a:cubicBezTo>
                    <a:pt x="3882" y="61"/>
                    <a:pt x="3841" y="49"/>
                    <a:pt x="3799" y="49"/>
                  </a:cubicBezTo>
                  <a:cubicBezTo>
                    <a:pt x="3757" y="49"/>
                    <a:pt x="3716" y="61"/>
                    <a:pt x="3692" y="84"/>
                  </a:cubicBezTo>
                  <a:lnTo>
                    <a:pt x="3334" y="442"/>
                  </a:lnTo>
                  <a:lnTo>
                    <a:pt x="2930" y="37"/>
                  </a:lnTo>
                  <a:cubicBezTo>
                    <a:pt x="2906" y="13"/>
                    <a:pt x="2864" y="1"/>
                    <a:pt x="2822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2557;p44"/>
            <p:cNvSpPr/>
            <p:nvPr/>
          </p:nvSpPr>
          <p:spPr>
            <a:xfrm>
              <a:off x="970908" y="3080003"/>
              <a:ext cx="84676" cy="83871"/>
            </a:xfrm>
            <a:custGeom>
              <a:avLst/>
              <a:gdLst/>
              <a:ahLst/>
              <a:cxnLst/>
              <a:rect l="l" t="t" r="r" b="b"/>
              <a:pathLst>
                <a:path w="2525" h="2501" extrusionOk="0">
                  <a:moveTo>
                    <a:pt x="1048" y="334"/>
                  </a:moveTo>
                  <a:lnTo>
                    <a:pt x="1048" y="334"/>
                  </a:lnTo>
                  <a:cubicBezTo>
                    <a:pt x="1024" y="500"/>
                    <a:pt x="929" y="667"/>
                    <a:pt x="810" y="786"/>
                  </a:cubicBezTo>
                  <a:cubicBezTo>
                    <a:pt x="667" y="905"/>
                    <a:pt x="524" y="1000"/>
                    <a:pt x="357" y="1048"/>
                  </a:cubicBezTo>
                  <a:cubicBezTo>
                    <a:pt x="381" y="857"/>
                    <a:pt x="476" y="715"/>
                    <a:pt x="596" y="572"/>
                  </a:cubicBezTo>
                  <a:cubicBezTo>
                    <a:pt x="738" y="453"/>
                    <a:pt x="881" y="357"/>
                    <a:pt x="1048" y="334"/>
                  </a:cubicBezTo>
                  <a:close/>
                  <a:moveTo>
                    <a:pt x="2191" y="1453"/>
                  </a:moveTo>
                  <a:lnTo>
                    <a:pt x="2191" y="1453"/>
                  </a:lnTo>
                  <a:cubicBezTo>
                    <a:pt x="2143" y="1620"/>
                    <a:pt x="2048" y="1786"/>
                    <a:pt x="1929" y="1905"/>
                  </a:cubicBezTo>
                  <a:cubicBezTo>
                    <a:pt x="1810" y="2048"/>
                    <a:pt x="1643" y="2120"/>
                    <a:pt x="1477" y="2167"/>
                  </a:cubicBezTo>
                  <a:cubicBezTo>
                    <a:pt x="1500" y="2001"/>
                    <a:pt x="1596" y="1834"/>
                    <a:pt x="1715" y="1715"/>
                  </a:cubicBezTo>
                  <a:cubicBezTo>
                    <a:pt x="1858" y="1572"/>
                    <a:pt x="2001" y="1500"/>
                    <a:pt x="2191" y="1453"/>
                  </a:cubicBezTo>
                  <a:close/>
                  <a:moveTo>
                    <a:pt x="1381" y="310"/>
                  </a:moveTo>
                  <a:cubicBezTo>
                    <a:pt x="1596" y="334"/>
                    <a:pt x="1786" y="429"/>
                    <a:pt x="1929" y="596"/>
                  </a:cubicBezTo>
                  <a:cubicBezTo>
                    <a:pt x="2072" y="738"/>
                    <a:pt x="2167" y="929"/>
                    <a:pt x="2191" y="1143"/>
                  </a:cubicBezTo>
                  <a:cubicBezTo>
                    <a:pt x="1929" y="1167"/>
                    <a:pt x="1691" y="1286"/>
                    <a:pt x="1500" y="1477"/>
                  </a:cubicBezTo>
                  <a:cubicBezTo>
                    <a:pt x="1310" y="1667"/>
                    <a:pt x="1191" y="1929"/>
                    <a:pt x="1143" y="2191"/>
                  </a:cubicBezTo>
                  <a:cubicBezTo>
                    <a:pt x="953" y="2167"/>
                    <a:pt x="762" y="2072"/>
                    <a:pt x="596" y="1905"/>
                  </a:cubicBezTo>
                  <a:cubicBezTo>
                    <a:pt x="453" y="1762"/>
                    <a:pt x="357" y="1572"/>
                    <a:pt x="334" y="1358"/>
                  </a:cubicBezTo>
                  <a:cubicBezTo>
                    <a:pt x="596" y="1310"/>
                    <a:pt x="834" y="1191"/>
                    <a:pt x="1024" y="1000"/>
                  </a:cubicBezTo>
                  <a:cubicBezTo>
                    <a:pt x="1215" y="810"/>
                    <a:pt x="1334" y="572"/>
                    <a:pt x="1381" y="310"/>
                  </a:cubicBezTo>
                  <a:close/>
                  <a:moveTo>
                    <a:pt x="1262" y="0"/>
                  </a:moveTo>
                  <a:cubicBezTo>
                    <a:pt x="929" y="0"/>
                    <a:pt x="619" y="119"/>
                    <a:pt x="381" y="357"/>
                  </a:cubicBezTo>
                  <a:cubicBezTo>
                    <a:pt x="143" y="596"/>
                    <a:pt x="0" y="905"/>
                    <a:pt x="0" y="1239"/>
                  </a:cubicBezTo>
                  <a:cubicBezTo>
                    <a:pt x="0" y="1572"/>
                    <a:pt x="143" y="1905"/>
                    <a:pt x="381" y="2143"/>
                  </a:cubicBezTo>
                  <a:cubicBezTo>
                    <a:pt x="619" y="2382"/>
                    <a:pt x="929" y="2501"/>
                    <a:pt x="1262" y="2501"/>
                  </a:cubicBezTo>
                  <a:cubicBezTo>
                    <a:pt x="1596" y="2501"/>
                    <a:pt x="1905" y="2382"/>
                    <a:pt x="2143" y="2143"/>
                  </a:cubicBezTo>
                  <a:cubicBezTo>
                    <a:pt x="2382" y="1905"/>
                    <a:pt x="2524" y="1596"/>
                    <a:pt x="2524" y="1239"/>
                  </a:cubicBezTo>
                  <a:cubicBezTo>
                    <a:pt x="2524" y="905"/>
                    <a:pt x="2382" y="596"/>
                    <a:pt x="2143" y="357"/>
                  </a:cubicBezTo>
                  <a:cubicBezTo>
                    <a:pt x="1905" y="119"/>
                    <a:pt x="1596" y="0"/>
                    <a:pt x="1262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6" name="Picture 25" descr="A collection of video game controller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8" t="11841" r="1165" b="62052"/>
          <a:stretch>
            <a:fillRect/>
          </a:stretch>
        </p:blipFill>
        <p:spPr>
          <a:xfrm>
            <a:off x="7760857" y="2212066"/>
            <a:ext cx="1490838" cy="1123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  <p:bldP spid="11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77;p22"/>
          <p:cNvSpPr txBox="1"/>
          <p:nvPr/>
        </p:nvSpPr>
        <p:spPr>
          <a:xfrm>
            <a:off x="903214" y="1753563"/>
            <a:ext cx="10233594" cy="3902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/>
          <p:cNvSpPr/>
          <p:nvPr/>
        </p:nvSpPr>
        <p:spPr>
          <a:xfrm>
            <a:off x="903214" y="10041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085" y="913636"/>
            <a:ext cx="94709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Ask your partners these questions to find out how sporty they are.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000" y="8859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80188" y="1696132"/>
            <a:ext cx="5007481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1. </a:t>
            </a:r>
            <a:r>
              <a:rPr lang="en-US" sz="2400" i="1" dirty="0"/>
              <a:t>Can you swim?</a:t>
            </a:r>
            <a:endParaRPr lang="en-US" sz="2400" i="1" dirty="0"/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  <a:endParaRPr lang="en-US" sz="2400" dirty="0"/>
          </a:p>
          <a:p>
            <a:pPr marL="339725" indent="-339725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2. </a:t>
            </a:r>
            <a:r>
              <a:rPr lang="en-US" sz="2400" i="1" dirty="0"/>
              <a:t>Do you play outdoors every day?</a:t>
            </a:r>
            <a:endParaRPr lang="en-US" sz="2400" i="1" dirty="0"/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  <a:endParaRPr lang="en-US" sz="2400" dirty="0"/>
          </a:p>
          <a:p>
            <a:pPr marL="339725" indent="-339725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3. </a:t>
            </a:r>
            <a:r>
              <a:rPr lang="en-US" sz="2400" i="1" dirty="0"/>
              <a:t>Do you usually do morning exercise?</a:t>
            </a:r>
            <a:endParaRPr lang="en-US" sz="2400" i="1" dirty="0"/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6023688" y="1689277"/>
            <a:ext cx="51435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5130" indent="-405130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4. </a:t>
            </a:r>
            <a:r>
              <a:rPr lang="en-US" sz="2400" i="1" dirty="0"/>
              <a:t>What do you usually do at break time at school?</a:t>
            </a:r>
            <a:endParaRPr lang="en-US" sz="2400" i="1" dirty="0"/>
          </a:p>
          <a:p>
            <a:pPr marL="405130" indent="-405130">
              <a:lnSpc>
                <a:spcPct val="150000"/>
              </a:lnSpc>
            </a:pPr>
            <a:r>
              <a:rPr lang="en-US" sz="2400" dirty="0"/>
              <a:t>	A. Play in the schoolyard.</a:t>
            </a:r>
            <a:endParaRPr lang="en-US" sz="2400" dirty="0"/>
          </a:p>
          <a:p>
            <a:pPr marL="405130" indent="-405130">
              <a:lnSpc>
                <a:spcPct val="150000"/>
              </a:lnSpc>
            </a:pPr>
            <a:r>
              <a:rPr lang="en-US" sz="2400" dirty="0"/>
              <a:t>	B. Sit in the classroom.</a:t>
            </a:r>
            <a:endParaRPr lang="en-US" sz="2400" dirty="0"/>
          </a:p>
          <a:p>
            <a:pPr marL="405130" indent="-405130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5. </a:t>
            </a:r>
            <a:r>
              <a:rPr lang="en-US" sz="2400" i="1" dirty="0"/>
              <a:t>What do you think of sports and games?</a:t>
            </a:r>
            <a:endParaRPr lang="en-US" sz="2400" i="1" dirty="0"/>
          </a:p>
          <a:p>
            <a:pPr marL="405130" indent="-405130">
              <a:lnSpc>
                <a:spcPct val="150000"/>
              </a:lnSpc>
            </a:pPr>
            <a:r>
              <a:rPr lang="en-US" sz="2400" dirty="0"/>
              <a:t>	A. Very good	B. Not useful</a:t>
            </a:r>
            <a:endParaRPr lang="en-US" sz="2400" dirty="0"/>
          </a:p>
        </p:txBody>
      </p:sp>
      <p:sp>
        <p:nvSpPr>
          <p:cNvPr id="77" name="Google Shape;1177;p22"/>
          <p:cNvSpPr txBox="1"/>
          <p:nvPr/>
        </p:nvSpPr>
        <p:spPr>
          <a:xfrm rot="21558778">
            <a:off x="7023914" y="4920963"/>
            <a:ext cx="4988331" cy="162695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Nunito"/>
                <a:cs typeface="Times New Roman" panose="02020603050405020304" charset="0"/>
                <a:sym typeface="Nunito"/>
              </a:rPr>
              <a:t>If your answers to the questions are mostly “A”, you are sporty.</a:t>
            </a:r>
            <a:endParaRPr lang="en-GB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Nunito"/>
              <a:cs typeface="Times New Roman" panose="02020603050405020304" charset="0"/>
              <a:sym typeface="Nuni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Nunito"/>
                <a:cs typeface="Times New Roman" panose="02020603050405020304" charset="0"/>
                <a:sym typeface="Nunito"/>
              </a:rPr>
              <a:t>If they are mostly “B”, do more sport and try to be more active.</a:t>
            </a:r>
            <a:endParaRPr lang="en-GB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Nunito"/>
              <a:cs typeface="Times New Roman" panose="02020603050405020304" charset="0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/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085" y="1177359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854" y="1904889"/>
            <a:ext cx="7933919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we learnt in this lesson?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an overview about the topic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Sports and games</a:t>
            </a:r>
            <a:endParaRPr lang="en-US" sz="36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vocabulary and talk about sports and games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04" y="1690272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/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7427" y="1186430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470" y="1820391"/>
            <a:ext cx="10123001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Do exercises in the workbook.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Name some sports and games that you know.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Start preparing for the Project of the unit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4215243"/>
            <a:ext cx="2097354" cy="20973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370" y="132715"/>
            <a:ext cx="14516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00853" y="2608337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At the gym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3" name="Picture 12" descr="A group of people in a gym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11" y="3339731"/>
            <a:ext cx="9399181" cy="34191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4392693" y="2422753"/>
            <a:ext cx="3339305" cy="201249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SPORTS </a:t>
            </a:r>
            <a:br>
              <a:rPr lang="en-US" sz="4400" dirty="0">
                <a:solidFill>
                  <a:schemeClr val="dk1"/>
                </a:solidFill>
              </a:rPr>
            </a:br>
            <a:r>
              <a:rPr lang="en-US" sz="4400" dirty="0">
                <a:solidFill>
                  <a:schemeClr val="dk1"/>
                </a:solidFill>
              </a:rPr>
              <a:t>AND GAMES</a:t>
            </a:r>
            <a:endParaRPr sz="5735" dirty="0">
              <a:solidFill>
                <a:schemeClr val="dk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question mark and exclamation mar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797">
            <a:off x="10250605" y="412772"/>
            <a:ext cx="2046324" cy="20463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6238" y="1471476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chess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6237" y="3018048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cycling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6237" y="4465006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tennis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5548" y="495876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badminton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56839" y="495876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swimming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4298" y="3793589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hiking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34297" y="262841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running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32077" y="1466710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football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43167" y="1440322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basketball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gym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8202" y="4871436"/>
            <a:ext cx="4875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r>
              <a:rPr lang="en-US" sz="4800" dirty="0"/>
              <a:t> </a:t>
            </a:r>
            <a:endParaRPr lang="en-US" sz="4800" dirty="0"/>
          </a:p>
          <a:p>
            <a:pPr lvl="0" algn="ctr"/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dục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thao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21868" y="3556000"/>
            <a:ext cx="2028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dʒɪm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y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5816" y="3556000"/>
            <a:ext cx="904420" cy="904420"/>
          </a:xfrm>
          <a:prstGeom prst="rect">
            <a:avLst/>
          </a:prstGeom>
        </p:spPr>
      </p:pic>
      <p:pic>
        <p:nvPicPr>
          <p:cNvPr id="6" name="Picture 5" descr="A person and person in a gym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3739"/>
          <a:stretch>
            <a:fillRect/>
          </a:stretch>
        </p:blipFill>
        <p:spPr>
          <a:xfrm>
            <a:off x="5666039" y="2010119"/>
            <a:ext cx="5827759" cy="3501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equipment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thiết</a:t>
            </a:r>
            <a:r>
              <a:rPr lang="en-US" sz="4800" dirty="0"/>
              <a:t> </a:t>
            </a:r>
            <a:r>
              <a:rPr lang="en-US" sz="4800" dirty="0" err="1"/>
              <a:t>bị</a:t>
            </a:r>
            <a:r>
              <a:rPr lang="en-US" sz="4800" dirty="0"/>
              <a:t>,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cụ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9363" y="3130480"/>
            <a:ext cx="37264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ɪˈkwɪpmənt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quipme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8294" y="3135907"/>
            <a:ext cx="935624" cy="935624"/>
          </a:xfrm>
          <a:prstGeom prst="rect">
            <a:avLst/>
          </a:prstGeom>
        </p:spPr>
      </p:pic>
      <p:pic>
        <p:nvPicPr>
          <p:cNvPr id="6" name="Picture 5" descr="A collection of sports object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16" y="1444669"/>
            <a:ext cx="6116288" cy="4318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karate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võ</a:t>
            </a:r>
            <a:r>
              <a:rPr lang="en-US" sz="4800" dirty="0"/>
              <a:t> ka-ra-</a:t>
            </a:r>
            <a:r>
              <a:rPr lang="en-US" sz="4800" dirty="0" err="1"/>
              <a:t>tê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11988" y="3130480"/>
            <a:ext cx="2581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kəˈrɑːti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ra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4477" y="3133781"/>
            <a:ext cx="939876" cy="939876"/>
          </a:xfrm>
          <a:prstGeom prst="rect">
            <a:avLst/>
          </a:prstGeom>
        </p:spPr>
      </p:pic>
      <p:pic>
        <p:nvPicPr>
          <p:cNvPr id="8" name="Picture 7" descr="A child in a black uniform kick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81" y="1592249"/>
            <a:ext cx="3921627" cy="390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63710" y="2031152"/>
          <a:ext cx="10319798" cy="3172191"/>
        </p:xfrm>
        <a:graphic>
          <a:graphicData uri="http://schemas.openxmlformats.org/drawingml/2006/table">
            <a:tbl>
              <a:tblPr firstRow="1" bandRow="1"/>
              <a:tblGrid>
                <a:gridCol w="2940802"/>
                <a:gridCol w="2530549"/>
                <a:gridCol w="4848447"/>
              </a:tblGrid>
              <a:tr h="8154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gym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dʒɪm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equipment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ɪˈkwɪpmənt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thiết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bị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3. karate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kəˈrɑːti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defRPr sz="1865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võ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 ka-ra-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tê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19" name="gy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9767" y="2852329"/>
            <a:ext cx="663944" cy="663944"/>
          </a:xfrm>
          <a:prstGeom prst="rect">
            <a:avLst/>
          </a:prstGeom>
        </p:spPr>
      </p:pic>
      <p:pic>
        <p:nvPicPr>
          <p:cNvPr id="20" name="equip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9767" y="3617248"/>
            <a:ext cx="663944" cy="663944"/>
          </a:xfrm>
          <a:prstGeom prst="rect">
            <a:avLst/>
          </a:prstGeom>
        </p:spPr>
      </p:pic>
      <p:pic>
        <p:nvPicPr>
          <p:cNvPr id="21" name="karat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9767" y="4382167"/>
            <a:ext cx="663943" cy="66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0" y="1010597"/>
            <a:ext cx="5218619" cy="49523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350;p27"/>
          <p:cNvSpPr txBox="1"/>
          <p:nvPr/>
        </p:nvSpPr>
        <p:spPr>
          <a:xfrm>
            <a:off x="5092993" y="1192263"/>
            <a:ext cx="4733940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1. Where are the two kids?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350;p27"/>
          <p:cNvSpPr txBox="1"/>
          <p:nvPr/>
        </p:nvSpPr>
        <p:spPr>
          <a:xfrm>
            <a:off x="5103626" y="3169529"/>
            <a:ext cx="5682907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2. What sports are they going to play?</a:t>
            </a:r>
            <a:endParaRPr sz="25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7424" y="2265698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in the gym.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67424" y="4343503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going to run.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5"/>
          <p:cNvSpPr/>
          <p:nvPr/>
        </p:nvSpPr>
        <p:spPr>
          <a:xfrm>
            <a:off x="1035265" y="117650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7871" y="1139414"/>
            <a:ext cx="27039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read.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8051" y="10583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1104" y="1638398"/>
            <a:ext cx="11255966" cy="494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Wow! This gym is big!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Yeah. The equipment is great. What sports do you do, Duong?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Well, I do karate, and I play table tennis. Yesterday I played with Duy, and I won!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Congratulations! You look fit! I’m not good at sports.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have an idea – you can go to the karate club with me.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No, I can’t do karate.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But you can learn! You’ll love it.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Well ... OK.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Great! I’ll meet you there at 10 a.m. on Sunday.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Where’s the club?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It’s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Superfit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Club, in Pham Hung Road. You can cycle there.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OK. See you then.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2_0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41800" y="1110863"/>
            <a:ext cx="551771" cy="55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2923</Words>
  <Application>WPS Presentation</Application>
  <PresentationFormat>Widescreen</PresentationFormat>
  <Paragraphs>242</Paragraphs>
  <Slides>17</Slides>
  <Notes>15</Notes>
  <HiddenSlides>0</HiddenSlides>
  <MMClips>7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SimSun</vt:lpstr>
      <vt:lpstr>Wingdings</vt:lpstr>
      <vt:lpstr>Nunito</vt:lpstr>
      <vt:lpstr>Segoe Print</vt:lpstr>
      <vt:lpstr>Roboto</vt:lpstr>
      <vt:lpstr>Times New Roman</vt:lpstr>
      <vt:lpstr>Arial</vt:lpstr>
      <vt:lpstr>Roboto Condensed Light</vt:lpstr>
      <vt:lpstr>Bebas Neue</vt:lpstr>
      <vt:lpstr>Open Sans</vt:lpstr>
      <vt:lpstr>Myriad Pro</vt:lpstr>
      <vt:lpstr>Adobe Gothic Std B</vt:lpstr>
      <vt:lpstr>Yu Gothic UI Semibold</vt:lpstr>
      <vt:lpstr>Calibri</vt:lpstr>
      <vt:lpstr>Calibri</vt:lpstr>
      <vt:lpstr>Microsoft YaHei</vt:lpstr>
      <vt:lpstr>Arial Unicode MS</vt:lpstr>
      <vt:lpstr>Calibri Light</vt:lpstr>
      <vt:lpstr>Office Theme</vt:lpstr>
      <vt:lpstr>P.E. Subject for Middle School - 6th Grade: Sports &amp; Games Infographics by Slidesgo</vt:lpstr>
      <vt:lpstr>PowerPoint 演示文稿</vt:lpstr>
      <vt:lpstr>PowerPoint 演示文稿</vt:lpstr>
      <vt:lpstr>SPORTS  AND GAMES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is the difference between A SPORT AND A GAME ?</vt:lpstr>
      <vt:lpstr>What is the difference between a sport and a game?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Hằng Trần</cp:lastModifiedBy>
  <cp:revision>48</cp:revision>
  <dcterms:created xsi:type="dcterms:W3CDTF">2023-08-29T15:47:00Z</dcterms:created>
  <dcterms:modified xsi:type="dcterms:W3CDTF">2025-07-02T07:10:57Z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8E9E75FD36E14EBE823AD6DCE530BF51_12</vt:lpwstr>
  </property>
  <property fmtid="{D5CDD505-2E9C-101B-9397-08002B2CF9AE}" pid="3" name="KSOProductBuildVer">
    <vt:lpwstr>1033-12.2.0.21546</vt:lpwstr>
  </property>
</Properties>
</file>