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Lst>
  <p:notesMasterIdLst>
    <p:notesMasterId r:id="rId39"/>
  </p:notesMasterIdLst>
  <p:sldIdLst>
    <p:sldId id="266" r:id="rId3"/>
    <p:sldId id="257" r:id="rId4"/>
    <p:sldId id="256" r:id="rId5"/>
    <p:sldId id="258" r:id="rId6"/>
    <p:sldId id="262" r:id="rId7"/>
    <p:sldId id="260" r:id="rId8"/>
    <p:sldId id="285" r:id="rId9"/>
    <p:sldId id="286" r:id="rId10"/>
    <p:sldId id="287" r:id="rId11"/>
    <p:sldId id="288" r:id="rId12"/>
    <p:sldId id="289" r:id="rId13"/>
    <p:sldId id="291" r:id="rId14"/>
    <p:sldId id="290" r:id="rId15"/>
    <p:sldId id="292" r:id="rId16"/>
    <p:sldId id="293" r:id="rId17"/>
    <p:sldId id="294" r:id="rId18"/>
    <p:sldId id="295" r:id="rId19"/>
    <p:sldId id="296" r:id="rId20"/>
    <p:sldId id="297" r:id="rId21"/>
    <p:sldId id="298" r:id="rId22"/>
    <p:sldId id="299" r:id="rId23"/>
    <p:sldId id="273" r:id="rId24"/>
    <p:sldId id="311" r:id="rId25"/>
    <p:sldId id="312" r:id="rId26"/>
    <p:sldId id="313" r:id="rId27"/>
    <p:sldId id="314" r:id="rId28"/>
    <p:sldId id="315" r:id="rId29"/>
    <p:sldId id="316" r:id="rId30"/>
    <p:sldId id="261" r:id="rId31"/>
    <p:sldId id="259" r:id="rId32"/>
    <p:sldId id="307" r:id="rId33"/>
    <p:sldId id="308" r:id="rId34"/>
    <p:sldId id="310" r:id="rId35"/>
    <p:sldId id="263" r:id="rId36"/>
    <p:sldId id="264" r:id="rId37"/>
    <p:sldId id="270" r:id="rId38"/>
  </p:sldIdLst>
  <p:sldSz cx="9144000" cy="5143500" type="screen16x9"/>
  <p:notesSz cx="6858000" cy="9144000"/>
  <p:embeddedFontLst>
    <p:embeddedFont>
      <p:font typeface="Bebas Neue" panose="020B0604020202020204" charset="0"/>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Raleway" pitchFamily="2" charset="0"/>
      <p:regular r:id="rId47"/>
      <p:bold r:id="rId48"/>
      <p:italic r:id="rId49"/>
      <p:boldItalic r:id="rId50"/>
    </p:embeddedFont>
    <p:embeddedFont>
      <p:font typeface="Tahoma" panose="020B0604030504040204" pitchFamily="34" charset="0"/>
      <p:regular r:id="rId51"/>
      <p:bold r:id="rId52"/>
    </p:embeddedFont>
    <p:embeddedFont>
      <p:font typeface="Zilla Slab"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2DDEBF-EAA0-4521-94FC-FE1D87656791}">
  <a:tblStyle styleId="{4F2DDEBF-EAA0-4521-94FC-FE1D876567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101edc7a566_0_2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101edc7a566_0_2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004fa2aa0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004fa2aa0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363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004fa2aa0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004fa2aa0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3311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101edc7a566_0_2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101edc7a566_0_2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84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004fa2aa0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004fa2aa0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01cb3e90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01cb3e90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01edc7a566_0_2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101edc7a566_0_2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01edc7a56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01edc7a56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01edc7a566_0_2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101edc7a566_0_2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013347fcd5_0_38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013347fcd5_0_38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13347fc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013347fc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013347fcd5_0_39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013347fcd5_0_39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0372336fe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0372336fe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004fa2aa0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004fa2aa0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004fa2aa0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004fa2aa0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550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004fa2aa0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004fa2aa0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73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0372336fe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0372336fe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328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4931" y="109373"/>
            <a:ext cx="9248931" cy="4286277"/>
            <a:chOff x="-248325" y="423675"/>
            <a:chExt cx="5029200" cy="4185000"/>
          </a:xfrm>
        </p:grpSpPr>
        <p:sp>
          <p:nvSpPr>
            <p:cNvPr id="10" name="Google Shape;10;p2"/>
            <p:cNvSpPr/>
            <p:nvPr/>
          </p:nvSpPr>
          <p:spPr>
            <a:xfrm>
              <a:off x="-165846" y="587250"/>
              <a:ext cx="4776900" cy="3847500"/>
            </a:xfrm>
            <a:prstGeom prst="snip1Rect">
              <a:avLst>
                <a:gd name="adj" fmla="val 2233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48325" y="423675"/>
              <a:ext cx="5029200" cy="4185000"/>
            </a:xfrm>
            <a:prstGeom prst="snip1Rect">
              <a:avLst>
                <a:gd name="adj" fmla="val 2233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601500" y="747850"/>
            <a:ext cx="4554900" cy="2685000"/>
          </a:xfrm>
          <a:prstGeom prst="rect">
            <a:avLst/>
          </a:prstGeom>
        </p:spPr>
        <p:txBody>
          <a:bodyPr spcFirstLastPara="1" wrap="square" lIns="91425" tIns="91425" rIns="91425" bIns="91425" anchor="t" anchorCtr="0">
            <a:noAutofit/>
          </a:bodyPr>
          <a:lstStyle>
            <a:lvl1pPr lvl="0" algn="l">
              <a:spcBef>
                <a:spcPts val="0"/>
              </a:spcBef>
              <a:spcAft>
                <a:spcPts val="0"/>
              </a:spcAft>
              <a:buClr>
                <a:srgbClr val="191919"/>
              </a:buClr>
              <a:buSzPts val="5200"/>
              <a:buNone/>
              <a:defRPr sz="4300" b="1">
                <a:solidFill>
                  <a:schemeClr val="lt1"/>
                </a:solidFill>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3" name="Google Shape;13;p2"/>
          <p:cNvSpPr txBox="1">
            <a:spLocks noGrp="1"/>
          </p:cNvSpPr>
          <p:nvPr>
            <p:ph type="subTitle" idx="1"/>
          </p:nvPr>
        </p:nvSpPr>
        <p:spPr>
          <a:xfrm>
            <a:off x="718205" y="3667300"/>
            <a:ext cx="3295500" cy="4095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400"/>
              <a:buNone/>
              <a:defRPr sz="1600">
                <a:latin typeface="Arial" panose="020B0604020202020204" pitchFamily="34" charset="0"/>
                <a:cs typeface="Arial" panose="020B0604020202020204" pitchFamily="34" charset="0"/>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dirty="0"/>
          </a:p>
        </p:txBody>
      </p:sp>
      <p:sp>
        <p:nvSpPr>
          <p:cNvPr id="14" name="Google Shape;14;p2"/>
          <p:cNvSpPr/>
          <p:nvPr/>
        </p:nvSpPr>
        <p:spPr>
          <a:xfrm rot="10800000">
            <a:off x="8041158" y="-68729"/>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288939" y="-2394"/>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flipH="1">
            <a:off x="943350" y="3007800"/>
            <a:ext cx="38364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13" name="Google Shape;113;p14"/>
          <p:cNvSpPr txBox="1">
            <a:spLocks noGrp="1"/>
          </p:cNvSpPr>
          <p:nvPr>
            <p:ph type="subTitle" idx="1"/>
          </p:nvPr>
        </p:nvSpPr>
        <p:spPr>
          <a:xfrm>
            <a:off x="891750" y="121457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dirty="0"/>
          </a:p>
        </p:txBody>
      </p:sp>
      <p:sp>
        <p:nvSpPr>
          <p:cNvPr id="114" name="Google Shape;114;p14"/>
          <p:cNvSpPr/>
          <p:nvPr/>
        </p:nvSpPr>
        <p:spPr>
          <a:xfrm>
            <a:off x="41106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31817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a:off x="4116000" y="-9214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a:off x="3187100" y="-9214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rot="-8092261">
            <a:off x="-751963" y="1462621"/>
            <a:ext cx="1225066" cy="1220824"/>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rot="-8093678">
            <a:off x="-573287" y="1613450"/>
            <a:ext cx="922776" cy="919171"/>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120"/>
        <p:cNvGrpSpPr/>
        <p:nvPr/>
      </p:nvGrpSpPr>
      <p:grpSpPr>
        <a:xfrm>
          <a:off x="0" y="0"/>
          <a:ext cx="0" cy="0"/>
          <a:chOff x="0" y="0"/>
          <a:chExt cx="0" cy="0"/>
        </a:xfrm>
      </p:grpSpPr>
      <p:sp>
        <p:nvSpPr>
          <p:cNvPr id="121" name="Google Shape;121;p15"/>
          <p:cNvSpPr/>
          <p:nvPr/>
        </p:nvSpPr>
        <p:spPr>
          <a:xfrm>
            <a:off x="-1181100" y="-772500"/>
            <a:ext cx="11582400" cy="66972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txBox="1">
            <a:spLocks noGrp="1"/>
          </p:cNvSpPr>
          <p:nvPr>
            <p:ph type="title"/>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cSld>
  <p:clrMapOvr>
    <a:masterClrMapping/>
  </p:clrMapOvr>
  <p:transition spd="med">
    <p:random/>
  </p:transition>
  <p:extLst mod="1">
    <p:ext uri="{DCECCB84-F9BA-43D5-87BE-67443E8EF086}">
      <p15:sldGuideLst xmlns:p15="http://schemas.microsoft.com/office/powerpoint/2012/main">
        <p15:guide id="1" orient="horz" pos="538">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CUSTOM_3">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2409900" y="1719081"/>
            <a:ext cx="4324200" cy="101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28" name="Google Shape;128;p17"/>
          <p:cNvSpPr txBox="1">
            <a:spLocks noGrp="1"/>
          </p:cNvSpPr>
          <p:nvPr>
            <p:ph type="subTitle" idx="1"/>
          </p:nvPr>
        </p:nvSpPr>
        <p:spPr>
          <a:xfrm>
            <a:off x="2835900" y="2853863"/>
            <a:ext cx="3472800" cy="83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718563" y="2692413"/>
            <a:ext cx="2084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53" name="Google Shape;153;p21"/>
          <p:cNvSpPr txBox="1">
            <a:spLocks noGrp="1"/>
          </p:cNvSpPr>
          <p:nvPr>
            <p:ph type="subTitle" idx="1"/>
          </p:nvPr>
        </p:nvSpPr>
        <p:spPr>
          <a:xfrm>
            <a:off x="720000" y="3278949"/>
            <a:ext cx="2336400" cy="77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4" name="Google Shape;154;p21"/>
          <p:cNvSpPr txBox="1">
            <a:spLocks noGrp="1"/>
          </p:cNvSpPr>
          <p:nvPr>
            <p:ph type="title" idx="2"/>
          </p:nvPr>
        </p:nvSpPr>
        <p:spPr>
          <a:xfrm>
            <a:off x="3403800" y="2692413"/>
            <a:ext cx="2084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55" name="Google Shape;155;p21"/>
          <p:cNvSpPr txBox="1">
            <a:spLocks noGrp="1"/>
          </p:cNvSpPr>
          <p:nvPr>
            <p:ph type="subTitle" idx="3"/>
          </p:nvPr>
        </p:nvSpPr>
        <p:spPr>
          <a:xfrm>
            <a:off x="3403800" y="3278949"/>
            <a:ext cx="2336400" cy="77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6" name="Google Shape;156;p21"/>
          <p:cNvSpPr txBox="1">
            <a:spLocks noGrp="1"/>
          </p:cNvSpPr>
          <p:nvPr>
            <p:ph type="title" idx="4"/>
          </p:nvPr>
        </p:nvSpPr>
        <p:spPr>
          <a:xfrm>
            <a:off x="6087600" y="2692413"/>
            <a:ext cx="2084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57" name="Google Shape;157;p21"/>
          <p:cNvSpPr txBox="1">
            <a:spLocks noGrp="1"/>
          </p:cNvSpPr>
          <p:nvPr>
            <p:ph type="subTitle" idx="5"/>
          </p:nvPr>
        </p:nvSpPr>
        <p:spPr>
          <a:xfrm>
            <a:off x="6087600" y="3278949"/>
            <a:ext cx="2336400" cy="77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1"/>
          <p:cNvSpPr txBox="1">
            <a:spLocks noGrp="1"/>
          </p:cNvSpPr>
          <p:nvPr>
            <p:ph type="title" idx="6"/>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59" name="Google Shape;159;p21"/>
          <p:cNvSpPr/>
          <p:nvPr/>
        </p:nvSpPr>
        <p:spPr>
          <a:xfrm>
            <a:off x="41106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p:cNvSpPr/>
          <p:nvPr/>
        </p:nvSpPr>
        <p:spPr>
          <a:xfrm>
            <a:off x="31817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1"/>
          <p:cNvSpPr/>
          <p:nvPr/>
        </p:nvSpPr>
        <p:spPr>
          <a:xfrm>
            <a:off x="872613" y="-9409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p:cNvSpPr/>
          <p:nvPr/>
        </p:nvSpPr>
        <p:spPr>
          <a:xfrm>
            <a:off x="6157700" y="-9409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21"/>
          <p:cNvGrpSpPr/>
          <p:nvPr/>
        </p:nvGrpSpPr>
        <p:grpSpPr>
          <a:xfrm rot="-5400000">
            <a:off x="8316436" y="-673634"/>
            <a:ext cx="1672181" cy="1447276"/>
            <a:chOff x="7543669" y="4821749"/>
            <a:chExt cx="1672181" cy="1447276"/>
          </a:xfrm>
        </p:grpSpPr>
        <p:sp>
          <p:nvSpPr>
            <p:cNvPr id="164" name="Google Shape;164;p21"/>
            <p:cNvSpPr/>
            <p:nvPr/>
          </p:nvSpPr>
          <p:spPr>
            <a:xfrm>
              <a:off x="7543669" y="4821749"/>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1"/>
            <p:cNvSpPr/>
            <p:nvPr/>
          </p:nvSpPr>
          <p:spPr>
            <a:xfrm>
              <a:off x="7626750" y="4923525"/>
              <a:ext cx="1589100" cy="1345500"/>
            </a:xfrm>
            <a:prstGeom prst="snip2DiagRect">
              <a:avLst>
                <a:gd name="adj1" fmla="val 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21"/>
          <p:cNvGrpSpPr/>
          <p:nvPr/>
        </p:nvGrpSpPr>
        <p:grpSpPr>
          <a:xfrm rot="5400000" flipH="1">
            <a:off x="-851400" y="4226274"/>
            <a:ext cx="1685703" cy="1447276"/>
            <a:chOff x="7626750" y="4821749"/>
            <a:chExt cx="1685703" cy="1447276"/>
          </a:xfrm>
        </p:grpSpPr>
        <p:sp>
          <p:nvSpPr>
            <p:cNvPr id="167" name="Google Shape;167;p21"/>
            <p:cNvSpPr/>
            <p:nvPr/>
          </p:nvSpPr>
          <p:spPr>
            <a:xfrm>
              <a:off x="7676853" y="4821749"/>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7626750" y="4923525"/>
              <a:ext cx="1589100" cy="1345500"/>
            </a:xfrm>
            <a:prstGeom prst="snip2DiagRect">
              <a:avLst>
                <a:gd name="adj1" fmla="val 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userDrawn="1">
  <p:cSld name="BLANK_1_1_1_1_1_1_3">
    <p:spTree>
      <p:nvGrpSpPr>
        <p:cNvPr id="1" name="Shape 210"/>
        <p:cNvGrpSpPr/>
        <p:nvPr/>
      </p:nvGrpSpPr>
      <p:grpSpPr>
        <a:xfrm>
          <a:off x="0" y="0"/>
          <a:ext cx="0" cy="0"/>
          <a:chOff x="0" y="0"/>
          <a:chExt cx="0" cy="0"/>
        </a:xfrm>
      </p:grpSpPr>
      <p:sp>
        <p:nvSpPr>
          <p:cNvPr id="211" name="Google Shape;211;p25"/>
          <p:cNvSpPr/>
          <p:nvPr/>
        </p:nvSpPr>
        <p:spPr>
          <a:xfrm>
            <a:off x="-1181100" y="-772500"/>
            <a:ext cx="11582400" cy="66972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32"/>
        <p:cNvGrpSpPr/>
        <p:nvPr/>
      </p:nvGrpSpPr>
      <p:grpSpPr>
        <a:xfrm>
          <a:off x="0" y="0"/>
          <a:ext cx="0" cy="0"/>
          <a:chOff x="0" y="0"/>
          <a:chExt cx="0" cy="0"/>
        </a:xfrm>
      </p:grpSpPr>
      <p:sp>
        <p:nvSpPr>
          <p:cNvPr id="233" name="Google Shape;233;p27"/>
          <p:cNvSpPr/>
          <p:nvPr/>
        </p:nvSpPr>
        <p:spPr>
          <a:xfrm>
            <a:off x="41106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31817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4116000" y="-9214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3187100" y="-9214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rot="8096484">
            <a:off x="3597494" y="4642130"/>
            <a:ext cx="1037114" cy="1022052"/>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8096484">
            <a:off x="4520919" y="4642130"/>
            <a:ext cx="1037114" cy="1022052"/>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39"/>
        <p:cNvGrpSpPr/>
        <p:nvPr/>
      </p:nvGrpSpPr>
      <p:grpSpPr>
        <a:xfrm>
          <a:off x="0" y="0"/>
          <a:ext cx="0" cy="0"/>
          <a:chOff x="0" y="0"/>
          <a:chExt cx="0" cy="0"/>
        </a:xfrm>
      </p:grpSpPr>
      <p:sp>
        <p:nvSpPr>
          <p:cNvPr id="240" name="Google Shape;240;p28"/>
          <p:cNvSpPr/>
          <p:nvPr/>
        </p:nvSpPr>
        <p:spPr>
          <a:xfrm rot="10800000">
            <a:off x="7947900" y="-68725"/>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8425453" y="388624"/>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94022" y="4013674"/>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rot="10800000">
            <a:off x="-921075" y="3384425"/>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rot="-3978">
            <a:off x="-47506" y="4166186"/>
            <a:ext cx="1037101" cy="10221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150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350443127"/>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03081954"/>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rot="10800000" flipH="1">
            <a:off x="-98925" y="-329575"/>
            <a:ext cx="2423400" cy="2225400"/>
          </a:xfrm>
          <a:prstGeom prst="straightConnector1">
            <a:avLst/>
          </a:prstGeom>
          <a:noFill/>
          <a:ln w="9525" cap="flat" cmpd="sng">
            <a:solidFill>
              <a:schemeClr val="lt1"/>
            </a:solidFill>
            <a:prstDash val="solid"/>
            <a:round/>
            <a:headEnd type="none" w="med" len="med"/>
            <a:tailEnd type="none" w="med" len="med"/>
          </a:ln>
        </p:spPr>
      </p:cxnSp>
      <p:sp>
        <p:nvSpPr>
          <p:cNvPr id="18" name="Google Shape;18;p3"/>
          <p:cNvSpPr/>
          <p:nvPr/>
        </p:nvSpPr>
        <p:spPr>
          <a:xfrm flipH="1">
            <a:off x="-14888" y="4007125"/>
            <a:ext cx="3964780" cy="666528"/>
          </a:xfrm>
          <a:custGeom>
            <a:avLst/>
            <a:gdLst/>
            <a:ahLst/>
            <a:cxnLst/>
            <a:rect l="l" t="t" r="r" b="b"/>
            <a:pathLst>
              <a:path w="7784" h="3114" extrusionOk="0">
                <a:moveTo>
                  <a:pt x="5011" y="1"/>
                </a:moveTo>
                <a:cubicBezTo>
                  <a:pt x="3618" y="1"/>
                  <a:pt x="3618" y="668"/>
                  <a:pt x="2224" y="668"/>
                </a:cubicBezTo>
                <a:cubicBezTo>
                  <a:pt x="1260" y="668"/>
                  <a:pt x="964" y="342"/>
                  <a:pt x="415" y="149"/>
                </a:cubicBezTo>
                <a:lnTo>
                  <a:pt x="0" y="3114"/>
                </a:lnTo>
                <a:lnTo>
                  <a:pt x="7783" y="3114"/>
                </a:lnTo>
                <a:lnTo>
                  <a:pt x="7783" y="786"/>
                </a:lnTo>
                <a:cubicBezTo>
                  <a:pt x="7783" y="727"/>
                  <a:pt x="7739" y="668"/>
                  <a:pt x="7680" y="668"/>
                </a:cubicBezTo>
                <a:cubicBezTo>
                  <a:pt x="6390" y="638"/>
                  <a:pt x="6360" y="1"/>
                  <a:pt x="5011"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2322727" y="4315642"/>
            <a:ext cx="1126466" cy="250855"/>
          </a:xfrm>
          <a:custGeom>
            <a:avLst/>
            <a:gdLst/>
            <a:ahLst/>
            <a:cxnLst/>
            <a:rect l="l" t="t" r="r" b="b"/>
            <a:pathLst>
              <a:path w="5263" h="1172" extrusionOk="0">
                <a:moveTo>
                  <a:pt x="3039" y="0"/>
                </a:moveTo>
                <a:cubicBezTo>
                  <a:pt x="2283" y="0"/>
                  <a:pt x="1883" y="193"/>
                  <a:pt x="1542" y="356"/>
                </a:cubicBezTo>
                <a:cubicBezTo>
                  <a:pt x="1201" y="519"/>
                  <a:pt x="890" y="668"/>
                  <a:pt x="252" y="668"/>
                </a:cubicBezTo>
                <a:cubicBezTo>
                  <a:pt x="119" y="668"/>
                  <a:pt x="0" y="786"/>
                  <a:pt x="0" y="920"/>
                </a:cubicBezTo>
                <a:cubicBezTo>
                  <a:pt x="0" y="1053"/>
                  <a:pt x="119" y="1172"/>
                  <a:pt x="252" y="1172"/>
                </a:cubicBezTo>
                <a:cubicBezTo>
                  <a:pt x="1008" y="1172"/>
                  <a:pt x="1408" y="979"/>
                  <a:pt x="1764" y="816"/>
                </a:cubicBezTo>
                <a:cubicBezTo>
                  <a:pt x="2090" y="653"/>
                  <a:pt x="2402" y="504"/>
                  <a:pt x="3039" y="504"/>
                </a:cubicBezTo>
                <a:cubicBezTo>
                  <a:pt x="3677" y="504"/>
                  <a:pt x="3988" y="653"/>
                  <a:pt x="4314" y="816"/>
                </a:cubicBezTo>
                <a:cubicBezTo>
                  <a:pt x="4492" y="890"/>
                  <a:pt x="4670" y="979"/>
                  <a:pt x="4907" y="1053"/>
                </a:cubicBezTo>
                <a:cubicBezTo>
                  <a:pt x="4931" y="1061"/>
                  <a:pt x="4955" y="1065"/>
                  <a:pt x="4978" y="1065"/>
                </a:cubicBezTo>
                <a:cubicBezTo>
                  <a:pt x="5085" y="1065"/>
                  <a:pt x="5182" y="987"/>
                  <a:pt x="5218" y="890"/>
                </a:cubicBezTo>
                <a:cubicBezTo>
                  <a:pt x="5263" y="757"/>
                  <a:pt x="5189" y="608"/>
                  <a:pt x="5055" y="564"/>
                </a:cubicBezTo>
                <a:cubicBezTo>
                  <a:pt x="4863" y="519"/>
                  <a:pt x="4700" y="445"/>
                  <a:pt x="4536" y="356"/>
                </a:cubicBezTo>
                <a:cubicBezTo>
                  <a:pt x="4181" y="193"/>
                  <a:pt x="3795" y="0"/>
                  <a:pt x="3039" y="0"/>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39388" y="4315640"/>
            <a:ext cx="1075954" cy="250855"/>
          </a:xfrm>
          <a:custGeom>
            <a:avLst/>
            <a:gdLst/>
            <a:ahLst/>
            <a:cxnLst/>
            <a:rect l="l" t="t" r="r" b="b"/>
            <a:pathLst>
              <a:path w="5027" h="1172" extrusionOk="0">
                <a:moveTo>
                  <a:pt x="252" y="0"/>
                </a:moveTo>
                <a:cubicBezTo>
                  <a:pt x="119" y="0"/>
                  <a:pt x="0" y="104"/>
                  <a:pt x="0" y="252"/>
                </a:cubicBezTo>
                <a:cubicBezTo>
                  <a:pt x="0" y="386"/>
                  <a:pt x="119" y="504"/>
                  <a:pt x="252" y="504"/>
                </a:cubicBezTo>
                <a:cubicBezTo>
                  <a:pt x="890" y="504"/>
                  <a:pt x="1201" y="653"/>
                  <a:pt x="1542" y="801"/>
                </a:cubicBezTo>
                <a:cubicBezTo>
                  <a:pt x="1883" y="979"/>
                  <a:pt x="2283" y="1171"/>
                  <a:pt x="3040" y="1171"/>
                </a:cubicBezTo>
                <a:cubicBezTo>
                  <a:pt x="3781" y="1171"/>
                  <a:pt x="4181" y="979"/>
                  <a:pt x="4537" y="801"/>
                </a:cubicBezTo>
                <a:cubicBezTo>
                  <a:pt x="4641" y="756"/>
                  <a:pt x="4730" y="712"/>
                  <a:pt x="4833" y="667"/>
                </a:cubicBezTo>
                <a:cubicBezTo>
                  <a:pt x="4967" y="623"/>
                  <a:pt x="5026" y="475"/>
                  <a:pt x="4967" y="341"/>
                </a:cubicBezTo>
                <a:cubicBezTo>
                  <a:pt x="4933" y="251"/>
                  <a:pt x="4840" y="187"/>
                  <a:pt x="4738" y="187"/>
                </a:cubicBezTo>
                <a:cubicBezTo>
                  <a:pt x="4706" y="187"/>
                  <a:pt x="4673" y="193"/>
                  <a:pt x="4641" y="208"/>
                </a:cubicBezTo>
                <a:cubicBezTo>
                  <a:pt x="4522" y="252"/>
                  <a:pt x="4418" y="312"/>
                  <a:pt x="4314" y="356"/>
                </a:cubicBezTo>
                <a:cubicBezTo>
                  <a:pt x="3988" y="519"/>
                  <a:pt x="3677" y="667"/>
                  <a:pt x="3040" y="667"/>
                </a:cubicBezTo>
                <a:cubicBezTo>
                  <a:pt x="2402" y="667"/>
                  <a:pt x="2091" y="519"/>
                  <a:pt x="1750" y="356"/>
                </a:cubicBezTo>
                <a:cubicBezTo>
                  <a:pt x="1409" y="193"/>
                  <a:pt x="1009" y="0"/>
                  <a:pt x="252" y="0"/>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2613" y="4250925"/>
            <a:ext cx="9189321" cy="917475"/>
          </a:xfrm>
          <a:custGeom>
            <a:avLst/>
            <a:gdLst/>
            <a:ahLst/>
            <a:cxnLst/>
            <a:rect l="l" t="t" r="r" b="b"/>
            <a:pathLst>
              <a:path w="16664" h="1840" extrusionOk="0">
                <a:moveTo>
                  <a:pt x="0" y="1"/>
                </a:moveTo>
                <a:lnTo>
                  <a:pt x="0" y="1720"/>
                </a:lnTo>
                <a:cubicBezTo>
                  <a:pt x="0" y="1780"/>
                  <a:pt x="45" y="1839"/>
                  <a:pt x="119" y="1839"/>
                </a:cubicBezTo>
                <a:lnTo>
                  <a:pt x="16545" y="1839"/>
                </a:lnTo>
                <a:cubicBezTo>
                  <a:pt x="16619" y="1839"/>
                  <a:pt x="16663" y="1780"/>
                  <a:pt x="16663" y="1720"/>
                </a:cubicBezTo>
                <a:lnTo>
                  <a:pt x="16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488285" y="4077630"/>
            <a:ext cx="1666048" cy="666521"/>
          </a:xfrm>
          <a:custGeom>
            <a:avLst/>
            <a:gdLst/>
            <a:ahLst/>
            <a:cxnLst/>
            <a:rect l="l" t="t" r="r" b="b"/>
            <a:pathLst>
              <a:path w="7784" h="3114" extrusionOk="0">
                <a:moveTo>
                  <a:pt x="5011" y="1"/>
                </a:moveTo>
                <a:cubicBezTo>
                  <a:pt x="3618" y="1"/>
                  <a:pt x="3618" y="668"/>
                  <a:pt x="2224" y="668"/>
                </a:cubicBezTo>
                <a:cubicBezTo>
                  <a:pt x="1260" y="668"/>
                  <a:pt x="964" y="342"/>
                  <a:pt x="415" y="149"/>
                </a:cubicBezTo>
                <a:lnTo>
                  <a:pt x="0" y="3114"/>
                </a:lnTo>
                <a:lnTo>
                  <a:pt x="7783" y="3114"/>
                </a:lnTo>
                <a:lnTo>
                  <a:pt x="7783" y="786"/>
                </a:lnTo>
                <a:cubicBezTo>
                  <a:pt x="7783" y="727"/>
                  <a:pt x="7739" y="668"/>
                  <a:pt x="7680" y="668"/>
                </a:cubicBezTo>
                <a:cubicBezTo>
                  <a:pt x="6390" y="638"/>
                  <a:pt x="6360" y="1"/>
                  <a:pt x="5011"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userDrawn="1"/>
        </p:nvGrpSpPr>
        <p:grpSpPr>
          <a:xfrm flipH="1">
            <a:off x="3486700" y="1038796"/>
            <a:ext cx="5123400" cy="3569805"/>
            <a:chOff x="-342375" y="423681"/>
            <a:chExt cx="5123400" cy="4185000"/>
          </a:xfrm>
        </p:grpSpPr>
        <p:sp>
          <p:nvSpPr>
            <p:cNvPr id="24" name="Google Shape;24;p3"/>
            <p:cNvSpPr/>
            <p:nvPr/>
          </p:nvSpPr>
          <p:spPr>
            <a:xfrm>
              <a:off x="-165846" y="587250"/>
              <a:ext cx="4776900" cy="3847500"/>
            </a:xfrm>
            <a:prstGeom prst="snip1Rect">
              <a:avLst>
                <a:gd name="adj" fmla="val 2233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42375" y="423681"/>
              <a:ext cx="5123400" cy="4185000"/>
            </a:xfrm>
            <a:prstGeom prst="snip1Rect">
              <a:avLst>
                <a:gd name="adj" fmla="val 2233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p:nvPr/>
        </p:nvSpPr>
        <p:spPr>
          <a:xfrm rot="10800000">
            <a:off x="8057226" y="-28809"/>
            <a:ext cx="1111500" cy="11076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title"/>
          </p:nvPr>
        </p:nvSpPr>
        <p:spPr>
          <a:xfrm>
            <a:off x="3537700" y="2630048"/>
            <a:ext cx="4616100" cy="666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5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29" name="Google Shape;29;p3"/>
          <p:cNvSpPr txBox="1">
            <a:spLocks noGrp="1"/>
          </p:cNvSpPr>
          <p:nvPr>
            <p:ph type="subTitle" idx="1"/>
          </p:nvPr>
        </p:nvSpPr>
        <p:spPr>
          <a:xfrm>
            <a:off x="4751511" y="3404275"/>
            <a:ext cx="3385800" cy="5352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30" name="Google Shape;30;p3"/>
          <p:cNvSpPr txBox="1">
            <a:spLocks noGrp="1"/>
          </p:cNvSpPr>
          <p:nvPr>
            <p:ph type="title" idx="2" hasCustomPrompt="1"/>
          </p:nvPr>
        </p:nvSpPr>
        <p:spPr>
          <a:xfrm>
            <a:off x="5486800" y="1605025"/>
            <a:ext cx="2667000" cy="91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600"/>
              <a:buNone/>
              <a:defRPr sz="96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rPr dirty="0"/>
              <a:t>xx%</a:t>
            </a:r>
          </a:p>
        </p:txBody>
      </p:sp>
    </p:spTree>
  </p:cSld>
  <p:clrMapOvr>
    <a:masterClrMapping/>
  </p:clrMapOvr>
  <p:transition spd="med">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757260366"/>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76585681"/>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329290344"/>
      </p:ext>
    </p:extLst>
  </p:cSld>
  <p:clrMapOvr>
    <a:masterClrMapping/>
  </p:clrMapOvr>
  <p:transition spd="med">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8356203"/>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52736201"/>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573861398"/>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653710886"/>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20838610"/>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10/26/2023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176414851"/>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4"/>
          <p:cNvSpPr txBox="1">
            <a:spLocks noGrp="1"/>
          </p:cNvSpPr>
          <p:nvPr>
            <p:ph type="body" idx="1"/>
          </p:nvPr>
        </p:nvSpPr>
        <p:spPr>
          <a:xfrm>
            <a:off x="720000" y="1059949"/>
            <a:ext cx="7704000" cy="354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150">
                <a:solidFill>
                  <a:schemeClr val="dk1"/>
                </a:solidFill>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Char char="●"/>
              <a:defRPr sz="1150">
                <a:solidFill>
                  <a:schemeClr val="dk1"/>
                </a:solidFill>
              </a:defRPr>
            </a:lvl2pPr>
            <a:lvl3pPr marL="1371600" lvl="2" indent="-304800" rtl="0">
              <a:lnSpc>
                <a:spcPct val="100000"/>
              </a:lnSpc>
              <a:spcBef>
                <a:spcPts val="0"/>
              </a:spcBef>
              <a:spcAft>
                <a:spcPts val="0"/>
              </a:spcAft>
              <a:buClr>
                <a:schemeClr val="dk1"/>
              </a:buClr>
              <a:buSzPts val="1200"/>
              <a:buAutoNum type="romanLcPeriod"/>
              <a:defRPr sz="1200">
                <a:solidFill>
                  <a:schemeClr val="dk1"/>
                </a:solidFill>
              </a:defRPr>
            </a:lvl3pPr>
            <a:lvl4pPr marL="1828800" lvl="3" indent="-304800" rtl="0">
              <a:lnSpc>
                <a:spcPct val="100000"/>
              </a:lnSpc>
              <a:spcBef>
                <a:spcPts val="0"/>
              </a:spcBef>
              <a:spcAft>
                <a:spcPts val="0"/>
              </a:spcAft>
              <a:buClr>
                <a:schemeClr val="dk1"/>
              </a:buClr>
              <a:buSzPts val="1200"/>
              <a:buAutoNum type="arabicPeriod"/>
              <a:defRPr sz="1200">
                <a:solidFill>
                  <a:schemeClr val="dk1"/>
                </a:solidFill>
              </a:defRPr>
            </a:lvl4pPr>
            <a:lvl5pPr marL="2286000" lvl="4" indent="-304800" rtl="0">
              <a:lnSpc>
                <a:spcPct val="100000"/>
              </a:lnSpc>
              <a:spcBef>
                <a:spcPts val="0"/>
              </a:spcBef>
              <a:spcAft>
                <a:spcPts val="0"/>
              </a:spcAft>
              <a:buClr>
                <a:schemeClr val="dk1"/>
              </a:buClr>
              <a:buSzPts val="1200"/>
              <a:buAutoNum type="alphaLcPeriod"/>
              <a:defRPr sz="1200">
                <a:solidFill>
                  <a:schemeClr val="dk1"/>
                </a:solidFill>
              </a:defRPr>
            </a:lvl5pPr>
            <a:lvl6pPr marL="2743200" lvl="5" indent="-304800" rtl="0">
              <a:lnSpc>
                <a:spcPct val="100000"/>
              </a:lnSpc>
              <a:spcBef>
                <a:spcPts val="0"/>
              </a:spcBef>
              <a:spcAft>
                <a:spcPts val="0"/>
              </a:spcAft>
              <a:buClr>
                <a:schemeClr val="dk1"/>
              </a:buClr>
              <a:buSzPts val="1200"/>
              <a:buAutoNum type="romanLcPeriod"/>
              <a:defRPr sz="1200">
                <a:solidFill>
                  <a:schemeClr val="dk1"/>
                </a:solidFill>
              </a:defRPr>
            </a:lvl6pPr>
            <a:lvl7pPr marL="3200400" lvl="6" indent="-304800" rtl="0">
              <a:lnSpc>
                <a:spcPct val="100000"/>
              </a:lnSpc>
              <a:spcBef>
                <a:spcPts val="0"/>
              </a:spcBef>
              <a:spcAft>
                <a:spcPts val="0"/>
              </a:spcAft>
              <a:buClr>
                <a:schemeClr val="dk1"/>
              </a:buClr>
              <a:buSzPts val="1200"/>
              <a:buAutoNum type="arabicPeriod"/>
              <a:defRPr sz="1200">
                <a:solidFill>
                  <a:schemeClr val="dk1"/>
                </a:solidFill>
              </a:defRPr>
            </a:lvl7pPr>
            <a:lvl8pPr marL="3657600" lvl="7" indent="-304800" rtl="0">
              <a:lnSpc>
                <a:spcPct val="100000"/>
              </a:lnSpc>
              <a:spcBef>
                <a:spcPts val="0"/>
              </a:spcBef>
              <a:spcAft>
                <a:spcPts val="0"/>
              </a:spcAft>
              <a:buClr>
                <a:schemeClr val="dk1"/>
              </a:buClr>
              <a:buSzPts val="1200"/>
              <a:buAutoNum type="alphaLcPeriod"/>
              <a:defRPr sz="1200">
                <a:solidFill>
                  <a:schemeClr val="dk1"/>
                </a:solidFill>
              </a:defRPr>
            </a:lvl8pPr>
            <a:lvl9pPr marL="4114800" lvl="8" indent="-304800" rtl="0">
              <a:lnSpc>
                <a:spcPct val="100000"/>
              </a:lnSpc>
              <a:spcBef>
                <a:spcPts val="0"/>
              </a:spcBef>
              <a:spcAft>
                <a:spcPts val="0"/>
              </a:spcAft>
              <a:buClr>
                <a:schemeClr val="dk1"/>
              </a:buClr>
              <a:buSzPts val="1200"/>
              <a:buAutoNum type="romanLcPeriod"/>
              <a:defRPr sz="1200">
                <a:solidFill>
                  <a:schemeClr val="dk1"/>
                </a:solidFill>
              </a:defRPr>
            </a:lvl9pPr>
          </a:lstStyle>
          <a:p>
            <a:endParaRPr dirty="0"/>
          </a:p>
        </p:txBody>
      </p:sp>
      <p:sp>
        <p:nvSpPr>
          <p:cNvPr id="33" name="Google Shape;33;p4"/>
          <p:cNvSpPr txBox="1">
            <a:spLocks noGrp="1"/>
          </p:cNvSpPr>
          <p:nvPr>
            <p:ph type="title"/>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4" name="Google Shape;34;p4"/>
          <p:cNvSpPr/>
          <p:nvPr/>
        </p:nvSpPr>
        <p:spPr>
          <a:xfrm rot="10800000">
            <a:off x="7947900" y="-68725"/>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425453" y="388624"/>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76200" y="3998400"/>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4"/>
          <p:cNvGrpSpPr/>
          <p:nvPr/>
        </p:nvGrpSpPr>
        <p:grpSpPr>
          <a:xfrm rot="-5400000">
            <a:off x="8309675" y="3620049"/>
            <a:ext cx="1685703" cy="1447276"/>
            <a:chOff x="7626750" y="4821749"/>
            <a:chExt cx="1685703" cy="1447276"/>
          </a:xfrm>
        </p:grpSpPr>
        <p:sp>
          <p:nvSpPr>
            <p:cNvPr id="38" name="Google Shape;38;p4"/>
            <p:cNvSpPr/>
            <p:nvPr/>
          </p:nvSpPr>
          <p:spPr>
            <a:xfrm>
              <a:off x="7676853" y="4821749"/>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7626750" y="4923525"/>
              <a:ext cx="1589100" cy="1345500"/>
            </a:xfrm>
            <a:prstGeom prst="snip2DiagRect">
              <a:avLst>
                <a:gd name="adj1" fmla="val 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4"/>
          <p:cNvSpPr/>
          <p:nvPr/>
        </p:nvSpPr>
        <p:spPr>
          <a:xfrm rot="5400000">
            <a:off x="-73491" y="-108878"/>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5400000">
            <a:off x="-12856" y="-1759"/>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extLst mod="1">
    <p:ext uri="{DCECCB84-F9BA-43D5-87BE-67443E8EF086}">
      <p15:sldGuideLst xmlns:p15="http://schemas.microsoft.com/office/powerpoint/2012/main">
        <p15:guide id="1" orient="horz" pos="20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4" name="Google Shape;44;p5"/>
          <p:cNvSpPr txBox="1">
            <a:spLocks noGrp="1"/>
          </p:cNvSpPr>
          <p:nvPr>
            <p:ph type="subTitle" idx="1"/>
          </p:nvPr>
        </p:nvSpPr>
        <p:spPr>
          <a:xfrm>
            <a:off x="1859625" y="2810950"/>
            <a:ext cx="1883100" cy="52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300" b="1">
                <a:solidFill>
                  <a:schemeClr val="lt1"/>
                </a:solidFill>
                <a:latin typeface="Arial" panose="020B0604020202020204" pitchFamily="34" charset="0"/>
                <a:ea typeface="Zilla Slab"/>
                <a:cs typeface="Arial" panose="020B0604020202020204" pitchFamily="34" charset="0"/>
                <a:sym typeface="Zilla Slab"/>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dirty="0"/>
          </a:p>
        </p:txBody>
      </p:sp>
      <p:sp>
        <p:nvSpPr>
          <p:cNvPr id="45" name="Google Shape;45;p5"/>
          <p:cNvSpPr txBox="1">
            <a:spLocks noGrp="1"/>
          </p:cNvSpPr>
          <p:nvPr>
            <p:ph type="subTitle" idx="2"/>
          </p:nvPr>
        </p:nvSpPr>
        <p:spPr>
          <a:xfrm>
            <a:off x="5398551" y="2810950"/>
            <a:ext cx="18837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300" b="1">
                <a:solidFill>
                  <a:schemeClr val="lt1"/>
                </a:solidFill>
                <a:latin typeface="Arial" panose="020B0604020202020204" pitchFamily="34" charset="0"/>
                <a:ea typeface="Zilla Slab"/>
                <a:cs typeface="Arial" panose="020B0604020202020204" pitchFamily="34" charset="0"/>
                <a:sym typeface="Zilla Slab"/>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dirty="0"/>
          </a:p>
        </p:txBody>
      </p:sp>
      <p:sp>
        <p:nvSpPr>
          <p:cNvPr id="46" name="Google Shape;46;p5"/>
          <p:cNvSpPr txBox="1">
            <a:spLocks noGrp="1"/>
          </p:cNvSpPr>
          <p:nvPr>
            <p:ph type="subTitle" idx="3"/>
          </p:nvPr>
        </p:nvSpPr>
        <p:spPr>
          <a:xfrm>
            <a:off x="1407375" y="3424975"/>
            <a:ext cx="27876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47" name="Google Shape;47;p5"/>
          <p:cNvSpPr txBox="1">
            <a:spLocks noGrp="1"/>
          </p:cNvSpPr>
          <p:nvPr>
            <p:ph type="subTitle" idx="4"/>
          </p:nvPr>
        </p:nvSpPr>
        <p:spPr>
          <a:xfrm>
            <a:off x="4946601" y="3424975"/>
            <a:ext cx="27876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48" name="Google Shape;48;p5"/>
          <p:cNvSpPr txBox="1">
            <a:spLocks noGrp="1"/>
          </p:cNvSpPr>
          <p:nvPr>
            <p:ph type="title"/>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49" name="Google Shape;49;p5"/>
          <p:cNvSpPr/>
          <p:nvPr/>
        </p:nvSpPr>
        <p:spPr>
          <a:xfrm rot="5400000">
            <a:off x="-73491" y="-108878"/>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rot="5400000">
            <a:off x="-12856" y="-1759"/>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rot="-5400000">
            <a:off x="8001309" y="4047697"/>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rot="-5400000">
            <a:off x="8289874" y="4301177"/>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8"/>
        <p:cNvGrpSpPr/>
        <p:nvPr/>
      </p:nvGrpSpPr>
      <p:grpSpPr>
        <a:xfrm>
          <a:off x="0" y="0"/>
          <a:ext cx="0" cy="0"/>
          <a:chOff x="0" y="0"/>
          <a:chExt cx="0" cy="0"/>
        </a:xfrm>
      </p:grpSpPr>
      <p:sp>
        <p:nvSpPr>
          <p:cNvPr id="59" name="Google Shape;59;p7"/>
          <p:cNvSpPr/>
          <p:nvPr/>
        </p:nvSpPr>
        <p:spPr>
          <a:xfrm>
            <a:off x="-658125" y="-70875"/>
            <a:ext cx="9031500" cy="5305500"/>
          </a:xfrm>
          <a:prstGeom prst="trapezoid">
            <a:avLst>
              <a:gd name="adj" fmla="val 25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txBox="1">
            <a:spLocks noGrp="1"/>
          </p:cNvSpPr>
          <p:nvPr>
            <p:ph type="body" idx="1"/>
          </p:nvPr>
        </p:nvSpPr>
        <p:spPr>
          <a:xfrm>
            <a:off x="720000" y="1758880"/>
            <a:ext cx="4362900" cy="22368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solidFill>
                  <a:schemeClr val="dk1"/>
                </a:solidFill>
                <a:latin typeface="Arial" panose="020B0604020202020204" pitchFamily="34" charset="0"/>
                <a:cs typeface="Arial" panose="020B0604020202020204" pitchFamily="34" charset="0"/>
              </a:defRPr>
            </a:lvl1pPr>
            <a:lvl2pPr marL="914400" lvl="1" indent="-317500" rtl="0">
              <a:lnSpc>
                <a:spcPct val="115000"/>
              </a:lnSpc>
              <a:spcBef>
                <a:spcPts val="0"/>
              </a:spcBef>
              <a:spcAft>
                <a:spcPts val="0"/>
              </a:spcAft>
              <a:buSzPts val="1400"/>
              <a:buChar char="○"/>
              <a:defRPr>
                <a:solidFill>
                  <a:schemeClr val="dk1"/>
                </a:solidFill>
              </a:defRPr>
            </a:lvl2pPr>
            <a:lvl3pPr marL="1371600" lvl="2" indent="-317500" rtl="0">
              <a:lnSpc>
                <a:spcPct val="115000"/>
              </a:lnSpc>
              <a:spcBef>
                <a:spcPts val="0"/>
              </a:spcBef>
              <a:spcAft>
                <a:spcPts val="0"/>
              </a:spcAft>
              <a:buClr>
                <a:schemeClr val="dk1"/>
              </a:buClr>
              <a:buSzPts val="1400"/>
              <a:buChar char="■"/>
              <a:defRPr>
                <a:solidFill>
                  <a:schemeClr val="dk1"/>
                </a:solidFill>
              </a:defRPr>
            </a:lvl3pPr>
            <a:lvl4pPr marL="1828800" lvl="3" indent="-317500" rtl="0">
              <a:lnSpc>
                <a:spcPct val="115000"/>
              </a:lnSpc>
              <a:spcBef>
                <a:spcPts val="0"/>
              </a:spcBef>
              <a:spcAft>
                <a:spcPts val="0"/>
              </a:spcAft>
              <a:buClr>
                <a:schemeClr val="dk1"/>
              </a:buClr>
              <a:buSzPts val="1400"/>
              <a:buChar char="●"/>
              <a:defRPr>
                <a:solidFill>
                  <a:schemeClr val="dk1"/>
                </a:solidFill>
              </a:defRPr>
            </a:lvl4pPr>
            <a:lvl5pPr marL="2286000" lvl="4" indent="-317500" rtl="0">
              <a:lnSpc>
                <a:spcPct val="115000"/>
              </a:lnSpc>
              <a:spcBef>
                <a:spcPts val="0"/>
              </a:spcBef>
              <a:spcAft>
                <a:spcPts val="0"/>
              </a:spcAft>
              <a:buClr>
                <a:schemeClr val="dk1"/>
              </a:buClr>
              <a:buSzPts val="1400"/>
              <a:buChar char="○"/>
              <a:defRPr>
                <a:solidFill>
                  <a:schemeClr val="dk1"/>
                </a:solidFill>
              </a:defRPr>
            </a:lvl5pPr>
            <a:lvl6pPr marL="2743200" lvl="5" indent="-317500" rtl="0">
              <a:lnSpc>
                <a:spcPct val="115000"/>
              </a:lnSpc>
              <a:spcBef>
                <a:spcPts val="0"/>
              </a:spcBef>
              <a:spcAft>
                <a:spcPts val="0"/>
              </a:spcAft>
              <a:buClr>
                <a:schemeClr val="dk1"/>
              </a:buClr>
              <a:buSzPts val="1400"/>
              <a:buChar char="■"/>
              <a:defRPr>
                <a:solidFill>
                  <a:schemeClr val="dk1"/>
                </a:solidFill>
              </a:defRPr>
            </a:lvl6pPr>
            <a:lvl7pPr marL="3200400" lvl="6" indent="-317500" rtl="0">
              <a:lnSpc>
                <a:spcPct val="115000"/>
              </a:lnSpc>
              <a:spcBef>
                <a:spcPts val="0"/>
              </a:spcBef>
              <a:spcAft>
                <a:spcPts val="0"/>
              </a:spcAft>
              <a:buClr>
                <a:schemeClr val="dk1"/>
              </a:buClr>
              <a:buSzPts val="1400"/>
              <a:buChar char="●"/>
              <a:defRPr>
                <a:solidFill>
                  <a:schemeClr val="dk1"/>
                </a:solidFill>
              </a:defRPr>
            </a:lvl7pPr>
            <a:lvl8pPr marL="3657600" lvl="7" indent="-317500" rtl="0">
              <a:lnSpc>
                <a:spcPct val="115000"/>
              </a:lnSpc>
              <a:spcBef>
                <a:spcPts val="0"/>
              </a:spcBef>
              <a:spcAft>
                <a:spcPts val="0"/>
              </a:spcAft>
              <a:buClr>
                <a:schemeClr val="dk1"/>
              </a:buClr>
              <a:buSzPts val="1400"/>
              <a:buChar char="○"/>
              <a:defRPr>
                <a:solidFill>
                  <a:schemeClr val="dk1"/>
                </a:solidFill>
              </a:defRPr>
            </a:lvl8pPr>
            <a:lvl9pPr marL="4114800" lvl="8" indent="-317500" rtl="0">
              <a:lnSpc>
                <a:spcPct val="115000"/>
              </a:lnSpc>
              <a:spcBef>
                <a:spcPts val="0"/>
              </a:spcBef>
              <a:spcAft>
                <a:spcPts val="0"/>
              </a:spcAft>
              <a:buClr>
                <a:schemeClr val="dk1"/>
              </a:buClr>
              <a:buSzPts val="1400"/>
              <a:buChar char="■"/>
              <a:defRPr>
                <a:solidFill>
                  <a:schemeClr val="dk1"/>
                </a:solidFill>
              </a:defRPr>
            </a:lvl9pPr>
          </a:lstStyle>
          <a:p>
            <a:endParaRPr dirty="0"/>
          </a:p>
        </p:txBody>
      </p:sp>
      <p:sp>
        <p:nvSpPr>
          <p:cNvPr id="61" name="Google Shape;61;p7"/>
          <p:cNvSpPr txBox="1">
            <a:spLocks noGrp="1"/>
          </p:cNvSpPr>
          <p:nvPr>
            <p:ph type="title"/>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2" name="Google Shape;62;p7"/>
          <p:cNvSpPr/>
          <p:nvPr/>
        </p:nvSpPr>
        <p:spPr>
          <a:xfrm>
            <a:off x="-116693" y="3963596"/>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a:off x="-10202" y="4250255"/>
            <a:ext cx="922500" cy="918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
        <p:cNvGrpSpPr/>
        <p:nvPr/>
      </p:nvGrpSpPr>
      <p:grpSpPr>
        <a:xfrm>
          <a:off x="0" y="0"/>
          <a:ext cx="0" cy="0"/>
          <a:chOff x="0" y="0"/>
          <a:chExt cx="0" cy="0"/>
        </a:xfrm>
      </p:grpSpPr>
      <p:sp>
        <p:nvSpPr>
          <p:cNvPr id="65" name="Google Shape;65;p8"/>
          <p:cNvSpPr txBox="1">
            <a:spLocks noGrp="1"/>
          </p:cNvSpPr>
          <p:nvPr>
            <p:ph type="title"/>
          </p:nvPr>
        </p:nvSpPr>
        <p:spPr>
          <a:xfrm>
            <a:off x="1522800" y="1259390"/>
            <a:ext cx="5488800" cy="262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66" name="Google Shape;66;p8"/>
          <p:cNvSpPr/>
          <p:nvPr/>
        </p:nvSpPr>
        <p:spPr>
          <a:xfrm rot="-8100000" flipH="1">
            <a:off x="-414828" y="-911254"/>
            <a:ext cx="1635538" cy="1392435"/>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10800000">
            <a:off x="8051257" y="-43429"/>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
        <p:cNvGrpSpPr/>
        <p:nvPr/>
      </p:nvGrpSpPr>
      <p:grpSpPr>
        <a:xfrm>
          <a:off x="0" y="0"/>
          <a:ext cx="0" cy="0"/>
          <a:chOff x="0" y="0"/>
          <a:chExt cx="0" cy="0"/>
        </a:xfrm>
      </p:grpSpPr>
      <p:sp>
        <p:nvSpPr>
          <p:cNvPr id="79" name="Google Shape;79;p11"/>
          <p:cNvSpPr txBox="1">
            <a:spLocks noGrp="1"/>
          </p:cNvSpPr>
          <p:nvPr>
            <p:ph type="title" hasCustomPrompt="1"/>
          </p:nvPr>
        </p:nvSpPr>
        <p:spPr>
          <a:xfrm>
            <a:off x="2086800" y="1644300"/>
            <a:ext cx="49815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lt1"/>
                </a:solidFill>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80" name="Google Shape;80;p11"/>
          <p:cNvSpPr txBox="1">
            <a:spLocks noGrp="1"/>
          </p:cNvSpPr>
          <p:nvPr>
            <p:ph type="subTitle" idx="1"/>
          </p:nvPr>
        </p:nvSpPr>
        <p:spPr>
          <a:xfrm>
            <a:off x="1782000" y="3543750"/>
            <a:ext cx="5568900" cy="574500"/>
          </a:xfrm>
          <a:prstGeom prst="rect">
            <a:avLst/>
          </a:prstGeom>
          <a:solidFill>
            <a:schemeClr val="accent3"/>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
        <p:nvSpPr>
          <p:cNvPr id="81" name="Google Shape;81;p11"/>
          <p:cNvSpPr/>
          <p:nvPr/>
        </p:nvSpPr>
        <p:spPr>
          <a:xfrm>
            <a:off x="83625" y="-70875"/>
            <a:ext cx="9031500" cy="5305500"/>
          </a:xfrm>
          <a:prstGeom prst="trapezoid">
            <a:avLst>
              <a:gd name="adj" fmla="val 25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11"/>
          <p:cNvGrpSpPr/>
          <p:nvPr/>
        </p:nvGrpSpPr>
        <p:grpSpPr>
          <a:xfrm rot="-8100000" flipH="1">
            <a:off x="-168516" y="-840900"/>
            <a:ext cx="1685687" cy="1447262"/>
            <a:chOff x="7626750" y="4821749"/>
            <a:chExt cx="1685703" cy="1447276"/>
          </a:xfrm>
        </p:grpSpPr>
        <p:sp>
          <p:nvSpPr>
            <p:cNvPr id="83" name="Google Shape;83;p11"/>
            <p:cNvSpPr/>
            <p:nvPr/>
          </p:nvSpPr>
          <p:spPr>
            <a:xfrm>
              <a:off x="7676853" y="4821749"/>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a:off x="7626750" y="4923525"/>
              <a:ext cx="1589100" cy="1345500"/>
            </a:xfrm>
            <a:prstGeom prst="snip2DiagRect">
              <a:avLst>
                <a:gd name="adj1" fmla="val 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1"/>
          <p:cNvSpPr/>
          <p:nvPr/>
        </p:nvSpPr>
        <p:spPr>
          <a:xfrm rot="10800000">
            <a:off x="8051257" y="-43429"/>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rot="10800000">
            <a:off x="8247165" y="-28588"/>
            <a:ext cx="922500" cy="918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7"/>
        <p:cNvGrpSpPr/>
        <p:nvPr/>
      </p:nvGrpSpPr>
      <p:grpSpPr>
        <a:xfrm>
          <a:off x="0" y="0"/>
          <a:ext cx="0" cy="0"/>
          <a:chOff x="0" y="0"/>
          <a:chExt cx="0" cy="0"/>
        </a:xfrm>
      </p:grpSpPr>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18046" y="1696482"/>
            <a:ext cx="2084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90" name="Google Shape;90;p13"/>
          <p:cNvSpPr txBox="1">
            <a:spLocks noGrp="1"/>
          </p:cNvSpPr>
          <p:nvPr>
            <p:ph type="title" idx="2" hasCustomPrompt="1"/>
          </p:nvPr>
        </p:nvSpPr>
        <p:spPr>
          <a:xfrm>
            <a:off x="718046" y="1115516"/>
            <a:ext cx="1275300" cy="41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1" name="Google Shape;91;p13"/>
          <p:cNvSpPr txBox="1">
            <a:spLocks noGrp="1"/>
          </p:cNvSpPr>
          <p:nvPr>
            <p:ph type="subTitle" idx="1"/>
          </p:nvPr>
        </p:nvSpPr>
        <p:spPr>
          <a:xfrm>
            <a:off x="718046" y="233535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2" name="Google Shape;92;p13"/>
          <p:cNvSpPr txBox="1">
            <a:spLocks noGrp="1"/>
          </p:cNvSpPr>
          <p:nvPr>
            <p:ph type="title" idx="3"/>
          </p:nvPr>
        </p:nvSpPr>
        <p:spPr>
          <a:xfrm>
            <a:off x="3401846" y="1696482"/>
            <a:ext cx="2084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93" name="Google Shape;93;p13"/>
          <p:cNvSpPr txBox="1">
            <a:spLocks noGrp="1"/>
          </p:cNvSpPr>
          <p:nvPr>
            <p:ph type="title" idx="4" hasCustomPrompt="1"/>
          </p:nvPr>
        </p:nvSpPr>
        <p:spPr>
          <a:xfrm>
            <a:off x="3401846" y="1115516"/>
            <a:ext cx="1275300" cy="41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4" name="Google Shape;94;p13"/>
          <p:cNvSpPr txBox="1">
            <a:spLocks noGrp="1"/>
          </p:cNvSpPr>
          <p:nvPr>
            <p:ph type="subTitle" idx="5"/>
          </p:nvPr>
        </p:nvSpPr>
        <p:spPr>
          <a:xfrm>
            <a:off x="3401846" y="233535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5" name="Google Shape;95;p13"/>
          <p:cNvSpPr txBox="1">
            <a:spLocks noGrp="1"/>
          </p:cNvSpPr>
          <p:nvPr>
            <p:ph type="title" idx="6"/>
          </p:nvPr>
        </p:nvSpPr>
        <p:spPr>
          <a:xfrm>
            <a:off x="6080011" y="1698860"/>
            <a:ext cx="2084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96" name="Google Shape;96;p13"/>
          <p:cNvSpPr txBox="1">
            <a:spLocks noGrp="1"/>
          </p:cNvSpPr>
          <p:nvPr>
            <p:ph type="title" idx="7" hasCustomPrompt="1"/>
          </p:nvPr>
        </p:nvSpPr>
        <p:spPr>
          <a:xfrm>
            <a:off x="6080011" y="1115516"/>
            <a:ext cx="1275300" cy="41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7" name="Google Shape;97;p13"/>
          <p:cNvSpPr txBox="1">
            <a:spLocks noGrp="1"/>
          </p:cNvSpPr>
          <p:nvPr>
            <p:ph type="subTitle" idx="8"/>
          </p:nvPr>
        </p:nvSpPr>
        <p:spPr>
          <a:xfrm>
            <a:off x="6080011" y="233535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8" name="Google Shape;98;p13"/>
          <p:cNvSpPr txBox="1">
            <a:spLocks noGrp="1"/>
          </p:cNvSpPr>
          <p:nvPr>
            <p:ph type="title" idx="9"/>
          </p:nvPr>
        </p:nvSpPr>
        <p:spPr>
          <a:xfrm>
            <a:off x="718046" y="3485882"/>
            <a:ext cx="2084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99" name="Google Shape;99;p13"/>
          <p:cNvSpPr txBox="1">
            <a:spLocks noGrp="1"/>
          </p:cNvSpPr>
          <p:nvPr>
            <p:ph type="title" idx="13" hasCustomPrompt="1"/>
          </p:nvPr>
        </p:nvSpPr>
        <p:spPr>
          <a:xfrm>
            <a:off x="718046" y="2904916"/>
            <a:ext cx="1275300" cy="41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00" name="Google Shape;100;p13"/>
          <p:cNvSpPr txBox="1">
            <a:spLocks noGrp="1"/>
          </p:cNvSpPr>
          <p:nvPr>
            <p:ph type="subTitle" idx="14"/>
          </p:nvPr>
        </p:nvSpPr>
        <p:spPr>
          <a:xfrm>
            <a:off x="718046" y="412475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101" name="Google Shape;101;p13"/>
          <p:cNvSpPr txBox="1">
            <a:spLocks noGrp="1"/>
          </p:cNvSpPr>
          <p:nvPr>
            <p:ph type="title" idx="15"/>
          </p:nvPr>
        </p:nvSpPr>
        <p:spPr>
          <a:xfrm>
            <a:off x="3401846" y="3485882"/>
            <a:ext cx="2084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102" name="Google Shape;102;p13"/>
          <p:cNvSpPr txBox="1">
            <a:spLocks noGrp="1"/>
          </p:cNvSpPr>
          <p:nvPr>
            <p:ph type="title" idx="16" hasCustomPrompt="1"/>
          </p:nvPr>
        </p:nvSpPr>
        <p:spPr>
          <a:xfrm>
            <a:off x="3401846" y="2904916"/>
            <a:ext cx="1275300" cy="41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03" name="Google Shape;103;p13"/>
          <p:cNvSpPr txBox="1">
            <a:spLocks noGrp="1"/>
          </p:cNvSpPr>
          <p:nvPr>
            <p:ph type="subTitle" idx="17"/>
          </p:nvPr>
        </p:nvSpPr>
        <p:spPr>
          <a:xfrm>
            <a:off x="3401846" y="412475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104" name="Google Shape;104;p13"/>
          <p:cNvSpPr txBox="1">
            <a:spLocks noGrp="1"/>
          </p:cNvSpPr>
          <p:nvPr>
            <p:ph type="title" idx="18"/>
          </p:nvPr>
        </p:nvSpPr>
        <p:spPr>
          <a:xfrm>
            <a:off x="6080000" y="3485882"/>
            <a:ext cx="2084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105" name="Google Shape;105;p13"/>
          <p:cNvSpPr txBox="1">
            <a:spLocks noGrp="1"/>
          </p:cNvSpPr>
          <p:nvPr>
            <p:ph type="title" idx="19" hasCustomPrompt="1"/>
          </p:nvPr>
        </p:nvSpPr>
        <p:spPr>
          <a:xfrm>
            <a:off x="6080011" y="2904916"/>
            <a:ext cx="1275300" cy="41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06" name="Google Shape;106;p13"/>
          <p:cNvSpPr txBox="1">
            <a:spLocks noGrp="1"/>
          </p:cNvSpPr>
          <p:nvPr>
            <p:ph type="subTitle" idx="20"/>
          </p:nvPr>
        </p:nvSpPr>
        <p:spPr>
          <a:xfrm>
            <a:off x="6080011" y="412475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title" idx="21"/>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8" name="Google Shape;108;p13"/>
          <p:cNvSpPr/>
          <p:nvPr/>
        </p:nvSpPr>
        <p:spPr>
          <a:xfrm rot="10800000">
            <a:off x="7947900" y="-68725"/>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8425453" y="388624"/>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rot="10800000">
            <a:off x="-819825" y="4528550"/>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6" y="3283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5"/>
              </a:buClr>
              <a:buSzPts val="3500"/>
              <a:buFont typeface="Zilla Slab"/>
              <a:buNone/>
              <a:defRPr sz="3500" b="1">
                <a:solidFill>
                  <a:schemeClr val="accent5"/>
                </a:solidFill>
                <a:latin typeface="Zilla Slab"/>
                <a:ea typeface="Zilla Slab"/>
                <a:cs typeface="Zilla Slab"/>
                <a:sym typeface="Zilla Slab"/>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715100" y="1143000"/>
            <a:ext cx="7713900" cy="34656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1"/>
                </a:solidFill>
                <a:latin typeface="Raleway"/>
                <a:ea typeface="Raleway"/>
                <a:cs typeface="Raleway"/>
                <a:sym typeface="Raleway"/>
              </a:defRPr>
            </a:lvl1pPr>
            <a:lvl2pPr marL="914400" lvl="1" indent="-317500">
              <a:lnSpc>
                <a:spcPct val="100000"/>
              </a:lnSpc>
              <a:spcBef>
                <a:spcPts val="0"/>
              </a:spcBef>
              <a:spcAft>
                <a:spcPts val="0"/>
              </a:spcAft>
              <a:buClr>
                <a:schemeClr val="dk2"/>
              </a:buClr>
              <a:buSzPts val="1400"/>
              <a:buFont typeface="Raleway"/>
              <a:buChar char="○"/>
              <a:defRPr>
                <a:solidFill>
                  <a:schemeClr val="dk1"/>
                </a:solidFill>
                <a:latin typeface="Raleway"/>
                <a:ea typeface="Raleway"/>
                <a:cs typeface="Raleway"/>
                <a:sym typeface="Raleway"/>
              </a:defRPr>
            </a:lvl2pPr>
            <a:lvl3pPr marL="1371600" lvl="2"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7" r:id="rId7"/>
    <p:sldLayoutId id="2147483658" r:id="rId8"/>
    <p:sldLayoutId id="2147483659" r:id="rId9"/>
    <p:sldLayoutId id="2147483660" r:id="rId10"/>
    <p:sldLayoutId id="2147483661" r:id="rId11"/>
    <p:sldLayoutId id="2147483663" r:id="rId12"/>
    <p:sldLayoutId id="2147483667" r:id="rId13"/>
    <p:sldLayoutId id="2147483671" r:id="rId14"/>
    <p:sldLayoutId id="2147483673" r:id="rId15"/>
    <p:sldLayoutId id="2147483674" r:id="rId16"/>
    <p:sldLayoutId id="2147483678" r:id="rId17"/>
  </p:sldLayoutIdLst>
  <p:transition spd="med">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10/26/2023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79222920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spd="med">
    <p:circl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10"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10"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10"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10"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10"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grpSp>
        <p:nvGrpSpPr>
          <p:cNvPr id="1066" name="Google Shape;1066;p42"/>
          <p:cNvGrpSpPr/>
          <p:nvPr/>
        </p:nvGrpSpPr>
        <p:grpSpPr>
          <a:xfrm flipH="1">
            <a:off x="7107394" y="732967"/>
            <a:ext cx="2036606" cy="4410533"/>
            <a:chOff x="788042" y="732714"/>
            <a:chExt cx="2036606" cy="4410533"/>
          </a:xfrm>
        </p:grpSpPr>
        <p:sp>
          <p:nvSpPr>
            <p:cNvPr id="1067" name="Google Shape;1067;p42"/>
            <p:cNvSpPr/>
            <p:nvPr/>
          </p:nvSpPr>
          <p:spPr>
            <a:xfrm>
              <a:off x="1104853" y="1994000"/>
              <a:ext cx="450640" cy="3149233"/>
            </a:xfrm>
            <a:custGeom>
              <a:avLst/>
              <a:gdLst/>
              <a:ahLst/>
              <a:cxnLst/>
              <a:rect l="l" t="t" r="r" b="b"/>
              <a:pathLst>
                <a:path w="3778" h="46490" extrusionOk="0">
                  <a:moveTo>
                    <a:pt x="1487" y="0"/>
                  </a:moveTo>
                  <a:lnTo>
                    <a:pt x="1" y="46490"/>
                  </a:lnTo>
                  <a:lnTo>
                    <a:pt x="3778" y="46490"/>
                  </a:lnTo>
                  <a:lnTo>
                    <a:pt x="2291"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2"/>
            <p:cNvSpPr/>
            <p:nvPr/>
          </p:nvSpPr>
          <p:spPr>
            <a:xfrm>
              <a:off x="788042" y="2560591"/>
              <a:ext cx="369649" cy="2582655"/>
            </a:xfrm>
            <a:custGeom>
              <a:avLst/>
              <a:gdLst/>
              <a:ahLst/>
              <a:cxnLst/>
              <a:rect l="l" t="t" r="r" b="b"/>
              <a:pathLst>
                <a:path w="3099" h="38126" extrusionOk="0">
                  <a:moveTo>
                    <a:pt x="1221" y="0"/>
                  </a:moveTo>
                  <a:lnTo>
                    <a:pt x="1" y="38126"/>
                  </a:lnTo>
                  <a:lnTo>
                    <a:pt x="3098" y="38126"/>
                  </a:lnTo>
                  <a:lnTo>
                    <a:pt x="1878"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2"/>
            <p:cNvSpPr/>
            <p:nvPr/>
          </p:nvSpPr>
          <p:spPr>
            <a:xfrm>
              <a:off x="1096937" y="732714"/>
              <a:ext cx="1727711" cy="1108226"/>
            </a:xfrm>
            <a:custGeom>
              <a:avLst/>
              <a:gdLst/>
              <a:ahLst/>
              <a:cxnLst/>
              <a:rect l="l" t="t" r="r" b="b"/>
              <a:pathLst>
                <a:path w="25780" h="16360" extrusionOk="0">
                  <a:moveTo>
                    <a:pt x="14770" y="0"/>
                  </a:moveTo>
                  <a:cubicBezTo>
                    <a:pt x="14446" y="0"/>
                    <a:pt x="14123" y="27"/>
                    <a:pt x="13803" y="80"/>
                  </a:cubicBezTo>
                  <a:cubicBezTo>
                    <a:pt x="12237" y="344"/>
                    <a:pt x="10849" y="1230"/>
                    <a:pt x="9950" y="2539"/>
                  </a:cubicBezTo>
                  <a:cubicBezTo>
                    <a:pt x="9662" y="2263"/>
                    <a:pt x="9261" y="2109"/>
                    <a:pt x="8863" y="2109"/>
                  </a:cubicBezTo>
                  <a:cubicBezTo>
                    <a:pt x="8739" y="2109"/>
                    <a:pt x="8615" y="2124"/>
                    <a:pt x="8495" y="2155"/>
                  </a:cubicBezTo>
                  <a:cubicBezTo>
                    <a:pt x="7987" y="2282"/>
                    <a:pt x="7501" y="2695"/>
                    <a:pt x="7342" y="3193"/>
                  </a:cubicBezTo>
                  <a:cubicBezTo>
                    <a:pt x="6807" y="2889"/>
                    <a:pt x="6194" y="2739"/>
                    <a:pt x="5579" y="2739"/>
                  </a:cubicBezTo>
                  <a:cubicBezTo>
                    <a:pt x="4829" y="2739"/>
                    <a:pt x="4078" y="2963"/>
                    <a:pt x="3470" y="3403"/>
                  </a:cubicBezTo>
                  <a:cubicBezTo>
                    <a:pt x="2361" y="4200"/>
                    <a:pt x="1818" y="5662"/>
                    <a:pt x="2085" y="7002"/>
                  </a:cubicBezTo>
                  <a:cubicBezTo>
                    <a:pt x="1183" y="7352"/>
                    <a:pt x="471" y="8155"/>
                    <a:pt x="236" y="9092"/>
                  </a:cubicBezTo>
                  <a:cubicBezTo>
                    <a:pt x="1" y="10030"/>
                    <a:pt x="214" y="11119"/>
                    <a:pt x="843" y="11853"/>
                  </a:cubicBezTo>
                  <a:cubicBezTo>
                    <a:pt x="573" y="12231"/>
                    <a:pt x="563" y="12774"/>
                    <a:pt x="817" y="13162"/>
                  </a:cubicBezTo>
                  <a:cubicBezTo>
                    <a:pt x="1027" y="13482"/>
                    <a:pt x="1389" y="13670"/>
                    <a:pt x="1763" y="13670"/>
                  </a:cubicBezTo>
                  <a:cubicBezTo>
                    <a:pt x="1842" y="13670"/>
                    <a:pt x="1921" y="13662"/>
                    <a:pt x="1999" y="13645"/>
                  </a:cubicBezTo>
                  <a:lnTo>
                    <a:pt x="1999" y="13645"/>
                  </a:lnTo>
                  <a:cubicBezTo>
                    <a:pt x="1786" y="14032"/>
                    <a:pt x="1659" y="14474"/>
                    <a:pt x="1694" y="14915"/>
                  </a:cubicBezTo>
                  <a:cubicBezTo>
                    <a:pt x="1726" y="15357"/>
                    <a:pt x="1939" y="15792"/>
                    <a:pt x="2298" y="16046"/>
                  </a:cubicBezTo>
                  <a:cubicBezTo>
                    <a:pt x="2628" y="16281"/>
                    <a:pt x="3051" y="16348"/>
                    <a:pt x="3457" y="16357"/>
                  </a:cubicBezTo>
                  <a:cubicBezTo>
                    <a:pt x="3498" y="16359"/>
                    <a:pt x="3538" y="16359"/>
                    <a:pt x="3579" y="16359"/>
                  </a:cubicBezTo>
                  <a:cubicBezTo>
                    <a:pt x="3976" y="16359"/>
                    <a:pt x="4379" y="16299"/>
                    <a:pt x="4721" y="16103"/>
                  </a:cubicBezTo>
                  <a:cubicBezTo>
                    <a:pt x="5119" y="15878"/>
                    <a:pt x="5408" y="15474"/>
                    <a:pt x="5493" y="15026"/>
                  </a:cubicBezTo>
                  <a:cubicBezTo>
                    <a:pt x="5579" y="14575"/>
                    <a:pt x="5455" y="14092"/>
                    <a:pt x="5169" y="13740"/>
                  </a:cubicBezTo>
                  <a:cubicBezTo>
                    <a:pt x="5585" y="13733"/>
                    <a:pt x="6008" y="13508"/>
                    <a:pt x="6240" y="13162"/>
                  </a:cubicBezTo>
                  <a:cubicBezTo>
                    <a:pt x="6469" y="12812"/>
                    <a:pt x="6513" y="12348"/>
                    <a:pt x="6354" y="11964"/>
                  </a:cubicBezTo>
                  <a:cubicBezTo>
                    <a:pt x="7190" y="11885"/>
                    <a:pt x="7892" y="11183"/>
                    <a:pt x="8025" y="10354"/>
                  </a:cubicBezTo>
                  <a:cubicBezTo>
                    <a:pt x="8355" y="10849"/>
                    <a:pt x="8984" y="11135"/>
                    <a:pt x="9578" y="11148"/>
                  </a:cubicBezTo>
                  <a:cubicBezTo>
                    <a:pt x="9591" y="11148"/>
                    <a:pt x="9603" y="11148"/>
                    <a:pt x="9615" y="11148"/>
                  </a:cubicBezTo>
                  <a:cubicBezTo>
                    <a:pt x="10197" y="11148"/>
                    <a:pt x="10774" y="10855"/>
                    <a:pt x="11116" y="10385"/>
                  </a:cubicBezTo>
                  <a:cubicBezTo>
                    <a:pt x="11858" y="11223"/>
                    <a:pt x="12896" y="11688"/>
                    <a:pt x="13995" y="11688"/>
                  </a:cubicBezTo>
                  <a:cubicBezTo>
                    <a:pt x="14134" y="11688"/>
                    <a:pt x="14273" y="11680"/>
                    <a:pt x="14413" y="11666"/>
                  </a:cubicBezTo>
                  <a:cubicBezTo>
                    <a:pt x="15668" y="11535"/>
                    <a:pt x="16837" y="10767"/>
                    <a:pt x="17457" y="9667"/>
                  </a:cubicBezTo>
                  <a:cubicBezTo>
                    <a:pt x="17898" y="10019"/>
                    <a:pt x="18484" y="10213"/>
                    <a:pt x="19057" y="10213"/>
                  </a:cubicBezTo>
                  <a:cubicBezTo>
                    <a:pt x="19218" y="10213"/>
                    <a:pt x="19378" y="10198"/>
                    <a:pt x="19534" y="10166"/>
                  </a:cubicBezTo>
                  <a:cubicBezTo>
                    <a:pt x="20246" y="10023"/>
                    <a:pt x="20881" y="9556"/>
                    <a:pt x="21230" y="8921"/>
                  </a:cubicBezTo>
                  <a:cubicBezTo>
                    <a:pt x="21529" y="9105"/>
                    <a:pt x="21964" y="9225"/>
                    <a:pt x="22371" y="9225"/>
                  </a:cubicBezTo>
                  <a:cubicBezTo>
                    <a:pt x="22625" y="9225"/>
                    <a:pt x="22868" y="9178"/>
                    <a:pt x="23060" y="9070"/>
                  </a:cubicBezTo>
                  <a:cubicBezTo>
                    <a:pt x="23559" y="8794"/>
                    <a:pt x="23848" y="8216"/>
                    <a:pt x="23851" y="7644"/>
                  </a:cubicBezTo>
                  <a:cubicBezTo>
                    <a:pt x="24031" y="7744"/>
                    <a:pt x="24237" y="7793"/>
                    <a:pt x="24442" y="7793"/>
                  </a:cubicBezTo>
                  <a:cubicBezTo>
                    <a:pt x="24745" y="7793"/>
                    <a:pt x="25049" y="7687"/>
                    <a:pt x="25274" y="7485"/>
                  </a:cubicBezTo>
                  <a:cubicBezTo>
                    <a:pt x="25652" y="7145"/>
                    <a:pt x="25779" y="6554"/>
                    <a:pt x="25579" y="6087"/>
                  </a:cubicBezTo>
                  <a:cubicBezTo>
                    <a:pt x="25389" y="5651"/>
                    <a:pt x="24917" y="5384"/>
                    <a:pt x="24442" y="5384"/>
                  </a:cubicBezTo>
                  <a:cubicBezTo>
                    <a:pt x="24408" y="5384"/>
                    <a:pt x="24374" y="5386"/>
                    <a:pt x="24340" y="5389"/>
                  </a:cubicBezTo>
                  <a:cubicBezTo>
                    <a:pt x="24521" y="4852"/>
                    <a:pt x="24410" y="4223"/>
                    <a:pt x="24054" y="3781"/>
                  </a:cubicBezTo>
                  <a:cubicBezTo>
                    <a:pt x="23733" y="3383"/>
                    <a:pt x="23190" y="3137"/>
                    <a:pt x="22672" y="3137"/>
                  </a:cubicBezTo>
                  <a:cubicBezTo>
                    <a:pt x="22615" y="3137"/>
                    <a:pt x="22560" y="3140"/>
                    <a:pt x="22504" y="3146"/>
                  </a:cubicBezTo>
                  <a:cubicBezTo>
                    <a:pt x="22669" y="2866"/>
                    <a:pt x="22628" y="2479"/>
                    <a:pt x="22406" y="2240"/>
                  </a:cubicBezTo>
                  <a:cubicBezTo>
                    <a:pt x="22264" y="2089"/>
                    <a:pt x="22058" y="2009"/>
                    <a:pt x="21851" y="2009"/>
                  </a:cubicBezTo>
                  <a:cubicBezTo>
                    <a:pt x="21734" y="2009"/>
                    <a:pt x="21616" y="2035"/>
                    <a:pt x="21510" y="2088"/>
                  </a:cubicBezTo>
                  <a:cubicBezTo>
                    <a:pt x="21265" y="1548"/>
                    <a:pt x="20767" y="1129"/>
                    <a:pt x="20195" y="979"/>
                  </a:cubicBezTo>
                  <a:cubicBezTo>
                    <a:pt x="19952" y="915"/>
                    <a:pt x="19664" y="874"/>
                    <a:pt x="19377" y="874"/>
                  </a:cubicBezTo>
                  <a:cubicBezTo>
                    <a:pt x="18984" y="874"/>
                    <a:pt x="18591" y="951"/>
                    <a:pt x="18314" y="1151"/>
                  </a:cubicBezTo>
                  <a:cubicBezTo>
                    <a:pt x="17295" y="402"/>
                    <a:pt x="16033" y="0"/>
                    <a:pt x="147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2"/>
            <p:cNvSpPr/>
            <p:nvPr/>
          </p:nvSpPr>
          <p:spPr>
            <a:xfrm>
              <a:off x="962634" y="1487016"/>
              <a:ext cx="128473" cy="100729"/>
            </a:xfrm>
            <a:custGeom>
              <a:avLst/>
              <a:gdLst/>
              <a:ahLst/>
              <a:cxnLst/>
              <a:rect l="l" t="t" r="r" b="b"/>
              <a:pathLst>
                <a:path w="1917" h="1487" extrusionOk="0">
                  <a:moveTo>
                    <a:pt x="957" y="0"/>
                  </a:moveTo>
                  <a:cubicBezTo>
                    <a:pt x="1" y="0"/>
                    <a:pt x="1" y="1487"/>
                    <a:pt x="957" y="1487"/>
                  </a:cubicBezTo>
                  <a:cubicBezTo>
                    <a:pt x="1913" y="1487"/>
                    <a:pt x="1916" y="0"/>
                    <a:pt x="9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2"/>
            <p:cNvSpPr/>
            <p:nvPr/>
          </p:nvSpPr>
          <p:spPr>
            <a:xfrm>
              <a:off x="994601" y="1368401"/>
              <a:ext cx="80287" cy="63134"/>
            </a:xfrm>
            <a:custGeom>
              <a:avLst/>
              <a:gdLst/>
              <a:ahLst/>
              <a:cxnLst/>
              <a:rect l="l" t="t" r="r" b="b"/>
              <a:pathLst>
                <a:path w="1198" h="932" extrusionOk="0">
                  <a:moveTo>
                    <a:pt x="597" y="1"/>
                  </a:moveTo>
                  <a:cubicBezTo>
                    <a:pt x="0" y="1"/>
                    <a:pt x="0" y="931"/>
                    <a:pt x="597" y="931"/>
                  </a:cubicBezTo>
                  <a:cubicBezTo>
                    <a:pt x="1194" y="931"/>
                    <a:pt x="1198" y="1"/>
                    <a:pt x="5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2"/>
            <p:cNvSpPr/>
            <p:nvPr/>
          </p:nvSpPr>
          <p:spPr>
            <a:xfrm>
              <a:off x="1536370" y="799033"/>
              <a:ext cx="80354" cy="62863"/>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3" name="Google Shape;1073;p42"/>
          <p:cNvSpPr/>
          <p:nvPr/>
        </p:nvSpPr>
        <p:spPr>
          <a:xfrm>
            <a:off x="1089804" y="2103886"/>
            <a:ext cx="915164" cy="436473"/>
          </a:xfrm>
          <a:custGeom>
            <a:avLst/>
            <a:gdLst/>
            <a:ahLst/>
            <a:cxnLst/>
            <a:rect l="l" t="t" r="r" b="b"/>
            <a:pathLst>
              <a:path w="15506" h="7316" extrusionOk="0">
                <a:moveTo>
                  <a:pt x="9310" y="1"/>
                </a:moveTo>
                <a:cubicBezTo>
                  <a:pt x="8572" y="1"/>
                  <a:pt x="7862" y="373"/>
                  <a:pt x="7453" y="999"/>
                </a:cubicBezTo>
                <a:cubicBezTo>
                  <a:pt x="7355" y="845"/>
                  <a:pt x="7162" y="769"/>
                  <a:pt x="6968" y="769"/>
                </a:cubicBezTo>
                <a:cubicBezTo>
                  <a:pt x="6786" y="769"/>
                  <a:pt x="6603" y="837"/>
                  <a:pt x="6497" y="971"/>
                </a:cubicBezTo>
                <a:cubicBezTo>
                  <a:pt x="6131" y="448"/>
                  <a:pt x="5492" y="134"/>
                  <a:pt x="4855" y="134"/>
                </a:cubicBezTo>
                <a:cubicBezTo>
                  <a:pt x="4694" y="134"/>
                  <a:pt x="4534" y="154"/>
                  <a:pt x="4378" y="195"/>
                </a:cubicBezTo>
                <a:cubicBezTo>
                  <a:pt x="3603" y="399"/>
                  <a:pt x="2961" y="1101"/>
                  <a:pt x="2885" y="1898"/>
                </a:cubicBezTo>
                <a:cubicBezTo>
                  <a:pt x="2825" y="1885"/>
                  <a:pt x="2765" y="1879"/>
                  <a:pt x="2705" y="1879"/>
                </a:cubicBezTo>
                <a:cubicBezTo>
                  <a:pt x="2203" y="1879"/>
                  <a:pt x="1698" y="2305"/>
                  <a:pt x="1710" y="2810"/>
                </a:cubicBezTo>
                <a:cubicBezTo>
                  <a:pt x="1090" y="2838"/>
                  <a:pt x="502" y="3239"/>
                  <a:pt x="252" y="3807"/>
                </a:cubicBezTo>
                <a:cubicBezTo>
                  <a:pt x="1" y="4376"/>
                  <a:pt x="99" y="5081"/>
                  <a:pt x="496" y="5561"/>
                </a:cubicBezTo>
                <a:cubicBezTo>
                  <a:pt x="814" y="5942"/>
                  <a:pt x="1308" y="6162"/>
                  <a:pt x="1803" y="6162"/>
                </a:cubicBezTo>
                <a:cubicBezTo>
                  <a:pt x="1928" y="6162"/>
                  <a:pt x="2052" y="6148"/>
                  <a:pt x="2173" y="6120"/>
                </a:cubicBezTo>
                <a:cubicBezTo>
                  <a:pt x="2539" y="6727"/>
                  <a:pt x="3152" y="7184"/>
                  <a:pt x="3851" y="7289"/>
                </a:cubicBezTo>
                <a:cubicBezTo>
                  <a:pt x="3969" y="7307"/>
                  <a:pt x="4090" y="7315"/>
                  <a:pt x="4210" y="7315"/>
                </a:cubicBezTo>
                <a:cubicBezTo>
                  <a:pt x="4805" y="7315"/>
                  <a:pt x="5407" y="7104"/>
                  <a:pt x="5846" y="6711"/>
                </a:cubicBezTo>
                <a:cubicBezTo>
                  <a:pt x="5992" y="6905"/>
                  <a:pt x="6236" y="7025"/>
                  <a:pt x="6480" y="7025"/>
                </a:cubicBezTo>
                <a:cubicBezTo>
                  <a:pt x="6511" y="7025"/>
                  <a:pt x="6542" y="7023"/>
                  <a:pt x="6573" y="7019"/>
                </a:cubicBezTo>
                <a:cubicBezTo>
                  <a:pt x="6846" y="6981"/>
                  <a:pt x="7084" y="6806"/>
                  <a:pt x="7186" y="6552"/>
                </a:cubicBezTo>
                <a:cubicBezTo>
                  <a:pt x="7581" y="7016"/>
                  <a:pt x="8191" y="7291"/>
                  <a:pt x="8800" y="7291"/>
                </a:cubicBezTo>
                <a:cubicBezTo>
                  <a:pt x="8871" y="7291"/>
                  <a:pt x="8942" y="7287"/>
                  <a:pt x="9013" y="7279"/>
                </a:cubicBezTo>
                <a:cubicBezTo>
                  <a:pt x="9689" y="7206"/>
                  <a:pt x="10321" y="6781"/>
                  <a:pt x="10642" y="6180"/>
                </a:cubicBezTo>
                <a:cubicBezTo>
                  <a:pt x="10861" y="6459"/>
                  <a:pt x="11212" y="6626"/>
                  <a:pt x="11569" y="6626"/>
                </a:cubicBezTo>
                <a:cubicBezTo>
                  <a:pt x="11610" y="6626"/>
                  <a:pt x="11652" y="6623"/>
                  <a:pt x="11694" y="6619"/>
                </a:cubicBezTo>
                <a:cubicBezTo>
                  <a:pt x="12088" y="6577"/>
                  <a:pt x="12456" y="6371"/>
                  <a:pt x="12628" y="6015"/>
                </a:cubicBezTo>
                <a:cubicBezTo>
                  <a:pt x="12839" y="6091"/>
                  <a:pt x="13063" y="6127"/>
                  <a:pt x="13287" y="6127"/>
                </a:cubicBezTo>
                <a:cubicBezTo>
                  <a:pt x="13945" y="6127"/>
                  <a:pt x="14607" y="5816"/>
                  <a:pt x="14991" y="5278"/>
                </a:cubicBezTo>
                <a:cubicBezTo>
                  <a:pt x="15506" y="4557"/>
                  <a:pt x="15477" y="3496"/>
                  <a:pt x="14921" y="2807"/>
                </a:cubicBezTo>
                <a:cubicBezTo>
                  <a:pt x="14518" y="2302"/>
                  <a:pt x="13834" y="1986"/>
                  <a:pt x="13177" y="1986"/>
                </a:cubicBezTo>
                <a:cubicBezTo>
                  <a:pt x="12933" y="1986"/>
                  <a:pt x="12692" y="2030"/>
                  <a:pt x="12472" y="2124"/>
                </a:cubicBezTo>
                <a:cubicBezTo>
                  <a:pt x="12469" y="1895"/>
                  <a:pt x="12329" y="1669"/>
                  <a:pt x="12123" y="1565"/>
                </a:cubicBezTo>
                <a:cubicBezTo>
                  <a:pt x="12035" y="1520"/>
                  <a:pt x="11934" y="1499"/>
                  <a:pt x="11833" y="1499"/>
                </a:cubicBezTo>
                <a:cubicBezTo>
                  <a:pt x="11696" y="1499"/>
                  <a:pt x="11557" y="1539"/>
                  <a:pt x="11449" y="1615"/>
                </a:cubicBezTo>
                <a:cubicBezTo>
                  <a:pt x="11211" y="796"/>
                  <a:pt x="10468" y="151"/>
                  <a:pt x="9626" y="24"/>
                </a:cubicBezTo>
                <a:cubicBezTo>
                  <a:pt x="9520" y="8"/>
                  <a:pt x="9415" y="1"/>
                  <a:pt x="9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2"/>
          <p:cNvSpPr/>
          <p:nvPr/>
        </p:nvSpPr>
        <p:spPr>
          <a:xfrm>
            <a:off x="417450" y="1490787"/>
            <a:ext cx="1067811" cy="452933"/>
          </a:xfrm>
          <a:custGeom>
            <a:avLst/>
            <a:gdLst/>
            <a:ahLst/>
            <a:cxnLst/>
            <a:rect l="l" t="t" r="r" b="b"/>
            <a:pathLst>
              <a:path w="18092" h="7592" extrusionOk="0">
                <a:moveTo>
                  <a:pt x="5417" y="0"/>
                </a:moveTo>
                <a:cubicBezTo>
                  <a:pt x="5187" y="0"/>
                  <a:pt x="4956" y="30"/>
                  <a:pt x="4734" y="92"/>
                </a:cubicBezTo>
                <a:cubicBezTo>
                  <a:pt x="3717" y="372"/>
                  <a:pt x="2885" y="1315"/>
                  <a:pt x="2754" y="2361"/>
                </a:cubicBezTo>
                <a:cubicBezTo>
                  <a:pt x="2681" y="2334"/>
                  <a:pt x="2604" y="2322"/>
                  <a:pt x="2527" y="2322"/>
                </a:cubicBezTo>
                <a:cubicBezTo>
                  <a:pt x="2295" y="2322"/>
                  <a:pt x="2062" y="2434"/>
                  <a:pt x="1929" y="2627"/>
                </a:cubicBezTo>
                <a:cubicBezTo>
                  <a:pt x="1751" y="2882"/>
                  <a:pt x="1662" y="3275"/>
                  <a:pt x="1862" y="3517"/>
                </a:cubicBezTo>
                <a:cubicBezTo>
                  <a:pt x="1703" y="3420"/>
                  <a:pt x="1522" y="3375"/>
                  <a:pt x="1340" y="3375"/>
                </a:cubicBezTo>
                <a:cubicBezTo>
                  <a:pt x="914" y="3375"/>
                  <a:pt x="478" y="3618"/>
                  <a:pt x="280" y="4003"/>
                </a:cubicBezTo>
                <a:cubicBezTo>
                  <a:pt x="0" y="4556"/>
                  <a:pt x="204" y="5286"/>
                  <a:pt x="693" y="5667"/>
                </a:cubicBezTo>
                <a:cubicBezTo>
                  <a:pt x="969" y="5881"/>
                  <a:pt x="1317" y="5984"/>
                  <a:pt x="1667" y="5984"/>
                </a:cubicBezTo>
                <a:cubicBezTo>
                  <a:pt x="1936" y="5984"/>
                  <a:pt x="2208" y="5923"/>
                  <a:pt x="2450" y="5804"/>
                </a:cubicBezTo>
                <a:cubicBezTo>
                  <a:pt x="2646" y="6160"/>
                  <a:pt x="3225" y="6633"/>
                  <a:pt x="3622" y="6713"/>
                </a:cubicBezTo>
                <a:cubicBezTo>
                  <a:pt x="3749" y="6738"/>
                  <a:pt x="3882" y="6753"/>
                  <a:pt x="4014" y="6753"/>
                </a:cubicBezTo>
                <a:cubicBezTo>
                  <a:pt x="4295" y="6753"/>
                  <a:pt x="4575" y="6686"/>
                  <a:pt x="4791" y="6516"/>
                </a:cubicBezTo>
                <a:cubicBezTo>
                  <a:pt x="5072" y="6804"/>
                  <a:pt x="5480" y="6953"/>
                  <a:pt x="5883" y="6953"/>
                </a:cubicBezTo>
                <a:cubicBezTo>
                  <a:pt x="6266" y="6953"/>
                  <a:pt x="6645" y="6818"/>
                  <a:pt x="6906" y="6538"/>
                </a:cubicBezTo>
                <a:cubicBezTo>
                  <a:pt x="7065" y="6784"/>
                  <a:pt x="7355" y="6938"/>
                  <a:pt x="7648" y="6938"/>
                </a:cubicBezTo>
                <a:cubicBezTo>
                  <a:pt x="7654" y="6938"/>
                  <a:pt x="7660" y="6938"/>
                  <a:pt x="7666" y="6938"/>
                </a:cubicBezTo>
                <a:cubicBezTo>
                  <a:pt x="7964" y="6932"/>
                  <a:pt x="8342" y="6836"/>
                  <a:pt x="8495" y="6579"/>
                </a:cubicBezTo>
                <a:cubicBezTo>
                  <a:pt x="9049" y="7217"/>
                  <a:pt x="9888" y="7591"/>
                  <a:pt x="10732" y="7591"/>
                </a:cubicBezTo>
                <a:cubicBezTo>
                  <a:pt x="10846" y="7591"/>
                  <a:pt x="10960" y="7584"/>
                  <a:pt x="11074" y="7570"/>
                </a:cubicBezTo>
                <a:cubicBezTo>
                  <a:pt x="12027" y="7456"/>
                  <a:pt x="12955" y="6897"/>
                  <a:pt x="13390" y="6042"/>
                </a:cubicBezTo>
                <a:cubicBezTo>
                  <a:pt x="13681" y="6246"/>
                  <a:pt x="14035" y="6352"/>
                  <a:pt x="14390" y="6352"/>
                </a:cubicBezTo>
                <a:cubicBezTo>
                  <a:pt x="14577" y="6352"/>
                  <a:pt x="14765" y="6322"/>
                  <a:pt x="14943" y="6261"/>
                </a:cubicBezTo>
                <a:cubicBezTo>
                  <a:pt x="15455" y="6084"/>
                  <a:pt x="15928" y="5645"/>
                  <a:pt x="16087" y="5127"/>
                </a:cubicBezTo>
                <a:cubicBezTo>
                  <a:pt x="16295" y="5325"/>
                  <a:pt x="16583" y="5428"/>
                  <a:pt x="16870" y="5428"/>
                </a:cubicBezTo>
                <a:cubicBezTo>
                  <a:pt x="17081" y="5428"/>
                  <a:pt x="17291" y="5372"/>
                  <a:pt x="17469" y="5258"/>
                </a:cubicBezTo>
                <a:cubicBezTo>
                  <a:pt x="17891" y="4991"/>
                  <a:pt x="18091" y="4422"/>
                  <a:pt x="17932" y="3949"/>
                </a:cubicBezTo>
                <a:cubicBezTo>
                  <a:pt x="17785" y="3499"/>
                  <a:pt x="17247" y="3161"/>
                  <a:pt x="16766" y="3161"/>
                </a:cubicBezTo>
                <a:cubicBezTo>
                  <a:pt x="16740" y="3161"/>
                  <a:pt x="16715" y="3162"/>
                  <a:pt x="16690" y="3164"/>
                </a:cubicBezTo>
                <a:cubicBezTo>
                  <a:pt x="16649" y="2538"/>
                  <a:pt x="16268" y="1948"/>
                  <a:pt x="15718" y="1652"/>
                </a:cubicBezTo>
                <a:cubicBezTo>
                  <a:pt x="15439" y="1503"/>
                  <a:pt x="15127" y="1426"/>
                  <a:pt x="14817" y="1426"/>
                </a:cubicBezTo>
                <a:cubicBezTo>
                  <a:pt x="14513" y="1426"/>
                  <a:pt x="14211" y="1500"/>
                  <a:pt x="13943" y="1652"/>
                </a:cubicBezTo>
                <a:cubicBezTo>
                  <a:pt x="13797" y="1427"/>
                  <a:pt x="13527" y="1299"/>
                  <a:pt x="13261" y="1299"/>
                </a:cubicBezTo>
                <a:cubicBezTo>
                  <a:pt x="13115" y="1299"/>
                  <a:pt x="12970" y="1338"/>
                  <a:pt x="12847" y="1420"/>
                </a:cubicBezTo>
                <a:cubicBezTo>
                  <a:pt x="12529" y="772"/>
                  <a:pt x="11881" y="293"/>
                  <a:pt x="11169" y="181"/>
                </a:cubicBezTo>
                <a:cubicBezTo>
                  <a:pt x="11055" y="163"/>
                  <a:pt x="10940" y="154"/>
                  <a:pt x="10824" y="154"/>
                </a:cubicBezTo>
                <a:cubicBezTo>
                  <a:pt x="10218" y="154"/>
                  <a:pt x="9615" y="401"/>
                  <a:pt x="9194" y="839"/>
                </a:cubicBezTo>
                <a:cubicBezTo>
                  <a:pt x="9005" y="634"/>
                  <a:pt x="8727" y="515"/>
                  <a:pt x="8449" y="515"/>
                </a:cubicBezTo>
                <a:cubicBezTo>
                  <a:pt x="8413" y="515"/>
                  <a:pt x="8378" y="517"/>
                  <a:pt x="8342" y="521"/>
                </a:cubicBezTo>
                <a:cubicBezTo>
                  <a:pt x="8028" y="559"/>
                  <a:pt x="7713" y="747"/>
                  <a:pt x="7561" y="1023"/>
                </a:cubicBezTo>
                <a:cubicBezTo>
                  <a:pt x="7055" y="377"/>
                  <a:pt x="6235" y="0"/>
                  <a:pt x="5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2"/>
          <p:cNvSpPr/>
          <p:nvPr/>
        </p:nvSpPr>
        <p:spPr>
          <a:xfrm>
            <a:off x="0" y="3203237"/>
            <a:ext cx="1723030" cy="1940263"/>
          </a:xfrm>
          <a:custGeom>
            <a:avLst/>
            <a:gdLst/>
            <a:ahLst/>
            <a:cxnLst/>
            <a:rect l="l" t="t" r="r" b="b"/>
            <a:pathLst>
              <a:path w="29194" h="32522" extrusionOk="0">
                <a:moveTo>
                  <a:pt x="14596" y="1"/>
                </a:moveTo>
                <a:cubicBezTo>
                  <a:pt x="13352" y="1"/>
                  <a:pt x="12109" y="95"/>
                  <a:pt x="10865" y="282"/>
                </a:cubicBezTo>
                <a:cubicBezTo>
                  <a:pt x="10839" y="447"/>
                  <a:pt x="10811" y="609"/>
                  <a:pt x="10782" y="774"/>
                </a:cubicBezTo>
                <a:cubicBezTo>
                  <a:pt x="10569" y="800"/>
                  <a:pt x="10353" y="832"/>
                  <a:pt x="10141" y="863"/>
                </a:cubicBezTo>
                <a:cubicBezTo>
                  <a:pt x="10083" y="1197"/>
                  <a:pt x="10026" y="1534"/>
                  <a:pt x="9969" y="1867"/>
                </a:cubicBezTo>
                <a:cubicBezTo>
                  <a:pt x="9944" y="2013"/>
                  <a:pt x="9918" y="2159"/>
                  <a:pt x="9893" y="2306"/>
                </a:cubicBezTo>
                <a:cubicBezTo>
                  <a:pt x="9864" y="2461"/>
                  <a:pt x="9836" y="2614"/>
                  <a:pt x="9807" y="2766"/>
                </a:cubicBezTo>
                <a:cubicBezTo>
                  <a:pt x="9769" y="2992"/>
                  <a:pt x="9724" y="3214"/>
                  <a:pt x="9683" y="3440"/>
                </a:cubicBezTo>
                <a:cubicBezTo>
                  <a:pt x="9616" y="3792"/>
                  <a:pt x="9550" y="4145"/>
                  <a:pt x="9477" y="4497"/>
                </a:cubicBezTo>
                <a:cubicBezTo>
                  <a:pt x="9445" y="4675"/>
                  <a:pt x="9410" y="4850"/>
                  <a:pt x="9372" y="5025"/>
                </a:cubicBezTo>
                <a:cubicBezTo>
                  <a:pt x="9321" y="5282"/>
                  <a:pt x="9267" y="5536"/>
                  <a:pt x="9213" y="5793"/>
                </a:cubicBezTo>
                <a:cubicBezTo>
                  <a:pt x="7259" y="15050"/>
                  <a:pt x="4153" y="23948"/>
                  <a:pt x="1" y="32522"/>
                </a:cubicBezTo>
                <a:lnTo>
                  <a:pt x="29194" y="32522"/>
                </a:lnTo>
                <a:cubicBezTo>
                  <a:pt x="25039" y="23945"/>
                  <a:pt x="21932" y="15041"/>
                  <a:pt x="19975" y="5774"/>
                </a:cubicBezTo>
                <a:cubicBezTo>
                  <a:pt x="19921" y="5520"/>
                  <a:pt x="19871" y="5266"/>
                  <a:pt x="19817" y="5009"/>
                </a:cubicBezTo>
                <a:cubicBezTo>
                  <a:pt x="19782" y="4834"/>
                  <a:pt x="19747" y="4659"/>
                  <a:pt x="19712" y="4485"/>
                </a:cubicBezTo>
                <a:cubicBezTo>
                  <a:pt x="19642" y="4132"/>
                  <a:pt x="19572" y="3780"/>
                  <a:pt x="19505" y="3424"/>
                </a:cubicBezTo>
                <a:cubicBezTo>
                  <a:pt x="19464" y="3201"/>
                  <a:pt x="19423" y="2979"/>
                  <a:pt x="19381" y="2753"/>
                </a:cubicBezTo>
                <a:cubicBezTo>
                  <a:pt x="19353" y="2601"/>
                  <a:pt x="19327" y="2449"/>
                  <a:pt x="19299" y="2293"/>
                </a:cubicBezTo>
                <a:cubicBezTo>
                  <a:pt x="19273" y="2150"/>
                  <a:pt x="19248" y="2004"/>
                  <a:pt x="19223" y="1858"/>
                </a:cubicBezTo>
                <a:cubicBezTo>
                  <a:pt x="19165" y="1527"/>
                  <a:pt x="19108" y="1194"/>
                  <a:pt x="19054" y="863"/>
                </a:cubicBezTo>
                <a:cubicBezTo>
                  <a:pt x="18838" y="832"/>
                  <a:pt x="18625" y="800"/>
                  <a:pt x="18409" y="774"/>
                </a:cubicBezTo>
                <a:cubicBezTo>
                  <a:pt x="18384" y="609"/>
                  <a:pt x="18355" y="447"/>
                  <a:pt x="18327" y="282"/>
                </a:cubicBezTo>
                <a:cubicBezTo>
                  <a:pt x="17083" y="95"/>
                  <a:pt x="15839" y="1"/>
                  <a:pt x="14596"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2"/>
          <p:cNvSpPr/>
          <p:nvPr/>
        </p:nvSpPr>
        <p:spPr>
          <a:xfrm>
            <a:off x="1017054" y="4244398"/>
            <a:ext cx="252782" cy="428353"/>
          </a:xfrm>
          <a:custGeom>
            <a:avLst/>
            <a:gdLst/>
            <a:ahLst/>
            <a:cxnLst/>
            <a:rect l="l" t="t" r="r" b="b"/>
            <a:pathLst>
              <a:path w="2818" h="4775" extrusionOk="0">
                <a:moveTo>
                  <a:pt x="1113" y="1"/>
                </a:moveTo>
                <a:cubicBezTo>
                  <a:pt x="1038" y="1"/>
                  <a:pt x="964" y="45"/>
                  <a:pt x="949" y="120"/>
                </a:cubicBezTo>
                <a:lnTo>
                  <a:pt x="45" y="2640"/>
                </a:lnTo>
                <a:cubicBezTo>
                  <a:pt x="1" y="2758"/>
                  <a:pt x="90" y="2877"/>
                  <a:pt x="208" y="2877"/>
                </a:cubicBezTo>
                <a:lnTo>
                  <a:pt x="1083" y="2877"/>
                </a:lnTo>
                <a:cubicBezTo>
                  <a:pt x="1113" y="2877"/>
                  <a:pt x="1127" y="2907"/>
                  <a:pt x="1113" y="2936"/>
                </a:cubicBezTo>
                <a:lnTo>
                  <a:pt x="520" y="4626"/>
                </a:lnTo>
                <a:cubicBezTo>
                  <a:pt x="490" y="4700"/>
                  <a:pt x="549" y="4775"/>
                  <a:pt x="623" y="4775"/>
                </a:cubicBezTo>
                <a:lnTo>
                  <a:pt x="1009" y="4775"/>
                </a:lnTo>
                <a:cubicBezTo>
                  <a:pt x="1053" y="4775"/>
                  <a:pt x="1098" y="4760"/>
                  <a:pt x="1113" y="4730"/>
                </a:cubicBezTo>
                <a:lnTo>
                  <a:pt x="2743" y="2165"/>
                </a:lnTo>
                <a:cubicBezTo>
                  <a:pt x="2817" y="2047"/>
                  <a:pt x="2728" y="1899"/>
                  <a:pt x="2595" y="1899"/>
                </a:cubicBezTo>
                <a:lnTo>
                  <a:pt x="1972" y="1899"/>
                </a:lnTo>
                <a:cubicBezTo>
                  <a:pt x="1854" y="1899"/>
                  <a:pt x="1780" y="1780"/>
                  <a:pt x="1809" y="1661"/>
                </a:cubicBezTo>
                <a:lnTo>
                  <a:pt x="2328" y="223"/>
                </a:lnTo>
                <a:cubicBezTo>
                  <a:pt x="2373" y="120"/>
                  <a:pt x="2284" y="1"/>
                  <a:pt x="2165" y="1"/>
                </a:cubicBezTo>
                <a:close/>
              </a:path>
            </a:pathLst>
          </a:custGeom>
          <a:solidFill>
            <a:srgbClr val="F9B555">
              <a:alpha val="8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2"/>
          <p:cNvSpPr txBox="1">
            <a:spLocks noGrp="1"/>
          </p:cNvSpPr>
          <p:nvPr>
            <p:ph type="title"/>
          </p:nvPr>
        </p:nvSpPr>
        <p:spPr>
          <a:xfrm>
            <a:off x="679730" y="1692137"/>
            <a:ext cx="7962563" cy="1511100"/>
          </a:xfrm>
          <a:prstGeom prst="rect">
            <a:avLst/>
          </a:prstGeom>
        </p:spPr>
        <p:txBody>
          <a:bodyPr spcFirstLastPara="1" wrap="square" lIns="91425" tIns="91425" rIns="91425" bIns="91425" anchor="ctr" anchorCtr="0">
            <a:noAutofit/>
          </a:bodyPr>
          <a:lstStyle/>
          <a:p>
            <a:pPr lvl="0">
              <a:lnSpc>
                <a:spcPct val="150000"/>
              </a:lnSpc>
            </a:pPr>
            <a:r>
              <a:rPr lang="en-US" sz="4000" dirty="0">
                <a:solidFill>
                  <a:schemeClr val="tx1"/>
                </a:solidFill>
              </a:rPr>
              <a:t>XIN CHÀO CÁC EM HỌC SINH! CHÀO MỪNG CÁC EM ĐẾN VỚI BÀI HỌC MỚI HÔM NAY</a:t>
            </a: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640429-C499-49CA-AB39-4376151BFCF4}"/>
              </a:ext>
            </a:extLst>
          </p:cNvPr>
          <p:cNvSpPr>
            <a:spLocks noGrp="1"/>
          </p:cNvSpPr>
          <p:nvPr>
            <p:ph type="title"/>
          </p:nvPr>
        </p:nvSpPr>
        <p:spPr>
          <a:xfrm>
            <a:off x="720000" y="274354"/>
            <a:ext cx="7704000" cy="572700"/>
          </a:xfrm>
        </p:spPr>
        <p:txBody>
          <a:bodyPr/>
          <a:lstStyle/>
          <a:p>
            <a:r>
              <a:rPr lang="en-US" sz="2400" b="0" dirty="0" err="1">
                <a:solidFill>
                  <a:srgbClr val="C00000"/>
                </a:solidFill>
              </a:rPr>
              <a:t>Thí</a:t>
            </a:r>
            <a:r>
              <a:rPr lang="en-US" sz="2400" b="0" dirty="0">
                <a:solidFill>
                  <a:srgbClr val="C00000"/>
                </a:solidFill>
              </a:rPr>
              <a:t> </a:t>
            </a:r>
            <a:r>
              <a:rPr lang="en-US" sz="2400" b="0" dirty="0" err="1">
                <a:solidFill>
                  <a:srgbClr val="C00000"/>
                </a:solidFill>
              </a:rPr>
              <a:t>nghiệm</a:t>
            </a:r>
            <a:r>
              <a:rPr lang="en-US" sz="2400" b="0" dirty="0">
                <a:solidFill>
                  <a:srgbClr val="C00000"/>
                </a:solidFill>
              </a:rPr>
              <a:t> </a:t>
            </a:r>
            <a:r>
              <a:rPr lang="en-US" sz="2400" b="0" dirty="0" err="1">
                <a:solidFill>
                  <a:srgbClr val="C00000"/>
                </a:solidFill>
              </a:rPr>
              <a:t>tìm</a:t>
            </a:r>
            <a:r>
              <a:rPr lang="en-US" sz="2400" b="0" dirty="0">
                <a:solidFill>
                  <a:srgbClr val="C00000"/>
                </a:solidFill>
              </a:rPr>
              <a:t> </a:t>
            </a:r>
            <a:r>
              <a:rPr lang="en-US" sz="2400" b="0" dirty="0" err="1">
                <a:solidFill>
                  <a:srgbClr val="C00000"/>
                </a:solidFill>
              </a:rPr>
              <a:t>hiểu</a:t>
            </a:r>
            <a:r>
              <a:rPr lang="en-US" sz="2400" b="0" dirty="0">
                <a:solidFill>
                  <a:srgbClr val="C00000"/>
                </a:solidFill>
              </a:rPr>
              <a:t> ý </a:t>
            </a:r>
            <a:r>
              <a:rPr lang="en-US" sz="2400" b="0" dirty="0" err="1">
                <a:solidFill>
                  <a:srgbClr val="C00000"/>
                </a:solidFill>
              </a:rPr>
              <a:t>nghĩa</a:t>
            </a:r>
            <a:r>
              <a:rPr lang="en-US" sz="2400" b="0" dirty="0">
                <a:solidFill>
                  <a:srgbClr val="C00000"/>
                </a:solidFill>
              </a:rPr>
              <a:t> </a:t>
            </a:r>
            <a:r>
              <a:rPr lang="en-US" sz="2400" b="0" dirty="0" err="1">
                <a:solidFill>
                  <a:srgbClr val="C00000"/>
                </a:solidFill>
              </a:rPr>
              <a:t>số</a:t>
            </a:r>
            <a:r>
              <a:rPr lang="en-US" sz="2400" b="0" dirty="0">
                <a:solidFill>
                  <a:srgbClr val="C00000"/>
                </a:solidFill>
              </a:rPr>
              <a:t> </a:t>
            </a:r>
            <a:r>
              <a:rPr lang="en-US" sz="2400" b="0" dirty="0" err="1">
                <a:solidFill>
                  <a:srgbClr val="C00000"/>
                </a:solidFill>
              </a:rPr>
              <a:t>chỉ</a:t>
            </a:r>
            <a:r>
              <a:rPr lang="en-US" sz="2400" b="0" dirty="0">
                <a:solidFill>
                  <a:srgbClr val="C00000"/>
                </a:solidFill>
              </a:rPr>
              <a:t> </a:t>
            </a:r>
            <a:r>
              <a:rPr lang="en-US" sz="2400" b="0" dirty="0" err="1">
                <a:solidFill>
                  <a:srgbClr val="C00000"/>
                </a:solidFill>
              </a:rPr>
              <a:t>của</a:t>
            </a:r>
            <a:r>
              <a:rPr lang="en-US" sz="2400" b="0" dirty="0">
                <a:solidFill>
                  <a:srgbClr val="C00000"/>
                </a:solidFill>
              </a:rPr>
              <a:t> </a:t>
            </a:r>
            <a:r>
              <a:rPr lang="en-US" sz="2400" b="0" dirty="0" err="1">
                <a:solidFill>
                  <a:srgbClr val="C00000"/>
                </a:solidFill>
              </a:rPr>
              <a:t>ampe</a:t>
            </a:r>
            <a:r>
              <a:rPr lang="en-US" sz="2400" b="0" dirty="0">
                <a:solidFill>
                  <a:srgbClr val="C00000"/>
                </a:solidFill>
              </a:rPr>
              <a:t> </a:t>
            </a:r>
            <a:r>
              <a:rPr lang="en-US" sz="2400" b="0" dirty="0" err="1">
                <a:solidFill>
                  <a:srgbClr val="C00000"/>
                </a:solidFill>
              </a:rPr>
              <a:t>kế</a:t>
            </a:r>
            <a:endParaRPr lang="en-US" sz="2400" b="0" dirty="0">
              <a:solidFill>
                <a:srgbClr val="C00000"/>
              </a:solidFill>
            </a:endParaRPr>
          </a:p>
        </p:txBody>
      </p:sp>
      <p:sp>
        <p:nvSpPr>
          <p:cNvPr id="7" name="Rectangle: Rounded Corners 6">
            <a:extLst>
              <a:ext uri="{FF2B5EF4-FFF2-40B4-BE49-F238E27FC236}">
                <a16:creationId xmlns:a16="http://schemas.microsoft.com/office/drawing/2014/main" id="{88109102-5EB7-4286-A74C-9B53C2EECD78}"/>
              </a:ext>
            </a:extLst>
          </p:cNvPr>
          <p:cNvSpPr/>
          <p:nvPr/>
        </p:nvSpPr>
        <p:spPr>
          <a:xfrm>
            <a:off x="274455" y="1820395"/>
            <a:ext cx="5689375" cy="2664083"/>
          </a:xfrm>
          <a:prstGeom prst="round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marR="90170" lvl="0" indent="-285750" algn="just">
              <a:lnSpc>
                <a:spcPct val="150000"/>
              </a:lnSpc>
              <a:buFont typeface="Arial" panose="020B0604020202020204" pitchFamily="34" charset="0"/>
              <a:buChar char="•"/>
              <a:defRPr/>
            </a:pPr>
            <a:r>
              <a:rPr lang="en-US" sz="1800" dirty="0" err="1">
                <a:solidFill>
                  <a:srgbClr val="000000"/>
                </a:solidFill>
                <a:ea typeface="Times New Roman" panose="02020603050405020304" pitchFamily="18" charset="0"/>
                <a:cs typeface="Times New Roman" panose="02020603050405020304" pitchFamily="18" charset="0"/>
              </a:rPr>
              <a:t>Mắc</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mạch</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điện</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theo</a:t>
            </a:r>
            <a:r>
              <a:rPr lang="en-US" sz="1800" dirty="0">
                <a:solidFill>
                  <a:srgbClr val="000000"/>
                </a:solidFill>
                <a:ea typeface="Times New Roman" panose="02020603050405020304" pitchFamily="18" charset="0"/>
                <a:cs typeface="Times New Roman" panose="02020603050405020304" pitchFamily="18" charset="0"/>
              </a:rPr>
              <a:t> s</a:t>
            </a:r>
            <a:r>
              <a:rPr lang="vi-VN" sz="1800" dirty="0">
                <a:solidFill>
                  <a:srgbClr val="000000"/>
                </a:solidFill>
                <a:ea typeface="Times New Roman" panose="02020603050405020304" pitchFamily="18" charset="0"/>
                <a:cs typeface="Times New Roman" panose="02020603050405020304" pitchFamily="18" charset="0"/>
              </a:rPr>
              <a:t>ơ</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đồ</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hình</a:t>
            </a:r>
            <a:r>
              <a:rPr lang="en-US" sz="1800" dirty="0">
                <a:solidFill>
                  <a:srgbClr val="000000"/>
                </a:solidFill>
                <a:ea typeface="Times New Roman" panose="02020603050405020304" pitchFamily="18" charset="0"/>
                <a:cs typeface="Times New Roman" panose="02020603050405020304" pitchFamily="18" charset="0"/>
              </a:rPr>
              <a:t> 23.2, </a:t>
            </a:r>
            <a:r>
              <a:rPr lang="en-US" sz="1800" dirty="0" err="1">
                <a:solidFill>
                  <a:srgbClr val="000000"/>
                </a:solidFill>
                <a:ea typeface="Times New Roman" panose="02020603050405020304" pitchFamily="18" charset="0"/>
                <a:cs typeface="Times New Roman" panose="02020603050405020304" pitchFamily="18" charset="0"/>
              </a:rPr>
              <a:t>đóng</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công</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tắc</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quan</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sát</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độ</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sáng</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của</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đèn</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đọc</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chỉ</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số</a:t>
            </a:r>
            <a:r>
              <a:rPr lang="en-US" sz="1800" dirty="0">
                <a:solidFill>
                  <a:srgbClr val="000000"/>
                </a:solidFill>
                <a:ea typeface="Times New Roman" panose="02020603050405020304" pitchFamily="18" charset="0"/>
                <a:cs typeface="Times New Roman" panose="02020603050405020304" pitchFamily="18" charset="0"/>
              </a:rPr>
              <a:t> ở </a:t>
            </a:r>
            <a:r>
              <a:rPr lang="en-US" sz="1800" dirty="0" err="1">
                <a:solidFill>
                  <a:srgbClr val="000000"/>
                </a:solidFill>
                <a:ea typeface="Times New Roman" panose="02020603050405020304" pitchFamily="18" charset="0"/>
                <a:cs typeface="Times New Roman" panose="02020603050405020304" pitchFamily="18" charset="0"/>
              </a:rPr>
              <a:t>ampe</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kế</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và</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ghi</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kết</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quả</a:t>
            </a:r>
            <a:r>
              <a:rPr lang="en-US" sz="1800" dirty="0">
                <a:solidFill>
                  <a:srgbClr val="000000"/>
                </a:solidFill>
                <a:ea typeface="Times New Roman" panose="02020603050405020304" pitchFamily="18" charset="0"/>
                <a:cs typeface="Times New Roman" panose="02020603050405020304" pitchFamily="18" charset="0"/>
              </a:rPr>
              <a:t>.</a:t>
            </a:r>
          </a:p>
          <a:p>
            <a:pPr marL="285750" marR="90170" lvl="0" indent="-285750" algn="just">
              <a:lnSpc>
                <a:spcPct val="150000"/>
              </a:lnSpc>
              <a:buFont typeface="Arial" panose="020B0604020202020204" pitchFamily="34" charset="0"/>
              <a:buChar char="•"/>
              <a:defRPr/>
            </a:pPr>
            <a:r>
              <a:rPr lang="en-US" sz="1800" dirty="0" err="1">
                <a:solidFill>
                  <a:srgbClr val="000000"/>
                </a:solidFill>
                <a:ea typeface="Calibri" panose="020F0502020204030204" pitchFamily="34" charset="0"/>
                <a:cs typeface="Times New Roman" panose="02020603050405020304" pitchFamily="18" charset="0"/>
              </a:rPr>
              <a:t>Thay</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nguồn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điện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một</a:t>
            </a:r>
            <a:r>
              <a:rPr lang="en-US" sz="1800" dirty="0">
                <a:solidFill>
                  <a:srgbClr val="000000"/>
                </a:solidFill>
                <a:ea typeface="Calibri" panose="020F0502020204030204" pitchFamily="34" charset="0"/>
                <a:cs typeface="Times New Roman" panose="02020603050405020304" pitchFamily="18" charset="0"/>
              </a:rPr>
              <a:t> pin </a:t>
            </a:r>
            <a:r>
              <a:rPr lang="en-US" sz="1800" dirty="0" err="1">
                <a:solidFill>
                  <a:srgbClr val="000000"/>
                </a:solidFill>
                <a:ea typeface="Calibri" panose="020F0502020204030204" pitchFamily="34" charset="0"/>
                <a:cs typeface="Times New Roman" panose="02020603050405020304" pitchFamily="18" charset="0"/>
              </a:rPr>
              <a:t>thành</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nguồn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điện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hai</a:t>
            </a:r>
            <a:r>
              <a:rPr lang="en-US" sz="1800" dirty="0">
                <a:solidFill>
                  <a:srgbClr val="000000"/>
                </a:solidFill>
                <a:ea typeface="Calibri" panose="020F0502020204030204" pitchFamily="34" charset="0"/>
                <a:cs typeface="Times New Roman" panose="02020603050405020304" pitchFamily="18" charset="0"/>
              </a:rPr>
              <a:t> pin, </a:t>
            </a:r>
            <a:r>
              <a:rPr lang="en-US" sz="1800" dirty="0" err="1">
                <a:solidFill>
                  <a:srgbClr val="000000"/>
                </a:solidFill>
                <a:ea typeface="Calibri" panose="020F0502020204030204" pitchFamily="34" charset="0"/>
                <a:cs typeface="Times New Roman" panose="02020603050405020304" pitchFamily="18" charset="0"/>
              </a:rPr>
              <a:t>đóng</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công</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tắc</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quan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sát</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độ</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sáng</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của</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đèn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đọc</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số</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chỉ</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và</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ghi</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kết</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quả</a:t>
            </a:r>
            <a:r>
              <a:rPr lang="en-US" sz="1800" dirty="0">
                <a:solidFill>
                  <a:srgbClr val="000000"/>
                </a:solidFill>
                <a:ea typeface="Calibri" panose="020F0502020204030204" pitchFamily="34" charset="0"/>
                <a:cs typeface="Times New Roman" panose="02020603050405020304" pitchFamily="18" charset="0"/>
              </a:rPr>
              <a:t>.</a:t>
            </a:r>
            <a:endParaRPr lang="en-US" sz="1800" dirty="0">
              <a:solidFill>
                <a:srgbClr val="FFFBF8"/>
              </a:solidFill>
              <a:ea typeface="Calibri" panose="020F0502020204030204" pitchFamily="34"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DBA74D28-3DF4-49AF-8C73-F2D9B60D6490}"/>
              </a:ext>
            </a:extLst>
          </p:cNvPr>
          <p:cNvSpPr/>
          <p:nvPr/>
        </p:nvSpPr>
        <p:spPr>
          <a:xfrm>
            <a:off x="0" y="953399"/>
            <a:ext cx="2933700" cy="685800"/>
          </a:xfrm>
          <a:prstGeom prst="snip2DiagRect">
            <a:avLst>
              <a:gd name="adj1" fmla="val 0"/>
              <a:gd name="adj2" fmla="val 2846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err="1">
                <a:solidFill>
                  <a:schemeClr val="tx1"/>
                </a:solidFill>
              </a:rPr>
              <a:t>Tiến</a:t>
            </a:r>
            <a:r>
              <a:rPr lang="en-US" sz="2400" b="1" dirty="0">
                <a:solidFill>
                  <a:schemeClr val="tx1"/>
                </a:solidFill>
              </a:rPr>
              <a:t> </a:t>
            </a:r>
            <a:r>
              <a:rPr lang="en-US" sz="2400" b="1" dirty="0" err="1">
                <a:solidFill>
                  <a:schemeClr val="tx1"/>
                </a:solidFill>
              </a:rPr>
              <a:t>hành</a:t>
            </a:r>
            <a:endParaRPr lang="en-US" sz="2400" b="1" dirty="0">
              <a:solidFill>
                <a:schemeClr val="tx1"/>
              </a:solidFill>
            </a:endParaRPr>
          </a:p>
        </p:txBody>
      </p:sp>
      <p:pic>
        <p:nvPicPr>
          <p:cNvPr id="3" name="Picture 2" descr="A diagram of a circuit&#10;&#10;Description generated with high confidence">
            <a:extLst>
              <a:ext uri="{FF2B5EF4-FFF2-40B4-BE49-F238E27FC236}">
                <a16:creationId xmlns:a16="http://schemas.microsoft.com/office/drawing/2014/main" id="{E6B3EE5C-A7DB-4CA9-832B-72D7178C57FE}"/>
              </a:ext>
            </a:extLst>
          </p:cNvPr>
          <p:cNvPicPr>
            <a:picLocks noChangeAspect="1"/>
          </p:cNvPicPr>
          <p:nvPr/>
        </p:nvPicPr>
        <p:blipFill>
          <a:blip r:embed="rId2"/>
          <a:stretch>
            <a:fillRect/>
          </a:stretch>
        </p:blipFill>
        <p:spPr>
          <a:xfrm>
            <a:off x="6015405" y="1733930"/>
            <a:ext cx="3128595" cy="2629168"/>
          </a:xfrm>
          <a:prstGeom prst="rect">
            <a:avLst/>
          </a:prstGeom>
        </p:spPr>
      </p:pic>
    </p:spTree>
    <p:extLst>
      <p:ext uri="{BB962C8B-B14F-4D97-AF65-F5344CB8AC3E}">
        <p14:creationId xmlns:p14="http://schemas.microsoft.com/office/powerpoint/2010/main" val="2433207862"/>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6393EE-1FD5-4705-A34C-094283D108E9}"/>
              </a:ext>
            </a:extLst>
          </p:cNvPr>
          <p:cNvSpPr>
            <a:spLocks noGrp="1"/>
          </p:cNvSpPr>
          <p:nvPr>
            <p:ph type="title"/>
          </p:nvPr>
        </p:nvSpPr>
        <p:spPr>
          <a:xfrm>
            <a:off x="2705100" y="178530"/>
            <a:ext cx="4194900" cy="572700"/>
          </a:xfrm>
        </p:spPr>
        <p:txBody>
          <a:bodyPr/>
          <a:lstStyle/>
          <a:p>
            <a:r>
              <a:rPr lang="en-US" sz="2400" b="0" dirty="0" err="1"/>
              <a:t>Bảng</a:t>
            </a:r>
            <a:r>
              <a:rPr lang="en-US" sz="2400" b="0" dirty="0"/>
              <a:t> 23.1</a:t>
            </a:r>
          </a:p>
        </p:txBody>
      </p:sp>
      <p:graphicFrame>
        <p:nvGraphicFramePr>
          <p:cNvPr id="7" name="Table 6">
            <a:extLst>
              <a:ext uri="{FF2B5EF4-FFF2-40B4-BE49-F238E27FC236}">
                <a16:creationId xmlns:a16="http://schemas.microsoft.com/office/drawing/2014/main" id="{8342529B-5BB3-4C94-8136-673976BB2197}"/>
              </a:ext>
            </a:extLst>
          </p:cNvPr>
          <p:cNvGraphicFramePr>
            <a:graphicFrameLocks noGrp="1"/>
          </p:cNvGraphicFramePr>
          <p:nvPr>
            <p:extLst>
              <p:ext uri="{D42A27DB-BD31-4B8C-83A1-F6EECF244321}">
                <p14:modId xmlns:p14="http://schemas.microsoft.com/office/powerpoint/2010/main" val="1289679022"/>
              </p:ext>
            </p:extLst>
          </p:nvPr>
        </p:nvGraphicFramePr>
        <p:xfrm>
          <a:off x="758100" y="751230"/>
          <a:ext cx="7903299" cy="2553969"/>
        </p:xfrm>
        <a:graphic>
          <a:graphicData uri="http://schemas.openxmlformats.org/drawingml/2006/table">
            <a:tbl>
              <a:tblPr firstRow="1" bandRow="1">
                <a:tableStyleId>{4F2DDEBF-EAA0-4521-94FC-FE1D87656791}</a:tableStyleId>
              </a:tblPr>
              <a:tblGrid>
                <a:gridCol w="2634433">
                  <a:extLst>
                    <a:ext uri="{9D8B030D-6E8A-4147-A177-3AD203B41FA5}">
                      <a16:colId xmlns:a16="http://schemas.microsoft.com/office/drawing/2014/main" val="3567712340"/>
                    </a:ext>
                  </a:extLst>
                </a:gridCol>
                <a:gridCol w="2634433">
                  <a:extLst>
                    <a:ext uri="{9D8B030D-6E8A-4147-A177-3AD203B41FA5}">
                      <a16:colId xmlns:a16="http://schemas.microsoft.com/office/drawing/2014/main" val="1421741298"/>
                    </a:ext>
                  </a:extLst>
                </a:gridCol>
                <a:gridCol w="2634433">
                  <a:extLst>
                    <a:ext uri="{9D8B030D-6E8A-4147-A177-3AD203B41FA5}">
                      <a16:colId xmlns:a16="http://schemas.microsoft.com/office/drawing/2014/main" val="1777290480"/>
                    </a:ext>
                  </a:extLst>
                </a:gridCol>
              </a:tblGrid>
              <a:tr h="851323">
                <a:tc>
                  <a:txBody>
                    <a:bodyPr/>
                    <a:lstStyle/>
                    <a:p>
                      <a:pPr algn="ctr">
                        <a:lnSpc>
                          <a:spcPct val="150000"/>
                        </a:lnSpc>
                      </a:pPr>
                      <a:r>
                        <a:rPr lang="en-US" sz="2000" b="1" dirty="0" err="1"/>
                        <a:t>Số</a:t>
                      </a:r>
                      <a:r>
                        <a:rPr lang="en-US" sz="2000" b="1" dirty="0"/>
                        <a:t> pin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pPr>
                      <a:r>
                        <a:rPr lang="en-US" sz="2000" b="1" dirty="0" err="1"/>
                        <a:t>Số</a:t>
                      </a:r>
                      <a:r>
                        <a:rPr lang="en-US" sz="2000" b="1" dirty="0"/>
                        <a:t> </a:t>
                      </a:r>
                      <a:r>
                        <a:rPr lang="en-US" sz="2000" b="1" dirty="0" err="1"/>
                        <a:t>chỉ</a:t>
                      </a:r>
                      <a:r>
                        <a:rPr lang="en-US" sz="2000" b="1" dirty="0"/>
                        <a:t> </a:t>
                      </a:r>
                      <a:r>
                        <a:rPr lang="en-US" sz="2000" b="1" dirty="0" err="1"/>
                        <a:t>của</a:t>
                      </a:r>
                      <a:r>
                        <a:rPr lang="en-US" sz="2000" b="1" dirty="0"/>
                        <a:t> </a:t>
                      </a:r>
                      <a:r>
                        <a:rPr lang="en-US" sz="2000" b="1" dirty="0" err="1"/>
                        <a:t>ampe</a:t>
                      </a:r>
                      <a:r>
                        <a:rPr lang="en-US" sz="2000" b="1" dirty="0"/>
                        <a:t> </a:t>
                      </a:r>
                      <a:r>
                        <a:rPr lang="en-US" sz="2000" b="1" dirty="0" err="1"/>
                        <a:t>kế</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pPr>
                      <a:r>
                        <a:rPr lang="en-US" sz="2000" b="1" dirty="0" err="1"/>
                        <a:t>Độ</a:t>
                      </a:r>
                      <a:r>
                        <a:rPr lang="en-US" sz="2000" b="1" dirty="0"/>
                        <a:t> </a:t>
                      </a:r>
                      <a:r>
                        <a:rPr lang="en-US" sz="2000" b="1" dirty="0" err="1"/>
                        <a:t>sáng</a:t>
                      </a:r>
                      <a:r>
                        <a:rPr lang="en-US" sz="2000" b="1" dirty="0"/>
                        <a:t> </a:t>
                      </a:r>
                      <a:r>
                        <a:rPr lang="en-US" sz="2000" b="1" dirty="0" err="1"/>
                        <a:t>của</a:t>
                      </a:r>
                      <a:r>
                        <a:rPr lang="en-US" sz="2000" b="1" dirty="0"/>
                        <a:t> </a:t>
                      </a:r>
                      <a:r>
                        <a:rPr lang="en-US" sz="2000" b="1" dirty="0" err="1"/>
                        <a:t>đèn</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126587996"/>
                  </a:ext>
                </a:extLst>
              </a:tr>
              <a:tr h="851323">
                <a:tc>
                  <a:txBody>
                    <a:bodyPr/>
                    <a:lstStyle/>
                    <a:p>
                      <a:pPr algn="ctr">
                        <a:lnSpc>
                          <a:spcPct val="150000"/>
                        </a:lnSpc>
                      </a:pPr>
                      <a:r>
                        <a:rPr lang="en-US" sz="24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35468553"/>
                  </a:ext>
                </a:extLst>
              </a:tr>
              <a:tr h="851323">
                <a:tc>
                  <a:txBody>
                    <a:bodyPr/>
                    <a:lstStyle/>
                    <a:p>
                      <a:pPr algn="ctr">
                        <a:lnSpc>
                          <a:spcPct val="150000"/>
                        </a:lnSpc>
                      </a:pPr>
                      <a:r>
                        <a:rPr lang="en-US" sz="24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99406369"/>
                  </a:ext>
                </a:extLst>
              </a:tr>
            </a:tbl>
          </a:graphicData>
        </a:graphic>
      </p:graphicFrame>
      <p:sp>
        <p:nvSpPr>
          <p:cNvPr id="8" name="Rectangle: Rounded Corners 7">
            <a:extLst>
              <a:ext uri="{FF2B5EF4-FFF2-40B4-BE49-F238E27FC236}">
                <a16:creationId xmlns:a16="http://schemas.microsoft.com/office/drawing/2014/main" id="{78892EC5-6439-49C2-AA36-7E0E6831FF2D}"/>
              </a:ext>
            </a:extLst>
          </p:cNvPr>
          <p:cNvSpPr/>
          <p:nvPr/>
        </p:nvSpPr>
        <p:spPr>
          <a:xfrm>
            <a:off x="552057" y="3789020"/>
            <a:ext cx="7759700" cy="1206500"/>
          </a:xfrm>
          <a:prstGeom prst="roundRect">
            <a:avLst/>
          </a:prstGeom>
          <a:ln w="19050">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t"/>
          <a:lstStyle/>
          <a:p>
            <a:pPr algn="just">
              <a:lnSpc>
                <a:spcPct val="150000"/>
              </a:lnSpc>
            </a:pPr>
            <a:r>
              <a:rPr lang="vi-VN" sz="2000" dirty="0">
                <a:solidFill>
                  <a:schemeClr val="tx1"/>
                </a:solidFill>
              </a:rPr>
              <a:t>Từ kết quả thí nghiệm trên, hãy đưa ra nhận xét về mối liên hệ giữa số chỉ ampe kế và độ sáng của mỗi đèn ở mỗi trường hợp.</a:t>
            </a:r>
            <a:endParaRPr lang="en-US" sz="2000" dirty="0">
              <a:solidFill>
                <a:schemeClr val="tx1"/>
              </a:solidFill>
            </a:endParaRPr>
          </a:p>
        </p:txBody>
      </p:sp>
      <p:pic>
        <p:nvPicPr>
          <p:cNvPr id="9" name="Picture 12">
            <a:extLst>
              <a:ext uri="{FF2B5EF4-FFF2-40B4-BE49-F238E27FC236}">
                <a16:creationId xmlns:a16="http://schemas.microsoft.com/office/drawing/2014/main" id="{E436271C-5B74-4989-96E4-2FDC24E7BE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454" y="2060748"/>
            <a:ext cx="1259022" cy="2331522"/>
          </a:xfrm>
          <a:prstGeom prst="rect">
            <a:avLst/>
          </a:prstGeom>
        </p:spPr>
      </p:pic>
    </p:spTree>
    <p:extLst>
      <p:ext uri="{BB962C8B-B14F-4D97-AF65-F5344CB8AC3E}">
        <p14:creationId xmlns:p14="http://schemas.microsoft.com/office/powerpoint/2010/main" val="5964883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154F5F-0AA4-48A2-94D1-4DBE6089F103}"/>
              </a:ext>
            </a:extLst>
          </p:cNvPr>
          <p:cNvSpPr/>
          <p:nvPr/>
        </p:nvSpPr>
        <p:spPr>
          <a:xfrm>
            <a:off x="762451" y="2337966"/>
            <a:ext cx="7823200" cy="170303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800" dirty="0">
                <a:solidFill>
                  <a:schemeClr val="tx1"/>
                </a:solidFill>
              </a:rPr>
              <a:t>Số chỉ ampe kế càng lớn thì đèn sáng càng mạnh</a:t>
            </a:r>
            <a:r>
              <a:rPr lang="en-US" sz="1800" dirty="0">
                <a:solidFill>
                  <a:schemeClr val="tx1"/>
                </a:solidFill>
              </a:rPr>
              <a:t> (</a:t>
            </a:r>
            <a:r>
              <a:rPr lang="vi-VN" sz="1800" dirty="0">
                <a:solidFill>
                  <a:schemeClr val="tx1"/>
                </a:solidFill>
              </a:rPr>
              <a:t>cường độ dòng điện càng lớn</a:t>
            </a:r>
            <a:r>
              <a:rPr lang="en-US" sz="1800" dirty="0">
                <a:solidFill>
                  <a:schemeClr val="tx1"/>
                </a:solidFill>
              </a:rPr>
              <a:t>).</a:t>
            </a:r>
            <a:endParaRPr lang="vi-VN" sz="1800" dirty="0">
              <a:solidFill>
                <a:schemeClr val="tx1"/>
              </a:solidFill>
            </a:endParaRPr>
          </a:p>
          <a:p>
            <a:pPr marL="285750" indent="-285750" algn="just">
              <a:lnSpc>
                <a:spcPct val="150000"/>
              </a:lnSpc>
              <a:buFont typeface="Arial" panose="020B0604020202020204" pitchFamily="34" charset="0"/>
              <a:buChar char="•"/>
            </a:pPr>
            <a:r>
              <a:rPr lang="vi-VN" sz="1800" dirty="0">
                <a:solidFill>
                  <a:schemeClr val="tx1"/>
                </a:solidFill>
              </a:rPr>
              <a:t>Số chỉ ampe kế cho biết mức độ mạnh, yếu của dòng điện và là giá trị của cường độ dòng điện.</a:t>
            </a:r>
          </a:p>
        </p:txBody>
      </p:sp>
      <p:sp>
        <p:nvSpPr>
          <p:cNvPr id="8" name="Rectangle: Rounded Corners 7">
            <a:extLst>
              <a:ext uri="{FF2B5EF4-FFF2-40B4-BE49-F238E27FC236}">
                <a16:creationId xmlns:a16="http://schemas.microsoft.com/office/drawing/2014/main" id="{6DE614C4-1575-4B83-805C-529AEB41BDD4}"/>
              </a:ext>
            </a:extLst>
          </p:cNvPr>
          <p:cNvSpPr/>
          <p:nvPr/>
        </p:nvSpPr>
        <p:spPr>
          <a:xfrm>
            <a:off x="1194716" y="641467"/>
            <a:ext cx="7759700" cy="1206500"/>
          </a:xfrm>
          <a:prstGeom prst="roundRect">
            <a:avLst/>
          </a:prstGeom>
          <a:ln w="19050">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t"/>
          <a:lstStyle/>
          <a:p>
            <a:pPr algn="just">
              <a:lnSpc>
                <a:spcPct val="150000"/>
              </a:lnSpc>
            </a:pPr>
            <a:r>
              <a:rPr lang="vi-VN" sz="2000" dirty="0">
                <a:solidFill>
                  <a:schemeClr val="tx1"/>
                </a:solidFill>
              </a:rPr>
              <a:t>Từ kết quả thí nghiệm trên, hãy đưa ra nhận xét về mối liên hệ giữa số chỉ ampe kế và độ sáng của mỗi đèn ở mỗi trường hợp.</a:t>
            </a:r>
            <a:endParaRPr lang="en-US" sz="2000" dirty="0">
              <a:solidFill>
                <a:schemeClr val="tx1"/>
              </a:solidFill>
            </a:endParaRPr>
          </a:p>
        </p:txBody>
      </p:sp>
      <p:pic>
        <p:nvPicPr>
          <p:cNvPr id="9" name="Picture 12">
            <a:extLst>
              <a:ext uri="{FF2B5EF4-FFF2-40B4-BE49-F238E27FC236}">
                <a16:creationId xmlns:a16="http://schemas.microsoft.com/office/drawing/2014/main" id="{6AA1DF57-E49E-4AE1-BC6D-D22CB008FF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940" y="6444"/>
            <a:ext cx="1259022" cy="2331522"/>
          </a:xfrm>
          <a:prstGeom prst="rect">
            <a:avLst/>
          </a:prstGeom>
        </p:spPr>
      </p:pic>
    </p:spTree>
    <p:extLst>
      <p:ext uri="{BB962C8B-B14F-4D97-AF65-F5344CB8AC3E}">
        <p14:creationId xmlns:p14="http://schemas.microsoft.com/office/powerpoint/2010/main" val="938935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A2354D2-0DC1-4670-800E-A44DBE545E06}"/>
              </a:ext>
            </a:extLst>
          </p:cNvPr>
          <p:cNvSpPr/>
          <p:nvPr/>
        </p:nvSpPr>
        <p:spPr>
          <a:xfrm>
            <a:off x="253809" y="1151597"/>
            <a:ext cx="8672639" cy="3018330"/>
          </a:xfrm>
          <a:prstGeom prst="roundRect">
            <a:avLst/>
          </a:prstGeom>
          <a:solidFill>
            <a:schemeClr val="accent2">
              <a:lumMod val="60000"/>
              <a:lumOff val="4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dirty="0">
                <a:solidFill>
                  <a:schemeClr val="tx1"/>
                </a:solidFill>
              </a:rPr>
              <a:t>Cường độ dòng điện là đại lượng đặc trưng cho độ mạnh yếu của dòng điện.</a:t>
            </a:r>
          </a:p>
          <a:p>
            <a:pPr marL="285750" indent="-285750" algn="just">
              <a:lnSpc>
                <a:spcPct val="150000"/>
              </a:lnSpc>
              <a:buFont typeface="Arial" panose="020B0604020202020204" pitchFamily="34" charset="0"/>
              <a:buChar char="•"/>
            </a:pPr>
            <a:r>
              <a:rPr lang="vi-VN" sz="1800" dirty="0">
                <a:solidFill>
                  <a:schemeClr val="tx1"/>
                </a:solidFill>
              </a:rPr>
              <a:t>Cường độ dòng điện được kí hiệu là I. Đơn vị đo cường độ dòng điện là A hoặc mA.</a:t>
            </a:r>
          </a:p>
          <a:p>
            <a:pPr marL="285750" indent="-285750" algn="just">
              <a:lnSpc>
                <a:spcPct val="150000"/>
              </a:lnSpc>
              <a:buFont typeface="Arial" panose="020B0604020202020204" pitchFamily="34" charset="0"/>
              <a:buChar char="•"/>
            </a:pPr>
            <a:r>
              <a:rPr lang="vi-VN" sz="1800" dirty="0">
                <a:solidFill>
                  <a:schemeClr val="tx1"/>
                </a:solidFill>
              </a:rPr>
              <a:t>Để đo cường độ dòng điện, cần mắc ampe kế sao cho dòng điện cần đo trong dây dẫn đi vào chốt dương và đi ra khỏi chốt âm của ampe kế.</a:t>
            </a:r>
          </a:p>
        </p:txBody>
      </p:sp>
      <p:sp>
        <p:nvSpPr>
          <p:cNvPr id="9" name="TextBox 8">
            <a:extLst>
              <a:ext uri="{FF2B5EF4-FFF2-40B4-BE49-F238E27FC236}">
                <a16:creationId xmlns:a16="http://schemas.microsoft.com/office/drawing/2014/main" id="{5A62247D-2531-47ED-8F87-AE74E05B0AE6}"/>
              </a:ext>
            </a:extLst>
          </p:cNvPr>
          <p:cNvSpPr txBox="1"/>
          <p:nvPr/>
        </p:nvSpPr>
        <p:spPr>
          <a:xfrm>
            <a:off x="3394609" y="215031"/>
            <a:ext cx="2354782" cy="523220"/>
          </a:xfrm>
          <a:prstGeom prst="rect">
            <a:avLst/>
          </a:prstGeom>
          <a:noFill/>
        </p:spPr>
        <p:txBody>
          <a:bodyPr wrap="square" rtlCol="0">
            <a:spAutoFit/>
          </a:bodyPr>
          <a:lstStyle/>
          <a:p>
            <a:pPr algn="ctr"/>
            <a:r>
              <a:rPr lang="en-US" sz="2800" b="1" dirty="0">
                <a:solidFill>
                  <a:srgbClr val="002060"/>
                </a:solidFill>
              </a:rPr>
              <a:t>KẾT LUẬN</a:t>
            </a:r>
          </a:p>
        </p:txBody>
      </p:sp>
      <p:pic>
        <p:nvPicPr>
          <p:cNvPr id="10" name="Picture 14">
            <a:extLst>
              <a:ext uri="{FF2B5EF4-FFF2-40B4-BE49-F238E27FC236}">
                <a16:creationId xmlns:a16="http://schemas.microsoft.com/office/drawing/2014/main" id="{4FF8A23C-8131-4DF7-921D-738B627711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5408" y="87366"/>
            <a:ext cx="1841040" cy="1301769"/>
          </a:xfrm>
          <a:prstGeom prst="rect">
            <a:avLst/>
          </a:prstGeom>
        </p:spPr>
      </p:pic>
    </p:spTree>
    <p:extLst>
      <p:ext uri="{BB962C8B-B14F-4D97-AF65-F5344CB8AC3E}">
        <p14:creationId xmlns:p14="http://schemas.microsoft.com/office/powerpoint/2010/main" val="4203927450"/>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38"/>
          <p:cNvSpPr txBox="1">
            <a:spLocks noGrp="1"/>
          </p:cNvSpPr>
          <p:nvPr>
            <p:ph type="title"/>
          </p:nvPr>
        </p:nvSpPr>
        <p:spPr>
          <a:xfrm>
            <a:off x="3805675" y="3155461"/>
            <a:ext cx="4548790" cy="48579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dirty="0"/>
              <a:t>HIỆU ĐIỆN THẾ</a:t>
            </a:r>
            <a:endParaRPr sz="4400" dirty="0"/>
          </a:p>
        </p:txBody>
      </p:sp>
      <p:sp>
        <p:nvSpPr>
          <p:cNvPr id="798" name="Google Shape;798;p38"/>
          <p:cNvSpPr txBox="1">
            <a:spLocks noGrp="1"/>
          </p:cNvSpPr>
          <p:nvPr>
            <p:ph type="title" idx="2"/>
          </p:nvPr>
        </p:nvSpPr>
        <p:spPr>
          <a:xfrm>
            <a:off x="4929202" y="1654350"/>
            <a:ext cx="266700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A" sz="5400" dirty="0"/>
              <a:t>II</a:t>
            </a:r>
            <a:endParaRPr sz="5400" dirty="0"/>
          </a:p>
        </p:txBody>
      </p:sp>
      <p:grpSp>
        <p:nvGrpSpPr>
          <p:cNvPr id="799" name="Google Shape;799;p38"/>
          <p:cNvGrpSpPr/>
          <p:nvPr/>
        </p:nvGrpSpPr>
        <p:grpSpPr>
          <a:xfrm>
            <a:off x="168037" y="1200634"/>
            <a:ext cx="3230430" cy="3407972"/>
            <a:chOff x="168037" y="1200634"/>
            <a:chExt cx="3230430" cy="3407972"/>
          </a:xfrm>
        </p:grpSpPr>
        <p:sp>
          <p:nvSpPr>
            <p:cNvPr id="800" name="Google Shape;800;p38"/>
            <p:cNvSpPr/>
            <p:nvPr/>
          </p:nvSpPr>
          <p:spPr>
            <a:xfrm>
              <a:off x="168037" y="1200634"/>
              <a:ext cx="3230430" cy="2729010"/>
            </a:xfrm>
            <a:custGeom>
              <a:avLst/>
              <a:gdLst/>
              <a:ahLst/>
              <a:cxnLst/>
              <a:rect l="l" t="t" r="r" b="b"/>
              <a:pathLst>
                <a:path w="15093" h="12750" extrusionOk="0">
                  <a:moveTo>
                    <a:pt x="6509" y="0"/>
                  </a:moveTo>
                  <a:cubicBezTo>
                    <a:pt x="6450" y="0"/>
                    <a:pt x="6405" y="45"/>
                    <a:pt x="6405" y="104"/>
                  </a:cubicBezTo>
                  <a:lnTo>
                    <a:pt x="6405" y="1898"/>
                  </a:lnTo>
                  <a:cubicBezTo>
                    <a:pt x="6405" y="1927"/>
                    <a:pt x="6420" y="1957"/>
                    <a:pt x="6450" y="1972"/>
                  </a:cubicBezTo>
                  <a:lnTo>
                    <a:pt x="7072" y="2328"/>
                  </a:lnTo>
                  <a:cubicBezTo>
                    <a:pt x="7102" y="2342"/>
                    <a:pt x="7117" y="2372"/>
                    <a:pt x="7117" y="2402"/>
                  </a:cubicBezTo>
                  <a:lnTo>
                    <a:pt x="7117" y="5841"/>
                  </a:lnTo>
                  <a:lnTo>
                    <a:pt x="7547" y="6108"/>
                  </a:lnTo>
                  <a:lnTo>
                    <a:pt x="7977" y="5841"/>
                  </a:lnTo>
                  <a:lnTo>
                    <a:pt x="7977" y="356"/>
                  </a:lnTo>
                  <a:cubicBezTo>
                    <a:pt x="7977" y="163"/>
                    <a:pt x="7828" y="0"/>
                    <a:pt x="7636" y="0"/>
                  </a:cubicBezTo>
                  <a:close/>
                  <a:moveTo>
                    <a:pt x="2523" y="2050"/>
                  </a:moveTo>
                  <a:cubicBezTo>
                    <a:pt x="2436" y="2050"/>
                    <a:pt x="2351" y="2083"/>
                    <a:pt x="2284" y="2150"/>
                  </a:cubicBezTo>
                  <a:lnTo>
                    <a:pt x="1483" y="2950"/>
                  </a:lnTo>
                  <a:cubicBezTo>
                    <a:pt x="1439" y="2995"/>
                    <a:pt x="1439" y="3054"/>
                    <a:pt x="1483" y="3084"/>
                  </a:cubicBezTo>
                  <a:lnTo>
                    <a:pt x="2744" y="4359"/>
                  </a:lnTo>
                  <a:cubicBezTo>
                    <a:pt x="2765" y="4369"/>
                    <a:pt x="2785" y="4380"/>
                    <a:pt x="2812" y="4380"/>
                  </a:cubicBezTo>
                  <a:cubicBezTo>
                    <a:pt x="2823" y="4380"/>
                    <a:pt x="2834" y="4378"/>
                    <a:pt x="2847" y="4373"/>
                  </a:cubicBezTo>
                  <a:lnTo>
                    <a:pt x="3514" y="4196"/>
                  </a:lnTo>
                  <a:cubicBezTo>
                    <a:pt x="3522" y="4192"/>
                    <a:pt x="3531" y="4190"/>
                    <a:pt x="3541" y="4190"/>
                  </a:cubicBezTo>
                  <a:cubicBezTo>
                    <a:pt x="3566" y="4190"/>
                    <a:pt x="3593" y="4203"/>
                    <a:pt x="3603" y="4225"/>
                  </a:cubicBezTo>
                  <a:lnTo>
                    <a:pt x="6035" y="6642"/>
                  </a:lnTo>
                  <a:lnTo>
                    <a:pt x="6405" y="6479"/>
                  </a:lnTo>
                  <a:lnTo>
                    <a:pt x="6657" y="6034"/>
                  </a:lnTo>
                  <a:lnTo>
                    <a:pt x="2773" y="2150"/>
                  </a:lnTo>
                  <a:cubicBezTo>
                    <a:pt x="2699" y="2083"/>
                    <a:pt x="2610" y="2050"/>
                    <a:pt x="2523" y="2050"/>
                  </a:cubicBezTo>
                  <a:close/>
                  <a:moveTo>
                    <a:pt x="12070" y="1446"/>
                  </a:moveTo>
                  <a:cubicBezTo>
                    <a:pt x="12046" y="1446"/>
                    <a:pt x="12024" y="1453"/>
                    <a:pt x="12009" y="1468"/>
                  </a:cubicBezTo>
                  <a:lnTo>
                    <a:pt x="10734" y="2743"/>
                  </a:lnTo>
                  <a:cubicBezTo>
                    <a:pt x="10719" y="2772"/>
                    <a:pt x="10705" y="2802"/>
                    <a:pt x="10705" y="2832"/>
                  </a:cubicBezTo>
                  <a:lnTo>
                    <a:pt x="10897" y="3514"/>
                  </a:lnTo>
                  <a:cubicBezTo>
                    <a:pt x="10912" y="3543"/>
                    <a:pt x="10897" y="3588"/>
                    <a:pt x="10868" y="3603"/>
                  </a:cubicBezTo>
                  <a:lnTo>
                    <a:pt x="8451" y="6034"/>
                  </a:lnTo>
                  <a:lnTo>
                    <a:pt x="8555" y="6642"/>
                  </a:lnTo>
                  <a:lnTo>
                    <a:pt x="9059" y="6642"/>
                  </a:lnTo>
                  <a:lnTo>
                    <a:pt x="12943" y="2758"/>
                  </a:lnTo>
                  <a:cubicBezTo>
                    <a:pt x="13076" y="2624"/>
                    <a:pt x="13076" y="2417"/>
                    <a:pt x="12943" y="2268"/>
                  </a:cubicBezTo>
                  <a:lnTo>
                    <a:pt x="12143" y="1468"/>
                  </a:lnTo>
                  <a:cubicBezTo>
                    <a:pt x="12120" y="1453"/>
                    <a:pt x="12094" y="1446"/>
                    <a:pt x="12070" y="1446"/>
                  </a:cubicBezTo>
                  <a:close/>
                  <a:moveTo>
                    <a:pt x="13195" y="6404"/>
                  </a:moveTo>
                  <a:cubicBezTo>
                    <a:pt x="13165" y="6404"/>
                    <a:pt x="13136" y="6419"/>
                    <a:pt x="13106" y="6449"/>
                  </a:cubicBezTo>
                  <a:lnTo>
                    <a:pt x="12765" y="7057"/>
                  </a:lnTo>
                  <a:cubicBezTo>
                    <a:pt x="12750" y="7086"/>
                    <a:pt x="12721" y="7116"/>
                    <a:pt x="12676" y="7116"/>
                  </a:cubicBezTo>
                  <a:lnTo>
                    <a:pt x="9252" y="7116"/>
                  </a:lnTo>
                  <a:lnTo>
                    <a:pt x="8955" y="7546"/>
                  </a:lnTo>
                  <a:lnTo>
                    <a:pt x="9252" y="7976"/>
                  </a:lnTo>
                  <a:lnTo>
                    <a:pt x="14737" y="7976"/>
                  </a:lnTo>
                  <a:cubicBezTo>
                    <a:pt x="14930" y="7976"/>
                    <a:pt x="15093" y="7828"/>
                    <a:pt x="15093" y="7635"/>
                  </a:cubicBezTo>
                  <a:lnTo>
                    <a:pt x="15093" y="6493"/>
                  </a:lnTo>
                  <a:cubicBezTo>
                    <a:pt x="15093" y="6449"/>
                    <a:pt x="15048" y="6404"/>
                    <a:pt x="14989" y="6404"/>
                  </a:cubicBezTo>
                  <a:close/>
                  <a:moveTo>
                    <a:pt x="357" y="7116"/>
                  </a:moveTo>
                  <a:cubicBezTo>
                    <a:pt x="164" y="7116"/>
                    <a:pt x="1" y="7264"/>
                    <a:pt x="1" y="7457"/>
                  </a:cubicBezTo>
                  <a:lnTo>
                    <a:pt x="1" y="8584"/>
                  </a:lnTo>
                  <a:cubicBezTo>
                    <a:pt x="1" y="8643"/>
                    <a:pt x="45" y="8687"/>
                    <a:pt x="105" y="8687"/>
                  </a:cubicBezTo>
                  <a:lnTo>
                    <a:pt x="1899" y="8687"/>
                  </a:lnTo>
                  <a:cubicBezTo>
                    <a:pt x="1928" y="8687"/>
                    <a:pt x="1958" y="8658"/>
                    <a:pt x="1987" y="8628"/>
                  </a:cubicBezTo>
                  <a:lnTo>
                    <a:pt x="2328" y="8020"/>
                  </a:lnTo>
                  <a:cubicBezTo>
                    <a:pt x="2343" y="7991"/>
                    <a:pt x="2373" y="7976"/>
                    <a:pt x="2417" y="7976"/>
                  </a:cubicBezTo>
                  <a:lnTo>
                    <a:pt x="5842" y="7976"/>
                  </a:lnTo>
                  <a:lnTo>
                    <a:pt x="6138" y="7546"/>
                  </a:lnTo>
                  <a:lnTo>
                    <a:pt x="5842" y="7116"/>
                  </a:lnTo>
                  <a:close/>
                  <a:moveTo>
                    <a:pt x="8585" y="8435"/>
                  </a:moveTo>
                  <a:lnTo>
                    <a:pt x="8451" y="9058"/>
                  </a:lnTo>
                  <a:lnTo>
                    <a:pt x="11535" y="12142"/>
                  </a:lnTo>
                  <a:lnTo>
                    <a:pt x="12691" y="12334"/>
                  </a:lnTo>
                  <a:lnTo>
                    <a:pt x="13343" y="11741"/>
                  </a:lnTo>
                  <a:lnTo>
                    <a:pt x="12350" y="10733"/>
                  </a:lnTo>
                  <a:cubicBezTo>
                    <a:pt x="12320" y="10704"/>
                    <a:pt x="12291" y="10704"/>
                    <a:pt x="12261" y="10704"/>
                  </a:cubicBezTo>
                  <a:lnTo>
                    <a:pt x="11579" y="10896"/>
                  </a:lnTo>
                  <a:cubicBezTo>
                    <a:pt x="11550" y="10896"/>
                    <a:pt x="11505" y="10896"/>
                    <a:pt x="11490" y="10867"/>
                  </a:cubicBezTo>
                  <a:lnTo>
                    <a:pt x="9059" y="8435"/>
                  </a:lnTo>
                  <a:close/>
                  <a:moveTo>
                    <a:pt x="6035" y="8435"/>
                  </a:moveTo>
                  <a:lnTo>
                    <a:pt x="2684" y="11801"/>
                  </a:lnTo>
                  <a:lnTo>
                    <a:pt x="3159" y="12749"/>
                  </a:lnTo>
                  <a:lnTo>
                    <a:pt x="4330" y="12379"/>
                  </a:lnTo>
                  <a:lnTo>
                    <a:pt x="4359" y="12349"/>
                  </a:lnTo>
                  <a:cubicBezTo>
                    <a:pt x="4389" y="12320"/>
                    <a:pt x="4389" y="12290"/>
                    <a:pt x="4389" y="12245"/>
                  </a:cubicBezTo>
                  <a:lnTo>
                    <a:pt x="4196" y="11578"/>
                  </a:lnTo>
                  <a:cubicBezTo>
                    <a:pt x="4196" y="11549"/>
                    <a:pt x="4196" y="11504"/>
                    <a:pt x="4226" y="11475"/>
                  </a:cubicBezTo>
                  <a:lnTo>
                    <a:pt x="6657" y="9058"/>
                  </a:lnTo>
                  <a:lnTo>
                    <a:pt x="6657" y="8584"/>
                  </a:lnTo>
                  <a:lnTo>
                    <a:pt x="6035" y="843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8"/>
            <p:cNvSpPr/>
            <p:nvPr/>
          </p:nvSpPr>
          <p:spPr>
            <a:xfrm>
              <a:off x="888479" y="1920879"/>
              <a:ext cx="1789761" cy="1767542"/>
            </a:xfrm>
            <a:custGeom>
              <a:avLst/>
              <a:gdLst/>
              <a:ahLst/>
              <a:cxnLst/>
              <a:rect l="l" t="t" r="r" b="b"/>
              <a:pathLst>
                <a:path w="8362" h="8258" extrusionOk="0">
                  <a:moveTo>
                    <a:pt x="4181" y="0"/>
                  </a:moveTo>
                  <a:cubicBezTo>
                    <a:pt x="1868" y="0"/>
                    <a:pt x="0" y="1868"/>
                    <a:pt x="0" y="4181"/>
                  </a:cubicBezTo>
                  <a:cubicBezTo>
                    <a:pt x="0" y="6167"/>
                    <a:pt x="1379" y="7828"/>
                    <a:pt x="3247" y="8258"/>
                  </a:cubicBezTo>
                  <a:lnTo>
                    <a:pt x="3306" y="7413"/>
                  </a:lnTo>
                  <a:cubicBezTo>
                    <a:pt x="1883" y="7027"/>
                    <a:pt x="830" y="5723"/>
                    <a:pt x="830" y="4181"/>
                  </a:cubicBezTo>
                  <a:cubicBezTo>
                    <a:pt x="830" y="2328"/>
                    <a:pt x="2328" y="831"/>
                    <a:pt x="4181" y="831"/>
                  </a:cubicBezTo>
                  <a:cubicBezTo>
                    <a:pt x="6034" y="831"/>
                    <a:pt x="7531" y="2328"/>
                    <a:pt x="7531" y="4181"/>
                  </a:cubicBezTo>
                  <a:cubicBezTo>
                    <a:pt x="7531" y="5723"/>
                    <a:pt x="6479" y="7027"/>
                    <a:pt x="5055" y="7413"/>
                  </a:cubicBezTo>
                  <a:lnTo>
                    <a:pt x="5115" y="8258"/>
                  </a:lnTo>
                  <a:cubicBezTo>
                    <a:pt x="6983" y="7828"/>
                    <a:pt x="8361" y="6167"/>
                    <a:pt x="8361" y="4181"/>
                  </a:cubicBezTo>
                  <a:cubicBezTo>
                    <a:pt x="8361" y="1868"/>
                    <a:pt x="6493" y="0"/>
                    <a:pt x="4181"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8"/>
            <p:cNvSpPr/>
            <p:nvPr/>
          </p:nvSpPr>
          <p:spPr>
            <a:xfrm>
              <a:off x="1408798" y="2441210"/>
              <a:ext cx="749123" cy="714251"/>
            </a:xfrm>
            <a:custGeom>
              <a:avLst/>
              <a:gdLst/>
              <a:ahLst/>
              <a:cxnLst/>
              <a:rect l="l" t="t" r="r" b="b"/>
              <a:pathLst>
                <a:path w="3500" h="3337" extrusionOk="0">
                  <a:moveTo>
                    <a:pt x="1750" y="1"/>
                  </a:moveTo>
                  <a:cubicBezTo>
                    <a:pt x="786" y="1"/>
                    <a:pt x="0" y="786"/>
                    <a:pt x="0" y="1750"/>
                  </a:cubicBezTo>
                  <a:cubicBezTo>
                    <a:pt x="0" y="2447"/>
                    <a:pt x="416" y="3069"/>
                    <a:pt x="1009" y="3336"/>
                  </a:cubicBezTo>
                  <a:lnTo>
                    <a:pt x="2491" y="3336"/>
                  </a:lnTo>
                  <a:cubicBezTo>
                    <a:pt x="3084" y="3069"/>
                    <a:pt x="3499" y="2447"/>
                    <a:pt x="3499" y="1750"/>
                  </a:cubicBezTo>
                  <a:cubicBezTo>
                    <a:pt x="3499" y="786"/>
                    <a:pt x="2713" y="1"/>
                    <a:pt x="1750"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8"/>
            <p:cNvSpPr/>
            <p:nvPr/>
          </p:nvSpPr>
          <p:spPr>
            <a:xfrm>
              <a:off x="1529300" y="2945700"/>
              <a:ext cx="511128" cy="1662906"/>
            </a:xfrm>
            <a:custGeom>
              <a:avLst/>
              <a:gdLst/>
              <a:ahLst/>
              <a:cxnLst/>
              <a:rect l="l" t="t" r="r" b="b"/>
              <a:pathLst>
                <a:path w="2388" h="6687" extrusionOk="0">
                  <a:moveTo>
                    <a:pt x="535" y="1"/>
                  </a:moveTo>
                  <a:lnTo>
                    <a:pt x="1" y="6687"/>
                  </a:lnTo>
                  <a:lnTo>
                    <a:pt x="2388" y="6687"/>
                  </a:lnTo>
                  <a:lnTo>
                    <a:pt x="1854" y="1"/>
                  </a:lnTo>
                  <a:cubicBezTo>
                    <a:pt x="1765" y="90"/>
                    <a:pt x="1476" y="134"/>
                    <a:pt x="1189" y="134"/>
                  </a:cubicBezTo>
                  <a:cubicBezTo>
                    <a:pt x="901" y="134"/>
                    <a:pt x="616" y="90"/>
                    <a:pt x="535"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8"/>
            <p:cNvSpPr/>
            <p:nvPr/>
          </p:nvSpPr>
          <p:spPr>
            <a:xfrm>
              <a:off x="1529300" y="2945700"/>
              <a:ext cx="511128" cy="1662906"/>
            </a:xfrm>
            <a:custGeom>
              <a:avLst/>
              <a:gdLst/>
              <a:ahLst/>
              <a:cxnLst/>
              <a:rect l="l" t="t" r="r" b="b"/>
              <a:pathLst>
                <a:path w="2388" h="6687" extrusionOk="0">
                  <a:moveTo>
                    <a:pt x="1854" y="1"/>
                  </a:moveTo>
                  <a:cubicBezTo>
                    <a:pt x="1699" y="156"/>
                    <a:pt x="1159" y="244"/>
                    <a:pt x="975" y="244"/>
                  </a:cubicBezTo>
                  <a:cubicBezTo>
                    <a:pt x="949" y="244"/>
                    <a:pt x="929" y="242"/>
                    <a:pt x="920" y="238"/>
                  </a:cubicBezTo>
                  <a:lnTo>
                    <a:pt x="920" y="238"/>
                  </a:lnTo>
                  <a:lnTo>
                    <a:pt x="1320" y="5367"/>
                  </a:lnTo>
                  <a:cubicBezTo>
                    <a:pt x="1350" y="5708"/>
                    <a:pt x="1068" y="6020"/>
                    <a:pt x="712" y="6020"/>
                  </a:cubicBezTo>
                  <a:lnTo>
                    <a:pt x="45" y="6020"/>
                  </a:lnTo>
                  <a:lnTo>
                    <a:pt x="1" y="6687"/>
                  </a:lnTo>
                  <a:lnTo>
                    <a:pt x="2388" y="6687"/>
                  </a:lnTo>
                  <a:lnTo>
                    <a:pt x="1854" y="1"/>
                  </a:lnTo>
                  <a:close/>
                </a:path>
              </a:pathLst>
            </a:custGeom>
            <a:solidFill>
              <a:srgbClr val="005374">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8"/>
            <p:cNvSpPr/>
            <p:nvPr/>
          </p:nvSpPr>
          <p:spPr>
            <a:xfrm>
              <a:off x="1592868" y="2622074"/>
              <a:ext cx="384193" cy="384202"/>
            </a:xfrm>
            <a:custGeom>
              <a:avLst/>
              <a:gdLst/>
              <a:ahLst/>
              <a:cxnLst/>
              <a:rect l="l" t="t" r="r" b="b"/>
              <a:pathLst>
                <a:path w="1795" h="1795" extrusionOk="0">
                  <a:moveTo>
                    <a:pt x="890" y="1"/>
                  </a:moveTo>
                  <a:cubicBezTo>
                    <a:pt x="401" y="1"/>
                    <a:pt x="0" y="401"/>
                    <a:pt x="0" y="905"/>
                  </a:cubicBezTo>
                  <a:cubicBezTo>
                    <a:pt x="0" y="1394"/>
                    <a:pt x="401" y="1794"/>
                    <a:pt x="890" y="1794"/>
                  </a:cubicBezTo>
                  <a:cubicBezTo>
                    <a:pt x="1379" y="1794"/>
                    <a:pt x="1794" y="1394"/>
                    <a:pt x="1794" y="905"/>
                  </a:cubicBezTo>
                  <a:cubicBezTo>
                    <a:pt x="1794" y="401"/>
                    <a:pt x="1379" y="1"/>
                    <a:pt x="890"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a:off x="1729208" y="2761628"/>
              <a:ext cx="108088" cy="108090"/>
            </a:xfrm>
            <a:custGeom>
              <a:avLst/>
              <a:gdLst/>
              <a:ahLst/>
              <a:cxnLst/>
              <a:rect l="l" t="t" r="r" b="b"/>
              <a:pathLst>
                <a:path w="505" h="505" extrusionOk="0">
                  <a:moveTo>
                    <a:pt x="253" y="1"/>
                  </a:moveTo>
                  <a:cubicBezTo>
                    <a:pt x="119" y="1"/>
                    <a:pt x="1" y="120"/>
                    <a:pt x="1" y="253"/>
                  </a:cubicBezTo>
                  <a:cubicBezTo>
                    <a:pt x="1" y="386"/>
                    <a:pt x="119" y="505"/>
                    <a:pt x="253" y="505"/>
                  </a:cubicBezTo>
                  <a:cubicBezTo>
                    <a:pt x="386" y="505"/>
                    <a:pt x="505" y="386"/>
                    <a:pt x="505" y="253"/>
                  </a:cubicBezTo>
                  <a:cubicBezTo>
                    <a:pt x="505" y="120"/>
                    <a:pt x="386" y="1"/>
                    <a:pt x="253"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95677138"/>
      </p:ext>
    </p:ext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6" name="Google Shape;586;p36"/>
          <p:cNvSpPr txBox="1">
            <a:spLocks noGrp="1"/>
          </p:cNvSpPr>
          <p:nvPr>
            <p:ph type="title"/>
          </p:nvPr>
        </p:nvSpPr>
        <p:spPr>
          <a:xfrm>
            <a:off x="720000" y="17853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err="1">
                <a:solidFill>
                  <a:schemeClr val="bg2"/>
                </a:solidFill>
              </a:rPr>
              <a:t>Câu</a:t>
            </a:r>
            <a:r>
              <a:rPr lang="fr-CA" dirty="0">
                <a:solidFill>
                  <a:schemeClr val="bg2"/>
                </a:solidFill>
              </a:rPr>
              <a:t> </a:t>
            </a:r>
            <a:r>
              <a:rPr lang="fr-CA" dirty="0" err="1">
                <a:solidFill>
                  <a:schemeClr val="bg2"/>
                </a:solidFill>
              </a:rPr>
              <a:t>hỏi</a:t>
            </a:r>
            <a:endParaRPr dirty="0">
              <a:solidFill>
                <a:schemeClr val="bg2"/>
              </a:solidFill>
            </a:endParaRPr>
          </a:p>
        </p:txBody>
      </p:sp>
      <p:sp>
        <p:nvSpPr>
          <p:cNvPr id="10" name="Speech Bubble: Rectangle with Corners Rounded 9">
            <a:extLst>
              <a:ext uri="{FF2B5EF4-FFF2-40B4-BE49-F238E27FC236}">
                <a16:creationId xmlns:a16="http://schemas.microsoft.com/office/drawing/2014/main" id="{7306A1EB-6E2C-4017-AEC5-37493548D345}"/>
              </a:ext>
            </a:extLst>
          </p:cNvPr>
          <p:cNvSpPr/>
          <p:nvPr/>
        </p:nvSpPr>
        <p:spPr>
          <a:xfrm>
            <a:off x="361950" y="1015288"/>
            <a:ext cx="8420100" cy="1364599"/>
          </a:xfrm>
          <a:prstGeom prst="wedgeRoundRectCallout">
            <a:avLst>
              <a:gd name="adj1" fmla="val 44877"/>
              <a:gd name="adj2" fmla="val 77080"/>
              <a:gd name="adj3"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tx1"/>
                </a:solidFill>
              </a:rPr>
              <a:t>Khả năng của nguồn điện để sinh ra dòng điện trong mạch được đo bằng đại lượng gì? Để đo được đại lượng đó, ta dùng dụng cụ gì?</a:t>
            </a:r>
            <a:endParaRPr lang="en-US" sz="2000" dirty="0">
              <a:solidFill>
                <a:schemeClr val="tx1"/>
              </a:solidFill>
            </a:endParaRPr>
          </a:p>
        </p:txBody>
      </p:sp>
      <p:sp>
        <p:nvSpPr>
          <p:cNvPr id="11" name="TextBox 10">
            <a:extLst>
              <a:ext uri="{FF2B5EF4-FFF2-40B4-BE49-F238E27FC236}">
                <a16:creationId xmlns:a16="http://schemas.microsoft.com/office/drawing/2014/main" id="{A5530F85-4F12-43CE-89AB-33DB40184CDE}"/>
              </a:ext>
            </a:extLst>
          </p:cNvPr>
          <p:cNvSpPr txBox="1"/>
          <p:nvPr/>
        </p:nvSpPr>
        <p:spPr>
          <a:xfrm>
            <a:off x="361950" y="2643945"/>
            <a:ext cx="5693500" cy="188199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dirty="0"/>
              <a:t>Khả năng sinh ra dòng điện của nguồn điện được đặc trưng bằng hiệu điện thế giữa hai cực của nó.</a:t>
            </a:r>
            <a:r>
              <a:rPr lang="en-US" sz="2000" dirty="0"/>
              <a:t> </a:t>
            </a:r>
          </a:p>
          <a:p>
            <a:pPr marL="342900" indent="-342900" algn="just">
              <a:lnSpc>
                <a:spcPct val="150000"/>
              </a:lnSpc>
              <a:buFont typeface="Arial" panose="020B0604020202020204" pitchFamily="34" charset="0"/>
              <a:buChar char="•"/>
            </a:pPr>
            <a:r>
              <a:rPr lang="en-US" sz="2000" dirty="0"/>
              <a:t>Đ</a:t>
            </a:r>
            <a:r>
              <a:rPr lang="vi-VN" sz="2000" dirty="0"/>
              <a:t>ư</a:t>
            </a:r>
            <a:r>
              <a:rPr lang="en-US" sz="2000" dirty="0" err="1"/>
              <a:t>ợc</a:t>
            </a:r>
            <a:r>
              <a:rPr lang="en-US" sz="2000" dirty="0"/>
              <a:t> </a:t>
            </a:r>
            <a:r>
              <a:rPr lang="en-US" sz="2000" dirty="0" err="1"/>
              <a:t>đo</a:t>
            </a:r>
            <a:r>
              <a:rPr lang="en-US" sz="2000" dirty="0"/>
              <a:t> </a:t>
            </a:r>
            <a:r>
              <a:rPr lang="en-US" sz="2000" dirty="0" err="1"/>
              <a:t>bằng</a:t>
            </a:r>
            <a:r>
              <a:rPr lang="en-US" sz="2000" dirty="0"/>
              <a:t> </a:t>
            </a:r>
            <a:r>
              <a:rPr lang="en-US" sz="2000" dirty="0" err="1"/>
              <a:t>vôn</a:t>
            </a:r>
            <a:r>
              <a:rPr lang="en-US" sz="2000" dirty="0"/>
              <a:t> </a:t>
            </a:r>
            <a:r>
              <a:rPr lang="en-US" sz="2000" dirty="0" err="1"/>
              <a:t>kế</a:t>
            </a:r>
            <a:r>
              <a:rPr lang="en-US" sz="2000" dirty="0"/>
              <a:t>.</a:t>
            </a:r>
          </a:p>
        </p:txBody>
      </p:sp>
      <p:pic>
        <p:nvPicPr>
          <p:cNvPr id="63" name="Picture 2">
            <a:extLst>
              <a:ext uri="{FF2B5EF4-FFF2-40B4-BE49-F238E27FC236}">
                <a16:creationId xmlns:a16="http://schemas.microsoft.com/office/drawing/2014/main" id="{4AA0CB49-E333-4801-A53C-C6293802D1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89386" y="0"/>
            <a:ext cx="1034614" cy="1364599"/>
          </a:xfrm>
          <a:prstGeom prst="rect">
            <a:avLst/>
          </a:prstGeom>
        </p:spPr>
      </p:pic>
      <p:pic>
        <p:nvPicPr>
          <p:cNvPr id="3" name="Picture 2" descr="A close-up of a voltmeter&#10;&#10;Description generated with very high confidence">
            <a:extLst>
              <a:ext uri="{FF2B5EF4-FFF2-40B4-BE49-F238E27FC236}">
                <a16:creationId xmlns:a16="http://schemas.microsoft.com/office/drawing/2014/main" id="{0EA406C5-2BC9-4EBC-B2B5-9B07CA95DBED}"/>
              </a:ext>
            </a:extLst>
          </p:cNvPr>
          <p:cNvPicPr>
            <a:picLocks noChangeAspect="1"/>
          </p:cNvPicPr>
          <p:nvPr/>
        </p:nvPicPr>
        <p:blipFill>
          <a:blip r:embed="rId5"/>
          <a:stretch>
            <a:fillRect/>
          </a:stretch>
        </p:blipFill>
        <p:spPr>
          <a:xfrm>
            <a:off x="6055450" y="2727796"/>
            <a:ext cx="2368550" cy="2142407"/>
          </a:xfrm>
          <a:prstGeom prst="rect">
            <a:avLst/>
          </a:prstGeom>
        </p:spPr>
      </p:pic>
    </p:spTree>
    <p:extLst>
      <p:ext uri="{BB962C8B-B14F-4D97-AF65-F5344CB8AC3E}">
        <p14:creationId xmlns:p14="http://schemas.microsoft.com/office/powerpoint/2010/main" val="27425747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ppt_x"/>
                                          </p:val>
                                        </p:tav>
                                        <p:tav tm="100000">
                                          <p:val>
                                            <p:strVal val="#ppt_x"/>
                                          </p:val>
                                        </p:tav>
                                      </p:tavLst>
                                    </p:anim>
                                    <p:anim calcmode="lin" valueType="num">
                                      <p:cBhvr additive="base">
                                        <p:cTn id="1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6" name="Google Shape;586;p36"/>
          <p:cNvSpPr txBox="1">
            <a:spLocks noGrp="1"/>
          </p:cNvSpPr>
          <p:nvPr>
            <p:ph type="title"/>
          </p:nvPr>
        </p:nvSpPr>
        <p:spPr>
          <a:xfrm>
            <a:off x="720000" y="17853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err="1">
                <a:solidFill>
                  <a:schemeClr val="bg2"/>
                </a:solidFill>
              </a:rPr>
              <a:t>Câu</a:t>
            </a:r>
            <a:r>
              <a:rPr lang="fr-CA" dirty="0">
                <a:solidFill>
                  <a:schemeClr val="bg2"/>
                </a:solidFill>
              </a:rPr>
              <a:t> </a:t>
            </a:r>
            <a:r>
              <a:rPr lang="fr-CA" dirty="0" err="1">
                <a:solidFill>
                  <a:schemeClr val="bg2"/>
                </a:solidFill>
              </a:rPr>
              <a:t>hỏi</a:t>
            </a:r>
            <a:endParaRPr dirty="0">
              <a:solidFill>
                <a:schemeClr val="bg2"/>
              </a:solidFill>
            </a:endParaRPr>
          </a:p>
        </p:txBody>
      </p:sp>
      <p:sp>
        <p:nvSpPr>
          <p:cNvPr id="10" name="Speech Bubble: Rectangle with Corners Rounded 9">
            <a:extLst>
              <a:ext uri="{FF2B5EF4-FFF2-40B4-BE49-F238E27FC236}">
                <a16:creationId xmlns:a16="http://schemas.microsoft.com/office/drawing/2014/main" id="{7306A1EB-6E2C-4017-AEC5-37493548D345}"/>
              </a:ext>
            </a:extLst>
          </p:cNvPr>
          <p:cNvSpPr/>
          <p:nvPr/>
        </p:nvSpPr>
        <p:spPr>
          <a:xfrm>
            <a:off x="361950" y="1015288"/>
            <a:ext cx="8420100" cy="1364599"/>
          </a:xfrm>
          <a:prstGeom prst="wedgeRoundRectCallout">
            <a:avLst>
              <a:gd name="adj1" fmla="val 44877"/>
              <a:gd name="adj2" fmla="val 77080"/>
              <a:gd name="adj3"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tx1"/>
                </a:solidFill>
              </a:rPr>
              <a:t>Khi đo hiệu điện thế, phải bố trí đồng hồ đo như thế nào? Hãy phác cách bố trí đó</a:t>
            </a:r>
            <a:r>
              <a:rPr lang="en-US" sz="2000" dirty="0">
                <a:solidFill>
                  <a:schemeClr val="tx1"/>
                </a:solidFill>
              </a:rPr>
              <a:t>.</a:t>
            </a:r>
          </a:p>
        </p:txBody>
      </p:sp>
      <p:sp>
        <p:nvSpPr>
          <p:cNvPr id="11" name="TextBox 10">
            <a:extLst>
              <a:ext uri="{FF2B5EF4-FFF2-40B4-BE49-F238E27FC236}">
                <a16:creationId xmlns:a16="http://schemas.microsoft.com/office/drawing/2014/main" id="{A5530F85-4F12-43CE-89AB-33DB40184CDE}"/>
              </a:ext>
            </a:extLst>
          </p:cNvPr>
          <p:cNvSpPr txBox="1"/>
          <p:nvPr/>
        </p:nvSpPr>
        <p:spPr>
          <a:xfrm>
            <a:off x="361950" y="2643945"/>
            <a:ext cx="4695572" cy="1881990"/>
          </a:xfrm>
          <a:prstGeom prst="rect">
            <a:avLst/>
          </a:prstGeom>
          <a:noFill/>
        </p:spPr>
        <p:txBody>
          <a:bodyPr wrap="square" rtlCol="0">
            <a:spAutoFit/>
          </a:bodyPr>
          <a:lstStyle/>
          <a:p>
            <a:pPr algn="just">
              <a:lnSpc>
                <a:spcPct val="150000"/>
              </a:lnSpc>
            </a:pPr>
            <a:r>
              <a:rPr lang="vi-VN" sz="2000" dirty="0"/>
              <a:t>Để đo được hiệu điện thế giữa hai cực của nguồn điện, cần mắc vôn kế sao cho cực dương của nguồn điện được nối với chốt dương, và ngược lại.</a:t>
            </a:r>
            <a:endParaRPr lang="en-US" sz="2000" dirty="0"/>
          </a:p>
        </p:txBody>
      </p:sp>
      <p:pic>
        <p:nvPicPr>
          <p:cNvPr id="4" name="Picture 3" descr="A diagram of a circuit&#10;&#10;Description generated with high confidence">
            <a:extLst>
              <a:ext uri="{FF2B5EF4-FFF2-40B4-BE49-F238E27FC236}">
                <a16:creationId xmlns:a16="http://schemas.microsoft.com/office/drawing/2014/main" id="{7E8E7E86-774E-4446-9830-486F92D393FA}"/>
              </a:ext>
            </a:extLst>
          </p:cNvPr>
          <p:cNvPicPr>
            <a:picLocks noChangeAspect="1"/>
          </p:cNvPicPr>
          <p:nvPr/>
        </p:nvPicPr>
        <p:blipFill>
          <a:blip r:embed="rId3"/>
          <a:stretch>
            <a:fillRect/>
          </a:stretch>
        </p:blipFill>
        <p:spPr>
          <a:xfrm>
            <a:off x="5278614" y="2763614"/>
            <a:ext cx="2726600" cy="1942749"/>
          </a:xfrm>
          <a:prstGeom prst="rect">
            <a:avLst/>
          </a:prstGeom>
        </p:spPr>
      </p:pic>
      <p:pic>
        <p:nvPicPr>
          <p:cNvPr id="9" name="Picture 9">
            <a:extLst>
              <a:ext uri="{FF2B5EF4-FFF2-40B4-BE49-F238E27FC236}">
                <a16:creationId xmlns:a16="http://schemas.microsoft.com/office/drawing/2014/main" id="{6D0B2A37-8D51-4C37-BA03-AF0DB7D10158}"/>
              </a:ext>
            </a:extLst>
          </p:cNvPr>
          <p:cNvPicPr>
            <a:picLocks noChangeAspect="1"/>
          </p:cNvPicPr>
          <p:nvPr/>
        </p:nvPicPr>
        <p:blipFill>
          <a:blip r:embed="rId4"/>
          <a:srcRect/>
          <a:stretch>
            <a:fillRect/>
          </a:stretch>
        </p:blipFill>
        <p:spPr>
          <a:xfrm>
            <a:off x="7962688" y="1899995"/>
            <a:ext cx="1040454" cy="1684945"/>
          </a:xfrm>
          <a:prstGeom prst="rect">
            <a:avLst/>
          </a:prstGeom>
        </p:spPr>
      </p:pic>
    </p:spTree>
    <p:extLst>
      <p:ext uri="{BB962C8B-B14F-4D97-AF65-F5344CB8AC3E}">
        <p14:creationId xmlns:p14="http://schemas.microsoft.com/office/powerpoint/2010/main" val="51408500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640429-C499-49CA-AB39-4376151BFCF4}"/>
              </a:ext>
            </a:extLst>
          </p:cNvPr>
          <p:cNvSpPr>
            <a:spLocks noGrp="1"/>
          </p:cNvSpPr>
          <p:nvPr>
            <p:ph type="title"/>
          </p:nvPr>
        </p:nvSpPr>
        <p:spPr>
          <a:xfrm>
            <a:off x="720000" y="212976"/>
            <a:ext cx="7704000" cy="572700"/>
          </a:xfrm>
        </p:spPr>
        <p:txBody>
          <a:bodyPr/>
          <a:lstStyle/>
          <a:p>
            <a:r>
              <a:rPr lang="en-US" sz="2400" b="0" dirty="0" err="1">
                <a:solidFill>
                  <a:srgbClr val="C00000"/>
                </a:solidFill>
              </a:rPr>
              <a:t>Thí</a:t>
            </a:r>
            <a:r>
              <a:rPr lang="en-US" sz="2400" b="0" dirty="0">
                <a:solidFill>
                  <a:srgbClr val="C00000"/>
                </a:solidFill>
              </a:rPr>
              <a:t> </a:t>
            </a:r>
            <a:r>
              <a:rPr lang="en-US" sz="2400" b="0" dirty="0" err="1">
                <a:solidFill>
                  <a:srgbClr val="C00000"/>
                </a:solidFill>
              </a:rPr>
              <a:t>nghiệm</a:t>
            </a:r>
            <a:r>
              <a:rPr lang="en-US" sz="2400" b="0" dirty="0">
                <a:solidFill>
                  <a:srgbClr val="C00000"/>
                </a:solidFill>
              </a:rPr>
              <a:t> </a:t>
            </a:r>
            <a:r>
              <a:rPr lang="en-US" sz="2400" b="0" dirty="0" err="1">
                <a:solidFill>
                  <a:srgbClr val="C00000"/>
                </a:solidFill>
              </a:rPr>
              <a:t>tìm</a:t>
            </a:r>
            <a:r>
              <a:rPr lang="en-US" sz="2400" b="0" dirty="0">
                <a:solidFill>
                  <a:srgbClr val="C00000"/>
                </a:solidFill>
              </a:rPr>
              <a:t> </a:t>
            </a:r>
            <a:r>
              <a:rPr lang="en-US" sz="2400" b="0" dirty="0" err="1">
                <a:solidFill>
                  <a:srgbClr val="C00000"/>
                </a:solidFill>
              </a:rPr>
              <a:t>hiểu</a:t>
            </a:r>
            <a:r>
              <a:rPr lang="en-US" sz="2400" b="0" dirty="0">
                <a:solidFill>
                  <a:srgbClr val="C00000"/>
                </a:solidFill>
              </a:rPr>
              <a:t> ý </a:t>
            </a:r>
            <a:r>
              <a:rPr lang="en-US" sz="2400" b="0" dirty="0" err="1">
                <a:solidFill>
                  <a:srgbClr val="C00000"/>
                </a:solidFill>
              </a:rPr>
              <a:t>nghĩa</a:t>
            </a:r>
            <a:r>
              <a:rPr lang="en-US" sz="2400" b="0" dirty="0">
                <a:solidFill>
                  <a:srgbClr val="C00000"/>
                </a:solidFill>
              </a:rPr>
              <a:t> </a:t>
            </a:r>
            <a:r>
              <a:rPr lang="en-US" sz="2400" b="0" dirty="0" err="1">
                <a:solidFill>
                  <a:srgbClr val="C00000"/>
                </a:solidFill>
              </a:rPr>
              <a:t>số</a:t>
            </a:r>
            <a:r>
              <a:rPr lang="en-US" sz="2400" b="0" dirty="0">
                <a:solidFill>
                  <a:srgbClr val="C00000"/>
                </a:solidFill>
              </a:rPr>
              <a:t> </a:t>
            </a:r>
            <a:r>
              <a:rPr lang="en-US" sz="2400" b="0" dirty="0" err="1">
                <a:solidFill>
                  <a:srgbClr val="C00000"/>
                </a:solidFill>
              </a:rPr>
              <a:t>chỉ</a:t>
            </a:r>
            <a:r>
              <a:rPr lang="en-US" sz="2400" b="0" dirty="0">
                <a:solidFill>
                  <a:srgbClr val="C00000"/>
                </a:solidFill>
              </a:rPr>
              <a:t> </a:t>
            </a:r>
            <a:r>
              <a:rPr lang="en-US" sz="2400" b="0" dirty="0" err="1">
                <a:solidFill>
                  <a:srgbClr val="C00000"/>
                </a:solidFill>
              </a:rPr>
              <a:t>của</a:t>
            </a:r>
            <a:r>
              <a:rPr lang="en-US" sz="2400" b="0" dirty="0">
                <a:solidFill>
                  <a:srgbClr val="C00000"/>
                </a:solidFill>
              </a:rPr>
              <a:t> </a:t>
            </a:r>
            <a:r>
              <a:rPr lang="en-US" sz="2400" b="0" dirty="0" err="1">
                <a:solidFill>
                  <a:srgbClr val="C00000"/>
                </a:solidFill>
              </a:rPr>
              <a:t>vôn</a:t>
            </a:r>
            <a:r>
              <a:rPr lang="en-US" sz="2400" b="0" dirty="0">
                <a:solidFill>
                  <a:srgbClr val="C00000"/>
                </a:solidFill>
              </a:rPr>
              <a:t> </a:t>
            </a:r>
            <a:r>
              <a:rPr lang="en-US" sz="2400" b="0" dirty="0" err="1">
                <a:solidFill>
                  <a:srgbClr val="C00000"/>
                </a:solidFill>
              </a:rPr>
              <a:t>kế</a:t>
            </a:r>
            <a:endParaRPr lang="en-US" sz="2400" b="0" dirty="0">
              <a:solidFill>
                <a:srgbClr val="C00000"/>
              </a:solidFill>
            </a:endParaRPr>
          </a:p>
        </p:txBody>
      </p:sp>
      <p:sp>
        <p:nvSpPr>
          <p:cNvPr id="7" name="Rectangle: Rounded Corners 6">
            <a:extLst>
              <a:ext uri="{FF2B5EF4-FFF2-40B4-BE49-F238E27FC236}">
                <a16:creationId xmlns:a16="http://schemas.microsoft.com/office/drawing/2014/main" id="{88109102-5EB7-4286-A74C-9B53C2EECD78}"/>
              </a:ext>
            </a:extLst>
          </p:cNvPr>
          <p:cNvSpPr/>
          <p:nvPr/>
        </p:nvSpPr>
        <p:spPr>
          <a:xfrm>
            <a:off x="214961" y="1626693"/>
            <a:ext cx="3900698" cy="3465376"/>
          </a:xfrm>
          <a:prstGeom prst="round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285750" marR="90170" lvl="0" indent="-285750" algn="just">
              <a:lnSpc>
                <a:spcPct val="150000"/>
              </a:lnSpc>
              <a:buFont typeface="Arial" panose="020B0604020202020204" pitchFamily="34" charset="0"/>
              <a:buChar char="•"/>
              <a:defRPr/>
            </a:pPr>
            <a:r>
              <a:rPr lang="vi-VN" sz="2000" dirty="0">
                <a:solidFill>
                  <a:srgbClr val="000000"/>
                </a:solidFill>
                <a:ea typeface="Times New Roman" panose="02020603050405020304" pitchFamily="18" charset="0"/>
                <a:cs typeface="Times New Roman" panose="02020603050405020304" pitchFamily="18" charset="0"/>
              </a:rPr>
              <a:t>Hai pin (loại 1,5 V)</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vi-VN" sz="2000" dirty="0">
                <a:solidFill>
                  <a:srgbClr val="000000"/>
                </a:solidFill>
                <a:ea typeface="Times New Roman" panose="02020603050405020304" pitchFamily="18" charset="0"/>
                <a:cs typeface="Times New Roman" panose="02020603050405020304" pitchFamily="18" charset="0"/>
              </a:rPr>
              <a:t>Đế lắp pin</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en-US" sz="2000" dirty="0" err="1">
                <a:solidFill>
                  <a:srgbClr val="000000"/>
                </a:solidFill>
                <a:ea typeface="Times New Roman" panose="02020603050405020304" pitchFamily="18" charset="0"/>
                <a:cs typeface="Times New Roman" panose="02020603050405020304" pitchFamily="18" charset="0"/>
              </a:rPr>
              <a:t>Công</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tắc</a:t>
            </a:r>
            <a:r>
              <a:rPr lang="en-US" sz="2000" dirty="0">
                <a:solidFill>
                  <a:srgbClr val="000000"/>
                </a:solidFill>
                <a:ea typeface="Times New Roman" panose="02020603050405020304" pitchFamily="18" charset="0"/>
                <a:cs typeface="Times New Roman" panose="02020603050405020304" pitchFamily="18" charset="0"/>
              </a:rPr>
              <a:t>.</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en-US" sz="2000" dirty="0" err="1">
                <a:solidFill>
                  <a:srgbClr val="000000"/>
                </a:solidFill>
                <a:ea typeface="Times New Roman" panose="02020603050405020304" pitchFamily="18" charset="0"/>
                <a:cs typeface="Times New Roman" panose="02020603050405020304" pitchFamily="18" charset="0"/>
              </a:rPr>
              <a:t>Bóng</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đèn</a:t>
            </a:r>
            <a:r>
              <a:rPr lang="en-US" sz="2000" dirty="0">
                <a:solidFill>
                  <a:srgbClr val="000000"/>
                </a:solidFill>
                <a:ea typeface="Times New Roman" panose="02020603050405020304" pitchFamily="18" charset="0"/>
                <a:cs typeface="Times New Roman" panose="02020603050405020304" pitchFamily="18" charset="0"/>
              </a:rPr>
              <a:t> pin (</a:t>
            </a:r>
            <a:r>
              <a:rPr lang="en-US" sz="2000" dirty="0" err="1">
                <a:solidFill>
                  <a:srgbClr val="000000"/>
                </a:solidFill>
                <a:ea typeface="Times New Roman" panose="02020603050405020304" pitchFamily="18" charset="0"/>
                <a:cs typeface="Times New Roman" panose="02020603050405020304" pitchFamily="18" charset="0"/>
              </a:rPr>
              <a:t>loại</a:t>
            </a:r>
            <a:r>
              <a:rPr lang="en-US" sz="2000" dirty="0">
                <a:solidFill>
                  <a:srgbClr val="000000"/>
                </a:solidFill>
                <a:ea typeface="Times New Roman" panose="02020603050405020304" pitchFamily="18" charset="0"/>
                <a:cs typeface="Times New Roman" panose="02020603050405020304" pitchFamily="18" charset="0"/>
              </a:rPr>
              <a:t> 3V).</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en-US" sz="2000" dirty="0" err="1">
                <a:solidFill>
                  <a:srgbClr val="000000"/>
                </a:solidFill>
                <a:ea typeface="Times New Roman" panose="02020603050405020304" pitchFamily="18" charset="0"/>
                <a:cs typeface="Times New Roman" panose="02020603050405020304" pitchFamily="18" charset="0"/>
              </a:rPr>
              <a:t>Ampe</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kế</a:t>
            </a:r>
            <a:r>
              <a:rPr lang="en-US" sz="2000" dirty="0">
                <a:solidFill>
                  <a:srgbClr val="000000"/>
                </a:solidFill>
                <a:ea typeface="Times New Roman" panose="02020603050405020304" pitchFamily="18" charset="0"/>
                <a:cs typeface="Times New Roman" panose="02020603050405020304" pitchFamily="18" charset="0"/>
              </a:rPr>
              <a:t>.</a:t>
            </a:r>
          </a:p>
          <a:p>
            <a:pPr marL="285750" marR="90170" lvl="0" indent="-285750" algn="just">
              <a:lnSpc>
                <a:spcPct val="150000"/>
              </a:lnSpc>
              <a:buFont typeface="Arial" panose="020B0604020202020204" pitchFamily="34" charset="0"/>
              <a:buChar char="•"/>
              <a:defRPr/>
            </a:pPr>
            <a:r>
              <a:rPr lang="en-US" sz="2000" dirty="0" err="1">
                <a:solidFill>
                  <a:srgbClr val="000000"/>
                </a:solidFill>
                <a:ea typeface="Times New Roman" panose="02020603050405020304" pitchFamily="18" charset="0"/>
                <a:cs typeface="Times New Roman" panose="02020603050405020304" pitchFamily="18" charset="0"/>
              </a:rPr>
              <a:t>Vôn</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kế</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en-US" sz="2000" dirty="0" err="1">
                <a:solidFill>
                  <a:srgbClr val="000000"/>
                </a:solidFill>
                <a:ea typeface="Times New Roman" panose="02020603050405020304" pitchFamily="18" charset="0"/>
                <a:cs typeface="Times New Roman" panose="02020603050405020304" pitchFamily="18" charset="0"/>
              </a:rPr>
              <a:t>Dây</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dẫn</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điện</a:t>
            </a:r>
            <a:endParaRPr lang="en-US" sz="2000" dirty="0">
              <a:solidFill>
                <a:srgbClr val="FFFBF8"/>
              </a:solidFill>
              <a:ea typeface="Calibri" panose="020F0502020204030204" pitchFamily="34" charset="0"/>
              <a:cs typeface="Times New Roman" panose="02020603050405020304" pitchFamily="18" charset="0"/>
            </a:endParaRPr>
          </a:p>
          <a:p>
            <a:pPr algn="just"/>
            <a:endParaRPr lang="en-US" sz="2000" dirty="0">
              <a:solidFill>
                <a:schemeClr val="tx1"/>
              </a:solidFill>
            </a:endParaRPr>
          </a:p>
        </p:txBody>
      </p:sp>
      <p:sp>
        <p:nvSpPr>
          <p:cNvPr id="9" name="Rectangle: Diagonal Corners Snipped 8">
            <a:extLst>
              <a:ext uri="{FF2B5EF4-FFF2-40B4-BE49-F238E27FC236}">
                <a16:creationId xmlns:a16="http://schemas.microsoft.com/office/drawing/2014/main" id="{DBA74D28-3DF4-49AF-8C73-F2D9B60D6490}"/>
              </a:ext>
            </a:extLst>
          </p:cNvPr>
          <p:cNvSpPr/>
          <p:nvPr/>
        </p:nvSpPr>
        <p:spPr>
          <a:xfrm>
            <a:off x="0" y="889000"/>
            <a:ext cx="2933700" cy="685800"/>
          </a:xfrm>
          <a:prstGeom prst="snip2DiagRect">
            <a:avLst>
              <a:gd name="adj1" fmla="val 0"/>
              <a:gd name="adj2" fmla="val 2846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err="1">
                <a:solidFill>
                  <a:schemeClr val="tx1"/>
                </a:solidFill>
              </a:rPr>
              <a:t>Dụng</a:t>
            </a:r>
            <a:r>
              <a:rPr lang="en-US" sz="2400" b="1" dirty="0">
                <a:solidFill>
                  <a:schemeClr val="tx1"/>
                </a:solidFill>
              </a:rPr>
              <a:t> </a:t>
            </a:r>
            <a:r>
              <a:rPr lang="en-US" sz="2400" b="1" dirty="0" err="1">
                <a:solidFill>
                  <a:schemeClr val="tx1"/>
                </a:solidFill>
              </a:rPr>
              <a:t>cụ</a:t>
            </a:r>
            <a:endParaRPr lang="en-US" sz="2400" b="1" dirty="0">
              <a:solidFill>
                <a:schemeClr val="tx1"/>
              </a:solidFill>
            </a:endParaRPr>
          </a:p>
        </p:txBody>
      </p:sp>
      <p:pic>
        <p:nvPicPr>
          <p:cNvPr id="5" name="Picture 4" descr="A pair of batteries with wires&#10;&#10;Description generated with high confidence">
            <a:extLst>
              <a:ext uri="{FF2B5EF4-FFF2-40B4-BE49-F238E27FC236}">
                <a16:creationId xmlns:a16="http://schemas.microsoft.com/office/drawing/2014/main" id="{E1C0EA5A-B7E3-4BA9-9037-7958658B1391}"/>
              </a:ext>
            </a:extLst>
          </p:cNvPr>
          <p:cNvPicPr>
            <a:picLocks noChangeAspect="1"/>
          </p:cNvPicPr>
          <p:nvPr/>
        </p:nvPicPr>
        <p:blipFill>
          <a:blip r:embed="rId2"/>
          <a:stretch>
            <a:fillRect/>
          </a:stretch>
        </p:blipFill>
        <p:spPr>
          <a:xfrm>
            <a:off x="5237386" y="999362"/>
            <a:ext cx="1737194" cy="1737194"/>
          </a:xfrm>
          <a:prstGeom prst="rect">
            <a:avLst/>
          </a:prstGeom>
        </p:spPr>
      </p:pic>
      <p:pic>
        <p:nvPicPr>
          <p:cNvPr id="8" name="Picture 7" descr="A group of yellow batteries&#10;&#10;Description generated with very high confidence">
            <a:extLst>
              <a:ext uri="{FF2B5EF4-FFF2-40B4-BE49-F238E27FC236}">
                <a16:creationId xmlns:a16="http://schemas.microsoft.com/office/drawing/2014/main" id="{A7F10A0B-2BE4-406F-A273-5C44370E083F}"/>
              </a:ext>
            </a:extLst>
          </p:cNvPr>
          <p:cNvPicPr>
            <a:picLocks noChangeAspect="1"/>
          </p:cNvPicPr>
          <p:nvPr/>
        </p:nvPicPr>
        <p:blipFill>
          <a:blip r:embed="rId3"/>
          <a:stretch>
            <a:fillRect/>
          </a:stretch>
        </p:blipFill>
        <p:spPr>
          <a:xfrm>
            <a:off x="3772410" y="1182828"/>
            <a:ext cx="1893339" cy="1893339"/>
          </a:xfrm>
          <a:prstGeom prst="rect">
            <a:avLst/>
          </a:prstGeom>
        </p:spPr>
      </p:pic>
      <p:pic>
        <p:nvPicPr>
          <p:cNvPr id="10" name="Picture 9" descr="A group of electrical components&#10;&#10;Description generated with high confidence">
            <a:extLst>
              <a:ext uri="{FF2B5EF4-FFF2-40B4-BE49-F238E27FC236}">
                <a16:creationId xmlns:a16="http://schemas.microsoft.com/office/drawing/2014/main" id="{DC538B35-157B-48DD-845E-D60C2D1EDD08}"/>
              </a:ext>
            </a:extLst>
          </p:cNvPr>
          <p:cNvPicPr>
            <a:picLocks noChangeAspect="1"/>
          </p:cNvPicPr>
          <p:nvPr/>
        </p:nvPicPr>
        <p:blipFill rotWithShape="1">
          <a:blip r:embed="rId4"/>
          <a:srcRect l="37418" t="40118" r="518" b="6748"/>
          <a:stretch/>
        </p:blipFill>
        <p:spPr>
          <a:xfrm>
            <a:off x="4443014" y="3025173"/>
            <a:ext cx="2531566" cy="1137052"/>
          </a:xfrm>
          <a:prstGeom prst="rect">
            <a:avLst/>
          </a:prstGeom>
        </p:spPr>
      </p:pic>
      <p:pic>
        <p:nvPicPr>
          <p:cNvPr id="11" name="Picture 10" descr="A black box with a light bulb and red knobs&#10;&#10;Description generated with high confidence">
            <a:extLst>
              <a:ext uri="{FF2B5EF4-FFF2-40B4-BE49-F238E27FC236}">
                <a16:creationId xmlns:a16="http://schemas.microsoft.com/office/drawing/2014/main" id="{FE1E0B6D-B16D-42FF-A550-9D068C71906B}"/>
              </a:ext>
            </a:extLst>
          </p:cNvPr>
          <p:cNvPicPr>
            <a:picLocks noChangeAspect="1"/>
          </p:cNvPicPr>
          <p:nvPr/>
        </p:nvPicPr>
        <p:blipFill>
          <a:blip r:embed="rId5"/>
          <a:stretch>
            <a:fillRect/>
          </a:stretch>
        </p:blipFill>
        <p:spPr>
          <a:xfrm>
            <a:off x="7007716" y="635909"/>
            <a:ext cx="2136284" cy="1478187"/>
          </a:xfrm>
          <a:prstGeom prst="rect">
            <a:avLst/>
          </a:prstGeom>
        </p:spPr>
      </p:pic>
      <p:pic>
        <p:nvPicPr>
          <p:cNvPr id="12" name="Picture 11" descr="A blue cable with a black background&#10;&#10;Description generated with high confidence">
            <a:extLst>
              <a:ext uri="{FF2B5EF4-FFF2-40B4-BE49-F238E27FC236}">
                <a16:creationId xmlns:a16="http://schemas.microsoft.com/office/drawing/2014/main" id="{0A65C436-FEE1-4CBC-8E69-57922F3B82AC}"/>
              </a:ext>
            </a:extLst>
          </p:cNvPr>
          <p:cNvPicPr>
            <a:picLocks noChangeAspect="1"/>
          </p:cNvPicPr>
          <p:nvPr/>
        </p:nvPicPr>
        <p:blipFill>
          <a:blip r:embed="rId6"/>
          <a:stretch>
            <a:fillRect/>
          </a:stretch>
        </p:blipFill>
        <p:spPr>
          <a:xfrm rot="4595255">
            <a:off x="6199283" y="2457985"/>
            <a:ext cx="1818827" cy="808638"/>
          </a:xfrm>
          <a:prstGeom prst="rect">
            <a:avLst/>
          </a:prstGeom>
        </p:spPr>
      </p:pic>
      <p:pic>
        <p:nvPicPr>
          <p:cNvPr id="3" name="Picture 2" descr="A close-up of a voltmeter&#10;&#10;Description generated with very high confidence">
            <a:extLst>
              <a:ext uri="{FF2B5EF4-FFF2-40B4-BE49-F238E27FC236}">
                <a16:creationId xmlns:a16="http://schemas.microsoft.com/office/drawing/2014/main" id="{96189A6D-3D11-44DC-9E99-A48A26F52AFA}"/>
              </a:ext>
            </a:extLst>
          </p:cNvPr>
          <p:cNvPicPr>
            <a:picLocks noChangeAspect="1"/>
          </p:cNvPicPr>
          <p:nvPr/>
        </p:nvPicPr>
        <p:blipFill>
          <a:blip r:embed="rId7"/>
          <a:stretch>
            <a:fillRect/>
          </a:stretch>
        </p:blipFill>
        <p:spPr>
          <a:xfrm>
            <a:off x="7511913" y="1931171"/>
            <a:ext cx="1682985" cy="1260051"/>
          </a:xfrm>
          <a:prstGeom prst="rect">
            <a:avLst/>
          </a:prstGeom>
        </p:spPr>
      </p:pic>
      <p:pic>
        <p:nvPicPr>
          <p:cNvPr id="4" name="Picture 3" descr="A close-up of a voltmeter&#10;&#10;Description generated with very high confidence">
            <a:extLst>
              <a:ext uri="{FF2B5EF4-FFF2-40B4-BE49-F238E27FC236}">
                <a16:creationId xmlns:a16="http://schemas.microsoft.com/office/drawing/2014/main" id="{05A2DE00-69F4-4C19-B984-76F196A98DCB}"/>
              </a:ext>
            </a:extLst>
          </p:cNvPr>
          <p:cNvPicPr>
            <a:picLocks noChangeAspect="1"/>
          </p:cNvPicPr>
          <p:nvPr/>
        </p:nvPicPr>
        <p:blipFill>
          <a:blip r:embed="rId8"/>
          <a:stretch>
            <a:fillRect/>
          </a:stretch>
        </p:blipFill>
        <p:spPr>
          <a:xfrm>
            <a:off x="7306067" y="3271909"/>
            <a:ext cx="1895238" cy="1714286"/>
          </a:xfrm>
          <a:prstGeom prst="rect">
            <a:avLst/>
          </a:prstGeom>
        </p:spPr>
      </p:pic>
    </p:spTree>
    <p:extLst>
      <p:ext uri="{BB962C8B-B14F-4D97-AF65-F5344CB8AC3E}">
        <p14:creationId xmlns:p14="http://schemas.microsoft.com/office/powerpoint/2010/main" val="236877184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640429-C499-49CA-AB39-4376151BFCF4}"/>
              </a:ext>
            </a:extLst>
          </p:cNvPr>
          <p:cNvSpPr>
            <a:spLocks noGrp="1"/>
          </p:cNvSpPr>
          <p:nvPr>
            <p:ph type="title"/>
          </p:nvPr>
        </p:nvSpPr>
        <p:spPr>
          <a:xfrm>
            <a:off x="720000" y="274354"/>
            <a:ext cx="7704000" cy="572700"/>
          </a:xfrm>
        </p:spPr>
        <p:txBody>
          <a:bodyPr/>
          <a:lstStyle/>
          <a:p>
            <a:r>
              <a:rPr lang="en-US" sz="2400" b="0" dirty="0" err="1">
                <a:solidFill>
                  <a:srgbClr val="C00000"/>
                </a:solidFill>
              </a:rPr>
              <a:t>Thí</a:t>
            </a:r>
            <a:r>
              <a:rPr lang="en-US" sz="2400" b="0" dirty="0">
                <a:solidFill>
                  <a:srgbClr val="C00000"/>
                </a:solidFill>
              </a:rPr>
              <a:t> </a:t>
            </a:r>
            <a:r>
              <a:rPr lang="en-US" sz="2400" b="0" dirty="0" err="1">
                <a:solidFill>
                  <a:srgbClr val="C00000"/>
                </a:solidFill>
              </a:rPr>
              <a:t>nghiệm</a:t>
            </a:r>
            <a:r>
              <a:rPr lang="en-US" sz="2400" b="0" dirty="0">
                <a:solidFill>
                  <a:srgbClr val="C00000"/>
                </a:solidFill>
              </a:rPr>
              <a:t> </a:t>
            </a:r>
            <a:r>
              <a:rPr lang="en-US" sz="2400" b="0" dirty="0" err="1">
                <a:solidFill>
                  <a:srgbClr val="C00000"/>
                </a:solidFill>
              </a:rPr>
              <a:t>tìm</a:t>
            </a:r>
            <a:r>
              <a:rPr lang="en-US" sz="2400" b="0" dirty="0">
                <a:solidFill>
                  <a:srgbClr val="C00000"/>
                </a:solidFill>
              </a:rPr>
              <a:t> </a:t>
            </a:r>
            <a:r>
              <a:rPr lang="en-US" sz="2400" b="0" dirty="0" err="1">
                <a:solidFill>
                  <a:srgbClr val="C00000"/>
                </a:solidFill>
              </a:rPr>
              <a:t>hiểu</a:t>
            </a:r>
            <a:r>
              <a:rPr lang="en-US" sz="2400" b="0" dirty="0">
                <a:solidFill>
                  <a:srgbClr val="C00000"/>
                </a:solidFill>
              </a:rPr>
              <a:t> ý </a:t>
            </a:r>
            <a:r>
              <a:rPr lang="en-US" sz="2400" b="0" dirty="0" err="1">
                <a:solidFill>
                  <a:srgbClr val="C00000"/>
                </a:solidFill>
              </a:rPr>
              <a:t>nghĩa</a:t>
            </a:r>
            <a:r>
              <a:rPr lang="en-US" sz="2400" b="0" dirty="0">
                <a:solidFill>
                  <a:srgbClr val="C00000"/>
                </a:solidFill>
              </a:rPr>
              <a:t> </a:t>
            </a:r>
            <a:r>
              <a:rPr lang="en-US" sz="2400" b="0" dirty="0" err="1">
                <a:solidFill>
                  <a:srgbClr val="C00000"/>
                </a:solidFill>
              </a:rPr>
              <a:t>số</a:t>
            </a:r>
            <a:r>
              <a:rPr lang="en-US" sz="2400" b="0" dirty="0">
                <a:solidFill>
                  <a:srgbClr val="C00000"/>
                </a:solidFill>
              </a:rPr>
              <a:t> </a:t>
            </a:r>
            <a:r>
              <a:rPr lang="en-US" sz="2400" b="0" dirty="0" err="1">
                <a:solidFill>
                  <a:srgbClr val="C00000"/>
                </a:solidFill>
              </a:rPr>
              <a:t>chỉ</a:t>
            </a:r>
            <a:r>
              <a:rPr lang="en-US" sz="2400" b="0" dirty="0">
                <a:solidFill>
                  <a:srgbClr val="C00000"/>
                </a:solidFill>
              </a:rPr>
              <a:t> </a:t>
            </a:r>
            <a:r>
              <a:rPr lang="en-US" sz="2400" b="0" dirty="0" err="1">
                <a:solidFill>
                  <a:srgbClr val="C00000"/>
                </a:solidFill>
              </a:rPr>
              <a:t>của</a:t>
            </a:r>
            <a:r>
              <a:rPr lang="en-US" sz="2400" b="0" dirty="0">
                <a:solidFill>
                  <a:srgbClr val="C00000"/>
                </a:solidFill>
              </a:rPr>
              <a:t> </a:t>
            </a:r>
            <a:r>
              <a:rPr lang="en-US" sz="2400" b="0" dirty="0" err="1">
                <a:solidFill>
                  <a:srgbClr val="C00000"/>
                </a:solidFill>
              </a:rPr>
              <a:t>ampe</a:t>
            </a:r>
            <a:r>
              <a:rPr lang="en-US" sz="2400" b="0" dirty="0">
                <a:solidFill>
                  <a:srgbClr val="C00000"/>
                </a:solidFill>
              </a:rPr>
              <a:t> </a:t>
            </a:r>
            <a:r>
              <a:rPr lang="en-US" sz="2400" b="0" dirty="0" err="1">
                <a:solidFill>
                  <a:srgbClr val="C00000"/>
                </a:solidFill>
              </a:rPr>
              <a:t>kế</a:t>
            </a:r>
            <a:endParaRPr lang="en-US" sz="2400" b="0" dirty="0">
              <a:solidFill>
                <a:srgbClr val="C00000"/>
              </a:solidFill>
            </a:endParaRPr>
          </a:p>
        </p:txBody>
      </p:sp>
      <p:sp>
        <p:nvSpPr>
          <p:cNvPr id="7" name="Rectangle: Rounded Corners 6">
            <a:extLst>
              <a:ext uri="{FF2B5EF4-FFF2-40B4-BE49-F238E27FC236}">
                <a16:creationId xmlns:a16="http://schemas.microsoft.com/office/drawing/2014/main" id="{88109102-5EB7-4286-A74C-9B53C2EECD78}"/>
              </a:ext>
            </a:extLst>
          </p:cNvPr>
          <p:cNvSpPr/>
          <p:nvPr/>
        </p:nvSpPr>
        <p:spPr>
          <a:xfrm>
            <a:off x="274455" y="1820395"/>
            <a:ext cx="5440545" cy="2664083"/>
          </a:xfrm>
          <a:prstGeom prst="round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marR="90170" lvl="0" indent="-285750" algn="just">
              <a:lnSpc>
                <a:spcPct val="150000"/>
              </a:lnSpc>
              <a:buFont typeface="Arial" panose="020B0604020202020204" pitchFamily="34" charset="0"/>
              <a:buChar char="•"/>
              <a:defRPr/>
            </a:pPr>
            <a:r>
              <a:rPr lang="en-US" sz="1800" dirty="0" err="1">
                <a:solidFill>
                  <a:srgbClr val="000000"/>
                </a:solidFill>
                <a:ea typeface="Times New Roman" panose="02020603050405020304" pitchFamily="18" charset="0"/>
                <a:cs typeface="Times New Roman" panose="02020603050405020304" pitchFamily="18" charset="0"/>
              </a:rPr>
              <a:t>Mắc</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mạch</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điện</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theo</a:t>
            </a:r>
            <a:r>
              <a:rPr lang="en-US" sz="1800" dirty="0">
                <a:solidFill>
                  <a:srgbClr val="000000"/>
                </a:solidFill>
                <a:ea typeface="Times New Roman" panose="02020603050405020304" pitchFamily="18" charset="0"/>
                <a:cs typeface="Times New Roman" panose="02020603050405020304" pitchFamily="18" charset="0"/>
              </a:rPr>
              <a:t> s</a:t>
            </a:r>
            <a:r>
              <a:rPr lang="vi-VN" sz="1800" dirty="0">
                <a:solidFill>
                  <a:srgbClr val="000000"/>
                </a:solidFill>
                <a:ea typeface="Times New Roman" panose="02020603050405020304" pitchFamily="18" charset="0"/>
                <a:cs typeface="Times New Roman" panose="02020603050405020304" pitchFamily="18" charset="0"/>
              </a:rPr>
              <a:t>ơ</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đồ</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hình</a:t>
            </a:r>
            <a:r>
              <a:rPr lang="en-US" sz="1800" dirty="0">
                <a:solidFill>
                  <a:srgbClr val="000000"/>
                </a:solidFill>
                <a:ea typeface="Times New Roman" panose="02020603050405020304" pitchFamily="18" charset="0"/>
                <a:cs typeface="Times New Roman" panose="02020603050405020304" pitchFamily="18" charset="0"/>
              </a:rPr>
              <a:t> 23.3, </a:t>
            </a:r>
            <a:r>
              <a:rPr lang="en-US" sz="1800" dirty="0" err="1">
                <a:solidFill>
                  <a:srgbClr val="000000"/>
                </a:solidFill>
                <a:ea typeface="Times New Roman" panose="02020603050405020304" pitchFamily="18" charset="0"/>
                <a:cs typeface="Times New Roman" panose="02020603050405020304" pitchFamily="18" charset="0"/>
              </a:rPr>
              <a:t>đóng</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công</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tắc</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Đọc</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số</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chỉ</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vôn</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kế</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ampe</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kế</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và</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ghi</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kết</a:t>
            </a:r>
            <a:r>
              <a:rPr lang="en-US" sz="1800" dirty="0">
                <a:solidFill>
                  <a:srgbClr val="000000"/>
                </a:solidFill>
                <a:ea typeface="Times New Roman" panose="02020603050405020304" pitchFamily="18" charset="0"/>
                <a:cs typeface="Times New Roman" panose="02020603050405020304" pitchFamily="18" charset="0"/>
              </a:rPr>
              <a:t> </a:t>
            </a:r>
            <a:r>
              <a:rPr lang="en-US" sz="1800" dirty="0" err="1">
                <a:solidFill>
                  <a:srgbClr val="000000"/>
                </a:solidFill>
                <a:ea typeface="Times New Roman" panose="02020603050405020304" pitchFamily="18" charset="0"/>
                <a:cs typeface="Times New Roman" panose="02020603050405020304" pitchFamily="18" charset="0"/>
              </a:rPr>
              <a:t>quả</a:t>
            </a:r>
            <a:r>
              <a:rPr lang="en-US" sz="1800" dirty="0">
                <a:solidFill>
                  <a:srgbClr val="000000"/>
                </a:solidFill>
                <a:ea typeface="Times New Roman" panose="02020603050405020304" pitchFamily="18" charset="0"/>
                <a:cs typeface="Times New Roman" panose="02020603050405020304" pitchFamily="18" charset="0"/>
              </a:rPr>
              <a:t>.</a:t>
            </a:r>
          </a:p>
          <a:p>
            <a:pPr marL="285750" marR="90170" lvl="0" indent="-285750" algn="just">
              <a:lnSpc>
                <a:spcPct val="150000"/>
              </a:lnSpc>
              <a:buFont typeface="Arial" panose="020B0604020202020204" pitchFamily="34" charset="0"/>
              <a:buChar char="•"/>
              <a:defRPr/>
            </a:pPr>
            <a:r>
              <a:rPr lang="en-US" sz="1800" dirty="0" err="1">
                <a:solidFill>
                  <a:srgbClr val="000000"/>
                </a:solidFill>
                <a:ea typeface="Calibri" panose="020F0502020204030204" pitchFamily="34" charset="0"/>
                <a:cs typeface="Times New Roman" panose="02020603050405020304" pitchFamily="18" charset="0"/>
              </a:rPr>
              <a:t>Thay</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nguồn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điện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một</a:t>
            </a:r>
            <a:r>
              <a:rPr lang="en-US" sz="1800" dirty="0">
                <a:solidFill>
                  <a:srgbClr val="000000"/>
                </a:solidFill>
                <a:ea typeface="Calibri" panose="020F0502020204030204" pitchFamily="34" charset="0"/>
                <a:cs typeface="Times New Roman" panose="02020603050405020304" pitchFamily="18" charset="0"/>
              </a:rPr>
              <a:t> pin </a:t>
            </a:r>
            <a:r>
              <a:rPr lang="en-US" sz="1800" dirty="0" err="1">
                <a:solidFill>
                  <a:srgbClr val="000000"/>
                </a:solidFill>
                <a:ea typeface="Calibri" panose="020F0502020204030204" pitchFamily="34" charset="0"/>
                <a:cs typeface="Times New Roman" panose="02020603050405020304" pitchFamily="18" charset="0"/>
              </a:rPr>
              <a:t>thành</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nguồn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điện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hai</a:t>
            </a:r>
            <a:r>
              <a:rPr lang="en-US" sz="1800" dirty="0">
                <a:solidFill>
                  <a:srgbClr val="000000"/>
                </a:solidFill>
                <a:ea typeface="Calibri" panose="020F0502020204030204" pitchFamily="34" charset="0"/>
                <a:cs typeface="Times New Roman" panose="02020603050405020304" pitchFamily="18" charset="0"/>
              </a:rPr>
              <a:t> pin. </a:t>
            </a:r>
            <a:r>
              <a:rPr lang="en-US" sz="1800" dirty="0" err="1">
                <a:solidFill>
                  <a:srgbClr val="000000"/>
                </a:solidFill>
                <a:ea typeface="Calibri" panose="020F0502020204030204" pitchFamily="34" charset="0"/>
                <a:cs typeface="Times New Roman" panose="02020603050405020304" pitchFamily="18" charset="0"/>
              </a:rPr>
              <a:t>Đóng</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công</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tắc</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đọc</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số</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chỉ</a:t>
            </a:r>
            <a:r>
              <a:rPr lang="en-US" sz="1800" dirty="0">
                <a:solidFill>
                  <a:srgbClr val="000000"/>
                </a:solidFill>
                <a:ea typeface="Calibri" panose="020F0502020204030204" pitchFamily="34" charset="0"/>
                <a:cs typeface="Times New Roman" panose="02020603050405020304" pitchFamily="18" charset="0"/>
              </a:rPr>
              <a:t> ở </a:t>
            </a:r>
            <a:r>
              <a:rPr lang="en-US" sz="1800" dirty="0" err="1">
                <a:solidFill>
                  <a:srgbClr val="000000"/>
                </a:solidFill>
                <a:ea typeface="Calibri" panose="020F0502020204030204" pitchFamily="34" charset="0"/>
                <a:cs typeface="Times New Roman" panose="02020603050405020304" pitchFamily="18" charset="0"/>
              </a:rPr>
              <a:t>côn</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kế</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và</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ampe</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kế</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và</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ghi</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kết</a:t>
            </a:r>
            <a:r>
              <a:rPr lang="en-US" sz="1800" dirty="0">
                <a:solidFill>
                  <a:srgbClr val="000000"/>
                </a:solidFill>
                <a:ea typeface="Calibri" panose="020F0502020204030204" pitchFamily="34" charset="0"/>
                <a:cs typeface="Times New Roman" panose="02020603050405020304" pitchFamily="18" charset="0"/>
              </a:rPr>
              <a:t> </a:t>
            </a:r>
            <a:r>
              <a:rPr lang="en-US" sz="1800" dirty="0" err="1">
                <a:solidFill>
                  <a:srgbClr val="000000"/>
                </a:solidFill>
                <a:ea typeface="Calibri" panose="020F0502020204030204" pitchFamily="34" charset="0"/>
                <a:cs typeface="Times New Roman" panose="02020603050405020304" pitchFamily="18" charset="0"/>
              </a:rPr>
              <a:t>quả</a:t>
            </a:r>
            <a:r>
              <a:rPr lang="en-US" sz="1800" dirty="0">
                <a:solidFill>
                  <a:srgbClr val="000000"/>
                </a:solidFill>
                <a:ea typeface="Calibri" panose="020F0502020204030204" pitchFamily="34" charset="0"/>
                <a:cs typeface="Times New Roman" panose="02020603050405020304" pitchFamily="18" charset="0"/>
              </a:rPr>
              <a:t>.</a:t>
            </a:r>
            <a:endParaRPr lang="en-US" sz="1800" dirty="0">
              <a:solidFill>
                <a:srgbClr val="FFFBF8"/>
              </a:solidFill>
              <a:ea typeface="Calibri" panose="020F0502020204030204" pitchFamily="34"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DBA74D28-3DF4-49AF-8C73-F2D9B60D6490}"/>
              </a:ext>
            </a:extLst>
          </p:cNvPr>
          <p:cNvSpPr/>
          <p:nvPr/>
        </p:nvSpPr>
        <p:spPr>
          <a:xfrm>
            <a:off x="0" y="953399"/>
            <a:ext cx="2933700" cy="685800"/>
          </a:xfrm>
          <a:prstGeom prst="snip2DiagRect">
            <a:avLst>
              <a:gd name="adj1" fmla="val 0"/>
              <a:gd name="adj2" fmla="val 2846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err="1">
                <a:solidFill>
                  <a:schemeClr val="tx1"/>
                </a:solidFill>
              </a:rPr>
              <a:t>Tiến</a:t>
            </a:r>
            <a:r>
              <a:rPr lang="en-US" sz="2400" b="1" dirty="0">
                <a:solidFill>
                  <a:schemeClr val="tx1"/>
                </a:solidFill>
              </a:rPr>
              <a:t> </a:t>
            </a:r>
            <a:r>
              <a:rPr lang="en-US" sz="2400" b="1" dirty="0" err="1">
                <a:solidFill>
                  <a:schemeClr val="tx1"/>
                </a:solidFill>
              </a:rPr>
              <a:t>hành</a:t>
            </a:r>
            <a:endParaRPr lang="en-US" sz="2400" b="1" dirty="0">
              <a:solidFill>
                <a:schemeClr val="tx1"/>
              </a:solidFill>
            </a:endParaRPr>
          </a:p>
        </p:txBody>
      </p:sp>
      <p:pic>
        <p:nvPicPr>
          <p:cNvPr id="4" name="Picture 3" descr="A diagram of a circuit&#10;&#10;Description generated with high confidence">
            <a:extLst>
              <a:ext uri="{FF2B5EF4-FFF2-40B4-BE49-F238E27FC236}">
                <a16:creationId xmlns:a16="http://schemas.microsoft.com/office/drawing/2014/main" id="{ED64B11C-3EAD-4208-89F0-973EE17C5307}"/>
              </a:ext>
            </a:extLst>
          </p:cNvPr>
          <p:cNvPicPr>
            <a:picLocks noChangeAspect="1"/>
          </p:cNvPicPr>
          <p:nvPr/>
        </p:nvPicPr>
        <p:blipFill>
          <a:blip r:embed="rId2"/>
          <a:stretch>
            <a:fillRect/>
          </a:stretch>
        </p:blipFill>
        <p:spPr>
          <a:xfrm>
            <a:off x="5937086" y="1445069"/>
            <a:ext cx="3092614" cy="3136259"/>
          </a:xfrm>
          <a:prstGeom prst="rect">
            <a:avLst/>
          </a:prstGeom>
        </p:spPr>
      </p:pic>
    </p:spTree>
    <p:extLst>
      <p:ext uri="{BB962C8B-B14F-4D97-AF65-F5344CB8AC3E}">
        <p14:creationId xmlns:p14="http://schemas.microsoft.com/office/powerpoint/2010/main" val="1872842554"/>
      </p:ext>
    </p:extLst>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6393EE-1FD5-4705-A34C-094283D108E9}"/>
              </a:ext>
            </a:extLst>
          </p:cNvPr>
          <p:cNvSpPr>
            <a:spLocks noGrp="1"/>
          </p:cNvSpPr>
          <p:nvPr>
            <p:ph type="title"/>
          </p:nvPr>
        </p:nvSpPr>
        <p:spPr>
          <a:xfrm>
            <a:off x="2705100" y="178530"/>
            <a:ext cx="4194900" cy="572700"/>
          </a:xfrm>
        </p:spPr>
        <p:txBody>
          <a:bodyPr/>
          <a:lstStyle/>
          <a:p>
            <a:r>
              <a:rPr lang="en-US" sz="2400" b="0" dirty="0" err="1"/>
              <a:t>Bảng</a:t>
            </a:r>
            <a:r>
              <a:rPr lang="en-US" sz="2400" b="0" dirty="0"/>
              <a:t> 23.2</a:t>
            </a:r>
          </a:p>
        </p:txBody>
      </p:sp>
      <p:graphicFrame>
        <p:nvGraphicFramePr>
          <p:cNvPr id="7" name="Table 6">
            <a:extLst>
              <a:ext uri="{FF2B5EF4-FFF2-40B4-BE49-F238E27FC236}">
                <a16:creationId xmlns:a16="http://schemas.microsoft.com/office/drawing/2014/main" id="{8342529B-5BB3-4C94-8136-673976BB2197}"/>
              </a:ext>
            </a:extLst>
          </p:cNvPr>
          <p:cNvGraphicFramePr>
            <a:graphicFrameLocks noGrp="1"/>
          </p:cNvGraphicFramePr>
          <p:nvPr>
            <p:extLst>
              <p:ext uri="{D42A27DB-BD31-4B8C-83A1-F6EECF244321}">
                <p14:modId xmlns:p14="http://schemas.microsoft.com/office/powerpoint/2010/main" val="2942891219"/>
              </p:ext>
            </p:extLst>
          </p:nvPr>
        </p:nvGraphicFramePr>
        <p:xfrm>
          <a:off x="758100" y="751230"/>
          <a:ext cx="7903299" cy="2553969"/>
        </p:xfrm>
        <a:graphic>
          <a:graphicData uri="http://schemas.openxmlformats.org/drawingml/2006/table">
            <a:tbl>
              <a:tblPr firstRow="1" bandRow="1">
                <a:tableStyleId>{4F2DDEBF-EAA0-4521-94FC-FE1D87656791}</a:tableStyleId>
              </a:tblPr>
              <a:tblGrid>
                <a:gridCol w="2634433">
                  <a:extLst>
                    <a:ext uri="{9D8B030D-6E8A-4147-A177-3AD203B41FA5}">
                      <a16:colId xmlns:a16="http://schemas.microsoft.com/office/drawing/2014/main" val="3567712340"/>
                    </a:ext>
                  </a:extLst>
                </a:gridCol>
                <a:gridCol w="2634433">
                  <a:extLst>
                    <a:ext uri="{9D8B030D-6E8A-4147-A177-3AD203B41FA5}">
                      <a16:colId xmlns:a16="http://schemas.microsoft.com/office/drawing/2014/main" val="1421741298"/>
                    </a:ext>
                  </a:extLst>
                </a:gridCol>
                <a:gridCol w="2634433">
                  <a:extLst>
                    <a:ext uri="{9D8B030D-6E8A-4147-A177-3AD203B41FA5}">
                      <a16:colId xmlns:a16="http://schemas.microsoft.com/office/drawing/2014/main" val="1777290480"/>
                    </a:ext>
                  </a:extLst>
                </a:gridCol>
              </a:tblGrid>
              <a:tr h="851323">
                <a:tc>
                  <a:txBody>
                    <a:bodyPr/>
                    <a:lstStyle/>
                    <a:p>
                      <a:pPr algn="ctr">
                        <a:lnSpc>
                          <a:spcPct val="150000"/>
                        </a:lnSpc>
                      </a:pPr>
                      <a:r>
                        <a:rPr lang="en-US" sz="2000" b="1" dirty="0" err="1"/>
                        <a:t>Số</a:t>
                      </a:r>
                      <a:r>
                        <a:rPr lang="en-US" sz="2000" b="1" dirty="0"/>
                        <a:t> pin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pPr>
                      <a:r>
                        <a:rPr lang="en-US" sz="2000" b="1" dirty="0" err="1"/>
                        <a:t>Số</a:t>
                      </a:r>
                      <a:r>
                        <a:rPr lang="en-US" sz="2000" b="1" dirty="0"/>
                        <a:t> </a:t>
                      </a:r>
                      <a:r>
                        <a:rPr lang="en-US" sz="2000" b="1" dirty="0" err="1"/>
                        <a:t>chỉ</a:t>
                      </a:r>
                      <a:r>
                        <a:rPr lang="en-US" sz="2000" b="1" dirty="0"/>
                        <a:t> </a:t>
                      </a:r>
                      <a:r>
                        <a:rPr lang="en-US" sz="2000" b="1" dirty="0" err="1"/>
                        <a:t>của</a:t>
                      </a:r>
                      <a:r>
                        <a:rPr lang="en-US" sz="2000" b="1" dirty="0"/>
                        <a:t> </a:t>
                      </a:r>
                      <a:r>
                        <a:rPr lang="en-US" sz="2000" b="1" dirty="0" err="1"/>
                        <a:t>vôn</a:t>
                      </a:r>
                      <a:r>
                        <a:rPr lang="en-US" sz="2000" b="1" dirty="0"/>
                        <a:t> </a:t>
                      </a:r>
                      <a:r>
                        <a:rPr lang="en-US" sz="2000" b="1" dirty="0" err="1"/>
                        <a:t>kế</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pPr>
                      <a:r>
                        <a:rPr lang="en-US" sz="2000" b="1" dirty="0" err="1"/>
                        <a:t>Số</a:t>
                      </a:r>
                      <a:r>
                        <a:rPr lang="en-US" sz="2000" b="1" dirty="0"/>
                        <a:t> </a:t>
                      </a:r>
                      <a:r>
                        <a:rPr lang="en-US" sz="2000" b="1" dirty="0" err="1"/>
                        <a:t>chỉ</a:t>
                      </a:r>
                      <a:r>
                        <a:rPr lang="en-US" sz="2000" b="1" dirty="0"/>
                        <a:t> </a:t>
                      </a:r>
                      <a:r>
                        <a:rPr lang="en-US" sz="2000" b="1" dirty="0" err="1"/>
                        <a:t>của</a:t>
                      </a:r>
                      <a:r>
                        <a:rPr lang="en-US" sz="2000" b="1" dirty="0"/>
                        <a:t> </a:t>
                      </a:r>
                      <a:r>
                        <a:rPr lang="en-US" sz="2000" b="1" dirty="0" err="1"/>
                        <a:t>ampe</a:t>
                      </a:r>
                      <a:r>
                        <a:rPr lang="en-US" sz="2000" b="1" dirty="0"/>
                        <a:t> </a:t>
                      </a:r>
                      <a:r>
                        <a:rPr lang="en-US" sz="2000" b="1" dirty="0" err="1"/>
                        <a:t>kế</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126587996"/>
                  </a:ext>
                </a:extLst>
              </a:tr>
              <a:tr h="851323">
                <a:tc>
                  <a:txBody>
                    <a:bodyPr/>
                    <a:lstStyle/>
                    <a:p>
                      <a:pPr algn="ctr">
                        <a:lnSpc>
                          <a:spcPct val="150000"/>
                        </a:lnSpc>
                      </a:pPr>
                      <a:r>
                        <a:rPr lang="en-US" sz="24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35468553"/>
                  </a:ext>
                </a:extLst>
              </a:tr>
              <a:tr h="851323">
                <a:tc>
                  <a:txBody>
                    <a:bodyPr/>
                    <a:lstStyle/>
                    <a:p>
                      <a:pPr algn="ctr">
                        <a:lnSpc>
                          <a:spcPct val="150000"/>
                        </a:lnSpc>
                      </a:pPr>
                      <a:r>
                        <a:rPr lang="en-US" sz="24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99406369"/>
                  </a:ext>
                </a:extLst>
              </a:tr>
            </a:tbl>
          </a:graphicData>
        </a:graphic>
      </p:graphicFrame>
      <p:sp>
        <p:nvSpPr>
          <p:cNvPr id="8" name="Rectangle: Rounded Corners 7">
            <a:extLst>
              <a:ext uri="{FF2B5EF4-FFF2-40B4-BE49-F238E27FC236}">
                <a16:creationId xmlns:a16="http://schemas.microsoft.com/office/drawing/2014/main" id="{78892EC5-6439-49C2-AA36-7E0E6831FF2D}"/>
              </a:ext>
            </a:extLst>
          </p:cNvPr>
          <p:cNvSpPr/>
          <p:nvPr/>
        </p:nvSpPr>
        <p:spPr>
          <a:xfrm>
            <a:off x="758100" y="3448520"/>
            <a:ext cx="7759700" cy="1528420"/>
          </a:xfrm>
          <a:prstGeom prst="roundRect">
            <a:avLst/>
          </a:prstGeom>
          <a:ln w="19050">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t"/>
          <a:lstStyle/>
          <a:p>
            <a:pPr algn="just">
              <a:lnSpc>
                <a:spcPct val="150000"/>
              </a:lnSpc>
            </a:pPr>
            <a:r>
              <a:rPr lang="vi-VN" sz="2000" dirty="0">
                <a:solidFill>
                  <a:schemeClr val="tx1"/>
                </a:solidFill>
              </a:rPr>
              <a:t>Từ kết quả thí nghiệm trên, hãy đưa ra nhận xét về mối liên hệ giữa </a:t>
            </a:r>
            <a:r>
              <a:rPr lang="en-US" sz="2000" dirty="0" err="1">
                <a:solidFill>
                  <a:schemeClr val="tx1"/>
                </a:solidFill>
              </a:rPr>
              <a:t>khả</a:t>
            </a:r>
            <a:r>
              <a:rPr lang="en-US" sz="2000" dirty="0">
                <a:solidFill>
                  <a:schemeClr val="tx1"/>
                </a:solidFill>
              </a:rPr>
              <a:t> </a:t>
            </a:r>
            <a:r>
              <a:rPr lang="en-US" sz="2000" dirty="0" err="1">
                <a:solidFill>
                  <a:schemeClr val="tx1"/>
                </a:solidFill>
              </a:rPr>
              <a:t>năng</a:t>
            </a:r>
            <a:r>
              <a:rPr lang="en-US" sz="2000" dirty="0">
                <a:solidFill>
                  <a:schemeClr val="tx1"/>
                </a:solidFill>
              </a:rPr>
              <a:t> </a:t>
            </a:r>
            <a:r>
              <a:rPr lang="en-US" sz="2000" dirty="0" err="1">
                <a:solidFill>
                  <a:schemeClr val="tx1"/>
                </a:solidFill>
              </a:rPr>
              <a:t>sinh</a:t>
            </a:r>
            <a:r>
              <a:rPr lang="en-US" sz="2000" dirty="0">
                <a:solidFill>
                  <a:schemeClr val="tx1"/>
                </a:solidFill>
              </a:rPr>
              <a:t> ra </a:t>
            </a:r>
            <a:r>
              <a:rPr lang="en-US" sz="2000" dirty="0" err="1">
                <a:solidFill>
                  <a:schemeClr val="tx1"/>
                </a:solidFill>
              </a:rPr>
              <a:t>dòng</a:t>
            </a:r>
            <a:r>
              <a:rPr lang="en-US" sz="2000" dirty="0">
                <a:solidFill>
                  <a:schemeClr val="tx1"/>
                </a:solidFill>
              </a:rPr>
              <a:t> </a:t>
            </a:r>
            <a:r>
              <a:rPr lang="en-US" sz="2000" dirty="0" err="1">
                <a:solidFill>
                  <a:schemeClr val="tx1"/>
                </a:solidFill>
              </a:rPr>
              <a:t>điện</a:t>
            </a:r>
            <a:r>
              <a:rPr lang="en-US" sz="2000" dirty="0">
                <a:solidFill>
                  <a:schemeClr val="tx1"/>
                </a:solidFill>
              </a:rPr>
              <a:t> đ</a:t>
            </a:r>
            <a:r>
              <a:rPr lang="vi-VN" sz="2000" dirty="0">
                <a:solidFill>
                  <a:schemeClr val="tx1"/>
                </a:solidFill>
              </a:rPr>
              <a:t>ư</a:t>
            </a:r>
            <a:r>
              <a:rPr lang="en-US" sz="2000" dirty="0" err="1">
                <a:solidFill>
                  <a:schemeClr val="tx1"/>
                </a:solidFill>
              </a:rPr>
              <a:t>ợc</a:t>
            </a:r>
            <a:r>
              <a:rPr lang="en-US" sz="2000" dirty="0">
                <a:solidFill>
                  <a:schemeClr val="tx1"/>
                </a:solidFill>
              </a:rPr>
              <a:t> </a:t>
            </a:r>
            <a:r>
              <a:rPr lang="en-US" sz="2000" dirty="0" err="1">
                <a:solidFill>
                  <a:schemeClr val="tx1"/>
                </a:solidFill>
              </a:rPr>
              <a:t>đo</a:t>
            </a:r>
            <a:r>
              <a:rPr lang="en-US" sz="2000" dirty="0">
                <a:solidFill>
                  <a:schemeClr val="tx1"/>
                </a:solidFill>
              </a:rPr>
              <a:t> </a:t>
            </a:r>
            <a:r>
              <a:rPr lang="en-US" sz="2000" dirty="0" err="1">
                <a:solidFill>
                  <a:schemeClr val="tx1"/>
                </a:solidFill>
              </a:rPr>
              <a:t>bằng</a:t>
            </a:r>
            <a:r>
              <a:rPr lang="en-US" sz="2000" dirty="0">
                <a:solidFill>
                  <a:schemeClr val="tx1"/>
                </a:solidFill>
              </a:rPr>
              <a:t> </a:t>
            </a:r>
            <a:r>
              <a:rPr lang="en-US" sz="2000" dirty="0" err="1">
                <a:solidFill>
                  <a:schemeClr val="tx1"/>
                </a:solidFill>
              </a:rPr>
              <a:t>vôn</a:t>
            </a:r>
            <a:r>
              <a:rPr lang="en-US" sz="2000" dirty="0">
                <a:solidFill>
                  <a:schemeClr val="tx1"/>
                </a:solidFill>
              </a:rPr>
              <a:t> </a:t>
            </a:r>
            <a:r>
              <a:rPr lang="en-US" sz="2000" dirty="0" err="1">
                <a:solidFill>
                  <a:schemeClr val="tx1"/>
                </a:solidFill>
              </a:rPr>
              <a:t>kế</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độ</a:t>
            </a:r>
            <a:r>
              <a:rPr lang="en-US" sz="2000" dirty="0">
                <a:solidFill>
                  <a:schemeClr val="tx1"/>
                </a:solidFill>
              </a:rPr>
              <a:t> </a:t>
            </a:r>
            <a:r>
              <a:rPr lang="en-US" sz="2000" dirty="0" err="1">
                <a:solidFill>
                  <a:schemeClr val="tx1"/>
                </a:solidFill>
              </a:rPr>
              <a:t>sáng</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đèn</a:t>
            </a:r>
            <a:r>
              <a:rPr lang="en-US" sz="2000" dirty="0">
                <a:solidFill>
                  <a:schemeClr val="tx1"/>
                </a:solidFill>
              </a:rPr>
              <a:t>.</a:t>
            </a:r>
          </a:p>
        </p:txBody>
      </p:sp>
      <p:pic>
        <p:nvPicPr>
          <p:cNvPr id="10" name="Picture 26">
            <a:extLst>
              <a:ext uri="{FF2B5EF4-FFF2-40B4-BE49-F238E27FC236}">
                <a16:creationId xmlns:a16="http://schemas.microsoft.com/office/drawing/2014/main" id="{0C15AD72-9F66-4322-BCB8-62996035C7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742186"/>
            <a:ext cx="1457637" cy="1126025"/>
          </a:xfrm>
          <a:prstGeom prst="rect">
            <a:avLst/>
          </a:prstGeom>
        </p:spPr>
      </p:pic>
    </p:spTree>
    <p:extLst>
      <p:ext uri="{BB962C8B-B14F-4D97-AF65-F5344CB8AC3E}">
        <p14:creationId xmlns:p14="http://schemas.microsoft.com/office/powerpoint/2010/main" val="14301534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10" name="Google Shape;2297;p58">
            <a:extLst>
              <a:ext uri="{FF2B5EF4-FFF2-40B4-BE49-F238E27FC236}">
                <a16:creationId xmlns:a16="http://schemas.microsoft.com/office/drawing/2014/main" id="{BF5BA475-BB53-45CA-A998-ECDB8FB42DE7}"/>
              </a:ext>
            </a:extLst>
          </p:cNvPr>
          <p:cNvGrpSpPr/>
          <p:nvPr/>
        </p:nvGrpSpPr>
        <p:grpSpPr>
          <a:xfrm>
            <a:off x="-85638" y="3402364"/>
            <a:ext cx="1161155" cy="1733232"/>
            <a:chOff x="7456480" y="2979700"/>
            <a:chExt cx="323575" cy="416975"/>
          </a:xfrm>
        </p:grpSpPr>
        <p:sp>
          <p:nvSpPr>
            <p:cNvPr id="11" name="Google Shape;2298;p58">
              <a:extLst>
                <a:ext uri="{FF2B5EF4-FFF2-40B4-BE49-F238E27FC236}">
                  <a16:creationId xmlns:a16="http://schemas.microsoft.com/office/drawing/2014/main" id="{37220C95-4A57-4AD0-B140-861F7162588E}"/>
                </a:ext>
              </a:extLst>
            </p:cNvPr>
            <p:cNvSpPr/>
            <p:nvPr/>
          </p:nvSpPr>
          <p:spPr>
            <a:xfrm>
              <a:off x="7506880" y="3030100"/>
              <a:ext cx="223150" cy="194600"/>
            </a:xfrm>
            <a:custGeom>
              <a:avLst/>
              <a:gdLst/>
              <a:ahLst/>
              <a:cxnLst/>
              <a:rect l="l" t="t" r="r" b="b"/>
              <a:pathLst>
                <a:path w="8926" h="7784" extrusionOk="0">
                  <a:moveTo>
                    <a:pt x="4463" y="0"/>
                  </a:moveTo>
                  <a:cubicBezTo>
                    <a:pt x="1987" y="0"/>
                    <a:pt x="1" y="1987"/>
                    <a:pt x="1" y="4463"/>
                  </a:cubicBezTo>
                  <a:cubicBezTo>
                    <a:pt x="1" y="5738"/>
                    <a:pt x="534" y="6849"/>
                    <a:pt x="1409" y="7783"/>
                  </a:cubicBezTo>
                  <a:lnTo>
                    <a:pt x="7502" y="7783"/>
                  </a:lnTo>
                  <a:cubicBezTo>
                    <a:pt x="8377" y="6849"/>
                    <a:pt x="8925" y="5738"/>
                    <a:pt x="8925" y="4463"/>
                  </a:cubicBezTo>
                  <a:cubicBezTo>
                    <a:pt x="8925" y="1987"/>
                    <a:pt x="6924" y="0"/>
                    <a:pt x="4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99;p58">
              <a:extLst>
                <a:ext uri="{FF2B5EF4-FFF2-40B4-BE49-F238E27FC236}">
                  <a16:creationId xmlns:a16="http://schemas.microsoft.com/office/drawing/2014/main" id="{F17A4B64-5BA6-42A3-A905-C38C9C030F75}"/>
                </a:ext>
              </a:extLst>
            </p:cNvPr>
            <p:cNvSpPr/>
            <p:nvPr/>
          </p:nvSpPr>
          <p:spPr>
            <a:xfrm>
              <a:off x="7528755" y="3034925"/>
              <a:ext cx="201275" cy="206075"/>
            </a:xfrm>
            <a:custGeom>
              <a:avLst/>
              <a:gdLst/>
              <a:ahLst/>
              <a:cxnLst/>
              <a:rect l="l" t="t" r="r" b="b"/>
              <a:pathLst>
                <a:path w="8051" h="8243" extrusionOk="0">
                  <a:moveTo>
                    <a:pt x="4893" y="0"/>
                  </a:moveTo>
                  <a:lnTo>
                    <a:pt x="4893" y="0"/>
                  </a:lnTo>
                  <a:cubicBezTo>
                    <a:pt x="6005" y="801"/>
                    <a:pt x="6716" y="2120"/>
                    <a:pt x="6716" y="3602"/>
                  </a:cubicBezTo>
                  <a:cubicBezTo>
                    <a:pt x="6716" y="3632"/>
                    <a:pt x="6716" y="3662"/>
                    <a:pt x="6716" y="3691"/>
                  </a:cubicBezTo>
                  <a:cubicBezTo>
                    <a:pt x="6686" y="5500"/>
                    <a:pt x="5189" y="6923"/>
                    <a:pt x="3381" y="6923"/>
                  </a:cubicBezTo>
                  <a:lnTo>
                    <a:pt x="0" y="6923"/>
                  </a:lnTo>
                  <a:cubicBezTo>
                    <a:pt x="164" y="7160"/>
                    <a:pt x="341" y="7383"/>
                    <a:pt x="534" y="7590"/>
                  </a:cubicBezTo>
                  <a:lnTo>
                    <a:pt x="3588" y="8243"/>
                  </a:lnTo>
                  <a:lnTo>
                    <a:pt x="6627" y="7590"/>
                  </a:lnTo>
                  <a:cubicBezTo>
                    <a:pt x="7502" y="6656"/>
                    <a:pt x="8050" y="5545"/>
                    <a:pt x="8050" y="4270"/>
                  </a:cubicBezTo>
                  <a:cubicBezTo>
                    <a:pt x="8050" y="2253"/>
                    <a:pt x="6716" y="549"/>
                    <a:pt x="4893" y="0"/>
                  </a:cubicBezTo>
                  <a:close/>
                </a:path>
              </a:pathLst>
            </a:custGeom>
            <a:solidFill>
              <a:srgbClr val="F9B555">
                <a:alpha val="3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00;p58">
              <a:extLst>
                <a:ext uri="{FF2B5EF4-FFF2-40B4-BE49-F238E27FC236}">
                  <a16:creationId xmlns:a16="http://schemas.microsoft.com/office/drawing/2014/main" id="{DB7F8283-64F5-4880-95FD-4286E5B79D0C}"/>
                </a:ext>
              </a:extLst>
            </p:cNvPr>
            <p:cNvSpPr/>
            <p:nvPr/>
          </p:nvSpPr>
          <p:spPr>
            <a:xfrm>
              <a:off x="7532080" y="3123750"/>
              <a:ext cx="79725" cy="70750"/>
            </a:xfrm>
            <a:custGeom>
              <a:avLst/>
              <a:gdLst/>
              <a:ahLst/>
              <a:cxnLst/>
              <a:rect l="l" t="t" r="r" b="b"/>
              <a:pathLst>
                <a:path w="3189" h="2830" extrusionOk="0">
                  <a:moveTo>
                    <a:pt x="725" y="1"/>
                  </a:moveTo>
                  <a:cubicBezTo>
                    <a:pt x="556" y="1"/>
                    <a:pt x="420" y="33"/>
                    <a:pt x="342" y="109"/>
                  </a:cubicBezTo>
                  <a:cubicBezTo>
                    <a:pt x="1" y="465"/>
                    <a:pt x="535" y="1992"/>
                    <a:pt x="1009" y="2466"/>
                  </a:cubicBezTo>
                  <a:cubicBezTo>
                    <a:pt x="1250" y="2707"/>
                    <a:pt x="1567" y="2829"/>
                    <a:pt x="1881" y="2829"/>
                  </a:cubicBezTo>
                  <a:cubicBezTo>
                    <a:pt x="2186" y="2829"/>
                    <a:pt x="2488" y="2714"/>
                    <a:pt x="2714" y="2481"/>
                  </a:cubicBezTo>
                  <a:cubicBezTo>
                    <a:pt x="3188" y="2021"/>
                    <a:pt x="3173" y="1250"/>
                    <a:pt x="2699" y="776"/>
                  </a:cubicBezTo>
                  <a:cubicBezTo>
                    <a:pt x="2329" y="406"/>
                    <a:pt x="1321" y="1"/>
                    <a:pt x="725"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01;p58">
              <a:extLst>
                <a:ext uri="{FF2B5EF4-FFF2-40B4-BE49-F238E27FC236}">
                  <a16:creationId xmlns:a16="http://schemas.microsoft.com/office/drawing/2014/main" id="{89EE03C2-57F5-4A3D-A11E-DCE5B0591152}"/>
                </a:ext>
              </a:extLst>
            </p:cNvPr>
            <p:cNvSpPr/>
            <p:nvPr/>
          </p:nvSpPr>
          <p:spPr>
            <a:xfrm>
              <a:off x="7624755" y="3123750"/>
              <a:ext cx="80075" cy="70750"/>
            </a:xfrm>
            <a:custGeom>
              <a:avLst/>
              <a:gdLst/>
              <a:ahLst/>
              <a:cxnLst/>
              <a:rect l="l" t="t" r="r" b="b"/>
              <a:pathLst>
                <a:path w="3203" h="2830" extrusionOk="0">
                  <a:moveTo>
                    <a:pt x="2463" y="1"/>
                  </a:moveTo>
                  <a:cubicBezTo>
                    <a:pt x="1867" y="1"/>
                    <a:pt x="859" y="406"/>
                    <a:pt x="489" y="776"/>
                  </a:cubicBezTo>
                  <a:cubicBezTo>
                    <a:pt x="15" y="1250"/>
                    <a:pt x="0" y="2021"/>
                    <a:pt x="475" y="2481"/>
                  </a:cubicBezTo>
                  <a:cubicBezTo>
                    <a:pt x="701" y="2714"/>
                    <a:pt x="1002" y="2829"/>
                    <a:pt x="1307" y="2829"/>
                  </a:cubicBezTo>
                  <a:cubicBezTo>
                    <a:pt x="1621" y="2829"/>
                    <a:pt x="1938" y="2707"/>
                    <a:pt x="2179" y="2466"/>
                  </a:cubicBezTo>
                  <a:cubicBezTo>
                    <a:pt x="2654" y="1992"/>
                    <a:pt x="3202" y="465"/>
                    <a:pt x="2846" y="109"/>
                  </a:cubicBezTo>
                  <a:cubicBezTo>
                    <a:pt x="2768" y="33"/>
                    <a:pt x="2632" y="1"/>
                    <a:pt x="2463"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02;p58">
              <a:extLst>
                <a:ext uri="{FF2B5EF4-FFF2-40B4-BE49-F238E27FC236}">
                  <a16:creationId xmlns:a16="http://schemas.microsoft.com/office/drawing/2014/main" id="{EE84B3F8-E4D3-4BF2-8F27-815F0184DC98}"/>
                </a:ext>
              </a:extLst>
            </p:cNvPr>
            <p:cNvSpPr/>
            <p:nvPr/>
          </p:nvSpPr>
          <p:spPr>
            <a:xfrm>
              <a:off x="7659205" y="3127575"/>
              <a:ext cx="44500" cy="66725"/>
            </a:xfrm>
            <a:custGeom>
              <a:avLst/>
              <a:gdLst/>
              <a:ahLst/>
              <a:cxnLst/>
              <a:rect l="l" t="t" r="r" b="b"/>
              <a:pathLst>
                <a:path w="1780" h="2669" extrusionOk="0">
                  <a:moveTo>
                    <a:pt x="1498" y="0"/>
                  </a:moveTo>
                  <a:lnTo>
                    <a:pt x="1498" y="0"/>
                  </a:lnTo>
                  <a:cubicBezTo>
                    <a:pt x="1468" y="1127"/>
                    <a:pt x="875" y="2105"/>
                    <a:pt x="1" y="2669"/>
                  </a:cubicBezTo>
                  <a:cubicBezTo>
                    <a:pt x="297" y="2654"/>
                    <a:pt x="579" y="2535"/>
                    <a:pt x="801" y="2313"/>
                  </a:cubicBezTo>
                  <a:cubicBezTo>
                    <a:pt x="1261" y="1853"/>
                    <a:pt x="1780" y="430"/>
                    <a:pt x="1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03;p58">
              <a:extLst>
                <a:ext uri="{FF2B5EF4-FFF2-40B4-BE49-F238E27FC236}">
                  <a16:creationId xmlns:a16="http://schemas.microsoft.com/office/drawing/2014/main" id="{50A9BC84-932E-4156-9481-04F68A838EE1}"/>
                </a:ext>
              </a:extLst>
            </p:cNvPr>
            <p:cNvSpPr/>
            <p:nvPr/>
          </p:nvSpPr>
          <p:spPr>
            <a:xfrm>
              <a:off x="7612155" y="2979700"/>
              <a:ext cx="12250" cy="33375"/>
            </a:xfrm>
            <a:custGeom>
              <a:avLst/>
              <a:gdLst/>
              <a:ahLst/>
              <a:cxnLst/>
              <a:rect l="l" t="t" r="r" b="b"/>
              <a:pathLst>
                <a:path w="490" h="1335" extrusionOk="0">
                  <a:moveTo>
                    <a:pt x="252" y="0"/>
                  </a:moveTo>
                  <a:cubicBezTo>
                    <a:pt x="104" y="0"/>
                    <a:pt x="0" y="119"/>
                    <a:pt x="0" y="252"/>
                  </a:cubicBezTo>
                  <a:lnTo>
                    <a:pt x="0" y="1082"/>
                  </a:lnTo>
                  <a:cubicBezTo>
                    <a:pt x="0" y="1216"/>
                    <a:pt x="104" y="1334"/>
                    <a:pt x="252" y="1334"/>
                  </a:cubicBezTo>
                  <a:cubicBezTo>
                    <a:pt x="386" y="1334"/>
                    <a:pt x="489" y="1216"/>
                    <a:pt x="489" y="1082"/>
                  </a:cubicBezTo>
                  <a:lnTo>
                    <a:pt x="489" y="252"/>
                  </a:lnTo>
                  <a:cubicBezTo>
                    <a:pt x="489" y="119"/>
                    <a:pt x="386" y="0"/>
                    <a:pt x="252"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04;p58">
              <a:extLst>
                <a:ext uri="{FF2B5EF4-FFF2-40B4-BE49-F238E27FC236}">
                  <a16:creationId xmlns:a16="http://schemas.microsoft.com/office/drawing/2014/main" id="{423C617E-EB4E-4939-920C-872960CBB2A7}"/>
                </a:ext>
              </a:extLst>
            </p:cNvPr>
            <p:cNvSpPr/>
            <p:nvPr/>
          </p:nvSpPr>
          <p:spPr>
            <a:xfrm>
              <a:off x="7706655" y="3025450"/>
              <a:ext cx="28550" cy="26900"/>
            </a:xfrm>
            <a:custGeom>
              <a:avLst/>
              <a:gdLst/>
              <a:ahLst/>
              <a:cxnLst/>
              <a:rect l="l" t="t" r="r" b="b"/>
              <a:pathLst>
                <a:path w="1142" h="1076" extrusionOk="0">
                  <a:moveTo>
                    <a:pt x="866" y="1"/>
                  </a:moveTo>
                  <a:cubicBezTo>
                    <a:pt x="801" y="1"/>
                    <a:pt x="734" y="23"/>
                    <a:pt x="682" y="68"/>
                  </a:cubicBezTo>
                  <a:lnTo>
                    <a:pt x="104" y="661"/>
                  </a:lnTo>
                  <a:cubicBezTo>
                    <a:pt x="0" y="750"/>
                    <a:pt x="0" y="913"/>
                    <a:pt x="104" y="1002"/>
                  </a:cubicBezTo>
                  <a:cubicBezTo>
                    <a:pt x="149" y="1061"/>
                    <a:pt x="208" y="1076"/>
                    <a:pt x="282" y="1076"/>
                  </a:cubicBezTo>
                  <a:cubicBezTo>
                    <a:pt x="341" y="1076"/>
                    <a:pt x="401" y="1061"/>
                    <a:pt x="445" y="1002"/>
                  </a:cubicBezTo>
                  <a:lnTo>
                    <a:pt x="1038" y="423"/>
                  </a:lnTo>
                  <a:cubicBezTo>
                    <a:pt x="1142" y="320"/>
                    <a:pt x="1142" y="171"/>
                    <a:pt x="1038" y="68"/>
                  </a:cubicBezTo>
                  <a:cubicBezTo>
                    <a:pt x="994" y="23"/>
                    <a:pt x="931" y="1"/>
                    <a:pt x="866"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05;p58">
              <a:extLst>
                <a:ext uri="{FF2B5EF4-FFF2-40B4-BE49-F238E27FC236}">
                  <a16:creationId xmlns:a16="http://schemas.microsoft.com/office/drawing/2014/main" id="{65C6C9AA-4F05-4483-A787-CCEB053D8DED}"/>
                </a:ext>
              </a:extLst>
            </p:cNvPr>
            <p:cNvSpPr/>
            <p:nvPr/>
          </p:nvSpPr>
          <p:spPr>
            <a:xfrm>
              <a:off x="7746680" y="3135350"/>
              <a:ext cx="33375" cy="12250"/>
            </a:xfrm>
            <a:custGeom>
              <a:avLst/>
              <a:gdLst/>
              <a:ahLst/>
              <a:cxnLst/>
              <a:rect l="l" t="t" r="r" b="b"/>
              <a:pathLst>
                <a:path w="1335" h="490" extrusionOk="0">
                  <a:moveTo>
                    <a:pt x="253" y="1"/>
                  </a:moveTo>
                  <a:cubicBezTo>
                    <a:pt x="119" y="1"/>
                    <a:pt x="0" y="104"/>
                    <a:pt x="0" y="253"/>
                  </a:cubicBezTo>
                  <a:cubicBezTo>
                    <a:pt x="0" y="386"/>
                    <a:pt x="119" y="490"/>
                    <a:pt x="253" y="490"/>
                  </a:cubicBezTo>
                  <a:lnTo>
                    <a:pt x="1083" y="490"/>
                  </a:lnTo>
                  <a:cubicBezTo>
                    <a:pt x="1216" y="490"/>
                    <a:pt x="1335" y="386"/>
                    <a:pt x="1335" y="253"/>
                  </a:cubicBezTo>
                  <a:cubicBezTo>
                    <a:pt x="1335" y="104"/>
                    <a:pt x="1216" y="1"/>
                    <a:pt x="1083"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06;p58">
              <a:extLst>
                <a:ext uri="{FF2B5EF4-FFF2-40B4-BE49-F238E27FC236}">
                  <a16:creationId xmlns:a16="http://schemas.microsoft.com/office/drawing/2014/main" id="{2D3EC3E1-8444-4B4D-B8BC-FF8D7D6FC21A}"/>
                </a:ext>
              </a:extLst>
            </p:cNvPr>
            <p:cNvSpPr/>
            <p:nvPr/>
          </p:nvSpPr>
          <p:spPr>
            <a:xfrm>
              <a:off x="7501705" y="3025450"/>
              <a:ext cx="28175" cy="26900"/>
            </a:xfrm>
            <a:custGeom>
              <a:avLst/>
              <a:gdLst/>
              <a:ahLst/>
              <a:cxnLst/>
              <a:rect l="l" t="t" r="r" b="b"/>
              <a:pathLst>
                <a:path w="1127" h="1076" extrusionOk="0">
                  <a:moveTo>
                    <a:pt x="267" y="1"/>
                  </a:moveTo>
                  <a:cubicBezTo>
                    <a:pt x="204" y="1"/>
                    <a:pt x="141" y="23"/>
                    <a:pt x="89" y="68"/>
                  </a:cubicBezTo>
                  <a:cubicBezTo>
                    <a:pt x="0" y="171"/>
                    <a:pt x="0" y="320"/>
                    <a:pt x="89" y="423"/>
                  </a:cubicBezTo>
                  <a:lnTo>
                    <a:pt x="682" y="1002"/>
                  </a:lnTo>
                  <a:cubicBezTo>
                    <a:pt x="727" y="1061"/>
                    <a:pt x="786" y="1076"/>
                    <a:pt x="860" y="1076"/>
                  </a:cubicBezTo>
                  <a:cubicBezTo>
                    <a:pt x="919" y="1076"/>
                    <a:pt x="979" y="1061"/>
                    <a:pt x="1038" y="1002"/>
                  </a:cubicBezTo>
                  <a:cubicBezTo>
                    <a:pt x="1127" y="913"/>
                    <a:pt x="1127" y="750"/>
                    <a:pt x="1038" y="661"/>
                  </a:cubicBezTo>
                  <a:lnTo>
                    <a:pt x="445" y="68"/>
                  </a:lnTo>
                  <a:cubicBezTo>
                    <a:pt x="393" y="23"/>
                    <a:pt x="330" y="1"/>
                    <a:pt x="267"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07;p58">
              <a:extLst>
                <a:ext uri="{FF2B5EF4-FFF2-40B4-BE49-F238E27FC236}">
                  <a16:creationId xmlns:a16="http://schemas.microsoft.com/office/drawing/2014/main" id="{D1839AB5-BCF9-4718-98BA-9EF8F20D26C7}"/>
                </a:ext>
              </a:extLst>
            </p:cNvPr>
            <p:cNvSpPr/>
            <p:nvPr/>
          </p:nvSpPr>
          <p:spPr>
            <a:xfrm>
              <a:off x="7456480" y="3135350"/>
              <a:ext cx="33375" cy="12250"/>
            </a:xfrm>
            <a:custGeom>
              <a:avLst/>
              <a:gdLst/>
              <a:ahLst/>
              <a:cxnLst/>
              <a:rect l="l" t="t" r="r" b="b"/>
              <a:pathLst>
                <a:path w="1335" h="490" extrusionOk="0">
                  <a:moveTo>
                    <a:pt x="253" y="1"/>
                  </a:moveTo>
                  <a:cubicBezTo>
                    <a:pt x="119" y="1"/>
                    <a:pt x="1" y="104"/>
                    <a:pt x="1" y="253"/>
                  </a:cubicBezTo>
                  <a:cubicBezTo>
                    <a:pt x="1" y="386"/>
                    <a:pt x="119" y="490"/>
                    <a:pt x="253" y="490"/>
                  </a:cubicBezTo>
                  <a:lnTo>
                    <a:pt x="1083" y="490"/>
                  </a:lnTo>
                  <a:cubicBezTo>
                    <a:pt x="1231" y="490"/>
                    <a:pt x="1335" y="386"/>
                    <a:pt x="1335" y="253"/>
                  </a:cubicBezTo>
                  <a:cubicBezTo>
                    <a:pt x="1335" y="104"/>
                    <a:pt x="1231" y="1"/>
                    <a:pt x="1083"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08;p58">
              <a:extLst>
                <a:ext uri="{FF2B5EF4-FFF2-40B4-BE49-F238E27FC236}">
                  <a16:creationId xmlns:a16="http://schemas.microsoft.com/office/drawing/2014/main" id="{18BC420B-89D9-4A2A-A2BF-23D2E464F9DE}"/>
                </a:ext>
              </a:extLst>
            </p:cNvPr>
            <p:cNvSpPr/>
            <p:nvPr/>
          </p:nvSpPr>
          <p:spPr>
            <a:xfrm>
              <a:off x="7553580" y="3139700"/>
              <a:ext cx="129750" cy="99450"/>
            </a:xfrm>
            <a:custGeom>
              <a:avLst/>
              <a:gdLst/>
              <a:ahLst/>
              <a:cxnLst/>
              <a:rect l="l" t="t" r="r" b="b"/>
              <a:pathLst>
                <a:path w="5190" h="3978" extrusionOk="0">
                  <a:moveTo>
                    <a:pt x="4915" y="1"/>
                  </a:moveTo>
                  <a:cubicBezTo>
                    <a:pt x="4852" y="1"/>
                    <a:pt x="4789" y="27"/>
                    <a:pt x="4745" y="79"/>
                  </a:cubicBezTo>
                  <a:lnTo>
                    <a:pt x="4404" y="420"/>
                  </a:lnTo>
                  <a:cubicBezTo>
                    <a:pt x="4359" y="345"/>
                    <a:pt x="4285" y="286"/>
                    <a:pt x="4196" y="286"/>
                  </a:cubicBezTo>
                  <a:cubicBezTo>
                    <a:pt x="4063" y="286"/>
                    <a:pt x="3944" y="405"/>
                    <a:pt x="3944" y="538"/>
                  </a:cubicBezTo>
                  <a:lnTo>
                    <a:pt x="3944" y="879"/>
                  </a:lnTo>
                  <a:lnTo>
                    <a:pt x="2595" y="2228"/>
                  </a:lnTo>
                  <a:lnTo>
                    <a:pt x="1231" y="879"/>
                  </a:lnTo>
                  <a:lnTo>
                    <a:pt x="1231" y="538"/>
                  </a:lnTo>
                  <a:cubicBezTo>
                    <a:pt x="1231" y="405"/>
                    <a:pt x="1127" y="286"/>
                    <a:pt x="994" y="286"/>
                  </a:cubicBezTo>
                  <a:cubicBezTo>
                    <a:pt x="890" y="286"/>
                    <a:pt x="816" y="345"/>
                    <a:pt x="772" y="420"/>
                  </a:cubicBezTo>
                  <a:lnTo>
                    <a:pt x="445" y="79"/>
                  </a:lnTo>
                  <a:cubicBezTo>
                    <a:pt x="394" y="34"/>
                    <a:pt x="331" y="12"/>
                    <a:pt x="268" y="12"/>
                  </a:cubicBezTo>
                  <a:cubicBezTo>
                    <a:pt x="205" y="12"/>
                    <a:pt x="142" y="34"/>
                    <a:pt x="90" y="79"/>
                  </a:cubicBezTo>
                  <a:cubicBezTo>
                    <a:pt x="1" y="182"/>
                    <a:pt x="1" y="331"/>
                    <a:pt x="90" y="434"/>
                  </a:cubicBezTo>
                  <a:lnTo>
                    <a:pt x="697" y="1042"/>
                  </a:lnTo>
                  <a:cubicBezTo>
                    <a:pt x="594" y="1072"/>
                    <a:pt x="520" y="1161"/>
                    <a:pt x="520" y="1279"/>
                  </a:cubicBezTo>
                  <a:cubicBezTo>
                    <a:pt x="520" y="1413"/>
                    <a:pt x="638" y="1531"/>
                    <a:pt x="772" y="1531"/>
                  </a:cubicBezTo>
                  <a:lnTo>
                    <a:pt x="1187" y="1531"/>
                  </a:lnTo>
                  <a:lnTo>
                    <a:pt x="2343" y="2688"/>
                  </a:lnTo>
                  <a:lnTo>
                    <a:pt x="2343" y="3725"/>
                  </a:lnTo>
                  <a:cubicBezTo>
                    <a:pt x="2343" y="3859"/>
                    <a:pt x="2447" y="3978"/>
                    <a:pt x="2595" y="3978"/>
                  </a:cubicBezTo>
                  <a:cubicBezTo>
                    <a:pt x="2729" y="3978"/>
                    <a:pt x="2832" y="3859"/>
                    <a:pt x="2832" y="3725"/>
                  </a:cubicBezTo>
                  <a:lnTo>
                    <a:pt x="2832" y="2688"/>
                  </a:lnTo>
                  <a:lnTo>
                    <a:pt x="3989" y="1531"/>
                  </a:lnTo>
                  <a:lnTo>
                    <a:pt x="4404" y="1531"/>
                  </a:lnTo>
                  <a:cubicBezTo>
                    <a:pt x="4552" y="1531"/>
                    <a:pt x="4656" y="1413"/>
                    <a:pt x="4656" y="1279"/>
                  </a:cubicBezTo>
                  <a:cubicBezTo>
                    <a:pt x="4656" y="1161"/>
                    <a:pt x="4582" y="1072"/>
                    <a:pt x="4478" y="1042"/>
                  </a:cubicBezTo>
                  <a:lnTo>
                    <a:pt x="5086" y="434"/>
                  </a:lnTo>
                  <a:cubicBezTo>
                    <a:pt x="5189" y="331"/>
                    <a:pt x="5189" y="182"/>
                    <a:pt x="5086" y="79"/>
                  </a:cubicBezTo>
                  <a:cubicBezTo>
                    <a:pt x="5041" y="27"/>
                    <a:pt x="4978" y="1"/>
                    <a:pt x="4915" y="1"/>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09;p58">
              <a:extLst>
                <a:ext uri="{FF2B5EF4-FFF2-40B4-BE49-F238E27FC236}">
                  <a16:creationId xmlns:a16="http://schemas.microsoft.com/office/drawing/2014/main" id="{1C9A9053-F9F8-458A-8F53-43781798B171}"/>
                </a:ext>
              </a:extLst>
            </p:cNvPr>
            <p:cNvSpPr/>
            <p:nvPr/>
          </p:nvSpPr>
          <p:spPr>
            <a:xfrm>
              <a:off x="7612155" y="3207250"/>
              <a:ext cx="12250" cy="17450"/>
            </a:xfrm>
            <a:custGeom>
              <a:avLst/>
              <a:gdLst/>
              <a:ahLst/>
              <a:cxnLst/>
              <a:rect l="l" t="t" r="r" b="b"/>
              <a:pathLst>
                <a:path w="490" h="698" extrusionOk="0">
                  <a:moveTo>
                    <a:pt x="489" y="1"/>
                  </a:moveTo>
                  <a:cubicBezTo>
                    <a:pt x="356" y="30"/>
                    <a:pt x="208" y="30"/>
                    <a:pt x="45" y="30"/>
                  </a:cubicBezTo>
                  <a:lnTo>
                    <a:pt x="0" y="30"/>
                  </a:lnTo>
                  <a:lnTo>
                    <a:pt x="0" y="697"/>
                  </a:lnTo>
                  <a:lnTo>
                    <a:pt x="489" y="697"/>
                  </a:lnTo>
                  <a:lnTo>
                    <a:pt x="489" y="1"/>
                  </a:ln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10;p58">
              <a:extLst>
                <a:ext uri="{FF2B5EF4-FFF2-40B4-BE49-F238E27FC236}">
                  <a16:creationId xmlns:a16="http://schemas.microsoft.com/office/drawing/2014/main" id="{F07BFFA3-52CF-441F-B05B-A3672C9F5BA1}"/>
                </a:ext>
              </a:extLst>
            </p:cNvPr>
            <p:cNvSpPr/>
            <p:nvPr/>
          </p:nvSpPr>
          <p:spPr>
            <a:xfrm>
              <a:off x="7527630" y="3044550"/>
              <a:ext cx="96775" cy="67850"/>
            </a:xfrm>
            <a:custGeom>
              <a:avLst/>
              <a:gdLst/>
              <a:ahLst/>
              <a:cxnLst/>
              <a:rect l="l" t="t" r="r" b="b"/>
              <a:pathLst>
                <a:path w="3871" h="2714" extrusionOk="0">
                  <a:moveTo>
                    <a:pt x="3633" y="0"/>
                  </a:moveTo>
                  <a:cubicBezTo>
                    <a:pt x="2062" y="0"/>
                    <a:pt x="653" y="934"/>
                    <a:pt x="45" y="2372"/>
                  </a:cubicBezTo>
                  <a:cubicBezTo>
                    <a:pt x="1" y="2491"/>
                    <a:pt x="60" y="2639"/>
                    <a:pt x="179" y="2699"/>
                  </a:cubicBezTo>
                  <a:cubicBezTo>
                    <a:pt x="209" y="2713"/>
                    <a:pt x="238" y="2713"/>
                    <a:pt x="283" y="2713"/>
                  </a:cubicBezTo>
                  <a:cubicBezTo>
                    <a:pt x="372" y="2713"/>
                    <a:pt x="461" y="2654"/>
                    <a:pt x="505" y="2565"/>
                  </a:cubicBezTo>
                  <a:cubicBezTo>
                    <a:pt x="1039" y="1305"/>
                    <a:pt x="2269" y="490"/>
                    <a:pt x="3633" y="490"/>
                  </a:cubicBezTo>
                  <a:cubicBezTo>
                    <a:pt x="3767" y="490"/>
                    <a:pt x="3870" y="386"/>
                    <a:pt x="3870" y="238"/>
                  </a:cubicBezTo>
                  <a:cubicBezTo>
                    <a:pt x="3870" y="104"/>
                    <a:pt x="3767" y="0"/>
                    <a:pt x="3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11;p58">
              <a:extLst>
                <a:ext uri="{FF2B5EF4-FFF2-40B4-BE49-F238E27FC236}">
                  <a16:creationId xmlns:a16="http://schemas.microsoft.com/office/drawing/2014/main" id="{2C445FAF-68B2-47FD-B704-4285FD70D811}"/>
                </a:ext>
              </a:extLst>
            </p:cNvPr>
            <p:cNvSpPr/>
            <p:nvPr/>
          </p:nvSpPr>
          <p:spPr>
            <a:xfrm>
              <a:off x="7584730" y="3313250"/>
              <a:ext cx="67100" cy="83425"/>
            </a:xfrm>
            <a:custGeom>
              <a:avLst/>
              <a:gdLst/>
              <a:ahLst/>
              <a:cxnLst/>
              <a:rect l="l" t="t" r="r" b="b"/>
              <a:pathLst>
                <a:path w="2684" h="3337" extrusionOk="0">
                  <a:moveTo>
                    <a:pt x="1349" y="0"/>
                  </a:moveTo>
                  <a:lnTo>
                    <a:pt x="0" y="371"/>
                  </a:lnTo>
                  <a:lnTo>
                    <a:pt x="0" y="2476"/>
                  </a:lnTo>
                  <a:cubicBezTo>
                    <a:pt x="0" y="2610"/>
                    <a:pt x="59" y="2728"/>
                    <a:pt x="148" y="2832"/>
                  </a:cubicBezTo>
                  <a:lnTo>
                    <a:pt x="460" y="3173"/>
                  </a:lnTo>
                  <a:cubicBezTo>
                    <a:pt x="563" y="3277"/>
                    <a:pt x="697" y="3336"/>
                    <a:pt x="830" y="3336"/>
                  </a:cubicBezTo>
                  <a:lnTo>
                    <a:pt x="1853" y="3336"/>
                  </a:lnTo>
                  <a:cubicBezTo>
                    <a:pt x="1987" y="3336"/>
                    <a:pt x="2120" y="3277"/>
                    <a:pt x="2224" y="3173"/>
                  </a:cubicBezTo>
                  <a:lnTo>
                    <a:pt x="2550" y="2832"/>
                  </a:lnTo>
                  <a:cubicBezTo>
                    <a:pt x="2639" y="2728"/>
                    <a:pt x="2683" y="2610"/>
                    <a:pt x="2683" y="2476"/>
                  </a:cubicBezTo>
                  <a:lnTo>
                    <a:pt x="2683" y="371"/>
                  </a:lnTo>
                  <a:lnTo>
                    <a:pt x="1349"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12;p58">
              <a:extLst>
                <a:ext uri="{FF2B5EF4-FFF2-40B4-BE49-F238E27FC236}">
                  <a16:creationId xmlns:a16="http://schemas.microsoft.com/office/drawing/2014/main" id="{F436B9D6-A0D1-47DC-9C13-9848F12BD2B3}"/>
                </a:ext>
              </a:extLst>
            </p:cNvPr>
            <p:cNvSpPr/>
            <p:nvPr/>
          </p:nvSpPr>
          <p:spPr>
            <a:xfrm>
              <a:off x="7585830" y="3322525"/>
              <a:ext cx="66000" cy="74150"/>
            </a:xfrm>
            <a:custGeom>
              <a:avLst/>
              <a:gdLst/>
              <a:ahLst/>
              <a:cxnLst/>
              <a:rect l="l" t="t" r="r" b="b"/>
              <a:pathLst>
                <a:path w="2640" h="2966" extrusionOk="0">
                  <a:moveTo>
                    <a:pt x="1320" y="0"/>
                  </a:moveTo>
                  <a:lnTo>
                    <a:pt x="1320" y="1453"/>
                  </a:lnTo>
                  <a:cubicBezTo>
                    <a:pt x="1320" y="1572"/>
                    <a:pt x="1261" y="1705"/>
                    <a:pt x="1172" y="1794"/>
                  </a:cubicBezTo>
                  <a:lnTo>
                    <a:pt x="860" y="2135"/>
                  </a:lnTo>
                  <a:cubicBezTo>
                    <a:pt x="757" y="2239"/>
                    <a:pt x="623" y="2298"/>
                    <a:pt x="490" y="2298"/>
                  </a:cubicBezTo>
                  <a:lnTo>
                    <a:pt x="0" y="2298"/>
                  </a:lnTo>
                  <a:cubicBezTo>
                    <a:pt x="15" y="2357"/>
                    <a:pt x="60" y="2402"/>
                    <a:pt x="104" y="2461"/>
                  </a:cubicBezTo>
                  <a:lnTo>
                    <a:pt x="416" y="2802"/>
                  </a:lnTo>
                  <a:cubicBezTo>
                    <a:pt x="519" y="2906"/>
                    <a:pt x="653" y="2965"/>
                    <a:pt x="786" y="2965"/>
                  </a:cubicBezTo>
                  <a:lnTo>
                    <a:pt x="1809" y="2965"/>
                  </a:lnTo>
                  <a:cubicBezTo>
                    <a:pt x="1943" y="2965"/>
                    <a:pt x="2076" y="2906"/>
                    <a:pt x="2180" y="2802"/>
                  </a:cubicBezTo>
                  <a:lnTo>
                    <a:pt x="2506" y="2461"/>
                  </a:lnTo>
                  <a:cubicBezTo>
                    <a:pt x="2595" y="2357"/>
                    <a:pt x="2639" y="2239"/>
                    <a:pt x="2639" y="2105"/>
                  </a:cubicBezTo>
                  <a:lnTo>
                    <a:pt x="2639"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13;p58">
              <a:extLst>
                <a:ext uri="{FF2B5EF4-FFF2-40B4-BE49-F238E27FC236}">
                  <a16:creationId xmlns:a16="http://schemas.microsoft.com/office/drawing/2014/main" id="{E34977EC-8B9C-4A57-8CF1-98016D3E579A}"/>
                </a:ext>
              </a:extLst>
            </p:cNvPr>
            <p:cNvSpPr/>
            <p:nvPr/>
          </p:nvSpPr>
          <p:spPr>
            <a:xfrm>
              <a:off x="7565080" y="3297675"/>
              <a:ext cx="106400" cy="24875"/>
            </a:xfrm>
            <a:custGeom>
              <a:avLst/>
              <a:gdLst/>
              <a:ahLst/>
              <a:cxnLst/>
              <a:rect l="l" t="t" r="r" b="b"/>
              <a:pathLst>
                <a:path w="4256" h="995" extrusionOk="0">
                  <a:moveTo>
                    <a:pt x="0" y="1"/>
                  </a:moveTo>
                  <a:cubicBezTo>
                    <a:pt x="0" y="16"/>
                    <a:pt x="0" y="30"/>
                    <a:pt x="0" y="45"/>
                  </a:cubicBezTo>
                  <a:cubicBezTo>
                    <a:pt x="0" y="149"/>
                    <a:pt x="45" y="253"/>
                    <a:pt x="119" y="327"/>
                  </a:cubicBezTo>
                  <a:lnTo>
                    <a:pt x="786" y="994"/>
                  </a:lnTo>
                  <a:lnTo>
                    <a:pt x="3469" y="994"/>
                  </a:lnTo>
                  <a:lnTo>
                    <a:pt x="4136" y="327"/>
                  </a:lnTo>
                  <a:cubicBezTo>
                    <a:pt x="4211" y="253"/>
                    <a:pt x="4255" y="149"/>
                    <a:pt x="4255" y="45"/>
                  </a:cubicBezTo>
                  <a:cubicBezTo>
                    <a:pt x="4255" y="30"/>
                    <a:pt x="4255" y="16"/>
                    <a:pt x="4255" y="1"/>
                  </a:cubicBez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4;p58">
              <a:extLst>
                <a:ext uri="{FF2B5EF4-FFF2-40B4-BE49-F238E27FC236}">
                  <a16:creationId xmlns:a16="http://schemas.microsoft.com/office/drawing/2014/main" id="{E168B7E3-B05A-4C74-9599-93F3DCC8E594}"/>
                </a:ext>
              </a:extLst>
            </p:cNvPr>
            <p:cNvSpPr/>
            <p:nvPr/>
          </p:nvSpPr>
          <p:spPr>
            <a:xfrm>
              <a:off x="7537280" y="3224675"/>
              <a:ext cx="161975" cy="73025"/>
            </a:xfrm>
            <a:custGeom>
              <a:avLst/>
              <a:gdLst/>
              <a:ahLst/>
              <a:cxnLst/>
              <a:rect l="l" t="t" r="r" b="b"/>
              <a:pathLst>
                <a:path w="6479" h="2921" extrusionOk="0">
                  <a:moveTo>
                    <a:pt x="164" y="0"/>
                  </a:moveTo>
                  <a:cubicBezTo>
                    <a:pt x="60" y="0"/>
                    <a:pt x="0" y="119"/>
                    <a:pt x="75" y="208"/>
                  </a:cubicBezTo>
                  <a:cubicBezTo>
                    <a:pt x="712" y="964"/>
                    <a:pt x="1068" y="1928"/>
                    <a:pt x="1112" y="2921"/>
                  </a:cubicBezTo>
                  <a:lnTo>
                    <a:pt x="5367" y="2921"/>
                  </a:lnTo>
                  <a:cubicBezTo>
                    <a:pt x="5412" y="1928"/>
                    <a:pt x="5782" y="964"/>
                    <a:pt x="6405" y="208"/>
                  </a:cubicBezTo>
                  <a:cubicBezTo>
                    <a:pt x="6479" y="119"/>
                    <a:pt x="6420" y="0"/>
                    <a:pt x="6316"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15;p58">
              <a:extLst>
                <a:ext uri="{FF2B5EF4-FFF2-40B4-BE49-F238E27FC236}">
                  <a16:creationId xmlns:a16="http://schemas.microsoft.com/office/drawing/2014/main" id="{DEF68648-A603-4AC5-B717-826E81AAD709}"/>
                </a:ext>
              </a:extLst>
            </p:cNvPr>
            <p:cNvSpPr/>
            <p:nvPr/>
          </p:nvSpPr>
          <p:spPr>
            <a:xfrm>
              <a:off x="7563230" y="3224675"/>
              <a:ext cx="136025" cy="73025"/>
            </a:xfrm>
            <a:custGeom>
              <a:avLst/>
              <a:gdLst/>
              <a:ahLst/>
              <a:cxnLst/>
              <a:rect l="l" t="t" r="r" b="b"/>
              <a:pathLst>
                <a:path w="5441" h="2921" extrusionOk="0">
                  <a:moveTo>
                    <a:pt x="3721" y="0"/>
                  </a:moveTo>
                  <a:cubicBezTo>
                    <a:pt x="3454" y="415"/>
                    <a:pt x="3262" y="860"/>
                    <a:pt x="3143" y="1335"/>
                  </a:cubicBezTo>
                  <a:cubicBezTo>
                    <a:pt x="3010" y="1883"/>
                    <a:pt x="2520" y="2254"/>
                    <a:pt x="1957" y="2254"/>
                  </a:cubicBezTo>
                  <a:lnTo>
                    <a:pt x="0" y="2254"/>
                  </a:lnTo>
                  <a:cubicBezTo>
                    <a:pt x="45" y="2476"/>
                    <a:pt x="59" y="2698"/>
                    <a:pt x="74" y="2921"/>
                  </a:cubicBezTo>
                  <a:lnTo>
                    <a:pt x="4329" y="2921"/>
                  </a:lnTo>
                  <a:cubicBezTo>
                    <a:pt x="4374" y="1928"/>
                    <a:pt x="4744" y="964"/>
                    <a:pt x="5367" y="208"/>
                  </a:cubicBezTo>
                  <a:cubicBezTo>
                    <a:pt x="5441" y="119"/>
                    <a:pt x="5382" y="0"/>
                    <a:pt x="5278"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6;p58">
              <a:extLst>
                <a:ext uri="{FF2B5EF4-FFF2-40B4-BE49-F238E27FC236}">
                  <a16:creationId xmlns:a16="http://schemas.microsoft.com/office/drawing/2014/main" id="{BB88AAF0-AD73-4282-86D9-8926495459EB}"/>
                </a:ext>
              </a:extLst>
            </p:cNvPr>
            <p:cNvSpPr/>
            <p:nvPr/>
          </p:nvSpPr>
          <p:spPr>
            <a:xfrm>
              <a:off x="7576930" y="3338075"/>
              <a:ext cx="82675" cy="12250"/>
            </a:xfrm>
            <a:custGeom>
              <a:avLst/>
              <a:gdLst/>
              <a:ahLst/>
              <a:cxnLst/>
              <a:rect l="l" t="t" r="r" b="b"/>
              <a:pathLst>
                <a:path w="3307" h="490" extrusionOk="0">
                  <a:moveTo>
                    <a:pt x="253" y="1"/>
                  </a:moveTo>
                  <a:cubicBezTo>
                    <a:pt x="119" y="1"/>
                    <a:pt x="1" y="105"/>
                    <a:pt x="1" y="253"/>
                  </a:cubicBezTo>
                  <a:cubicBezTo>
                    <a:pt x="1" y="386"/>
                    <a:pt x="119" y="490"/>
                    <a:pt x="253" y="490"/>
                  </a:cubicBezTo>
                  <a:lnTo>
                    <a:pt x="3055" y="490"/>
                  </a:lnTo>
                  <a:cubicBezTo>
                    <a:pt x="3188" y="490"/>
                    <a:pt x="3307" y="386"/>
                    <a:pt x="3307" y="253"/>
                  </a:cubicBezTo>
                  <a:cubicBezTo>
                    <a:pt x="3307" y="105"/>
                    <a:pt x="3188" y="1"/>
                    <a:pt x="30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17;p58">
              <a:extLst>
                <a:ext uri="{FF2B5EF4-FFF2-40B4-BE49-F238E27FC236}">
                  <a16:creationId xmlns:a16="http://schemas.microsoft.com/office/drawing/2014/main" id="{3E753559-C98D-4EF0-9AF3-CEBB210C223C}"/>
                </a:ext>
              </a:extLst>
            </p:cNvPr>
            <p:cNvSpPr/>
            <p:nvPr/>
          </p:nvSpPr>
          <p:spPr>
            <a:xfrm>
              <a:off x="7576930" y="3360700"/>
              <a:ext cx="82675" cy="12625"/>
            </a:xfrm>
            <a:custGeom>
              <a:avLst/>
              <a:gdLst/>
              <a:ahLst/>
              <a:cxnLst/>
              <a:rect l="l" t="t" r="r" b="b"/>
              <a:pathLst>
                <a:path w="3307" h="505" extrusionOk="0">
                  <a:moveTo>
                    <a:pt x="253" y="0"/>
                  </a:moveTo>
                  <a:cubicBezTo>
                    <a:pt x="119" y="0"/>
                    <a:pt x="1" y="119"/>
                    <a:pt x="1" y="252"/>
                  </a:cubicBezTo>
                  <a:cubicBezTo>
                    <a:pt x="1" y="386"/>
                    <a:pt x="119" y="504"/>
                    <a:pt x="253" y="504"/>
                  </a:cubicBezTo>
                  <a:lnTo>
                    <a:pt x="3055" y="504"/>
                  </a:lnTo>
                  <a:cubicBezTo>
                    <a:pt x="3188" y="504"/>
                    <a:pt x="3307" y="386"/>
                    <a:pt x="3307" y="252"/>
                  </a:cubicBezTo>
                  <a:cubicBezTo>
                    <a:pt x="3307" y="119"/>
                    <a:pt x="3188" y="0"/>
                    <a:pt x="30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18;p58">
              <a:extLst>
                <a:ext uri="{FF2B5EF4-FFF2-40B4-BE49-F238E27FC236}">
                  <a16:creationId xmlns:a16="http://schemas.microsoft.com/office/drawing/2014/main" id="{6966F1B0-4A02-4A87-97D1-6A575732AD93}"/>
                </a:ext>
              </a:extLst>
            </p:cNvPr>
            <p:cNvSpPr/>
            <p:nvPr/>
          </p:nvSpPr>
          <p:spPr>
            <a:xfrm>
              <a:off x="7609930" y="3360700"/>
              <a:ext cx="49675" cy="12625"/>
            </a:xfrm>
            <a:custGeom>
              <a:avLst/>
              <a:gdLst/>
              <a:ahLst/>
              <a:cxnLst/>
              <a:rect l="l" t="t" r="r" b="b"/>
              <a:pathLst>
                <a:path w="1987" h="505" extrusionOk="0">
                  <a:moveTo>
                    <a:pt x="341" y="0"/>
                  </a:moveTo>
                  <a:cubicBezTo>
                    <a:pt x="326" y="104"/>
                    <a:pt x="282" y="193"/>
                    <a:pt x="222" y="267"/>
                  </a:cubicBezTo>
                  <a:lnTo>
                    <a:pt x="0" y="504"/>
                  </a:lnTo>
                  <a:lnTo>
                    <a:pt x="1735" y="504"/>
                  </a:lnTo>
                  <a:cubicBezTo>
                    <a:pt x="1868" y="504"/>
                    <a:pt x="1987" y="386"/>
                    <a:pt x="1987" y="252"/>
                  </a:cubicBezTo>
                  <a:cubicBezTo>
                    <a:pt x="1987" y="119"/>
                    <a:pt x="1868" y="0"/>
                    <a:pt x="1735" y="0"/>
                  </a:cubicBezTo>
                  <a:close/>
                </a:path>
              </a:pathLst>
            </a:custGeom>
            <a:solidFill>
              <a:srgbClr val="90C5EC">
                <a:alpha val="43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19;p58">
              <a:extLst>
                <a:ext uri="{FF2B5EF4-FFF2-40B4-BE49-F238E27FC236}">
                  <a16:creationId xmlns:a16="http://schemas.microsoft.com/office/drawing/2014/main" id="{48834F11-B54C-4EB3-B8BD-C052FD4A3462}"/>
                </a:ext>
              </a:extLst>
            </p:cNvPr>
            <p:cNvSpPr/>
            <p:nvPr/>
          </p:nvSpPr>
          <p:spPr>
            <a:xfrm>
              <a:off x="7618805" y="3338075"/>
              <a:ext cx="40800" cy="12250"/>
            </a:xfrm>
            <a:custGeom>
              <a:avLst/>
              <a:gdLst/>
              <a:ahLst/>
              <a:cxnLst/>
              <a:rect l="l" t="t" r="r" b="b"/>
              <a:pathLst>
                <a:path w="1632" h="490" extrusionOk="0">
                  <a:moveTo>
                    <a:pt x="1" y="1"/>
                  </a:moveTo>
                  <a:lnTo>
                    <a:pt x="1" y="490"/>
                  </a:lnTo>
                  <a:lnTo>
                    <a:pt x="1380" y="490"/>
                  </a:lnTo>
                  <a:cubicBezTo>
                    <a:pt x="1513" y="490"/>
                    <a:pt x="1632" y="386"/>
                    <a:pt x="1632" y="253"/>
                  </a:cubicBezTo>
                  <a:cubicBezTo>
                    <a:pt x="1632" y="105"/>
                    <a:pt x="1513" y="1"/>
                    <a:pt x="1380" y="1"/>
                  </a:cubicBezTo>
                  <a:close/>
                </a:path>
              </a:pathLst>
            </a:custGeom>
            <a:solidFill>
              <a:srgbClr val="90C5EC">
                <a:alpha val="43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33"/>
          <p:cNvSpPr txBox="1">
            <a:spLocks noGrp="1"/>
          </p:cNvSpPr>
          <p:nvPr>
            <p:ph type="title"/>
          </p:nvPr>
        </p:nvSpPr>
        <p:spPr>
          <a:xfrm>
            <a:off x="720000" y="33093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KH</a:t>
            </a:r>
            <a:r>
              <a:rPr lang="en-US" dirty="0"/>
              <a:t>ỞI ĐỘNG</a:t>
            </a:r>
            <a:endParaRPr dirty="0"/>
          </a:p>
        </p:txBody>
      </p:sp>
      <p:sp>
        <p:nvSpPr>
          <p:cNvPr id="451" name="Google Shape;451;p33"/>
          <p:cNvSpPr/>
          <p:nvPr/>
        </p:nvSpPr>
        <p:spPr>
          <a:xfrm rot="5400000">
            <a:off x="-73491" y="-108878"/>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3"/>
          <p:cNvSpPr/>
          <p:nvPr/>
        </p:nvSpPr>
        <p:spPr>
          <a:xfrm rot="5400000">
            <a:off x="-12856" y="-1759"/>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3931137-D1D3-4D85-8BB4-7C80B0D933EF}"/>
              </a:ext>
            </a:extLst>
          </p:cNvPr>
          <p:cNvSpPr>
            <a:spLocks noGrp="1"/>
          </p:cNvSpPr>
          <p:nvPr>
            <p:ph type="body" idx="1"/>
          </p:nvPr>
        </p:nvSpPr>
        <p:spPr>
          <a:xfrm>
            <a:off x="3325634" y="1324309"/>
            <a:ext cx="5494531" cy="2973158"/>
          </a:xfrm>
        </p:spPr>
        <p:txBody>
          <a:bodyPr/>
          <a:lstStyle/>
          <a:p>
            <a:pPr marL="152400" indent="0" algn="just">
              <a:lnSpc>
                <a:spcPct val="150000"/>
              </a:lnSpc>
              <a:buNone/>
            </a:pPr>
            <a:r>
              <a:rPr lang="en-US" sz="2000" dirty="0" err="1"/>
              <a:t>Độ</a:t>
            </a:r>
            <a:r>
              <a:rPr lang="en-US" sz="2000" dirty="0"/>
              <a:t> </a:t>
            </a:r>
            <a:r>
              <a:rPr lang="en-US" sz="2000" dirty="0" err="1"/>
              <a:t>sáng</a:t>
            </a:r>
            <a:r>
              <a:rPr lang="en-US" sz="2000" dirty="0"/>
              <a:t> </a:t>
            </a:r>
            <a:r>
              <a:rPr lang="en-US" sz="2000" dirty="0" err="1"/>
              <a:t>của</a:t>
            </a:r>
            <a:r>
              <a:rPr lang="en-US" sz="2000" dirty="0"/>
              <a:t> </a:t>
            </a:r>
            <a:r>
              <a:rPr lang="en-US" sz="2000" dirty="0" err="1"/>
              <a:t>một</a:t>
            </a:r>
            <a:r>
              <a:rPr lang="en-US" sz="2000" dirty="0"/>
              <a:t> </a:t>
            </a:r>
            <a:r>
              <a:rPr lang="en-US" sz="2000" dirty="0" err="1"/>
              <a:t>chiếc</a:t>
            </a:r>
            <a:r>
              <a:rPr lang="en-US" sz="2000" dirty="0"/>
              <a:t> </a:t>
            </a:r>
            <a:r>
              <a:rPr lang="en-US" sz="2000" dirty="0" err="1"/>
              <a:t>đèn</a:t>
            </a:r>
            <a:r>
              <a:rPr lang="en-US" sz="2000" dirty="0"/>
              <a:t> </a:t>
            </a:r>
            <a:r>
              <a:rPr lang="en-US" sz="2000" dirty="0" err="1"/>
              <a:t>ngủ</a:t>
            </a:r>
            <a:r>
              <a:rPr lang="en-US" sz="2000" dirty="0"/>
              <a:t> </a:t>
            </a:r>
            <a:r>
              <a:rPr lang="en-US" sz="2000" dirty="0" err="1"/>
              <a:t>dùng</a:t>
            </a:r>
            <a:r>
              <a:rPr lang="en-US" sz="2000" dirty="0"/>
              <a:t> pin (</a:t>
            </a:r>
            <a:r>
              <a:rPr lang="en-US" sz="2000" dirty="0" err="1"/>
              <a:t>hình</a:t>
            </a:r>
            <a:r>
              <a:rPr lang="en-US" sz="2000" dirty="0"/>
              <a:t> 23.1) </a:t>
            </a:r>
            <a:r>
              <a:rPr lang="en-US" sz="2000" dirty="0" err="1"/>
              <a:t>có</a:t>
            </a:r>
            <a:r>
              <a:rPr lang="en-US" sz="2000" dirty="0"/>
              <a:t> </a:t>
            </a:r>
            <a:r>
              <a:rPr lang="en-US" sz="2000" dirty="0" err="1"/>
              <a:t>thể</a:t>
            </a:r>
            <a:r>
              <a:rPr lang="en-US" sz="2000" dirty="0"/>
              <a:t> đ</a:t>
            </a:r>
            <a:r>
              <a:rPr lang="vi-VN" sz="2000" dirty="0"/>
              <a:t>ư</a:t>
            </a:r>
            <a:r>
              <a:rPr lang="en-US" sz="2000" dirty="0" err="1"/>
              <a:t>ợc</a:t>
            </a:r>
            <a:r>
              <a:rPr lang="en-US" sz="2000" dirty="0"/>
              <a:t> </a:t>
            </a:r>
            <a:r>
              <a:rPr lang="en-US" sz="2000" dirty="0" err="1"/>
              <a:t>thay</a:t>
            </a:r>
            <a:r>
              <a:rPr lang="en-US" sz="2000" dirty="0"/>
              <a:t> </a:t>
            </a:r>
            <a:r>
              <a:rPr lang="en-US" sz="2000" dirty="0" err="1"/>
              <a:t>đổi</a:t>
            </a:r>
            <a:r>
              <a:rPr lang="en-US" sz="2000" dirty="0"/>
              <a:t> </a:t>
            </a:r>
            <a:r>
              <a:rPr lang="en-US" sz="2000" dirty="0" err="1"/>
              <a:t>cho</a:t>
            </a:r>
            <a:r>
              <a:rPr lang="en-US" sz="2000" dirty="0"/>
              <a:t> </a:t>
            </a:r>
            <a:r>
              <a:rPr lang="en-US" sz="2000" dirty="0" err="1"/>
              <a:t>phù</a:t>
            </a:r>
            <a:r>
              <a:rPr lang="en-US" sz="2000" dirty="0"/>
              <a:t> </a:t>
            </a:r>
            <a:r>
              <a:rPr lang="en-US" sz="2000" dirty="0" err="1"/>
              <a:t>hợp</a:t>
            </a:r>
            <a:r>
              <a:rPr lang="en-US" sz="2000" dirty="0"/>
              <a:t> </a:t>
            </a:r>
            <a:r>
              <a:rPr lang="en-US" sz="2000" dirty="0" err="1"/>
              <a:t>bằng</a:t>
            </a:r>
            <a:r>
              <a:rPr lang="en-US" sz="2000" dirty="0"/>
              <a:t> </a:t>
            </a:r>
            <a:r>
              <a:rPr lang="en-US" sz="2000" dirty="0" err="1"/>
              <a:t>cách</a:t>
            </a:r>
            <a:r>
              <a:rPr lang="en-US" sz="2000" dirty="0"/>
              <a:t> </a:t>
            </a:r>
            <a:r>
              <a:rPr lang="en-US" sz="2000" dirty="0" err="1"/>
              <a:t>thay</a:t>
            </a:r>
            <a:r>
              <a:rPr lang="en-US" sz="2000" dirty="0"/>
              <a:t> </a:t>
            </a:r>
            <a:r>
              <a:rPr lang="en-US" sz="2000" dirty="0" err="1"/>
              <a:t>đổi</a:t>
            </a:r>
            <a:r>
              <a:rPr lang="en-US" sz="2000" dirty="0"/>
              <a:t> </a:t>
            </a:r>
            <a:r>
              <a:rPr lang="en-US" sz="2000" dirty="0" err="1"/>
              <a:t>độ</a:t>
            </a:r>
            <a:r>
              <a:rPr lang="en-US" sz="2000" dirty="0"/>
              <a:t> </a:t>
            </a:r>
            <a:r>
              <a:rPr lang="en-US" sz="2000" dirty="0" err="1"/>
              <a:t>lớn</a:t>
            </a:r>
            <a:r>
              <a:rPr lang="en-US" sz="2000" dirty="0"/>
              <a:t> </a:t>
            </a:r>
            <a:r>
              <a:rPr lang="en-US" sz="2000" dirty="0" err="1"/>
              <a:t>của</a:t>
            </a:r>
            <a:r>
              <a:rPr lang="en-US" sz="2000" dirty="0"/>
              <a:t> </a:t>
            </a:r>
            <a:r>
              <a:rPr lang="en-US" sz="2000" dirty="0" err="1"/>
              <a:t>dòng</a:t>
            </a:r>
            <a:r>
              <a:rPr lang="en-US" sz="2000" dirty="0"/>
              <a:t> </a:t>
            </a:r>
            <a:r>
              <a:rPr lang="en-US" sz="2000" dirty="0" err="1"/>
              <a:t>điện</a:t>
            </a:r>
            <a:r>
              <a:rPr lang="en-US" sz="2000" dirty="0"/>
              <a:t> </a:t>
            </a:r>
            <a:r>
              <a:rPr lang="en-US" sz="2000" dirty="0" err="1"/>
              <a:t>chạy</a:t>
            </a:r>
            <a:r>
              <a:rPr lang="en-US" sz="2000" dirty="0"/>
              <a:t> qua </a:t>
            </a:r>
            <a:r>
              <a:rPr lang="en-US" sz="2000" dirty="0" err="1"/>
              <a:t>đèn</a:t>
            </a:r>
            <a:r>
              <a:rPr lang="en-US" sz="2000" dirty="0"/>
              <a:t>. </a:t>
            </a:r>
            <a:r>
              <a:rPr lang="en-US" sz="2000" dirty="0" err="1"/>
              <a:t>Khả</a:t>
            </a:r>
            <a:r>
              <a:rPr lang="en-US" sz="2000" dirty="0"/>
              <a:t> </a:t>
            </a:r>
            <a:r>
              <a:rPr lang="en-US" sz="2000" dirty="0" err="1"/>
              <a:t>năng</a:t>
            </a:r>
            <a:r>
              <a:rPr lang="en-US" sz="2000" dirty="0"/>
              <a:t> </a:t>
            </a:r>
            <a:r>
              <a:rPr lang="en-US" sz="2000" dirty="0" err="1"/>
              <a:t>sinh</a:t>
            </a:r>
            <a:r>
              <a:rPr lang="en-US" sz="2000" dirty="0"/>
              <a:t> ra </a:t>
            </a:r>
            <a:r>
              <a:rPr lang="en-US" sz="2000" dirty="0" err="1"/>
              <a:t>dòng</a:t>
            </a:r>
            <a:r>
              <a:rPr lang="en-US" sz="2000" dirty="0"/>
              <a:t> </a:t>
            </a:r>
            <a:r>
              <a:rPr lang="en-US" sz="2000" dirty="0" err="1"/>
              <a:t>điện</a:t>
            </a:r>
            <a:r>
              <a:rPr lang="en-US" sz="2000" dirty="0"/>
              <a:t> </a:t>
            </a:r>
            <a:r>
              <a:rPr lang="en-US" sz="2000" dirty="0" err="1"/>
              <a:t>của</a:t>
            </a:r>
            <a:r>
              <a:rPr lang="en-US" sz="2000" dirty="0"/>
              <a:t> pin </a:t>
            </a:r>
            <a:r>
              <a:rPr lang="en-US" sz="2000" dirty="0" err="1"/>
              <a:t>và</a:t>
            </a:r>
            <a:r>
              <a:rPr lang="en-US" sz="2000" dirty="0"/>
              <a:t> </a:t>
            </a:r>
            <a:r>
              <a:rPr lang="en-US" sz="2000" dirty="0" err="1"/>
              <a:t>độ</a:t>
            </a:r>
            <a:r>
              <a:rPr lang="en-US" sz="2000" dirty="0"/>
              <a:t> </a:t>
            </a:r>
            <a:r>
              <a:rPr lang="en-US" sz="2000" dirty="0" err="1"/>
              <a:t>lớn</a:t>
            </a:r>
            <a:r>
              <a:rPr lang="en-US" sz="2000" dirty="0"/>
              <a:t> </a:t>
            </a:r>
            <a:r>
              <a:rPr lang="en-US" sz="2000" dirty="0" err="1"/>
              <a:t>của</a:t>
            </a:r>
            <a:r>
              <a:rPr lang="en-US" sz="2000" dirty="0"/>
              <a:t> </a:t>
            </a:r>
            <a:r>
              <a:rPr lang="en-US" sz="2000" dirty="0" err="1"/>
              <a:t>dòng</a:t>
            </a:r>
            <a:r>
              <a:rPr lang="en-US" sz="2000" dirty="0"/>
              <a:t> </a:t>
            </a:r>
            <a:r>
              <a:rPr lang="en-US" sz="2000" dirty="0" err="1"/>
              <a:t>điện</a:t>
            </a:r>
            <a:r>
              <a:rPr lang="en-US" sz="2000" dirty="0"/>
              <a:t> đ</a:t>
            </a:r>
            <a:r>
              <a:rPr lang="vi-VN" sz="2000" dirty="0"/>
              <a:t>ư</a:t>
            </a:r>
            <a:r>
              <a:rPr lang="en-US" sz="2000" dirty="0" err="1"/>
              <a:t>ợc</a:t>
            </a:r>
            <a:r>
              <a:rPr lang="en-US" sz="2000" dirty="0"/>
              <a:t> </a:t>
            </a:r>
            <a:r>
              <a:rPr lang="en-US" sz="2000" dirty="0" err="1"/>
              <a:t>xác</a:t>
            </a:r>
            <a:r>
              <a:rPr lang="en-US" sz="2000" dirty="0"/>
              <a:t> </a:t>
            </a:r>
            <a:r>
              <a:rPr lang="en-US" sz="2000" dirty="0" err="1"/>
              <a:t>định</a:t>
            </a:r>
            <a:r>
              <a:rPr lang="en-US" sz="2000" dirty="0"/>
              <a:t> </a:t>
            </a:r>
            <a:r>
              <a:rPr lang="en-US" sz="2000" dirty="0" err="1"/>
              <a:t>nh</a:t>
            </a:r>
            <a:r>
              <a:rPr lang="vi-VN" sz="2000" dirty="0"/>
              <a:t>ư</a:t>
            </a:r>
            <a:r>
              <a:rPr lang="en-US" sz="2000" dirty="0"/>
              <a:t> </a:t>
            </a:r>
            <a:r>
              <a:rPr lang="en-US" sz="2000" dirty="0" err="1"/>
              <a:t>thế</a:t>
            </a:r>
            <a:r>
              <a:rPr lang="en-US" sz="2000" dirty="0"/>
              <a:t> </a:t>
            </a:r>
            <a:r>
              <a:rPr lang="en-US" sz="2000" dirty="0" err="1"/>
              <a:t>nào</a:t>
            </a:r>
            <a:r>
              <a:rPr lang="en-US" sz="2000" dirty="0"/>
              <a:t> </a:t>
            </a:r>
            <a:r>
              <a:rPr lang="en-US" sz="2000" dirty="0" err="1"/>
              <a:t>và</a:t>
            </a:r>
            <a:r>
              <a:rPr lang="en-US" sz="2000" dirty="0"/>
              <a:t> đ</a:t>
            </a:r>
            <a:r>
              <a:rPr lang="vi-VN" sz="2000" dirty="0"/>
              <a:t>ư</a:t>
            </a:r>
            <a:r>
              <a:rPr lang="en-US" sz="2000" dirty="0" err="1"/>
              <a:t>ợc</a:t>
            </a:r>
            <a:r>
              <a:rPr lang="en-US" sz="2000" dirty="0"/>
              <a:t> </a:t>
            </a:r>
            <a:r>
              <a:rPr lang="en-US" sz="2000" dirty="0" err="1"/>
              <a:t>đo</a:t>
            </a:r>
            <a:r>
              <a:rPr lang="en-US" sz="2000" dirty="0"/>
              <a:t> </a:t>
            </a:r>
            <a:r>
              <a:rPr lang="en-US" sz="2000" dirty="0" err="1"/>
              <a:t>nh</a:t>
            </a:r>
            <a:r>
              <a:rPr lang="vi-VN" sz="2000" dirty="0"/>
              <a:t>ư</a:t>
            </a:r>
            <a:r>
              <a:rPr lang="en-US" sz="2000" dirty="0"/>
              <a:t> </a:t>
            </a:r>
            <a:r>
              <a:rPr lang="en-US" sz="2000" dirty="0" err="1"/>
              <a:t>thế</a:t>
            </a:r>
            <a:r>
              <a:rPr lang="en-US" sz="2000" dirty="0"/>
              <a:t> </a:t>
            </a:r>
            <a:r>
              <a:rPr lang="en-US" sz="2000" dirty="0" err="1"/>
              <a:t>nào</a:t>
            </a:r>
            <a:r>
              <a:rPr lang="en-US" sz="2000" dirty="0"/>
              <a:t>?</a:t>
            </a:r>
          </a:p>
        </p:txBody>
      </p:sp>
      <p:sp>
        <p:nvSpPr>
          <p:cNvPr id="4" name="Rectangle: Rounded Corners 3">
            <a:extLst>
              <a:ext uri="{FF2B5EF4-FFF2-40B4-BE49-F238E27FC236}">
                <a16:creationId xmlns:a16="http://schemas.microsoft.com/office/drawing/2014/main" id="{373CD0EA-BCAD-499E-9C9A-03F4E53A7046}"/>
              </a:ext>
            </a:extLst>
          </p:cNvPr>
          <p:cNvSpPr/>
          <p:nvPr/>
        </p:nvSpPr>
        <p:spPr>
          <a:xfrm>
            <a:off x="720000" y="1197137"/>
            <a:ext cx="2144389" cy="2516623"/>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E211B3-CCA6-4B19-85A6-61E5192D69CF}"/>
              </a:ext>
            </a:extLst>
          </p:cNvPr>
          <p:cNvSpPr txBox="1"/>
          <p:nvPr/>
        </p:nvSpPr>
        <p:spPr>
          <a:xfrm>
            <a:off x="169741" y="3713760"/>
            <a:ext cx="3244906" cy="456535"/>
          </a:xfrm>
          <a:prstGeom prst="rect">
            <a:avLst/>
          </a:prstGeom>
          <a:noFill/>
        </p:spPr>
        <p:txBody>
          <a:bodyPr wrap="square" rtlCol="0">
            <a:spAutoFit/>
          </a:bodyPr>
          <a:lstStyle/>
          <a:p>
            <a:pPr algn="ctr">
              <a:lnSpc>
                <a:spcPct val="150000"/>
              </a:lnSpc>
            </a:pPr>
            <a:r>
              <a:rPr lang="en-US" sz="1800" b="1" dirty="0" err="1"/>
              <a:t>Hình</a:t>
            </a:r>
            <a:r>
              <a:rPr lang="en-US" sz="1800" b="1" dirty="0"/>
              <a:t> 23.1. </a:t>
            </a:r>
            <a:r>
              <a:rPr lang="en-US" sz="1800" dirty="0" err="1"/>
              <a:t>Đèn</a:t>
            </a:r>
            <a:r>
              <a:rPr lang="en-US" sz="1800" dirty="0"/>
              <a:t> </a:t>
            </a:r>
            <a:r>
              <a:rPr lang="en-US" sz="1800" dirty="0" err="1"/>
              <a:t>ngủ</a:t>
            </a:r>
            <a:r>
              <a:rPr lang="en-US" sz="1800" dirty="0"/>
              <a:t> </a:t>
            </a:r>
            <a:r>
              <a:rPr lang="en-US" sz="1800" dirty="0" err="1"/>
              <a:t>dùng</a:t>
            </a:r>
            <a:r>
              <a:rPr lang="en-US" sz="1800" dirty="0"/>
              <a:t> pin</a:t>
            </a:r>
          </a:p>
        </p:txBody>
      </p:sp>
      <p:pic>
        <p:nvPicPr>
          <p:cNvPr id="9" name="Picture 20">
            <a:extLst>
              <a:ext uri="{FF2B5EF4-FFF2-40B4-BE49-F238E27FC236}">
                <a16:creationId xmlns:a16="http://schemas.microsoft.com/office/drawing/2014/main" id="{2B0468CD-3E97-4511-86D5-B97564BA6A2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49681" y="195280"/>
            <a:ext cx="1135564" cy="130150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154F5F-0AA4-48A2-94D1-4DBE6089F103}"/>
              </a:ext>
            </a:extLst>
          </p:cNvPr>
          <p:cNvSpPr/>
          <p:nvPr/>
        </p:nvSpPr>
        <p:spPr>
          <a:xfrm>
            <a:off x="737958" y="2150187"/>
            <a:ext cx="7823200" cy="170303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800" dirty="0">
                <a:solidFill>
                  <a:schemeClr val="tx1"/>
                </a:solidFill>
              </a:rPr>
              <a:t>Giá trị của hiệu điện thế giữa hai cực của nguồn điện càng lớn thì khả năng sinh ra dòng điện của nó càng lớn.</a:t>
            </a:r>
            <a:endParaRPr lang="en-US" sz="1800" dirty="0">
              <a:solidFill>
                <a:schemeClr val="tx1"/>
              </a:solidFill>
            </a:endParaRPr>
          </a:p>
          <a:p>
            <a:pPr marL="285750" indent="-285750" algn="just">
              <a:lnSpc>
                <a:spcPct val="150000"/>
              </a:lnSpc>
              <a:buFont typeface="Arial" panose="020B0604020202020204" pitchFamily="34" charset="0"/>
              <a:buChar char="•"/>
            </a:pPr>
            <a:r>
              <a:rPr lang="vi-VN" sz="1800" dirty="0">
                <a:solidFill>
                  <a:schemeClr val="tx1"/>
                </a:solidFill>
              </a:rPr>
              <a:t>Giá trị của hiệu điện thế giữa hai cực của nguồn điện càng lớn thì khả năng sinh ra dòng điện của nó càng lớn.</a:t>
            </a:r>
          </a:p>
        </p:txBody>
      </p:sp>
      <p:sp>
        <p:nvSpPr>
          <p:cNvPr id="8" name="Rectangle: Rounded Corners 7">
            <a:extLst>
              <a:ext uri="{FF2B5EF4-FFF2-40B4-BE49-F238E27FC236}">
                <a16:creationId xmlns:a16="http://schemas.microsoft.com/office/drawing/2014/main" id="{6DE614C4-1575-4B83-805C-529AEB41BDD4}"/>
              </a:ext>
            </a:extLst>
          </p:cNvPr>
          <p:cNvSpPr/>
          <p:nvPr/>
        </p:nvSpPr>
        <p:spPr>
          <a:xfrm>
            <a:off x="1194716" y="641467"/>
            <a:ext cx="7759700" cy="1206500"/>
          </a:xfrm>
          <a:prstGeom prst="roundRect">
            <a:avLst/>
          </a:prstGeom>
          <a:ln w="19050">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t"/>
          <a:lstStyle/>
          <a:p>
            <a:pPr algn="just">
              <a:lnSpc>
                <a:spcPct val="150000"/>
              </a:lnSpc>
            </a:pPr>
            <a:r>
              <a:rPr lang="vi-VN" sz="2000" dirty="0">
                <a:solidFill>
                  <a:schemeClr val="tx1"/>
                </a:solidFill>
              </a:rPr>
              <a:t>Từ kết quả thí nghiệm trên, hãy đưa ra nhận xét về mối liên hệ giữa số chỉ ampe kế và độ sáng của mỗi đèn ở mỗi trường hợp.</a:t>
            </a:r>
            <a:endParaRPr lang="en-US" sz="2000" dirty="0">
              <a:solidFill>
                <a:schemeClr val="tx1"/>
              </a:solidFill>
            </a:endParaRPr>
          </a:p>
        </p:txBody>
      </p:sp>
      <p:pic>
        <p:nvPicPr>
          <p:cNvPr id="5" name="Picture 26">
            <a:extLst>
              <a:ext uri="{FF2B5EF4-FFF2-40B4-BE49-F238E27FC236}">
                <a16:creationId xmlns:a16="http://schemas.microsoft.com/office/drawing/2014/main" id="{89FAAFF9-ADC2-4E50-B6BD-F02DAE6ECF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403929"/>
            <a:ext cx="1333500" cy="1030129"/>
          </a:xfrm>
          <a:prstGeom prst="rect">
            <a:avLst/>
          </a:prstGeom>
        </p:spPr>
      </p:pic>
    </p:spTree>
    <p:extLst>
      <p:ext uri="{BB962C8B-B14F-4D97-AF65-F5344CB8AC3E}">
        <p14:creationId xmlns:p14="http://schemas.microsoft.com/office/powerpoint/2010/main" val="1422489180"/>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A2354D2-0DC1-4670-800E-A44DBE545E06}"/>
              </a:ext>
            </a:extLst>
          </p:cNvPr>
          <p:cNvSpPr/>
          <p:nvPr/>
        </p:nvSpPr>
        <p:spPr>
          <a:xfrm>
            <a:off x="471361" y="1062585"/>
            <a:ext cx="8012239" cy="3018330"/>
          </a:xfrm>
          <a:prstGeom prst="roundRect">
            <a:avLst/>
          </a:prstGeom>
          <a:solidFill>
            <a:schemeClr val="accent2">
              <a:lumMod val="60000"/>
              <a:lumOff val="4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dirty="0">
                <a:solidFill>
                  <a:schemeClr val="tx1"/>
                </a:solidFill>
              </a:rPr>
              <a:t>Hiệu điện thế được kí hiệu bằng chữ U. Đơn vị đo hiệu điện thế là V, mV hoặc kV.</a:t>
            </a:r>
          </a:p>
          <a:p>
            <a:pPr marL="285750" indent="-285750" algn="just">
              <a:lnSpc>
                <a:spcPct val="150000"/>
              </a:lnSpc>
              <a:buFont typeface="Arial" panose="020B0604020202020204" pitchFamily="34" charset="0"/>
              <a:buChar char="•"/>
            </a:pPr>
            <a:r>
              <a:rPr lang="vi-VN" sz="1800" dirty="0">
                <a:solidFill>
                  <a:schemeClr val="tx1"/>
                </a:solidFill>
              </a:rPr>
              <a:t>Để đo được hiệu điện thế giữa hai cực của nguồn điện, cần mắc vôn kế sao cho cực dương của nguồn điện được nối với chốt dương, và ngược lại.</a:t>
            </a:r>
          </a:p>
        </p:txBody>
      </p:sp>
      <p:sp>
        <p:nvSpPr>
          <p:cNvPr id="9" name="TextBox 8">
            <a:extLst>
              <a:ext uri="{FF2B5EF4-FFF2-40B4-BE49-F238E27FC236}">
                <a16:creationId xmlns:a16="http://schemas.microsoft.com/office/drawing/2014/main" id="{5A62247D-2531-47ED-8F87-AE74E05B0AE6}"/>
              </a:ext>
            </a:extLst>
          </p:cNvPr>
          <p:cNvSpPr txBox="1"/>
          <p:nvPr/>
        </p:nvSpPr>
        <p:spPr>
          <a:xfrm>
            <a:off x="3394609" y="215031"/>
            <a:ext cx="2354782" cy="523220"/>
          </a:xfrm>
          <a:prstGeom prst="rect">
            <a:avLst/>
          </a:prstGeom>
          <a:noFill/>
        </p:spPr>
        <p:txBody>
          <a:bodyPr wrap="square" rtlCol="0">
            <a:spAutoFit/>
          </a:bodyPr>
          <a:lstStyle/>
          <a:p>
            <a:pPr algn="ctr"/>
            <a:r>
              <a:rPr lang="en-US" sz="2800" b="1" dirty="0">
                <a:solidFill>
                  <a:srgbClr val="002060"/>
                </a:solidFill>
              </a:rPr>
              <a:t>KẾT LUẬN</a:t>
            </a:r>
          </a:p>
        </p:txBody>
      </p:sp>
      <p:pic>
        <p:nvPicPr>
          <p:cNvPr id="5" name="Picture 7">
            <a:extLst>
              <a:ext uri="{FF2B5EF4-FFF2-40B4-BE49-F238E27FC236}">
                <a16:creationId xmlns:a16="http://schemas.microsoft.com/office/drawing/2014/main" id="{166B4AE0-5E11-4E19-A073-6E72504E20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64177" y="98573"/>
            <a:ext cx="1879823" cy="1928024"/>
          </a:xfrm>
          <a:prstGeom prst="rect">
            <a:avLst/>
          </a:prstGeom>
        </p:spPr>
      </p:pic>
    </p:spTree>
    <p:extLst>
      <p:ext uri="{BB962C8B-B14F-4D97-AF65-F5344CB8AC3E}">
        <p14:creationId xmlns:p14="http://schemas.microsoft.com/office/powerpoint/2010/main" val="1020351685"/>
      </p:ext>
    </p:extLst>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49"/>
          <p:cNvSpPr/>
          <p:nvPr/>
        </p:nvSpPr>
        <p:spPr>
          <a:xfrm rot="-2504283">
            <a:off x="1194224" y="288446"/>
            <a:ext cx="1024120" cy="1762011"/>
          </a:xfrm>
          <a:custGeom>
            <a:avLst/>
            <a:gdLst/>
            <a:ahLst/>
            <a:cxnLst/>
            <a:rect l="l" t="t" r="r" b="b"/>
            <a:pathLst>
              <a:path w="11964" h="19062" extrusionOk="0">
                <a:moveTo>
                  <a:pt x="7079" y="1"/>
                </a:moveTo>
                <a:cubicBezTo>
                  <a:pt x="5265" y="1"/>
                  <a:pt x="3449" y="748"/>
                  <a:pt x="2221" y="2101"/>
                </a:cubicBezTo>
                <a:cubicBezTo>
                  <a:pt x="1233" y="3188"/>
                  <a:pt x="553" y="4706"/>
                  <a:pt x="261" y="6488"/>
                </a:cubicBezTo>
                <a:cubicBezTo>
                  <a:pt x="0" y="8054"/>
                  <a:pt x="48" y="9642"/>
                  <a:pt x="89" y="11177"/>
                </a:cubicBezTo>
                <a:cubicBezTo>
                  <a:pt x="95" y="11422"/>
                  <a:pt x="299" y="11622"/>
                  <a:pt x="545" y="11622"/>
                </a:cubicBezTo>
                <a:cubicBezTo>
                  <a:pt x="551" y="11622"/>
                  <a:pt x="557" y="11622"/>
                  <a:pt x="563" y="11621"/>
                </a:cubicBezTo>
                <a:cubicBezTo>
                  <a:pt x="813" y="11615"/>
                  <a:pt x="1014" y="11402"/>
                  <a:pt x="1007" y="11151"/>
                </a:cubicBezTo>
                <a:cubicBezTo>
                  <a:pt x="963" y="9658"/>
                  <a:pt x="921" y="8118"/>
                  <a:pt x="1163" y="6637"/>
                </a:cubicBezTo>
                <a:cubicBezTo>
                  <a:pt x="1430" y="5030"/>
                  <a:pt x="2030" y="3674"/>
                  <a:pt x="2901" y="2717"/>
                </a:cubicBezTo>
                <a:cubicBezTo>
                  <a:pt x="3955" y="1557"/>
                  <a:pt x="5512" y="916"/>
                  <a:pt x="7067" y="916"/>
                </a:cubicBezTo>
                <a:cubicBezTo>
                  <a:pt x="7704" y="916"/>
                  <a:pt x="8341" y="1023"/>
                  <a:pt x="8942" y="1247"/>
                </a:cubicBezTo>
                <a:cubicBezTo>
                  <a:pt x="9517" y="1459"/>
                  <a:pt x="10283" y="1863"/>
                  <a:pt x="10680" y="2584"/>
                </a:cubicBezTo>
                <a:cubicBezTo>
                  <a:pt x="10934" y="3041"/>
                  <a:pt x="11036" y="3639"/>
                  <a:pt x="10988" y="4353"/>
                </a:cubicBezTo>
                <a:cubicBezTo>
                  <a:pt x="10864" y="6174"/>
                  <a:pt x="9873" y="7844"/>
                  <a:pt x="9139" y="8947"/>
                </a:cubicBezTo>
                <a:cubicBezTo>
                  <a:pt x="8812" y="9430"/>
                  <a:pt x="8463" y="9916"/>
                  <a:pt x="8126" y="10386"/>
                </a:cubicBezTo>
                <a:cubicBezTo>
                  <a:pt x="7449" y="11323"/>
                  <a:pt x="6751" y="12289"/>
                  <a:pt x="6195" y="13337"/>
                </a:cubicBezTo>
                <a:cubicBezTo>
                  <a:pt x="5489" y="14665"/>
                  <a:pt x="4749" y="16672"/>
                  <a:pt x="5235" y="18708"/>
                </a:cubicBezTo>
                <a:cubicBezTo>
                  <a:pt x="5283" y="18918"/>
                  <a:pt x="5474" y="19061"/>
                  <a:pt x="5680" y="19061"/>
                </a:cubicBezTo>
                <a:cubicBezTo>
                  <a:pt x="5715" y="19061"/>
                  <a:pt x="5750" y="19055"/>
                  <a:pt x="5785" y="19048"/>
                </a:cubicBezTo>
                <a:cubicBezTo>
                  <a:pt x="6033" y="18988"/>
                  <a:pt x="6185" y="18743"/>
                  <a:pt x="6125" y="18496"/>
                </a:cubicBezTo>
                <a:cubicBezTo>
                  <a:pt x="5709" y="16739"/>
                  <a:pt x="6373" y="14954"/>
                  <a:pt x="7005" y="13769"/>
                </a:cubicBezTo>
                <a:cubicBezTo>
                  <a:pt x="7532" y="12775"/>
                  <a:pt x="8212" y="11834"/>
                  <a:pt x="8869" y="10923"/>
                </a:cubicBezTo>
                <a:cubicBezTo>
                  <a:pt x="9212" y="10446"/>
                  <a:pt x="9565" y="9954"/>
                  <a:pt x="9899" y="9455"/>
                </a:cubicBezTo>
                <a:cubicBezTo>
                  <a:pt x="10693" y="8267"/>
                  <a:pt x="11763" y="6453"/>
                  <a:pt x="11903" y="4417"/>
                </a:cubicBezTo>
                <a:cubicBezTo>
                  <a:pt x="11963" y="3521"/>
                  <a:pt x="11824" y="2756"/>
                  <a:pt x="11484" y="2142"/>
                </a:cubicBezTo>
                <a:cubicBezTo>
                  <a:pt x="10950" y="1174"/>
                  <a:pt x="9981" y="653"/>
                  <a:pt x="9263" y="386"/>
                </a:cubicBezTo>
                <a:cubicBezTo>
                  <a:pt x="8562" y="126"/>
                  <a:pt x="7821" y="1"/>
                  <a:pt x="7079" y="1"/>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9"/>
          <p:cNvSpPr/>
          <p:nvPr/>
        </p:nvSpPr>
        <p:spPr>
          <a:xfrm rot="-2504283">
            <a:off x="912049" y="335279"/>
            <a:ext cx="1120934" cy="1656264"/>
          </a:xfrm>
          <a:custGeom>
            <a:avLst/>
            <a:gdLst/>
            <a:ahLst/>
            <a:cxnLst/>
            <a:rect l="l" t="t" r="r" b="b"/>
            <a:pathLst>
              <a:path w="13095" h="17918" extrusionOk="0">
                <a:moveTo>
                  <a:pt x="8498" y="1"/>
                </a:moveTo>
                <a:cubicBezTo>
                  <a:pt x="8038" y="1"/>
                  <a:pt x="7548" y="58"/>
                  <a:pt x="7034" y="173"/>
                </a:cubicBezTo>
                <a:cubicBezTo>
                  <a:pt x="3816" y="891"/>
                  <a:pt x="1084" y="3388"/>
                  <a:pt x="77" y="6527"/>
                </a:cubicBezTo>
                <a:cubicBezTo>
                  <a:pt x="1" y="6768"/>
                  <a:pt x="131" y="7025"/>
                  <a:pt x="372" y="7105"/>
                </a:cubicBezTo>
                <a:cubicBezTo>
                  <a:pt x="418" y="7119"/>
                  <a:pt x="465" y="7126"/>
                  <a:pt x="511" y="7126"/>
                </a:cubicBezTo>
                <a:cubicBezTo>
                  <a:pt x="705" y="7126"/>
                  <a:pt x="886" y="7001"/>
                  <a:pt x="951" y="6806"/>
                </a:cubicBezTo>
                <a:cubicBezTo>
                  <a:pt x="1859" y="3969"/>
                  <a:pt x="4327" y="1717"/>
                  <a:pt x="7234" y="1066"/>
                </a:cubicBezTo>
                <a:cubicBezTo>
                  <a:pt x="7607" y="983"/>
                  <a:pt x="8047" y="916"/>
                  <a:pt x="8502" y="916"/>
                </a:cubicBezTo>
                <a:cubicBezTo>
                  <a:pt x="9092" y="916"/>
                  <a:pt x="9706" y="1029"/>
                  <a:pt x="10226" y="1365"/>
                </a:cubicBezTo>
                <a:cubicBezTo>
                  <a:pt x="10973" y="1851"/>
                  <a:pt x="11370" y="2699"/>
                  <a:pt x="11570" y="3324"/>
                </a:cubicBezTo>
                <a:cubicBezTo>
                  <a:pt x="12139" y="5113"/>
                  <a:pt x="11818" y="7171"/>
                  <a:pt x="10738" y="8702"/>
                </a:cubicBezTo>
                <a:cubicBezTo>
                  <a:pt x="10293" y="9328"/>
                  <a:pt x="9740" y="9865"/>
                  <a:pt x="9156" y="10431"/>
                </a:cubicBezTo>
                <a:cubicBezTo>
                  <a:pt x="9060" y="10526"/>
                  <a:pt x="8965" y="10618"/>
                  <a:pt x="8870" y="10710"/>
                </a:cubicBezTo>
                <a:cubicBezTo>
                  <a:pt x="8225" y="11342"/>
                  <a:pt x="7494" y="12095"/>
                  <a:pt x="7021" y="13026"/>
                </a:cubicBezTo>
                <a:cubicBezTo>
                  <a:pt x="6484" y="14068"/>
                  <a:pt x="6373" y="15199"/>
                  <a:pt x="6713" y="16126"/>
                </a:cubicBezTo>
                <a:cubicBezTo>
                  <a:pt x="7100" y="17181"/>
                  <a:pt x="8114" y="17918"/>
                  <a:pt x="9137" y="17918"/>
                </a:cubicBezTo>
                <a:cubicBezTo>
                  <a:pt x="9210" y="17918"/>
                  <a:pt x="9286" y="17912"/>
                  <a:pt x="9359" y="17905"/>
                </a:cubicBezTo>
                <a:cubicBezTo>
                  <a:pt x="9610" y="17877"/>
                  <a:pt x="9794" y="17651"/>
                  <a:pt x="9766" y="17400"/>
                </a:cubicBezTo>
                <a:cubicBezTo>
                  <a:pt x="9742" y="17165"/>
                  <a:pt x="9542" y="16991"/>
                  <a:pt x="9308" y="16991"/>
                </a:cubicBezTo>
                <a:cubicBezTo>
                  <a:pt x="9292" y="16991"/>
                  <a:pt x="9277" y="16992"/>
                  <a:pt x="9261" y="16993"/>
                </a:cubicBezTo>
                <a:cubicBezTo>
                  <a:pt x="9218" y="16998"/>
                  <a:pt x="9175" y="17000"/>
                  <a:pt x="9133" y="17000"/>
                </a:cubicBezTo>
                <a:cubicBezTo>
                  <a:pt x="8493" y="17000"/>
                  <a:pt x="7827" y="16499"/>
                  <a:pt x="7574" y="15809"/>
                </a:cubicBezTo>
                <a:cubicBezTo>
                  <a:pt x="7323" y="15122"/>
                  <a:pt x="7418" y="14258"/>
                  <a:pt x="7834" y="13442"/>
                </a:cubicBezTo>
                <a:cubicBezTo>
                  <a:pt x="8247" y="12635"/>
                  <a:pt x="8918" y="11946"/>
                  <a:pt x="9512" y="11365"/>
                </a:cubicBezTo>
                <a:cubicBezTo>
                  <a:pt x="9604" y="11272"/>
                  <a:pt x="9699" y="11180"/>
                  <a:pt x="9794" y="11091"/>
                </a:cubicBezTo>
                <a:cubicBezTo>
                  <a:pt x="10382" y="10520"/>
                  <a:pt x="10992" y="9929"/>
                  <a:pt x="11484" y="9230"/>
                </a:cubicBezTo>
                <a:cubicBezTo>
                  <a:pt x="12729" y="7470"/>
                  <a:pt x="13095" y="5103"/>
                  <a:pt x="12444" y="3048"/>
                </a:cubicBezTo>
                <a:cubicBezTo>
                  <a:pt x="12196" y="2279"/>
                  <a:pt x="11700" y="1228"/>
                  <a:pt x="10722" y="596"/>
                </a:cubicBezTo>
                <a:cubicBezTo>
                  <a:pt x="10111" y="201"/>
                  <a:pt x="9357" y="1"/>
                  <a:pt x="8498"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3" name="Google Shape;1313;p49"/>
          <p:cNvGrpSpPr/>
          <p:nvPr/>
        </p:nvGrpSpPr>
        <p:grpSpPr>
          <a:xfrm>
            <a:off x="1234200" y="610650"/>
            <a:ext cx="6054900" cy="3922200"/>
            <a:chOff x="1234200" y="610650"/>
            <a:chExt cx="6054900" cy="3922200"/>
          </a:xfrm>
        </p:grpSpPr>
        <p:sp>
          <p:nvSpPr>
            <p:cNvPr id="1314" name="Google Shape;1314;p49"/>
            <p:cNvSpPr/>
            <p:nvPr/>
          </p:nvSpPr>
          <p:spPr>
            <a:xfrm>
              <a:off x="1234200" y="610650"/>
              <a:ext cx="6054900" cy="3922200"/>
            </a:xfrm>
            <a:prstGeom prst="snip2DiagRect">
              <a:avLst>
                <a:gd name="adj1" fmla="val 0"/>
                <a:gd name="adj2"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9"/>
            <p:cNvSpPr/>
            <p:nvPr/>
          </p:nvSpPr>
          <p:spPr>
            <a:xfrm>
              <a:off x="1349325" y="726075"/>
              <a:ext cx="5801700" cy="3677100"/>
            </a:xfrm>
            <a:prstGeom prst="snip2DiagRect">
              <a:avLst>
                <a:gd name="adj1" fmla="val 0"/>
                <a:gd name="adj2"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49"/>
          <p:cNvGrpSpPr/>
          <p:nvPr/>
        </p:nvGrpSpPr>
        <p:grpSpPr>
          <a:xfrm>
            <a:off x="6505249" y="3179979"/>
            <a:ext cx="2412076" cy="2058593"/>
            <a:chOff x="6514049" y="3238816"/>
            <a:chExt cx="2412076" cy="2058593"/>
          </a:xfrm>
        </p:grpSpPr>
        <p:sp>
          <p:nvSpPr>
            <p:cNvPr id="1317" name="Google Shape;1317;p49"/>
            <p:cNvSpPr/>
            <p:nvPr/>
          </p:nvSpPr>
          <p:spPr>
            <a:xfrm>
              <a:off x="6514049" y="4286114"/>
              <a:ext cx="2159969" cy="1011296"/>
            </a:xfrm>
            <a:custGeom>
              <a:avLst/>
              <a:gdLst/>
              <a:ahLst/>
              <a:cxnLst/>
              <a:rect l="l" t="t" r="r" b="b"/>
              <a:pathLst>
                <a:path w="27949" h="12945" extrusionOk="0">
                  <a:moveTo>
                    <a:pt x="16754" y="0"/>
                  </a:moveTo>
                  <a:cubicBezTo>
                    <a:pt x="16532" y="0"/>
                    <a:pt x="16351" y="181"/>
                    <a:pt x="16351" y="404"/>
                  </a:cubicBezTo>
                  <a:lnTo>
                    <a:pt x="16351" y="2303"/>
                  </a:lnTo>
                  <a:cubicBezTo>
                    <a:pt x="16351" y="3571"/>
                    <a:pt x="17383" y="4603"/>
                    <a:pt x="18647" y="4603"/>
                  </a:cubicBezTo>
                  <a:lnTo>
                    <a:pt x="23320" y="4603"/>
                  </a:lnTo>
                  <a:cubicBezTo>
                    <a:pt x="24283" y="4603"/>
                    <a:pt x="25067" y="5384"/>
                    <a:pt x="25067" y="6347"/>
                  </a:cubicBezTo>
                  <a:cubicBezTo>
                    <a:pt x="25067" y="7310"/>
                    <a:pt x="24283" y="8094"/>
                    <a:pt x="23320" y="8094"/>
                  </a:cubicBezTo>
                  <a:lnTo>
                    <a:pt x="14232" y="8094"/>
                  </a:lnTo>
                  <a:cubicBezTo>
                    <a:pt x="13514" y="8094"/>
                    <a:pt x="12933" y="8675"/>
                    <a:pt x="12933" y="9393"/>
                  </a:cubicBezTo>
                  <a:cubicBezTo>
                    <a:pt x="12933" y="10108"/>
                    <a:pt x="13514" y="10693"/>
                    <a:pt x="14232" y="10693"/>
                  </a:cubicBezTo>
                  <a:lnTo>
                    <a:pt x="26420" y="10693"/>
                  </a:lnTo>
                  <a:cubicBezTo>
                    <a:pt x="26821" y="10693"/>
                    <a:pt x="27145" y="11017"/>
                    <a:pt x="27145" y="11414"/>
                  </a:cubicBezTo>
                  <a:cubicBezTo>
                    <a:pt x="27145" y="11814"/>
                    <a:pt x="26821" y="12138"/>
                    <a:pt x="26420" y="12138"/>
                  </a:cubicBezTo>
                  <a:lnTo>
                    <a:pt x="401" y="12138"/>
                  </a:lnTo>
                  <a:cubicBezTo>
                    <a:pt x="178" y="12138"/>
                    <a:pt x="1" y="12319"/>
                    <a:pt x="1" y="12541"/>
                  </a:cubicBezTo>
                  <a:cubicBezTo>
                    <a:pt x="1" y="12764"/>
                    <a:pt x="178" y="12945"/>
                    <a:pt x="401" y="12945"/>
                  </a:cubicBezTo>
                  <a:lnTo>
                    <a:pt x="26420" y="12945"/>
                  </a:lnTo>
                  <a:cubicBezTo>
                    <a:pt x="27262" y="12945"/>
                    <a:pt x="27948" y="12259"/>
                    <a:pt x="27948" y="11414"/>
                  </a:cubicBezTo>
                  <a:cubicBezTo>
                    <a:pt x="27948" y="10572"/>
                    <a:pt x="27262" y="9886"/>
                    <a:pt x="26420" y="9886"/>
                  </a:cubicBezTo>
                  <a:lnTo>
                    <a:pt x="14232" y="9886"/>
                  </a:lnTo>
                  <a:cubicBezTo>
                    <a:pt x="13959" y="9886"/>
                    <a:pt x="13739" y="9667"/>
                    <a:pt x="13739" y="9393"/>
                  </a:cubicBezTo>
                  <a:cubicBezTo>
                    <a:pt x="13739" y="9120"/>
                    <a:pt x="13959" y="8898"/>
                    <a:pt x="14232" y="8898"/>
                  </a:cubicBezTo>
                  <a:lnTo>
                    <a:pt x="23320" y="8898"/>
                  </a:lnTo>
                  <a:cubicBezTo>
                    <a:pt x="24727" y="8898"/>
                    <a:pt x="25871" y="7754"/>
                    <a:pt x="25871" y="6347"/>
                  </a:cubicBezTo>
                  <a:cubicBezTo>
                    <a:pt x="25871" y="4940"/>
                    <a:pt x="24727" y="3796"/>
                    <a:pt x="23320" y="3796"/>
                  </a:cubicBezTo>
                  <a:lnTo>
                    <a:pt x="18647" y="3796"/>
                  </a:lnTo>
                  <a:cubicBezTo>
                    <a:pt x="17825" y="3796"/>
                    <a:pt x="17157" y="3126"/>
                    <a:pt x="17157" y="2303"/>
                  </a:cubicBezTo>
                  <a:lnTo>
                    <a:pt x="17157" y="404"/>
                  </a:lnTo>
                  <a:cubicBezTo>
                    <a:pt x="17157" y="181"/>
                    <a:pt x="16976" y="0"/>
                    <a:pt x="1675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9"/>
            <p:cNvSpPr/>
            <p:nvPr/>
          </p:nvSpPr>
          <p:spPr>
            <a:xfrm>
              <a:off x="6600996" y="4375407"/>
              <a:ext cx="2069857" cy="922002"/>
            </a:xfrm>
            <a:custGeom>
              <a:avLst/>
              <a:gdLst/>
              <a:ahLst/>
              <a:cxnLst/>
              <a:rect l="l" t="t" r="r" b="b"/>
              <a:pathLst>
                <a:path w="26783" h="11802" extrusionOk="0">
                  <a:moveTo>
                    <a:pt x="15226" y="1"/>
                  </a:moveTo>
                  <a:lnTo>
                    <a:pt x="15226" y="163"/>
                  </a:lnTo>
                  <a:lnTo>
                    <a:pt x="16032" y="163"/>
                  </a:lnTo>
                  <a:lnTo>
                    <a:pt x="16032" y="1"/>
                  </a:lnTo>
                  <a:close/>
                  <a:moveTo>
                    <a:pt x="15226" y="804"/>
                  </a:moveTo>
                  <a:lnTo>
                    <a:pt x="15226" y="966"/>
                  </a:lnTo>
                  <a:lnTo>
                    <a:pt x="16032" y="966"/>
                  </a:lnTo>
                  <a:lnTo>
                    <a:pt x="16032" y="804"/>
                  </a:lnTo>
                  <a:close/>
                  <a:moveTo>
                    <a:pt x="16074" y="1513"/>
                  </a:moveTo>
                  <a:lnTo>
                    <a:pt x="15289" y="1700"/>
                  </a:lnTo>
                  <a:cubicBezTo>
                    <a:pt x="15305" y="1764"/>
                    <a:pt x="15324" y="1824"/>
                    <a:pt x="15343" y="1888"/>
                  </a:cubicBezTo>
                  <a:lnTo>
                    <a:pt x="16109" y="1633"/>
                  </a:lnTo>
                  <a:cubicBezTo>
                    <a:pt x="16093" y="1592"/>
                    <a:pt x="16083" y="1554"/>
                    <a:pt x="16074" y="1513"/>
                  </a:cubicBezTo>
                  <a:close/>
                  <a:moveTo>
                    <a:pt x="16344" y="2078"/>
                  </a:moveTo>
                  <a:lnTo>
                    <a:pt x="15708" y="2571"/>
                  </a:lnTo>
                  <a:cubicBezTo>
                    <a:pt x="15750" y="2621"/>
                    <a:pt x="15791" y="2672"/>
                    <a:pt x="15835" y="2720"/>
                  </a:cubicBezTo>
                  <a:lnTo>
                    <a:pt x="16426" y="2174"/>
                  </a:lnTo>
                  <a:cubicBezTo>
                    <a:pt x="16398" y="2142"/>
                    <a:pt x="16372" y="2110"/>
                    <a:pt x="16344" y="2078"/>
                  </a:cubicBezTo>
                  <a:close/>
                  <a:moveTo>
                    <a:pt x="16827" y="2482"/>
                  </a:moveTo>
                  <a:lnTo>
                    <a:pt x="16452" y="3193"/>
                  </a:lnTo>
                  <a:cubicBezTo>
                    <a:pt x="16506" y="3222"/>
                    <a:pt x="16566" y="3250"/>
                    <a:pt x="16626" y="3276"/>
                  </a:cubicBezTo>
                  <a:lnTo>
                    <a:pt x="16941" y="2536"/>
                  </a:lnTo>
                  <a:cubicBezTo>
                    <a:pt x="16903" y="2520"/>
                    <a:pt x="16865" y="2501"/>
                    <a:pt x="16827" y="2482"/>
                  </a:cubicBezTo>
                  <a:close/>
                  <a:moveTo>
                    <a:pt x="17430" y="2650"/>
                  </a:moveTo>
                  <a:lnTo>
                    <a:pt x="17383" y="3454"/>
                  </a:lnTo>
                  <a:cubicBezTo>
                    <a:pt x="17430" y="3457"/>
                    <a:pt x="17475" y="3460"/>
                    <a:pt x="17522" y="3460"/>
                  </a:cubicBezTo>
                  <a:lnTo>
                    <a:pt x="17567" y="3460"/>
                  </a:lnTo>
                  <a:lnTo>
                    <a:pt x="17567" y="2653"/>
                  </a:lnTo>
                  <a:lnTo>
                    <a:pt x="17522" y="2653"/>
                  </a:lnTo>
                  <a:cubicBezTo>
                    <a:pt x="17494" y="2653"/>
                    <a:pt x="17462" y="2653"/>
                    <a:pt x="17430" y="2650"/>
                  </a:cubicBezTo>
                  <a:close/>
                  <a:moveTo>
                    <a:pt x="18212" y="2653"/>
                  </a:moveTo>
                  <a:lnTo>
                    <a:pt x="18212" y="3460"/>
                  </a:lnTo>
                  <a:lnTo>
                    <a:pt x="18370" y="3460"/>
                  </a:lnTo>
                  <a:lnTo>
                    <a:pt x="18370" y="2653"/>
                  </a:lnTo>
                  <a:close/>
                  <a:moveTo>
                    <a:pt x="19015" y="2653"/>
                  </a:moveTo>
                  <a:lnTo>
                    <a:pt x="19015" y="3460"/>
                  </a:lnTo>
                  <a:lnTo>
                    <a:pt x="19174" y="3460"/>
                  </a:lnTo>
                  <a:lnTo>
                    <a:pt x="19174" y="2653"/>
                  </a:lnTo>
                  <a:close/>
                  <a:moveTo>
                    <a:pt x="19819" y="2653"/>
                  </a:moveTo>
                  <a:lnTo>
                    <a:pt x="19819" y="3460"/>
                  </a:lnTo>
                  <a:lnTo>
                    <a:pt x="19978" y="3460"/>
                  </a:lnTo>
                  <a:lnTo>
                    <a:pt x="19978" y="2653"/>
                  </a:lnTo>
                  <a:close/>
                  <a:moveTo>
                    <a:pt x="20623" y="2653"/>
                  </a:moveTo>
                  <a:lnTo>
                    <a:pt x="20623" y="3460"/>
                  </a:lnTo>
                  <a:lnTo>
                    <a:pt x="20781" y="3460"/>
                  </a:lnTo>
                  <a:lnTo>
                    <a:pt x="20781" y="2653"/>
                  </a:lnTo>
                  <a:close/>
                  <a:moveTo>
                    <a:pt x="21426" y="2653"/>
                  </a:moveTo>
                  <a:lnTo>
                    <a:pt x="21426" y="3460"/>
                  </a:lnTo>
                  <a:lnTo>
                    <a:pt x="21585" y="3460"/>
                  </a:lnTo>
                  <a:lnTo>
                    <a:pt x="21585" y="2653"/>
                  </a:lnTo>
                  <a:close/>
                  <a:moveTo>
                    <a:pt x="22236" y="2653"/>
                  </a:moveTo>
                  <a:lnTo>
                    <a:pt x="22224" y="3460"/>
                  </a:lnTo>
                  <a:cubicBezTo>
                    <a:pt x="22268" y="3460"/>
                    <a:pt x="22309" y="3463"/>
                    <a:pt x="22354" y="3466"/>
                  </a:cubicBezTo>
                  <a:lnTo>
                    <a:pt x="22427" y="2663"/>
                  </a:lnTo>
                  <a:cubicBezTo>
                    <a:pt x="22363" y="2660"/>
                    <a:pt x="22300" y="2653"/>
                    <a:pt x="22236" y="2653"/>
                  </a:cubicBezTo>
                  <a:close/>
                  <a:moveTo>
                    <a:pt x="23167" y="2844"/>
                  </a:moveTo>
                  <a:lnTo>
                    <a:pt x="22859" y="3587"/>
                  </a:lnTo>
                  <a:cubicBezTo>
                    <a:pt x="22900" y="3606"/>
                    <a:pt x="22938" y="3622"/>
                    <a:pt x="22977" y="3644"/>
                  </a:cubicBezTo>
                  <a:lnTo>
                    <a:pt x="23339" y="2923"/>
                  </a:lnTo>
                  <a:cubicBezTo>
                    <a:pt x="23282" y="2895"/>
                    <a:pt x="23224" y="2869"/>
                    <a:pt x="23167" y="2844"/>
                  </a:cubicBezTo>
                  <a:close/>
                  <a:moveTo>
                    <a:pt x="23961" y="3362"/>
                  </a:moveTo>
                  <a:lnTo>
                    <a:pt x="23402" y="3943"/>
                  </a:lnTo>
                  <a:cubicBezTo>
                    <a:pt x="23434" y="3975"/>
                    <a:pt x="23466" y="4006"/>
                    <a:pt x="23494" y="4038"/>
                  </a:cubicBezTo>
                  <a:lnTo>
                    <a:pt x="24092" y="3498"/>
                  </a:lnTo>
                  <a:cubicBezTo>
                    <a:pt x="24050" y="3451"/>
                    <a:pt x="24006" y="3406"/>
                    <a:pt x="23961" y="3362"/>
                  </a:cubicBezTo>
                  <a:close/>
                  <a:moveTo>
                    <a:pt x="24511" y="4133"/>
                  </a:moveTo>
                  <a:lnTo>
                    <a:pt x="23780" y="4470"/>
                  </a:lnTo>
                  <a:cubicBezTo>
                    <a:pt x="23799" y="4512"/>
                    <a:pt x="23815" y="4550"/>
                    <a:pt x="23831" y="4591"/>
                  </a:cubicBezTo>
                  <a:lnTo>
                    <a:pt x="24587" y="4308"/>
                  </a:lnTo>
                  <a:cubicBezTo>
                    <a:pt x="24565" y="4251"/>
                    <a:pt x="24539" y="4191"/>
                    <a:pt x="24511" y="4133"/>
                  </a:cubicBezTo>
                  <a:close/>
                  <a:moveTo>
                    <a:pt x="24743" y="5055"/>
                  </a:moveTo>
                  <a:lnTo>
                    <a:pt x="23939" y="5102"/>
                  </a:lnTo>
                  <a:cubicBezTo>
                    <a:pt x="23942" y="5134"/>
                    <a:pt x="23942" y="5169"/>
                    <a:pt x="23942" y="5204"/>
                  </a:cubicBezTo>
                  <a:lnTo>
                    <a:pt x="23942" y="5233"/>
                  </a:lnTo>
                  <a:lnTo>
                    <a:pt x="24746" y="5242"/>
                  </a:lnTo>
                  <a:lnTo>
                    <a:pt x="24749" y="5204"/>
                  </a:lnTo>
                  <a:cubicBezTo>
                    <a:pt x="24749" y="5153"/>
                    <a:pt x="24746" y="5102"/>
                    <a:pt x="24743" y="5055"/>
                  </a:cubicBezTo>
                  <a:close/>
                  <a:moveTo>
                    <a:pt x="23856" y="5747"/>
                  </a:moveTo>
                  <a:cubicBezTo>
                    <a:pt x="23844" y="5789"/>
                    <a:pt x="23828" y="5827"/>
                    <a:pt x="23812" y="5868"/>
                  </a:cubicBezTo>
                  <a:lnTo>
                    <a:pt x="24555" y="6173"/>
                  </a:lnTo>
                  <a:cubicBezTo>
                    <a:pt x="24581" y="6116"/>
                    <a:pt x="24603" y="6055"/>
                    <a:pt x="24622" y="5995"/>
                  </a:cubicBezTo>
                  <a:lnTo>
                    <a:pt x="23856" y="5747"/>
                  </a:lnTo>
                  <a:close/>
                  <a:moveTo>
                    <a:pt x="23545" y="6313"/>
                  </a:moveTo>
                  <a:cubicBezTo>
                    <a:pt x="23517" y="6348"/>
                    <a:pt x="23488" y="6379"/>
                    <a:pt x="23456" y="6411"/>
                  </a:cubicBezTo>
                  <a:lnTo>
                    <a:pt x="24041" y="6967"/>
                  </a:lnTo>
                  <a:cubicBezTo>
                    <a:pt x="24082" y="6923"/>
                    <a:pt x="24126" y="6875"/>
                    <a:pt x="24165" y="6827"/>
                  </a:cubicBezTo>
                  <a:lnTo>
                    <a:pt x="23545" y="6313"/>
                  </a:lnTo>
                  <a:close/>
                  <a:moveTo>
                    <a:pt x="23046" y="6732"/>
                  </a:moveTo>
                  <a:cubicBezTo>
                    <a:pt x="23008" y="6751"/>
                    <a:pt x="22967" y="6773"/>
                    <a:pt x="22929" y="6789"/>
                  </a:cubicBezTo>
                  <a:lnTo>
                    <a:pt x="23269" y="7520"/>
                  </a:lnTo>
                  <a:cubicBezTo>
                    <a:pt x="23326" y="7494"/>
                    <a:pt x="23383" y="7466"/>
                    <a:pt x="23437" y="7434"/>
                  </a:cubicBezTo>
                  <a:lnTo>
                    <a:pt x="23046" y="6732"/>
                  </a:lnTo>
                  <a:close/>
                  <a:moveTo>
                    <a:pt x="22430" y="6935"/>
                  </a:moveTo>
                  <a:cubicBezTo>
                    <a:pt x="22389" y="6942"/>
                    <a:pt x="22344" y="6945"/>
                    <a:pt x="22300" y="6948"/>
                  </a:cubicBezTo>
                  <a:lnTo>
                    <a:pt x="22348" y="7752"/>
                  </a:lnTo>
                  <a:cubicBezTo>
                    <a:pt x="22411" y="7748"/>
                    <a:pt x="22475" y="7742"/>
                    <a:pt x="22538" y="7733"/>
                  </a:cubicBezTo>
                  <a:lnTo>
                    <a:pt x="22430" y="6935"/>
                  </a:lnTo>
                  <a:close/>
                  <a:moveTo>
                    <a:pt x="13482" y="6951"/>
                  </a:moveTo>
                  <a:lnTo>
                    <a:pt x="13482" y="7755"/>
                  </a:lnTo>
                  <a:lnTo>
                    <a:pt x="13640" y="7755"/>
                  </a:lnTo>
                  <a:lnTo>
                    <a:pt x="13640" y="6951"/>
                  </a:lnTo>
                  <a:close/>
                  <a:moveTo>
                    <a:pt x="14285" y="6951"/>
                  </a:moveTo>
                  <a:lnTo>
                    <a:pt x="14285" y="7755"/>
                  </a:lnTo>
                  <a:lnTo>
                    <a:pt x="14444" y="7755"/>
                  </a:lnTo>
                  <a:lnTo>
                    <a:pt x="14444" y="6951"/>
                  </a:lnTo>
                  <a:close/>
                  <a:moveTo>
                    <a:pt x="15089" y="6951"/>
                  </a:moveTo>
                  <a:lnTo>
                    <a:pt x="15089" y="7755"/>
                  </a:lnTo>
                  <a:lnTo>
                    <a:pt x="15251" y="7755"/>
                  </a:lnTo>
                  <a:lnTo>
                    <a:pt x="15251" y="6951"/>
                  </a:lnTo>
                  <a:close/>
                  <a:moveTo>
                    <a:pt x="15893" y="6951"/>
                  </a:moveTo>
                  <a:lnTo>
                    <a:pt x="15893" y="7755"/>
                  </a:lnTo>
                  <a:lnTo>
                    <a:pt x="16055" y="7755"/>
                  </a:lnTo>
                  <a:lnTo>
                    <a:pt x="16055" y="6951"/>
                  </a:lnTo>
                  <a:close/>
                  <a:moveTo>
                    <a:pt x="16696" y="6951"/>
                  </a:moveTo>
                  <a:lnTo>
                    <a:pt x="16696" y="7755"/>
                  </a:lnTo>
                  <a:lnTo>
                    <a:pt x="16858" y="7755"/>
                  </a:lnTo>
                  <a:lnTo>
                    <a:pt x="16858" y="6951"/>
                  </a:lnTo>
                  <a:close/>
                  <a:moveTo>
                    <a:pt x="17500" y="6951"/>
                  </a:moveTo>
                  <a:lnTo>
                    <a:pt x="17500" y="7755"/>
                  </a:lnTo>
                  <a:lnTo>
                    <a:pt x="17662" y="7755"/>
                  </a:lnTo>
                  <a:lnTo>
                    <a:pt x="17662" y="6951"/>
                  </a:lnTo>
                  <a:close/>
                  <a:moveTo>
                    <a:pt x="18304" y="6951"/>
                  </a:moveTo>
                  <a:lnTo>
                    <a:pt x="18304" y="7755"/>
                  </a:lnTo>
                  <a:lnTo>
                    <a:pt x="18466" y="7755"/>
                  </a:lnTo>
                  <a:lnTo>
                    <a:pt x="18466" y="6951"/>
                  </a:lnTo>
                  <a:close/>
                  <a:moveTo>
                    <a:pt x="19107" y="6951"/>
                  </a:moveTo>
                  <a:lnTo>
                    <a:pt x="19107" y="7755"/>
                  </a:lnTo>
                  <a:lnTo>
                    <a:pt x="19269" y="7755"/>
                  </a:lnTo>
                  <a:lnTo>
                    <a:pt x="19269" y="6951"/>
                  </a:lnTo>
                  <a:close/>
                  <a:moveTo>
                    <a:pt x="19911" y="6951"/>
                  </a:moveTo>
                  <a:lnTo>
                    <a:pt x="19911" y="7755"/>
                  </a:lnTo>
                  <a:lnTo>
                    <a:pt x="20073" y="7755"/>
                  </a:lnTo>
                  <a:lnTo>
                    <a:pt x="20073" y="6951"/>
                  </a:lnTo>
                  <a:close/>
                  <a:moveTo>
                    <a:pt x="20715" y="6951"/>
                  </a:moveTo>
                  <a:lnTo>
                    <a:pt x="20715" y="7755"/>
                  </a:lnTo>
                  <a:lnTo>
                    <a:pt x="20877" y="7755"/>
                  </a:lnTo>
                  <a:lnTo>
                    <a:pt x="20877" y="6951"/>
                  </a:lnTo>
                  <a:close/>
                  <a:moveTo>
                    <a:pt x="21518" y="6951"/>
                  </a:moveTo>
                  <a:lnTo>
                    <a:pt x="21518" y="7755"/>
                  </a:lnTo>
                  <a:lnTo>
                    <a:pt x="21680" y="7755"/>
                  </a:lnTo>
                  <a:lnTo>
                    <a:pt x="21680" y="6951"/>
                  </a:lnTo>
                  <a:close/>
                  <a:moveTo>
                    <a:pt x="12722" y="7008"/>
                  </a:moveTo>
                  <a:cubicBezTo>
                    <a:pt x="12649" y="7031"/>
                    <a:pt x="12576" y="7062"/>
                    <a:pt x="12506" y="7097"/>
                  </a:cubicBezTo>
                  <a:lnTo>
                    <a:pt x="12878" y="7812"/>
                  </a:lnTo>
                  <a:cubicBezTo>
                    <a:pt x="12907" y="7799"/>
                    <a:pt x="12932" y="7787"/>
                    <a:pt x="12961" y="7777"/>
                  </a:cubicBezTo>
                  <a:lnTo>
                    <a:pt x="12722" y="7008"/>
                  </a:lnTo>
                  <a:close/>
                  <a:moveTo>
                    <a:pt x="11896" y="7774"/>
                  </a:moveTo>
                  <a:cubicBezTo>
                    <a:pt x="11868" y="7847"/>
                    <a:pt x="11849" y="7923"/>
                    <a:pt x="11833" y="7996"/>
                  </a:cubicBezTo>
                  <a:lnTo>
                    <a:pt x="12621" y="8155"/>
                  </a:lnTo>
                  <a:cubicBezTo>
                    <a:pt x="12627" y="8126"/>
                    <a:pt x="12637" y="8098"/>
                    <a:pt x="12646" y="8069"/>
                  </a:cubicBezTo>
                  <a:lnTo>
                    <a:pt x="11896" y="7774"/>
                  </a:lnTo>
                  <a:close/>
                  <a:moveTo>
                    <a:pt x="12678" y="8495"/>
                  </a:moveTo>
                  <a:lnTo>
                    <a:pt x="11979" y="8898"/>
                  </a:lnTo>
                  <a:cubicBezTo>
                    <a:pt x="12017" y="8965"/>
                    <a:pt x="12065" y="9029"/>
                    <a:pt x="12112" y="9089"/>
                  </a:cubicBezTo>
                  <a:lnTo>
                    <a:pt x="12729" y="8568"/>
                  </a:lnTo>
                  <a:cubicBezTo>
                    <a:pt x="12710" y="8546"/>
                    <a:pt x="12694" y="8520"/>
                    <a:pt x="12678" y="8495"/>
                  </a:cubicBezTo>
                  <a:close/>
                  <a:moveTo>
                    <a:pt x="13031" y="8740"/>
                  </a:moveTo>
                  <a:lnTo>
                    <a:pt x="12910" y="9534"/>
                  </a:lnTo>
                  <a:cubicBezTo>
                    <a:pt x="12973" y="9543"/>
                    <a:pt x="13040" y="9550"/>
                    <a:pt x="13107" y="9550"/>
                  </a:cubicBezTo>
                  <a:lnTo>
                    <a:pt x="13132" y="9550"/>
                  </a:lnTo>
                  <a:lnTo>
                    <a:pt x="13132" y="8743"/>
                  </a:lnTo>
                  <a:lnTo>
                    <a:pt x="13107" y="8743"/>
                  </a:lnTo>
                  <a:cubicBezTo>
                    <a:pt x="13081" y="8743"/>
                    <a:pt x="13056" y="8743"/>
                    <a:pt x="13031" y="8740"/>
                  </a:cubicBezTo>
                  <a:close/>
                  <a:moveTo>
                    <a:pt x="13774" y="8743"/>
                  </a:moveTo>
                  <a:lnTo>
                    <a:pt x="13774" y="9550"/>
                  </a:lnTo>
                  <a:lnTo>
                    <a:pt x="13936" y="9550"/>
                  </a:lnTo>
                  <a:lnTo>
                    <a:pt x="13936" y="8743"/>
                  </a:lnTo>
                  <a:close/>
                  <a:moveTo>
                    <a:pt x="14578" y="8743"/>
                  </a:moveTo>
                  <a:lnTo>
                    <a:pt x="14578" y="9550"/>
                  </a:lnTo>
                  <a:lnTo>
                    <a:pt x="14740" y="9550"/>
                  </a:lnTo>
                  <a:lnTo>
                    <a:pt x="14740" y="8743"/>
                  </a:lnTo>
                  <a:close/>
                  <a:moveTo>
                    <a:pt x="15381" y="8743"/>
                  </a:moveTo>
                  <a:lnTo>
                    <a:pt x="15381" y="9550"/>
                  </a:lnTo>
                  <a:lnTo>
                    <a:pt x="15543" y="9550"/>
                  </a:lnTo>
                  <a:lnTo>
                    <a:pt x="15543" y="8743"/>
                  </a:lnTo>
                  <a:close/>
                  <a:moveTo>
                    <a:pt x="16185" y="8743"/>
                  </a:moveTo>
                  <a:lnTo>
                    <a:pt x="16185" y="9550"/>
                  </a:lnTo>
                  <a:lnTo>
                    <a:pt x="16347" y="9550"/>
                  </a:lnTo>
                  <a:lnTo>
                    <a:pt x="16347" y="8743"/>
                  </a:lnTo>
                  <a:close/>
                  <a:moveTo>
                    <a:pt x="16989" y="8743"/>
                  </a:moveTo>
                  <a:lnTo>
                    <a:pt x="16989" y="9550"/>
                  </a:lnTo>
                  <a:lnTo>
                    <a:pt x="17151" y="9550"/>
                  </a:lnTo>
                  <a:lnTo>
                    <a:pt x="17151" y="8743"/>
                  </a:lnTo>
                  <a:close/>
                  <a:moveTo>
                    <a:pt x="17792" y="8743"/>
                  </a:moveTo>
                  <a:lnTo>
                    <a:pt x="17792" y="9550"/>
                  </a:lnTo>
                  <a:lnTo>
                    <a:pt x="17954" y="9550"/>
                  </a:lnTo>
                  <a:lnTo>
                    <a:pt x="17954" y="8743"/>
                  </a:lnTo>
                  <a:close/>
                  <a:moveTo>
                    <a:pt x="18596" y="8743"/>
                  </a:moveTo>
                  <a:lnTo>
                    <a:pt x="18596" y="9550"/>
                  </a:lnTo>
                  <a:lnTo>
                    <a:pt x="18758" y="9550"/>
                  </a:lnTo>
                  <a:lnTo>
                    <a:pt x="18758" y="8743"/>
                  </a:lnTo>
                  <a:close/>
                  <a:moveTo>
                    <a:pt x="19400" y="8743"/>
                  </a:moveTo>
                  <a:lnTo>
                    <a:pt x="19400" y="9550"/>
                  </a:lnTo>
                  <a:lnTo>
                    <a:pt x="19562" y="9550"/>
                  </a:lnTo>
                  <a:lnTo>
                    <a:pt x="19562" y="8743"/>
                  </a:lnTo>
                  <a:close/>
                  <a:moveTo>
                    <a:pt x="20203" y="8743"/>
                  </a:moveTo>
                  <a:lnTo>
                    <a:pt x="20203" y="9550"/>
                  </a:lnTo>
                  <a:lnTo>
                    <a:pt x="20365" y="9550"/>
                  </a:lnTo>
                  <a:lnTo>
                    <a:pt x="20365" y="8743"/>
                  </a:lnTo>
                  <a:close/>
                  <a:moveTo>
                    <a:pt x="21010" y="8743"/>
                  </a:moveTo>
                  <a:lnTo>
                    <a:pt x="21010" y="9550"/>
                  </a:lnTo>
                  <a:lnTo>
                    <a:pt x="21169" y="9550"/>
                  </a:lnTo>
                  <a:lnTo>
                    <a:pt x="21169" y="8743"/>
                  </a:lnTo>
                  <a:close/>
                  <a:moveTo>
                    <a:pt x="21814" y="8743"/>
                  </a:moveTo>
                  <a:lnTo>
                    <a:pt x="21814" y="9550"/>
                  </a:lnTo>
                  <a:lnTo>
                    <a:pt x="21973" y="9550"/>
                  </a:lnTo>
                  <a:lnTo>
                    <a:pt x="21973" y="8743"/>
                  </a:lnTo>
                  <a:close/>
                  <a:moveTo>
                    <a:pt x="22618" y="8743"/>
                  </a:moveTo>
                  <a:lnTo>
                    <a:pt x="22618" y="9550"/>
                  </a:lnTo>
                  <a:lnTo>
                    <a:pt x="22776" y="9550"/>
                  </a:lnTo>
                  <a:lnTo>
                    <a:pt x="22776" y="8743"/>
                  </a:lnTo>
                  <a:close/>
                  <a:moveTo>
                    <a:pt x="23421" y="8743"/>
                  </a:moveTo>
                  <a:lnTo>
                    <a:pt x="23421" y="9550"/>
                  </a:lnTo>
                  <a:lnTo>
                    <a:pt x="23580" y="9550"/>
                  </a:lnTo>
                  <a:lnTo>
                    <a:pt x="23580" y="8743"/>
                  </a:lnTo>
                  <a:close/>
                  <a:moveTo>
                    <a:pt x="24225" y="8743"/>
                  </a:moveTo>
                  <a:lnTo>
                    <a:pt x="24225" y="9550"/>
                  </a:lnTo>
                  <a:lnTo>
                    <a:pt x="24384" y="9550"/>
                  </a:lnTo>
                  <a:lnTo>
                    <a:pt x="24384" y="8743"/>
                  </a:lnTo>
                  <a:close/>
                  <a:moveTo>
                    <a:pt x="25029" y="8743"/>
                  </a:moveTo>
                  <a:lnTo>
                    <a:pt x="25029" y="9550"/>
                  </a:lnTo>
                  <a:lnTo>
                    <a:pt x="25187" y="9550"/>
                  </a:lnTo>
                  <a:lnTo>
                    <a:pt x="25187" y="8743"/>
                  </a:lnTo>
                  <a:close/>
                  <a:moveTo>
                    <a:pt x="25998" y="8914"/>
                  </a:moveTo>
                  <a:lnTo>
                    <a:pt x="25626" y="9629"/>
                  </a:lnTo>
                  <a:cubicBezTo>
                    <a:pt x="25658" y="9645"/>
                    <a:pt x="25686" y="9664"/>
                    <a:pt x="25715" y="9683"/>
                  </a:cubicBezTo>
                  <a:lnTo>
                    <a:pt x="26182" y="9029"/>
                  </a:lnTo>
                  <a:cubicBezTo>
                    <a:pt x="26125" y="8984"/>
                    <a:pt x="26061" y="8946"/>
                    <a:pt x="25998" y="8914"/>
                  </a:cubicBezTo>
                  <a:close/>
                  <a:moveTo>
                    <a:pt x="26715" y="9705"/>
                  </a:moveTo>
                  <a:lnTo>
                    <a:pt x="25966" y="10001"/>
                  </a:lnTo>
                  <a:cubicBezTo>
                    <a:pt x="25978" y="10036"/>
                    <a:pt x="25991" y="10067"/>
                    <a:pt x="25998" y="10102"/>
                  </a:cubicBezTo>
                  <a:lnTo>
                    <a:pt x="26782" y="9912"/>
                  </a:lnTo>
                  <a:cubicBezTo>
                    <a:pt x="26763" y="9842"/>
                    <a:pt x="26741" y="9772"/>
                    <a:pt x="26715" y="9705"/>
                  </a:cubicBezTo>
                  <a:close/>
                  <a:moveTo>
                    <a:pt x="25978" y="10509"/>
                  </a:moveTo>
                  <a:cubicBezTo>
                    <a:pt x="25969" y="10541"/>
                    <a:pt x="25953" y="10572"/>
                    <a:pt x="25937" y="10604"/>
                  </a:cubicBezTo>
                  <a:lnTo>
                    <a:pt x="26655" y="10973"/>
                  </a:lnTo>
                  <a:cubicBezTo>
                    <a:pt x="26687" y="10906"/>
                    <a:pt x="26715" y="10839"/>
                    <a:pt x="26741" y="10773"/>
                  </a:cubicBezTo>
                  <a:lnTo>
                    <a:pt x="25978" y="10509"/>
                  </a:lnTo>
                  <a:close/>
                  <a:moveTo>
                    <a:pt x="25658" y="10900"/>
                  </a:moveTo>
                  <a:cubicBezTo>
                    <a:pt x="25626" y="10916"/>
                    <a:pt x="25597" y="10931"/>
                    <a:pt x="25565" y="10944"/>
                  </a:cubicBezTo>
                  <a:lnTo>
                    <a:pt x="25864" y="11691"/>
                  </a:lnTo>
                  <a:cubicBezTo>
                    <a:pt x="25931" y="11662"/>
                    <a:pt x="25998" y="11630"/>
                    <a:pt x="26061" y="11595"/>
                  </a:cubicBezTo>
                  <a:lnTo>
                    <a:pt x="25658" y="10900"/>
                  </a:lnTo>
                  <a:close/>
                  <a:moveTo>
                    <a:pt x="0" y="10995"/>
                  </a:moveTo>
                  <a:lnTo>
                    <a:pt x="0" y="11802"/>
                  </a:lnTo>
                  <a:lnTo>
                    <a:pt x="162" y="11802"/>
                  </a:lnTo>
                  <a:lnTo>
                    <a:pt x="162" y="10995"/>
                  </a:lnTo>
                  <a:close/>
                  <a:moveTo>
                    <a:pt x="804" y="10995"/>
                  </a:moveTo>
                  <a:lnTo>
                    <a:pt x="804" y="11802"/>
                  </a:lnTo>
                  <a:lnTo>
                    <a:pt x="966" y="11802"/>
                  </a:lnTo>
                  <a:lnTo>
                    <a:pt x="966" y="10995"/>
                  </a:lnTo>
                  <a:close/>
                  <a:moveTo>
                    <a:pt x="1607" y="10995"/>
                  </a:moveTo>
                  <a:lnTo>
                    <a:pt x="1607" y="11802"/>
                  </a:lnTo>
                  <a:lnTo>
                    <a:pt x="1769" y="11802"/>
                  </a:lnTo>
                  <a:lnTo>
                    <a:pt x="1769" y="10995"/>
                  </a:lnTo>
                  <a:close/>
                  <a:moveTo>
                    <a:pt x="2411" y="10995"/>
                  </a:moveTo>
                  <a:lnTo>
                    <a:pt x="2411" y="11802"/>
                  </a:lnTo>
                  <a:lnTo>
                    <a:pt x="2573" y="11802"/>
                  </a:lnTo>
                  <a:lnTo>
                    <a:pt x="2573" y="10995"/>
                  </a:lnTo>
                  <a:close/>
                  <a:moveTo>
                    <a:pt x="3215" y="10995"/>
                  </a:moveTo>
                  <a:lnTo>
                    <a:pt x="3215" y="11802"/>
                  </a:lnTo>
                  <a:lnTo>
                    <a:pt x="3377" y="11802"/>
                  </a:lnTo>
                  <a:lnTo>
                    <a:pt x="3377" y="10995"/>
                  </a:lnTo>
                  <a:close/>
                  <a:moveTo>
                    <a:pt x="4018" y="10995"/>
                  </a:moveTo>
                  <a:lnTo>
                    <a:pt x="4018" y="11802"/>
                  </a:lnTo>
                  <a:lnTo>
                    <a:pt x="4180" y="11802"/>
                  </a:lnTo>
                  <a:lnTo>
                    <a:pt x="4180" y="10995"/>
                  </a:lnTo>
                  <a:close/>
                  <a:moveTo>
                    <a:pt x="4825" y="10995"/>
                  </a:moveTo>
                  <a:lnTo>
                    <a:pt x="4825" y="11802"/>
                  </a:lnTo>
                  <a:lnTo>
                    <a:pt x="4984" y="11802"/>
                  </a:lnTo>
                  <a:lnTo>
                    <a:pt x="4984" y="10995"/>
                  </a:lnTo>
                  <a:close/>
                  <a:moveTo>
                    <a:pt x="5629" y="10995"/>
                  </a:moveTo>
                  <a:lnTo>
                    <a:pt x="5629" y="11802"/>
                  </a:lnTo>
                  <a:lnTo>
                    <a:pt x="5788" y="11802"/>
                  </a:lnTo>
                  <a:lnTo>
                    <a:pt x="5788" y="10995"/>
                  </a:lnTo>
                  <a:close/>
                  <a:moveTo>
                    <a:pt x="6433" y="10995"/>
                  </a:moveTo>
                  <a:lnTo>
                    <a:pt x="6433" y="11802"/>
                  </a:lnTo>
                  <a:lnTo>
                    <a:pt x="6592" y="11802"/>
                  </a:lnTo>
                  <a:lnTo>
                    <a:pt x="6592" y="10995"/>
                  </a:lnTo>
                  <a:close/>
                  <a:moveTo>
                    <a:pt x="7236" y="10995"/>
                  </a:moveTo>
                  <a:lnTo>
                    <a:pt x="7236" y="11802"/>
                  </a:lnTo>
                  <a:lnTo>
                    <a:pt x="7395" y="11802"/>
                  </a:lnTo>
                  <a:lnTo>
                    <a:pt x="7395" y="10995"/>
                  </a:lnTo>
                  <a:close/>
                  <a:moveTo>
                    <a:pt x="8040" y="10995"/>
                  </a:moveTo>
                  <a:lnTo>
                    <a:pt x="8040" y="11802"/>
                  </a:lnTo>
                  <a:lnTo>
                    <a:pt x="8199" y="11802"/>
                  </a:lnTo>
                  <a:lnTo>
                    <a:pt x="8199" y="10995"/>
                  </a:lnTo>
                  <a:close/>
                  <a:moveTo>
                    <a:pt x="8844" y="10995"/>
                  </a:moveTo>
                  <a:lnTo>
                    <a:pt x="8844" y="11802"/>
                  </a:lnTo>
                  <a:lnTo>
                    <a:pt x="9003" y="11802"/>
                  </a:lnTo>
                  <a:lnTo>
                    <a:pt x="9003" y="10995"/>
                  </a:lnTo>
                  <a:close/>
                  <a:moveTo>
                    <a:pt x="9647" y="10995"/>
                  </a:moveTo>
                  <a:lnTo>
                    <a:pt x="9647" y="11802"/>
                  </a:lnTo>
                  <a:lnTo>
                    <a:pt x="9806" y="11802"/>
                  </a:lnTo>
                  <a:lnTo>
                    <a:pt x="9806" y="10995"/>
                  </a:lnTo>
                  <a:close/>
                  <a:moveTo>
                    <a:pt x="10451" y="10995"/>
                  </a:moveTo>
                  <a:lnTo>
                    <a:pt x="10451" y="11802"/>
                  </a:lnTo>
                  <a:lnTo>
                    <a:pt x="10613" y="11802"/>
                  </a:lnTo>
                  <a:lnTo>
                    <a:pt x="10613" y="10995"/>
                  </a:lnTo>
                  <a:close/>
                  <a:moveTo>
                    <a:pt x="11255" y="10995"/>
                  </a:moveTo>
                  <a:lnTo>
                    <a:pt x="11255" y="11802"/>
                  </a:lnTo>
                  <a:lnTo>
                    <a:pt x="11417" y="11802"/>
                  </a:lnTo>
                  <a:lnTo>
                    <a:pt x="11417" y="10995"/>
                  </a:lnTo>
                  <a:close/>
                  <a:moveTo>
                    <a:pt x="12058" y="10995"/>
                  </a:moveTo>
                  <a:lnTo>
                    <a:pt x="12058" y="11802"/>
                  </a:lnTo>
                  <a:lnTo>
                    <a:pt x="12220" y="11802"/>
                  </a:lnTo>
                  <a:lnTo>
                    <a:pt x="12220" y="10995"/>
                  </a:lnTo>
                  <a:close/>
                  <a:moveTo>
                    <a:pt x="12862" y="10995"/>
                  </a:moveTo>
                  <a:lnTo>
                    <a:pt x="12862" y="11802"/>
                  </a:lnTo>
                  <a:lnTo>
                    <a:pt x="13024" y="11802"/>
                  </a:lnTo>
                  <a:lnTo>
                    <a:pt x="13024" y="10995"/>
                  </a:lnTo>
                  <a:close/>
                  <a:moveTo>
                    <a:pt x="13666" y="10995"/>
                  </a:moveTo>
                  <a:lnTo>
                    <a:pt x="13666" y="11802"/>
                  </a:lnTo>
                  <a:lnTo>
                    <a:pt x="13828" y="11802"/>
                  </a:lnTo>
                  <a:lnTo>
                    <a:pt x="13828" y="10995"/>
                  </a:lnTo>
                  <a:close/>
                  <a:moveTo>
                    <a:pt x="14470" y="10995"/>
                  </a:moveTo>
                  <a:lnTo>
                    <a:pt x="14470" y="11802"/>
                  </a:lnTo>
                  <a:lnTo>
                    <a:pt x="14632" y="11802"/>
                  </a:lnTo>
                  <a:lnTo>
                    <a:pt x="14632" y="10995"/>
                  </a:lnTo>
                  <a:close/>
                  <a:moveTo>
                    <a:pt x="15273" y="10995"/>
                  </a:moveTo>
                  <a:lnTo>
                    <a:pt x="15273" y="11802"/>
                  </a:lnTo>
                  <a:lnTo>
                    <a:pt x="15435" y="11802"/>
                  </a:lnTo>
                  <a:lnTo>
                    <a:pt x="15435" y="10995"/>
                  </a:lnTo>
                  <a:close/>
                  <a:moveTo>
                    <a:pt x="16077" y="10995"/>
                  </a:moveTo>
                  <a:lnTo>
                    <a:pt x="16077" y="11802"/>
                  </a:lnTo>
                  <a:lnTo>
                    <a:pt x="16239" y="11802"/>
                  </a:lnTo>
                  <a:lnTo>
                    <a:pt x="16239" y="10995"/>
                  </a:lnTo>
                  <a:close/>
                  <a:moveTo>
                    <a:pt x="16881" y="10995"/>
                  </a:moveTo>
                  <a:lnTo>
                    <a:pt x="16881" y="11802"/>
                  </a:lnTo>
                  <a:lnTo>
                    <a:pt x="17043" y="11802"/>
                  </a:lnTo>
                  <a:lnTo>
                    <a:pt x="17043" y="10995"/>
                  </a:lnTo>
                  <a:close/>
                  <a:moveTo>
                    <a:pt x="17684" y="10995"/>
                  </a:moveTo>
                  <a:lnTo>
                    <a:pt x="17684" y="11802"/>
                  </a:lnTo>
                  <a:lnTo>
                    <a:pt x="17846" y="11802"/>
                  </a:lnTo>
                  <a:lnTo>
                    <a:pt x="17846" y="10995"/>
                  </a:lnTo>
                  <a:close/>
                  <a:moveTo>
                    <a:pt x="18491" y="10995"/>
                  </a:moveTo>
                  <a:lnTo>
                    <a:pt x="18491" y="11802"/>
                  </a:lnTo>
                  <a:lnTo>
                    <a:pt x="18650" y="11802"/>
                  </a:lnTo>
                  <a:lnTo>
                    <a:pt x="18650" y="10995"/>
                  </a:lnTo>
                  <a:close/>
                  <a:moveTo>
                    <a:pt x="19295" y="10995"/>
                  </a:moveTo>
                  <a:lnTo>
                    <a:pt x="19295" y="11802"/>
                  </a:lnTo>
                  <a:lnTo>
                    <a:pt x="19454" y="11802"/>
                  </a:lnTo>
                  <a:lnTo>
                    <a:pt x="19454" y="10995"/>
                  </a:lnTo>
                  <a:close/>
                  <a:moveTo>
                    <a:pt x="20099" y="10995"/>
                  </a:moveTo>
                  <a:lnTo>
                    <a:pt x="20099" y="11802"/>
                  </a:lnTo>
                  <a:lnTo>
                    <a:pt x="20257" y="11802"/>
                  </a:lnTo>
                  <a:lnTo>
                    <a:pt x="20257" y="10995"/>
                  </a:lnTo>
                  <a:close/>
                  <a:moveTo>
                    <a:pt x="20902" y="10995"/>
                  </a:moveTo>
                  <a:lnTo>
                    <a:pt x="20902" y="11802"/>
                  </a:lnTo>
                  <a:lnTo>
                    <a:pt x="21061" y="11802"/>
                  </a:lnTo>
                  <a:lnTo>
                    <a:pt x="21061" y="10995"/>
                  </a:lnTo>
                  <a:close/>
                  <a:moveTo>
                    <a:pt x="21706" y="10995"/>
                  </a:moveTo>
                  <a:lnTo>
                    <a:pt x="21706" y="11802"/>
                  </a:lnTo>
                  <a:lnTo>
                    <a:pt x="21865" y="11802"/>
                  </a:lnTo>
                  <a:lnTo>
                    <a:pt x="21865" y="10995"/>
                  </a:lnTo>
                  <a:close/>
                  <a:moveTo>
                    <a:pt x="22510" y="10995"/>
                  </a:moveTo>
                  <a:lnTo>
                    <a:pt x="22510" y="11802"/>
                  </a:lnTo>
                  <a:lnTo>
                    <a:pt x="22672" y="11802"/>
                  </a:lnTo>
                  <a:lnTo>
                    <a:pt x="22672" y="10995"/>
                  </a:lnTo>
                  <a:close/>
                  <a:moveTo>
                    <a:pt x="23313" y="10995"/>
                  </a:moveTo>
                  <a:lnTo>
                    <a:pt x="23313" y="11802"/>
                  </a:lnTo>
                  <a:lnTo>
                    <a:pt x="23475" y="11802"/>
                  </a:lnTo>
                  <a:lnTo>
                    <a:pt x="23475" y="10995"/>
                  </a:lnTo>
                  <a:close/>
                  <a:moveTo>
                    <a:pt x="24117" y="10995"/>
                  </a:moveTo>
                  <a:lnTo>
                    <a:pt x="24117" y="11802"/>
                  </a:lnTo>
                  <a:lnTo>
                    <a:pt x="24279" y="11802"/>
                  </a:lnTo>
                  <a:lnTo>
                    <a:pt x="24279" y="10995"/>
                  </a:lnTo>
                  <a:close/>
                  <a:moveTo>
                    <a:pt x="24921" y="10995"/>
                  </a:moveTo>
                  <a:lnTo>
                    <a:pt x="24921" y="11802"/>
                  </a:lnTo>
                  <a:lnTo>
                    <a:pt x="25083" y="11802"/>
                  </a:lnTo>
                  <a:lnTo>
                    <a:pt x="25083" y="10995"/>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9"/>
            <p:cNvSpPr/>
            <p:nvPr/>
          </p:nvSpPr>
          <p:spPr>
            <a:xfrm>
              <a:off x="7777678" y="4317597"/>
              <a:ext cx="62444" cy="6250"/>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9"/>
            <p:cNvSpPr/>
            <p:nvPr/>
          </p:nvSpPr>
          <p:spPr>
            <a:xfrm>
              <a:off x="6962077" y="4257052"/>
              <a:ext cx="1762737" cy="592950"/>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9"/>
            <p:cNvSpPr/>
            <p:nvPr/>
          </p:nvSpPr>
          <p:spPr>
            <a:xfrm>
              <a:off x="6761056" y="3238816"/>
              <a:ext cx="2165069" cy="1068481"/>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9"/>
            <p:cNvSpPr/>
            <p:nvPr/>
          </p:nvSpPr>
          <p:spPr>
            <a:xfrm>
              <a:off x="7098873" y="3266862"/>
              <a:ext cx="484407" cy="233899"/>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9"/>
            <p:cNvSpPr/>
            <p:nvPr/>
          </p:nvSpPr>
          <p:spPr>
            <a:xfrm>
              <a:off x="6999638" y="3528413"/>
              <a:ext cx="553188" cy="296397"/>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9"/>
            <p:cNvSpPr/>
            <p:nvPr/>
          </p:nvSpPr>
          <p:spPr>
            <a:xfrm>
              <a:off x="6874203" y="3860273"/>
              <a:ext cx="638894" cy="387956"/>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9"/>
            <p:cNvSpPr/>
            <p:nvPr/>
          </p:nvSpPr>
          <p:spPr>
            <a:xfrm>
              <a:off x="7612672" y="3266862"/>
              <a:ext cx="461918" cy="233899"/>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9"/>
            <p:cNvSpPr/>
            <p:nvPr/>
          </p:nvSpPr>
          <p:spPr>
            <a:xfrm>
              <a:off x="7581757" y="3528413"/>
              <a:ext cx="523512" cy="296397"/>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9"/>
            <p:cNvSpPr/>
            <p:nvPr/>
          </p:nvSpPr>
          <p:spPr>
            <a:xfrm>
              <a:off x="7543191" y="3860273"/>
              <a:ext cx="600871" cy="387956"/>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9"/>
            <p:cNvSpPr/>
            <p:nvPr/>
          </p:nvSpPr>
          <p:spPr>
            <a:xfrm>
              <a:off x="8103748" y="3266862"/>
              <a:ext cx="484639" cy="233899"/>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9"/>
            <p:cNvSpPr/>
            <p:nvPr/>
          </p:nvSpPr>
          <p:spPr>
            <a:xfrm>
              <a:off x="8134198" y="3528413"/>
              <a:ext cx="553420" cy="296397"/>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9"/>
            <p:cNvSpPr/>
            <p:nvPr/>
          </p:nvSpPr>
          <p:spPr>
            <a:xfrm>
              <a:off x="8174155" y="3860273"/>
              <a:ext cx="638894" cy="387956"/>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9"/>
            <p:cNvSpPr/>
            <p:nvPr/>
          </p:nvSpPr>
          <p:spPr>
            <a:xfrm>
              <a:off x="7631607" y="3284283"/>
              <a:ext cx="424049" cy="3047"/>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9"/>
            <p:cNvSpPr/>
            <p:nvPr/>
          </p:nvSpPr>
          <p:spPr>
            <a:xfrm>
              <a:off x="8103980" y="3284283"/>
              <a:ext cx="424049" cy="3047"/>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9"/>
            <p:cNvSpPr/>
            <p:nvPr/>
          </p:nvSpPr>
          <p:spPr>
            <a:xfrm>
              <a:off x="7159234" y="3284283"/>
              <a:ext cx="423817" cy="3047"/>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9"/>
            <p:cNvSpPr/>
            <p:nvPr/>
          </p:nvSpPr>
          <p:spPr>
            <a:xfrm>
              <a:off x="7629365" y="3302876"/>
              <a:ext cx="428531" cy="3281"/>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9"/>
            <p:cNvSpPr/>
            <p:nvPr/>
          </p:nvSpPr>
          <p:spPr>
            <a:xfrm>
              <a:off x="8105912" y="3302876"/>
              <a:ext cx="428222" cy="3281"/>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9"/>
            <p:cNvSpPr/>
            <p:nvPr/>
          </p:nvSpPr>
          <p:spPr>
            <a:xfrm>
              <a:off x="7153128" y="3302876"/>
              <a:ext cx="428222" cy="3281"/>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9"/>
            <p:cNvSpPr/>
            <p:nvPr/>
          </p:nvSpPr>
          <p:spPr>
            <a:xfrm>
              <a:off x="7627665" y="3322250"/>
              <a:ext cx="431932" cy="3047"/>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9"/>
            <p:cNvSpPr/>
            <p:nvPr/>
          </p:nvSpPr>
          <p:spPr>
            <a:xfrm>
              <a:off x="8108153" y="3322250"/>
              <a:ext cx="431855" cy="304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9"/>
            <p:cNvSpPr/>
            <p:nvPr/>
          </p:nvSpPr>
          <p:spPr>
            <a:xfrm>
              <a:off x="7147255" y="3322250"/>
              <a:ext cx="431855" cy="304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9"/>
            <p:cNvSpPr/>
            <p:nvPr/>
          </p:nvSpPr>
          <p:spPr>
            <a:xfrm>
              <a:off x="7625733" y="3341546"/>
              <a:ext cx="435796" cy="3359"/>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9"/>
            <p:cNvSpPr/>
            <p:nvPr/>
          </p:nvSpPr>
          <p:spPr>
            <a:xfrm>
              <a:off x="8110317" y="3341546"/>
              <a:ext cx="435873" cy="3359"/>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9"/>
            <p:cNvSpPr/>
            <p:nvPr/>
          </p:nvSpPr>
          <p:spPr>
            <a:xfrm>
              <a:off x="7141072" y="3341546"/>
              <a:ext cx="435564" cy="3359"/>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9"/>
            <p:cNvSpPr/>
            <p:nvPr/>
          </p:nvSpPr>
          <p:spPr>
            <a:xfrm>
              <a:off x="7623724" y="3361701"/>
              <a:ext cx="439506" cy="3047"/>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9"/>
            <p:cNvSpPr/>
            <p:nvPr/>
          </p:nvSpPr>
          <p:spPr>
            <a:xfrm>
              <a:off x="8112790" y="3361701"/>
              <a:ext cx="439274" cy="3047"/>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9"/>
            <p:cNvSpPr/>
            <p:nvPr/>
          </p:nvSpPr>
          <p:spPr>
            <a:xfrm>
              <a:off x="7134966" y="3361701"/>
              <a:ext cx="439506" cy="3047"/>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9"/>
            <p:cNvSpPr/>
            <p:nvPr/>
          </p:nvSpPr>
          <p:spPr>
            <a:xfrm>
              <a:off x="7622023" y="3381778"/>
              <a:ext cx="443215" cy="3281"/>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9"/>
            <p:cNvSpPr/>
            <p:nvPr/>
          </p:nvSpPr>
          <p:spPr>
            <a:xfrm>
              <a:off x="8115032" y="3381778"/>
              <a:ext cx="443447" cy="3281"/>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9"/>
            <p:cNvSpPr/>
            <p:nvPr/>
          </p:nvSpPr>
          <p:spPr>
            <a:xfrm>
              <a:off x="7128783" y="3381778"/>
              <a:ext cx="443215" cy="3281"/>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9"/>
            <p:cNvSpPr/>
            <p:nvPr/>
          </p:nvSpPr>
          <p:spPr>
            <a:xfrm>
              <a:off x="7620091" y="3402403"/>
              <a:ext cx="447079" cy="3047"/>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9"/>
            <p:cNvSpPr/>
            <p:nvPr/>
          </p:nvSpPr>
          <p:spPr>
            <a:xfrm>
              <a:off x="8117505" y="3402403"/>
              <a:ext cx="447311" cy="304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9"/>
            <p:cNvSpPr/>
            <p:nvPr/>
          </p:nvSpPr>
          <p:spPr>
            <a:xfrm>
              <a:off x="7122446" y="3402403"/>
              <a:ext cx="447311" cy="304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9"/>
            <p:cNvSpPr/>
            <p:nvPr/>
          </p:nvSpPr>
          <p:spPr>
            <a:xfrm>
              <a:off x="7617850" y="3423261"/>
              <a:ext cx="451330" cy="328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9"/>
            <p:cNvSpPr/>
            <p:nvPr/>
          </p:nvSpPr>
          <p:spPr>
            <a:xfrm>
              <a:off x="8119901" y="3423261"/>
              <a:ext cx="451330" cy="328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9"/>
            <p:cNvSpPr/>
            <p:nvPr/>
          </p:nvSpPr>
          <p:spPr>
            <a:xfrm>
              <a:off x="7116031" y="3423261"/>
              <a:ext cx="451330" cy="328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9"/>
            <p:cNvSpPr/>
            <p:nvPr/>
          </p:nvSpPr>
          <p:spPr>
            <a:xfrm>
              <a:off x="7615918" y="3444588"/>
              <a:ext cx="455426" cy="3281"/>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9"/>
            <p:cNvSpPr/>
            <p:nvPr/>
          </p:nvSpPr>
          <p:spPr>
            <a:xfrm>
              <a:off x="8122374" y="3444588"/>
              <a:ext cx="455503" cy="3281"/>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9"/>
            <p:cNvSpPr/>
            <p:nvPr/>
          </p:nvSpPr>
          <p:spPr>
            <a:xfrm>
              <a:off x="7109384" y="3444588"/>
              <a:ext cx="455271" cy="3281"/>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9"/>
            <p:cNvSpPr/>
            <p:nvPr/>
          </p:nvSpPr>
          <p:spPr>
            <a:xfrm>
              <a:off x="7613908" y="3466150"/>
              <a:ext cx="459444" cy="3281"/>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9"/>
            <p:cNvSpPr/>
            <p:nvPr/>
          </p:nvSpPr>
          <p:spPr>
            <a:xfrm>
              <a:off x="8124847" y="3466150"/>
              <a:ext cx="459599" cy="3281"/>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9"/>
            <p:cNvSpPr/>
            <p:nvPr/>
          </p:nvSpPr>
          <p:spPr>
            <a:xfrm>
              <a:off x="7102815" y="3466150"/>
              <a:ext cx="459367" cy="3281"/>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9"/>
            <p:cNvSpPr/>
            <p:nvPr/>
          </p:nvSpPr>
          <p:spPr>
            <a:xfrm>
              <a:off x="7620323" y="3488258"/>
              <a:ext cx="446384" cy="3281"/>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9"/>
            <p:cNvSpPr/>
            <p:nvPr/>
          </p:nvSpPr>
          <p:spPr>
            <a:xfrm>
              <a:off x="8136131" y="3488258"/>
              <a:ext cx="446384" cy="3281"/>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9"/>
            <p:cNvSpPr/>
            <p:nvPr/>
          </p:nvSpPr>
          <p:spPr>
            <a:xfrm>
              <a:off x="7104747" y="3488258"/>
              <a:ext cx="446152" cy="3281"/>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9"/>
            <p:cNvSpPr/>
            <p:nvPr/>
          </p:nvSpPr>
          <p:spPr>
            <a:xfrm>
              <a:off x="7623028" y="3533647"/>
              <a:ext cx="440974" cy="328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9"/>
            <p:cNvSpPr/>
            <p:nvPr/>
          </p:nvSpPr>
          <p:spPr>
            <a:xfrm>
              <a:off x="8148419" y="3533647"/>
              <a:ext cx="440974" cy="328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9"/>
            <p:cNvSpPr/>
            <p:nvPr/>
          </p:nvSpPr>
          <p:spPr>
            <a:xfrm>
              <a:off x="7097637" y="3533647"/>
              <a:ext cx="440974" cy="328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9"/>
            <p:cNvSpPr/>
            <p:nvPr/>
          </p:nvSpPr>
          <p:spPr>
            <a:xfrm>
              <a:off x="7605098" y="3557239"/>
              <a:ext cx="476833" cy="304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9"/>
            <p:cNvSpPr/>
            <p:nvPr/>
          </p:nvSpPr>
          <p:spPr>
            <a:xfrm>
              <a:off x="8135667" y="3557239"/>
              <a:ext cx="476833" cy="304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9"/>
            <p:cNvSpPr/>
            <p:nvPr/>
          </p:nvSpPr>
          <p:spPr>
            <a:xfrm>
              <a:off x="7074760" y="3557239"/>
              <a:ext cx="476833" cy="3047"/>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9"/>
            <p:cNvSpPr/>
            <p:nvPr/>
          </p:nvSpPr>
          <p:spPr>
            <a:xfrm>
              <a:off x="7602856" y="3581067"/>
              <a:ext cx="481547" cy="3047"/>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9"/>
            <p:cNvSpPr/>
            <p:nvPr/>
          </p:nvSpPr>
          <p:spPr>
            <a:xfrm>
              <a:off x="8138372" y="3581067"/>
              <a:ext cx="481470" cy="3047"/>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9"/>
            <p:cNvSpPr/>
            <p:nvPr/>
          </p:nvSpPr>
          <p:spPr>
            <a:xfrm>
              <a:off x="7067418" y="3581067"/>
              <a:ext cx="481470" cy="3047"/>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9"/>
            <p:cNvSpPr/>
            <p:nvPr/>
          </p:nvSpPr>
          <p:spPr>
            <a:xfrm>
              <a:off x="7600692" y="3605128"/>
              <a:ext cx="485875" cy="328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9"/>
            <p:cNvSpPr/>
            <p:nvPr/>
          </p:nvSpPr>
          <p:spPr>
            <a:xfrm>
              <a:off x="8141309" y="3605128"/>
              <a:ext cx="485875" cy="328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9"/>
            <p:cNvSpPr/>
            <p:nvPr/>
          </p:nvSpPr>
          <p:spPr>
            <a:xfrm>
              <a:off x="7060076" y="3605128"/>
              <a:ext cx="485875" cy="328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9"/>
            <p:cNvSpPr/>
            <p:nvPr/>
          </p:nvSpPr>
          <p:spPr>
            <a:xfrm>
              <a:off x="7598219" y="3629971"/>
              <a:ext cx="490821" cy="3281"/>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9"/>
            <p:cNvSpPr/>
            <p:nvPr/>
          </p:nvSpPr>
          <p:spPr>
            <a:xfrm>
              <a:off x="8144014" y="3629971"/>
              <a:ext cx="490821" cy="3281"/>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9"/>
            <p:cNvSpPr/>
            <p:nvPr/>
          </p:nvSpPr>
          <p:spPr>
            <a:xfrm>
              <a:off x="7052424" y="3629971"/>
              <a:ext cx="490589" cy="3281"/>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9"/>
            <p:cNvSpPr/>
            <p:nvPr/>
          </p:nvSpPr>
          <p:spPr>
            <a:xfrm>
              <a:off x="7595746" y="3655048"/>
              <a:ext cx="495767" cy="3281"/>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9"/>
            <p:cNvSpPr/>
            <p:nvPr/>
          </p:nvSpPr>
          <p:spPr>
            <a:xfrm>
              <a:off x="8146951" y="3655048"/>
              <a:ext cx="495690" cy="3281"/>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9"/>
            <p:cNvSpPr/>
            <p:nvPr/>
          </p:nvSpPr>
          <p:spPr>
            <a:xfrm>
              <a:off x="7044619" y="3655048"/>
              <a:ext cx="495458" cy="3281"/>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9"/>
            <p:cNvSpPr/>
            <p:nvPr/>
          </p:nvSpPr>
          <p:spPr>
            <a:xfrm>
              <a:off x="7593273" y="3680828"/>
              <a:ext cx="500713" cy="3281"/>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9"/>
            <p:cNvSpPr/>
            <p:nvPr/>
          </p:nvSpPr>
          <p:spPr>
            <a:xfrm>
              <a:off x="8150119" y="3680828"/>
              <a:ext cx="500404" cy="328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9"/>
            <p:cNvSpPr/>
            <p:nvPr/>
          </p:nvSpPr>
          <p:spPr>
            <a:xfrm>
              <a:off x="7036735" y="3680828"/>
              <a:ext cx="500404" cy="328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9"/>
            <p:cNvSpPr/>
            <p:nvPr/>
          </p:nvSpPr>
          <p:spPr>
            <a:xfrm>
              <a:off x="7590877" y="3707155"/>
              <a:ext cx="505505" cy="3047"/>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9"/>
            <p:cNvSpPr/>
            <p:nvPr/>
          </p:nvSpPr>
          <p:spPr>
            <a:xfrm>
              <a:off x="8153056" y="3707155"/>
              <a:ext cx="505582" cy="3047"/>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9"/>
            <p:cNvSpPr/>
            <p:nvPr/>
          </p:nvSpPr>
          <p:spPr>
            <a:xfrm>
              <a:off x="7028620" y="3707155"/>
              <a:ext cx="505350" cy="3047"/>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9"/>
            <p:cNvSpPr/>
            <p:nvPr/>
          </p:nvSpPr>
          <p:spPr>
            <a:xfrm>
              <a:off x="7588404" y="3733950"/>
              <a:ext cx="510451" cy="3047"/>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9"/>
            <p:cNvSpPr/>
            <p:nvPr/>
          </p:nvSpPr>
          <p:spPr>
            <a:xfrm>
              <a:off x="8156225" y="3733950"/>
              <a:ext cx="510528" cy="304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9"/>
            <p:cNvSpPr/>
            <p:nvPr/>
          </p:nvSpPr>
          <p:spPr>
            <a:xfrm>
              <a:off x="7020505" y="3733950"/>
              <a:ext cx="510528" cy="304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9"/>
            <p:cNvSpPr/>
            <p:nvPr/>
          </p:nvSpPr>
          <p:spPr>
            <a:xfrm>
              <a:off x="7585699" y="3761215"/>
              <a:ext cx="515861" cy="3047"/>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9"/>
            <p:cNvSpPr/>
            <p:nvPr/>
          </p:nvSpPr>
          <p:spPr>
            <a:xfrm>
              <a:off x="8159471" y="3761215"/>
              <a:ext cx="515629" cy="3047"/>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9"/>
            <p:cNvSpPr/>
            <p:nvPr/>
          </p:nvSpPr>
          <p:spPr>
            <a:xfrm>
              <a:off x="7011926" y="3761215"/>
              <a:ext cx="515861" cy="3047"/>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9"/>
            <p:cNvSpPr/>
            <p:nvPr/>
          </p:nvSpPr>
          <p:spPr>
            <a:xfrm>
              <a:off x="7582994" y="3789026"/>
              <a:ext cx="521270" cy="3281"/>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9"/>
            <p:cNvSpPr/>
            <p:nvPr/>
          </p:nvSpPr>
          <p:spPr>
            <a:xfrm>
              <a:off x="8162640" y="3789026"/>
              <a:ext cx="521039" cy="3281"/>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9"/>
            <p:cNvSpPr/>
            <p:nvPr/>
          </p:nvSpPr>
          <p:spPr>
            <a:xfrm>
              <a:off x="7003580" y="3789026"/>
              <a:ext cx="520807" cy="3281"/>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9"/>
            <p:cNvSpPr/>
            <p:nvPr/>
          </p:nvSpPr>
          <p:spPr>
            <a:xfrm>
              <a:off x="7603629" y="3817541"/>
              <a:ext cx="480002" cy="3047"/>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9"/>
            <p:cNvSpPr/>
            <p:nvPr/>
          </p:nvSpPr>
          <p:spPr>
            <a:xfrm>
              <a:off x="8189149" y="3817541"/>
              <a:ext cx="480311" cy="3047"/>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9"/>
            <p:cNvSpPr/>
            <p:nvPr/>
          </p:nvSpPr>
          <p:spPr>
            <a:xfrm>
              <a:off x="7017800" y="3817541"/>
              <a:ext cx="480079" cy="3047"/>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9"/>
            <p:cNvSpPr/>
            <p:nvPr/>
          </p:nvSpPr>
          <p:spPr>
            <a:xfrm>
              <a:off x="7581757" y="3876132"/>
              <a:ext cx="523512" cy="3281"/>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9"/>
            <p:cNvSpPr/>
            <p:nvPr/>
          </p:nvSpPr>
          <p:spPr>
            <a:xfrm>
              <a:off x="8180106" y="3876132"/>
              <a:ext cx="523434" cy="328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9"/>
            <p:cNvSpPr/>
            <p:nvPr/>
          </p:nvSpPr>
          <p:spPr>
            <a:xfrm>
              <a:off x="6983717" y="3876132"/>
              <a:ext cx="523434" cy="328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9"/>
            <p:cNvSpPr/>
            <p:nvPr/>
          </p:nvSpPr>
          <p:spPr>
            <a:xfrm>
              <a:off x="7571942" y="3906365"/>
              <a:ext cx="543373" cy="3359"/>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9"/>
            <p:cNvSpPr/>
            <p:nvPr/>
          </p:nvSpPr>
          <p:spPr>
            <a:xfrm>
              <a:off x="8176397" y="3906365"/>
              <a:ext cx="543605" cy="3359"/>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9"/>
            <p:cNvSpPr/>
            <p:nvPr/>
          </p:nvSpPr>
          <p:spPr>
            <a:xfrm>
              <a:off x="6967255" y="3906365"/>
              <a:ext cx="543373" cy="3359"/>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9"/>
            <p:cNvSpPr/>
            <p:nvPr/>
          </p:nvSpPr>
          <p:spPr>
            <a:xfrm>
              <a:off x="7569005" y="3937379"/>
              <a:ext cx="549247" cy="3359"/>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9"/>
            <p:cNvSpPr/>
            <p:nvPr/>
          </p:nvSpPr>
          <p:spPr>
            <a:xfrm>
              <a:off x="8180106" y="3937379"/>
              <a:ext cx="549247" cy="3359"/>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9"/>
            <p:cNvSpPr/>
            <p:nvPr/>
          </p:nvSpPr>
          <p:spPr>
            <a:xfrm>
              <a:off x="6957672" y="3937379"/>
              <a:ext cx="549479" cy="3359"/>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9"/>
            <p:cNvSpPr/>
            <p:nvPr/>
          </p:nvSpPr>
          <p:spPr>
            <a:xfrm>
              <a:off x="8183739" y="3968940"/>
              <a:ext cx="555429" cy="328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9"/>
            <p:cNvSpPr/>
            <p:nvPr/>
          </p:nvSpPr>
          <p:spPr>
            <a:xfrm>
              <a:off x="7565836" y="3968940"/>
              <a:ext cx="555584" cy="3281"/>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9"/>
            <p:cNvSpPr/>
            <p:nvPr/>
          </p:nvSpPr>
          <p:spPr>
            <a:xfrm>
              <a:off x="6948088" y="3968940"/>
              <a:ext cx="555429" cy="328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9"/>
            <p:cNvSpPr/>
            <p:nvPr/>
          </p:nvSpPr>
          <p:spPr>
            <a:xfrm>
              <a:off x="7562899" y="4001439"/>
              <a:ext cx="561457" cy="3281"/>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9"/>
            <p:cNvSpPr/>
            <p:nvPr/>
          </p:nvSpPr>
          <p:spPr>
            <a:xfrm>
              <a:off x="8187449" y="4001439"/>
              <a:ext cx="561766" cy="3281"/>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9"/>
            <p:cNvSpPr/>
            <p:nvPr/>
          </p:nvSpPr>
          <p:spPr>
            <a:xfrm>
              <a:off x="6938041" y="4001439"/>
              <a:ext cx="561535" cy="3281"/>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9"/>
            <p:cNvSpPr/>
            <p:nvPr/>
          </p:nvSpPr>
          <p:spPr>
            <a:xfrm>
              <a:off x="7559653" y="4034484"/>
              <a:ext cx="567949" cy="3281"/>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9"/>
            <p:cNvSpPr/>
            <p:nvPr/>
          </p:nvSpPr>
          <p:spPr>
            <a:xfrm>
              <a:off x="8191390" y="4034484"/>
              <a:ext cx="567872" cy="328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9"/>
            <p:cNvSpPr/>
            <p:nvPr/>
          </p:nvSpPr>
          <p:spPr>
            <a:xfrm>
              <a:off x="6927994" y="4034484"/>
              <a:ext cx="567872" cy="328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9"/>
            <p:cNvSpPr/>
            <p:nvPr/>
          </p:nvSpPr>
          <p:spPr>
            <a:xfrm>
              <a:off x="7556485" y="4068467"/>
              <a:ext cx="574286" cy="3047"/>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9"/>
            <p:cNvSpPr/>
            <p:nvPr/>
          </p:nvSpPr>
          <p:spPr>
            <a:xfrm>
              <a:off x="8195332" y="4068467"/>
              <a:ext cx="574518" cy="3047"/>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9"/>
            <p:cNvSpPr/>
            <p:nvPr/>
          </p:nvSpPr>
          <p:spPr>
            <a:xfrm>
              <a:off x="6917406" y="4068467"/>
              <a:ext cx="574286" cy="3047"/>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9"/>
            <p:cNvSpPr/>
            <p:nvPr/>
          </p:nvSpPr>
          <p:spPr>
            <a:xfrm>
              <a:off x="7553007" y="4102919"/>
              <a:ext cx="581242" cy="3359"/>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9"/>
            <p:cNvSpPr/>
            <p:nvPr/>
          </p:nvSpPr>
          <p:spPr>
            <a:xfrm>
              <a:off x="8199505" y="4102919"/>
              <a:ext cx="580855" cy="3359"/>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9"/>
            <p:cNvSpPr/>
            <p:nvPr/>
          </p:nvSpPr>
          <p:spPr>
            <a:xfrm>
              <a:off x="6906895" y="4102919"/>
              <a:ext cx="580855" cy="3359"/>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9"/>
            <p:cNvSpPr/>
            <p:nvPr/>
          </p:nvSpPr>
          <p:spPr>
            <a:xfrm>
              <a:off x="7549606" y="4138464"/>
              <a:ext cx="587811" cy="3047"/>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9"/>
            <p:cNvSpPr/>
            <p:nvPr/>
          </p:nvSpPr>
          <p:spPr>
            <a:xfrm>
              <a:off x="8203370" y="4138464"/>
              <a:ext cx="587811" cy="3047"/>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9"/>
            <p:cNvSpPr/>
            <p:nvPr/>
          </p:nvSpPr>
          <p:spPr>
            <a:xfrm>
              <a:off x="6896075" y="4138464"/>
              <a:ext cx="587502" cy="3047"/>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9"/>
            <p:cNvSpPr/>
            <p:nvPr/>
          </p:nvSpPr>
          <p:spPr>
            <a:xfrm>
              <a:off x="7546206" y="4174634"/>
              <a:ext cx="594612" cy="304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9"/>
            <p:cNvSpPr/>
            <p:nvPr/>
          </p:nvSpPr>
          <p:spPr>
            <a:xfrm>
              <a:off x="8207852" y="4174634"/>
              <a:ext cx="594612" cy="304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9"/>
            <p:cNvSpPr/>
            <p:nvPr/>
          </p:nvSpPr>
          <p:spPr>
            <a:xfrm>
              <a:off x="6884791" y="4174634"/>
              <a:ext cx="594612" cy="304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9"/>
            <p:cNvSpPr/>
            <p:nvPr/>
          </p:nvSpPr>
          <p:spPr>
            <a:xfrm>
              <a:off x="7543964" y="4211664"/>
              <a:ext cx="599094" cy="328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9"/>
            <p:cNvSpPr/>
            <p:nvPr/>
          </p:nvSpPr>
          <p:spPr>
            <a:xfrm>
              <a:off x="8213494" y="4211664"/>
              <a:ext cx="599094" cy="328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9"/>
            <p:cNvSpPr/>
            <p:nvPr/>
          </p:nvSpPr>
          <p:spPr>
            <a:xfrm>
              <a:off x="6874666" y="4211664"/>
              <a:ext cx="599094" cy="3281"/>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9"/>
            <p:cNvSpPr/>
            <p:nvPr/>
          </p:nvSpPr>
          <p:spPr>
            <a:xfrm>
              <a:off x="6761056" y="4307441"/>
              <a:ext cx="2165069" cy="101325"/>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434;p49"/>
          <p:cNvSpPr txBox="1">
            <a:spLocks noGrp="1"/>
          </p:cNvSpPr>
          <p:nvPr>
            <p:ph type="title"/>
          </p:nvPr>
        </p:nvSpPr>
        <p:spPr>
          <a:xfrm>
            <a:off x="1522800" y="1259390"/>
            <a:ext cx="5488800" cy="262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A" sz="4800" dirty="0"/>
              <a:t>LUYỆN TẬP</a:t>
            </a:r>
            <a:endParaRPr sz="4800" dirty="0"/>
          </a:p>
        </p:txBody>
      </p:sp>
      <p:grpSp>
        <p:nvGrpSpPr>
          <p:cNvPr id="1435" name="Google Shape;1435;p49"/>
          <p:cNvGrpSpPr/>
          <p:nvPr/>
        </p:nvGrpSpPr>
        <p:grpSpPr>
          <a:xfrm>
            <a:off x="196278" y="918365"/>
            <a:ext cx="1954742" cy="1913426"/>
            <a:chOff x="196278" y="918365"/>
            <a:chExt cx="1954742" cy="1913426"/>
          </a:xfrm>
        </p:grpSpPr>
        <p:grpSp>
          <p:nvGrpSpPr>
            <p:cNvPr id="1436" name="Google Shape;1436;p49"/>
            <p:cNvGrpSpPr/>
            <p:nvPr/>
          </p:nvGrpSpPr>
          <p:grpSpPr>
            <a:xfrm rot="-2504131">
              <a:off x="887991" y="1084837"/>
              <a:ext cx="973396" cy="1241117"/>
              <a:chOff x="4039647" y="92159"/>
              <a:chExt cx="1508202" cy="1784789"/>
            </a:xfrm>
          </p:grpSpPr>
          <p:sp>
            <p:nvSpPr>
              <p:cNvPr id="1437" name="Google Shape;1437;p49"/>
              <p:cNvSpPr/>
              <p:nvPr/>
            </p:nvSpPr>
            <p:spPr>
              <a:xfrm>
                <a:off x="4039647" y="92159"/>
                <a:ext cx="1508202" cy="1784789"/>
              </a:xfrm>
              <a:custGeom>
                <a:avLst/>
                <a:gdLst/>
                <a:ahLst/>
                <a:cxnLst/>
                <a:rect l="l" t="t" r="r" b="b"/>
                <a:pathLst>
                  <a:path w="10297" h="12159" extrusionOk="0">
                    <a:moveTo>
                      <a:pt x="2666" y="1"/>
                    </a:moveTo>
                    <a:cubicBezTo>
                      <a:pt x="2419" y="1"/>
                      <a:pt x="2174" y="7"/>
                      <a:pt x="1935" y="19"/>
                    </a:cubicBezTo>
                    <a:cubicBezTo>
                      <a:pt x="1097" y="64"/>
                      <a:pt x="433" y="750"/>
                      <a:pt x="394" y="1589"/>
                    </a:cubicBezTo>
                    <a:lnTo>
                      <a:pt x="36" y="9905"/>
                    </a:lnTo>
                    <a:cubicBezTo>
                      <a:pt x="1" y="10763"/>
                      <a:pt x="633" y="11506"/>
                      <a:pt x="1487" y="11604"/>
                    </a:cubicBezTo>
                    <a:lnTo>
                      <a:pt x="6173" y="12148"/>
                    </a:lnTo>
                    <a:cubicBezTo>
                      <a:pt x="6236" y="12155"/>
                      <a:pt x="6298" y="12158"/>
                      <a:pt x="6360" y="12158"/>
                    </a:cubicBezTo>
                    <a:cubicBezTo>
                      <a:pt x="7099" y="12158"/>
                      <a:pt x="7758" y="11661"/>
                      <a:pt x="7948" y="10931"/>
                    </a:cubicBezTo>
                    <a:lnTo>
                      <a:pt x="10061" y="2827"/>
                    </a:lnTo>
                    <a:cubicBezTo>
                      <a:pt x="10296" y="1932"/>
                      <a:pt x="9743" y="1017"/>
                      <a:pt x="8838" y="813"/>
                    </a:cubicBezTo>
                    <a:cubicBezTo>
                      <a:pt x="7275" y="457"/>
                      <a:pt x="4840" y="1"/>
                      <a:pt x="2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9"/>
              <p:cNvSpPr/>
              <p:nvPr/>
            </p:nvSpPr>
            <p:spPr>
              <a:xfrm>
                <a:off x="4844042" y="197991"/>
                <a:ext cx="703788" cy="1678515"/>
              </a:xfrm>
              <a:custGeom>
                <a:avLst/>
                <a:gdLst/>
                <a:ahLst/>
                <a:cxnLst/>
                <a:rect l="l" t="t" r="r" b="b"/>
                <a:pathLst>
                  <a:path w="4805" h="11435" extrusionOk="0">
                    <a:moveTo>
                      <a:pt x="2933" y="0"/>
                    </a:moveTo>
                    <a:lnTo>
                      <a:pt x="2933" y="0"/>
                    </a:lnTo>
                    <a:cubicBezTo>
                      <a:pt x="3174" y="401"/>
                      <a:pt x="3260" y="893"/>
                      <a:pt x="3133" y="1379"/>
                    </a:cubicBezTo>
                    <a:lnTo>
                      <a:pt x="817" y="10258"/>
                    </a:lnTo>
                    <a:cubicBezTo>
                      <a:pt x="697" y="10731"/>
                      <a:pt x="392" y="11112"/>
                      <a:pt x="1" y="11347"/>
                    </a:cubicBezTo>
                    <a:lnTo>
                      <a:pt x="681" y="11423"/>
                    </a:lnTo>
                    <a:cubicBezTo>
                      <a:pt x="745" y="11431"/>
                      <a:pt x="810" y="11435"/>
                      <a:pt x="873" y="11435"/>
                    </a:cubicBezTo>
                    <a:cubicBezTo>
                      <a:pt x="1611" y="11435"/>
                      <a:pt x="2269" y="10938"/>
                      <a:pt x="2456" y="10210"/>
                    </a:cubicBezTo>
                    <a:lnTo>
                      <a:pt x="4569" y="2106"/>
                    </a:lnTo>
                    <a:cubicBezTo>
                      <a:pt x="4804" y="1211"/>
                      <a:pt x="4251" y="296"/>
                      <a:pt x="3346" y="92"/>
                    </a:cubicBezTo>
                    <a:cubicBezTo>
                      <a:pt x="3216" y="61"/>
                      <a:pt x="3076" y="32"/>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9"/>
              <p:cNvSpPr/>
              <p:nvPr/>
            </p:nvSpPr>
            <p:spPr>
              <a:xfrm>
                <a:off x="4176384" y="217595"/>
                <a:ext cx="1031149" cy="600654"/>
              </a:xfrm>
              <a:custGeom>
                <a:avLst/>
                <a:gdLst/>
                <a:ahLst/>
                <a:cxnLst/>
                <a:rect l="l" t="t" r="r" b="b"/>
                <a:pathLst>
                  <a:path w="7040" h="4092" extrusionOk="0">
                    <a:moveTo>
                      <a:pt x="1877" y="1"/>
                    </a:moveTo>
                    <a:cubicBezTo>
                      <a:pt x="1515" y="1"/>
                      <a:pt x="1143" y="15"/>
                      <a:pt x="763" y="48"/>
                    </a:cubicBezTo>
                    <a:cubicBezTo>
                      <a:pt x="328" y="83"/>
                      <a:pt x="1" y="458"/>
                      <a:pt x="13" y="893"/>
                    </a:cubicBezTo>
                    <a:lnTo>
                      <a:pt x="67" y="2574"/>
                    </a:lnTo>
                    <a:cubicBezTo>
                      <a:pt x="80" y="2974"/>
                      <a:pt x="375" y="3304"/>
                      <a:pt x="769" y="3365"/>
                    </a:cubicBezTo>
                    <a:lnTo>
                      <a:pt x="5595" y="4083"/>
                    </a:lnTo>
                    <a:cubicBezTo>
                      <a:pt x="5634" y="4088"/>
                      <a:pt x="5674" y="4091"/>
                      <a:pt x="5713" y="4091"/>
                    </a:cubicBezTo>
                    <a:cubicBezTo>
                      <a:pt x="6089" y="4091"/>
                      <a:pt x="6424" y="3834"/>
                      <a:pt x="6516" y="3460"/>
                    </a:cubicBezTo>
                    <a:lnTo>
                      <a:pt x="6938" y="1703"/>
                    </a:lnTo>
                    <a:cubicBezTo>
                      <a:pt x="7040" y="1287"/>
                      <a:pt x="6805" y="865"/>
                      <a:pt x="6395" y="731"/>
                    </a:cubicBezTo>
                    <a:cubicBezTo>
                      <a:pt x="5502" y="436"/>
                      <a:pt x="3844" y="1"/>
                      <a:pt x="18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9"/>
              <p:cNvSpPr/>
              <p:nvPr/>
            </p:nvSpPr>
            <p:spPr>
              <a:xfrm>
                <a:off x="4256699" y="1012316"/>
                <a:ext cx="622644" cy="565279"/>
              </a:xfrm>
              <a:custGeom>
                <a:avLst/>
                <a:gdLst/>
                <a:ahLst/>
                <a:cxnLst/>
                <a:rect l="l" t="t" r="r" b="b"/>
                <a:pathLst>
                  <a:path w="4251" h="3851" extrusionOk="0">
                    <a:moveTo>
                      <a:pt x="1969" y="0"/>
                    </a:moveTo>
                    <a:cubicBezTo>
                      <a:pt x="1040" y="0"/>
                      <a:pt x="304" y="606"/>
                      <a:pt x="159" y="1576"/>
                    </a:cubicBezTo>
                    <a:cubicBezTo>
                      <a:pt x="0" y="2662"/>
                      <a:pt x="848" y="3666"/>
                      <a:pt x="1931" y="3828"/>
                    </a:cubicBezTo>
                    <a:cubicBezTo>
                      <a:pt x="2031" y="3843"/>
                      <a:pt x="2130" y="3850"/>
                      <a:pt x="2227" y="3850"/>
                    </a:cubicBezTo>
                    <a:cubicBezTo>
                      <a:pt x="3179" y="3850"/>
                      <a:pt x="3944" y="3147"/>
                      <a:pt x="4088" y="2160"/>
                    </a:cubicBezTo>
                    <a:cubicBezTo>
                      <a:pt x="4250" y="1077"/>
                      <a:pt x="3389" y="188"/>
                      <a:pt x="2303" y="26"/>
                    </a:cubicBezTo>
                    <a:cubicBezTo>
                      <a:pt x="2190" y="9"/>
                      <a:pt x="2078" y="0"/>
                      <a:pt x="1969"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9"/>
              <p:cNvSpPr/>
              <p:nvPr/>
            </p:nvSpPr>
            <p:spPr>
              <a:xfrm>
                <a:off x="4874948" y="867529"/>
                <a:ext cx="171809" cy="155448"/>
              </a:xfrm>
              <a:custGeom>
                <a:avLst/>
                <a:gdLst/>
                <a:ahLst/>
                <a:cxnLst/>
                <a:rect l="l" t="t" r="r" b="b"/>
                <a:pathLst>
                  <a:path w="1173" h="1059" extrusionOk="0">
                    <a:moveTo>
                      <a:pt x="544" y="0"/>
                    </a:moveTo>
                    <a:cubicBezTo>
                      <a:pt x="288" y="0"/>
                      <a:pt x="85" y="166"/>
                      <a:pt x="45" y="433"/>
                    </a:cubicBezTo>
                    <a:cubicBezTo>
                      <a:pt x="1" y="731"/>
                      <a:pt x="236" y="1008"/>
                      <a:pt x="534" y="1052"/>
                    </a:cubicBezTo>
                    <a:cubicBezTo>
                      <a:pt x="562" y="1056"/>
                      <a:pt x="589" y="1058"/>
                      <a:pt x="616" y="1058"/>
                    </a:cubicBezTo>
                    <a:cubicBezTo>
                      <a:pt x="878" y="1058"/>
                      <a:pt x="1088" y="866"/>
                      <a:pt x="1128" y="595"/>
                    </a:cubicBezTo>
                    <a:cubicBezTo>
                      <a:pt x="1173" y="296"/>
                      <a:pt x="935" y="52"/>
                      <a:pt x="636" y="7"/>
                    </a:cubicBezTo>
                    <a:cubicBezTo>
                      <a:pt x="605" y="2"/>
                      <a:pt x="574" y="0"/>
                      <a:pt x="54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9"/>
              <p:cNvSpPr/>
              <p:nvPr/>
            </p:nvSpPr>
            <p:spPr>
              <a:xfrm>
                <a:off x="4169177" y="778547"/>
                <a:ext cx="171370" cy="155888"/>
              </a:xfrm>
              <a:custGeom>
                <a:avLst/>
                <a:gdLst/>
                <a:ahLst/>
                <a:cxnLst/>
                <a:rect l="l" t="t" r="r" b="b"/>
                <a:pathLst>
                  <a:path w="1170" h="1062" extrusionOk="0">
                    <a:moveTo>
                      <a:pt x="541" y="0"/>
                    </a:moveTo>
                    <a:cubicBezTo>
                      <a:pt x="285" y="0"/>
                      <a:pt x="82" y="168"/>
                      <a:pt x="45" y="436"/>
                    </a:cubicBezTo>
                    <a:cubicBezTo>
                      <a:pt x="0" y="734"/>
                      <a:pt x="232" y="1011"/>
                      <a:pt x="531" y="1055"/>
                    </a:cubicBezTo>
                    <a:cubicBezTo>
                      <a:pt x="558" y="1059"/>
                      <a:pt x="585" y="1061"/>
                      <a:pt x="611" y="1061"/>
                    </a:cubicBezTo>
                    <a:cubicBezTo>
                      <a:pt x="873" y="1061"/>
                      <a:pt x="1084" y="866"/>
                      <a:pt x="1125" y="595"/>
                    </a:cubicBezTo>
                    <a:cubicBezTo>
                      <a:pt x="1169" y="296"/>
                      <a:pt x="931" y="51"/>
                      <a:pt x="632" y="7"/>
                    </a:cubicBezTo>
                    <a:cubicBezTo>
                      <a:pt x="601" y="2"/>
                      <a:pt x="571" y="0"/>
                      <a:pt x="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9"/>
              <p:cNvSpPr/>
              <p:nvPr/>
            </p:nvSpPr>
            <p:spPr>
              <a:xfrm>
                <a:off x="4580042" y="926181"/>
                <a:ext cx="56391" cy="50788"/>
              </a:xfrm>
              <a:custGeom>
                <a:avLst/>
                <a:gdLst/>
                <a:ahLst/>
                <a:cxnLst/>
                <a:rect l="l" t="t" r="r" b="b"/>
                <a:pathLst>
                  <a:path w="385" h="346" extrusionOk="0">
                    <a:moveTo>
                      <a:pt x="175" y="0"/>
                    </a:moveTo>
                    <a:cubicBezTo>
                      <a:pt x="94" y="0"/>
                      <a:pt x="27" y="55"/>
                      <a:pt x="16" y="143"/>
                    </a:cubicBezTo>
                    <a:cubicBezTo>
                      <a:pt x="0" y="238"/>
                      <a:pt x="76" y="330"/>
                      <a:pt x="175" y="343"/>
                    </a:cubicBezTo>
                    <a:cubicBezTo>
                      <a:pt x="185" y="344"/>
                      <a:pt x="194" y="345"/>
                      <a:pt x="204" y="345"/>
                    </a:cubicBezTo>
                    <a:cubicBezTo>
                      <a:pt x="288" y="345"/>
                      <a:pt x="354" y="282"/>
                      <a:pt x="369" y="194"/>
                    </a:cubicBezTo>
                    <a:cubicBezTo>
                      <a:pt x="385" y="95"/>
                      <a:pt x="305" y="16"/>
                      <a:pt x="207" y="3"/>
                    </a:cubicBezTo>
                    <a:cubicBezTo>
                      <a:pt x="196" y="1"/>
                      <a:pt x="186" y="0"/>
                      <a:pt x="175"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9"/>
              <p:cNvSpPr/>
              <p:nvPr/>
            </p:nvSpPr>
            <p:spPr>
              <a:xfrm>
                <a:off x="4761953" y="1006326"/>
                <a:ext cx="55952" cy="50788"/>
              </a:xfrm>
              <a:custGeom>
                <a:avLst/>
                <a:gdLst/>
                <a:ahLst/>
                <a:cxnLst/>
                <a:rect l="l" t="t" r="r" b="b"/>
                <a:pathLst>
                  <a:path w="382" h="346" extrusionOk="0">
                    <a:moveTo>
                      <a:pt x="175" y="1"/>
                    </a:moveTo>
                    <a:cubicBezTo>
                      <a:pt x="94" y="1"/>
                      <a:pt x="27" y="56"/>
                      <a:pt x="16" y="143"/>
                    </a:cubicBezTo>
                    <a:cubicBezTo>
                      <a:pt x="0" y="238"/>
                      <a:pt x="76" y="331"/>
                      <a:pt x="175" y="343"/>
                    </a:cubicBezTo>
                    <a:cubicBezTo>
                      <a:pt x="185" y="345"/>
                      <a:pt x="194" y="346"/>
                      <a:pt x="204" y="346"/>
                    </a:cubicBezTo>
                    <a:cubicBezTo>
                      <a:pt x="289" y="346"/>
                      <a:pt x="354" y="283"/>
                      <a:pt x="369" y="194"/>
                    </a:cubicBezTo>
                    <a:cubicBezTo>
                      <a:pt x="381" y="95"/>
                      <a:pt x="305" y="16"/>
                      <a:pt x="207" y="3"/>
                    </a:cubicBezTo>
                    <a:cubicBezTo>
                      <a:pt x="196" y="2"/>
                      <a:pt x="186" y="1"/>
                      <a:pt x="175"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9"/>
              <p:cNvSpPr/>
              <p:nvPr/>
            </p:nvSpPr>
            <p:spPr>
              <a:xfrm>
                <a:off x="4876344" y="1153258"/>
                <a:ext cx="56537" cy="51082"/>
              </a:xfrm>
              <a:custGeom>
                <a:avLst/>
                <a:gdLst/>
                <a:ahLst/>
                <a:cxnLst/>
                <a:rect l="l" t="t" r="r" b="b"/>
                <a:pathLst>
                  <a:path w="386" h="348" extrusionOk="0">
                    <a:moveTo>
                      <a:pt x="178" y="0"/>
                    </a:moveTo>
                    <a:cubicBezTo>
                      <a:pt x="94" y="0"/>
                      <a:pt x="28" y="55"/>
                      <a:pt x="17" y="143"/>
                    </a:cubicBezTo>
                    <a:cubicBezTo>
                      <a:pt x="1" y="241"/>
                      <a:pt x="77" y="330"/>
                      <a:pt x="175" y="346"/>
                    </a:cubicBezTo>
                    <a:cubicBezTo>
                      <a:pt x="183" y="347"/>
                      <a:pt x="191" y="348"/>
                      <a:pt x="199" y="348"/>
                    </a:cubicBezTo>
                    <a:cubicBezTo>
                      <a:pt x="287" y="348"/>
                      <a:pt x="357" y="284"/>
                      <a:pt x="369" y="194"/>
                    </a:cubicBezTo>
                    <a:cubicBezTo>
                      <a:pt x="385" y="98"/>
                      <a:pt x="306" y="19"/>
                      <a:pt x="210" y="3"/>
                    </a:cubicBezTo>
                    <a:cubicBezTo>
                      <a:pt x="199" y="1"/>
                      <a:pt x="189" y="0"/>
                      <a:pt x="178"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9"/>
              <p:cNvSpPr/>
              <p:nvPr/>
            </p:nvSpPr>
            <p:spPr>
              <a:xfrm>
                <a:off x="4916915" y="1359784"/>
                <a:ext cx="55952" cy="50788"/>
              </a:xfrm>
              <a:custGeom>
                <a:avLst/>
                <a:gdLst/>
                <a:ahLst/>
                <a:cxnLst/>
                <a:rect l="l" t="t" r="r" b="b"/>
                <a:pathLst>
                  <a:path w="382" h="346" extrusionOk="0">
                    <a:moveTo>
                      <a:pt x="174" y="1"/>
                    </a:moveTo>
                    <a:cubicBezTo>
                      <a:pt x="91" y="1"/>
                      <a:pt x="27" y="55"/>
                      <a:pt x="13" y="143"/>
                    </a:cubicBezTo>
                    <a:cubicBezTo>
                      <a:pt x="0" y="238"/>
                      <a:pt x="76" y="330"/>
                      <a:pt x="172" y="343"/>
                    </a:cubicBezTo>
                    <a:cubicBezTo>
                      <a:pt x="181" y="345"/>
                      <a:pt x="191" y="345"/>
                      <a:pt x="200" y="345"/>
                    </a:cubicBezTo>
                    <a:cubicBezTo>
                      <a:pt x="286" y="345"/>
                      <a:pt x="354" y="282"/>
                      <a:pt x="365" y="194"/>
                    </a:cubicBezTo>
                    <a:cubicBezTo>
                      <a:pt x="381" y="95"/>
                      <a:pt x="305" y="16"/>
                      <a:pt x="206" y="3"/>
                    </a:cubicBezTo>
                    <a:cubicBezTo>
                      <a:pt x="196" y="1"/>
                      <a:pt x="185" y="1"/>
                      <a:pt x="174"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9"/>
              <p:cNvSpPr/>
              <p:nvPr/>
            </p:nvSpPr>
            <p:spPr>
              <a:xfrm>
                <a:off x="4816878" y="1532257"/>
                <a:ext cx="56391" cy="50788"/>
              </a:xfrm>
              <a:custGeom>
                <a:avLst/>
                <a:gdLst/>
                <a:ahLst/>
                <a:cxnLst/>
                <a:rect l="l" t="t" r="r" b="b"/>
                <a:pathLst>
                  <a:path w="385" h="346" extrusionOk="0">
                    <a:moveTo>
                      <a:pt x="177" y="1"/>
                    </a:moveTo>
                    <a:cubicBezTo>
                      <a:pt x="94" y="1"/>
                      <a:pt x="27" y="56"/>
                      <a:pt x="16" y="143"/>
                    </a:cubicBezTo>
                    <a:cubicBezTo>
                      <a:pt x="0" y="239"/>
                      <a:pt x="76" y="331"/>
                      <a:pt x="175" y="343"/>
                    </a:cubicBezTo>
                    <a:cubicBezTo>
                      <a:pt x="185" y="345"/>
                      <a:pt x="194" y="346"/>
                      <a:pt x="204" y="346"/>
                    </a:cubicBezTo>
                    <a:cubicBezTo>
                      <a:pt x="289" y="346"/>
                      <a:pt x="357" y="283"/>
                      <a:pt x="369" y="194"/>
                    </a:cubicBezTo>
                    <a:cubicBezTo>
                      <a:pt x="384" y="99"/>
                      <a:pt x="305" y="16"/>
                      <a:pt x="210" y="4"/>
                    </a:cubicBezTo>
                    <a:cubicBezTo>
                      <a:pt x="199" y="2"/>
                      <a:pt x="188" y="1"/>
                      <a:pt x="177"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9"/>
              <p:cNvSpPr/>
              <p:nvPr/>
            </p:nvSpPr>
            <p:spPr>
              <a:xfrm>
                <a:off x="4609775" y="1625465"/>
                <a:ext cx="60199" cy="50935"/>
              </a:xfrm>
              <a:custGeom>
                <a:avLst/>
                <a:gdLst/>
                <a:ahLst/>
                <a:cxnLst/>
                <a:rect l="l" t="t" r="r" b="b"/>
                <a:pathLst>
                  <a:path w="411" h="347" extrusionOk="0">
                    <a:moveTo>
                      <a:pt x="172" y="1"/>
                    </a:moveTo>
                    <a:cubicBezTo>
                      <a:pt x="86" y="1"/>
                      <a:pt x="20" y="58"/>
                      <a:pt x="7" y="150"/>
                    </a:cubicBezTo>
                    <a:cubicBezTo>
                      <a:pt x="0" y="223"/>
                      <a:pt x="45" y="296"/>
                      <a:pt x="115" y="328"/>
                    </a:cubicBezTo>
                    <a:cubicBezTo>
                      <a:pt x="142" y="340"/>
                      <a:pt x="170" y="346"/>
                      <a:pt x="195" y="346"/>
                    </a:cubicBezTo>
                    <a:cubicBezTo>
                      <a:pt x="261" y="346"/>
                      <a:pt x="317" y="309"/>
                      <a:pt x="347" y="252"/>
                    </a:cubicBezTo>
                    <a:cubicBezTo>
                      <a:pt x="410" y="118"/>
                      <a:pt x="321" y="1"/>
                      <a:pt x="172"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9"/>
              <p:cNvSpPr/>
              <p:nvPr/>
            </p:nvSpPr>
            <p:spPr>
              <a:xfrm>
                <a:off x="4407797" y="1596842"/>
                <a:ext cx="55952" cy="51082"/>
              </a:xfrm>
              <a:custGeom>
                <a:avLst/>
                <a:gdLst/>
                <a:ahLst/>
                <a:cxnLst/>
                <a:rect l="l" t="t" r="r" b="b"/>
                <a:pathLst>
                  <a:path w="382" h="348" extrusionOk="0">
                    <a:moveTo>
                      <a:pt x="181" y="0"/>
                    </a:moveTo>
                    <a:cubicBezTo>
                      <a:pt x="97" y="0"/>
                      <a:pt x="28" y="55"/>
                      <a:pt x="17" y="142"/>
                    </a:cubicBezTo>
                    <a:cubicBezTo>
                      <a:pt x="1" y="240"/>
                      <a:pt x="77" y="329"/>
                      <a:pt x="176" y="345"/>
                    </a:cubicBezTo>
                    <a:cubicBezTo>
                      <a:pt x="185" y="347"/>
                      <a:pt x="194" y="347"/>
                      <a:pt x="203" y="347"/>
                    </a:cubicBezTo>
                    <a:cubicBezTo>
                      <a:pt x="287" y="347"/>
                      <a:pt x="355" y="284"/>
                      <a:pt x="369" y="196"/>
                    </a:cubicBezTo>
                    <a:cubicBezTo>
                      <a:pt x="382" y="97"/>
                      <a:pt x="306" y="18"/>
                      <a:pt x="207" y="2"/>
                    </a:cubicBezTo>
                    <a:cubicBezTo>
                      <a:pt x="198" y="1"/>
                      <a:pt x="190" y="0"/>
                      <a:pt x="181"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9"/>
              <p:cNvSpPr/>
              <p:nvPr/>
            </p:nvSpPr>
            <p:spPr>
              <a:xfrm>
                <a:off x="4242729" y="1495120"/>
                <a:ext cx="55952" cy="51082"/>
              </a:xfrm>
              <a:custGeom>
                <a:avLst/>
                <a:gdLst/>
                <a:ahLst/>
                <a:cxnLst/>
                <a:rect l="l" t="t" r="r" b="b"/>
                <a:pathLst>
                  <a:path w="382" h="348" extrusionOk="0">
                    <a:moveTo>
                      <a:pt x="180" y="1"/>
                    </a:moveTo>
                    <a:cubicBezTo>
                      <a:pt x="94" y="1"/>
                      <a:pt x="27" y="56"/>
                      <a:pt x="13" y="142"/>
                    </a:cubicBezTo>
                    <a:cubicBezTo>
                      <a:pt x="0" y="241"/>
                      <a:pt x="76" y="330"/>
                      <a:pt x="172" y="345"/>
                    </a:cubicBezTo>
                    <a:cubicBezTo>
                      <a:pt x="181" y="347"/>
                      <a:pt x="191" y="348"/>
                      <a:pt x="200" y="348"/>
                    </a:cubicBezTo>
                    <a:cubicBezTo>
                      <a:pt x="286" y="348"/>
                      <a:pt x="354" y="285"/>
                      <a:pt x="365" y="196"/>
                    </a:cubicBezTo>
                    <a:cubicBezTo>
                      <a:pt x="381" y="98"/>
                      <a:pt x="305" y="18"/>
                      <a:pt x="207" y="2"/>
                    </a:cubicBezTo>
                    <a:cubicBezTo>
                      <a:pt x="197" y="1"/>
                      <a:pt x="188" y="1"/>
                      <a:pt x="180"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9"/>
              <p:cNvSpPr/>
              <p:nvPr/>
            </p:nvSpPr>
            <p:spPr>
              <a:xfrm>
                <a:off x="4188683" y="1319859"/>
                <a:ext cx="55952" cy="50935"/>
              </a:xfrm>
              <a:custGeom>
                <a:avLst/>
                <a:gdLst/>
                <a:ahLst/>
                <a:cxnLst/>
                <a:rect l="l" t="t" r="r" b="b"/>
                <a:pathLst>
                  <a:path w="382" h="347" extrusionOk="0">
                    <a:moveTo>
                      <a:pt x="180" y="0"/>
                    </a:moveTo>
                    <a:cubicBezTo>
                      <a:pt x="96" y="0"/>
                      <a:pt x="28" y="53"/>
                      <a:pt x="16" y="142"/>
                    </a:cubicBezTo>
                    <a:cubicBezTo>
                      <a:pt x="1" y="240"/>
                      <a:pt x="77" y="329"/>
                      <a:pt x="175" y="345"/>
                    </a:cubicBezTo>
                    <a:cubicBezTo>
                      <a:pt x="183" y="346"/>
                      <a:pt x="191" y="347"/>
                      <a:pt x="199" y="347"/>
                    </a:cubicBezTo>
                    <a:cubicBezTo>
                      <a:pt x="284" y="347"/>
                      <a:pt x="355" y="283"/>
                      <a:pt x="369" y="196"/>
                    </a:cubicBezTo>
                    <a:cubicBezTo>
                      <a:pt x="382" y="97"/>
                      <a:pt x="306" y="18"/>
                      <a:pt x="207" y="2"/>
                    </a:cubicBezTo>
                    <a:cubicBezTo>
                      <a:pt x="198" y="1"/>
                      <a:pt x="189" y="0"/>
                      <a:pt x="180"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9"/>
              <p:cNvSpPr/>
              <p:nvPr/>
            </p:nvSpPr>
            <p:spPr>
              <a:xfrm>
                <a:off x="4201279" y="1102470"/>
                <a:ext cx="56391" cy="51082"/>
              </a:xfrm>
              <a:custGeom>
                <a:avLst/>
                <a:gdLst/>
                <a:ahLst/>
                <a:cxnLst/>
                <a:rect l="l" t="t" r="r" b="b"/>
                <a:pathLst>
                  <a:path w="385" h="348" extrusionOk="0">
                    <a:moveTo>
                      <a:pt x="178" y="0"/>
                    </a:moveTo>
                    <a:cubicBezTo>
                      <a:pt x="94" y="0"/>
                      <a:pt x="28" y="55"/>
                      <a:pt x="16" y="142"/>
                    </a:cubicBezTo>
                    <a:cubicBezTo>
                      <a:pt x="0" y="241"/>
                      <a:pt x="77" y="330"/>
                      <a:pt x="175" y="346"/>
                    </a:cubicBezTo>
                    <a:cubicBezTo>
                      <a:pt x="183" y="347"/>
                      <a:pt x="191" y="347"/>
                      <a:pt x="199" y="347"/>
                    </a:cubicBezTo>
                    <a:cubicBezTo>
                      <a:pt x="287" y="347"/>
                      <a:pt x="357" y="284"/>
                      <a:pt x="369" y="193"/>
                    </a:cubicBezTo>
                    <a:cubicBezTo>
                      <a:pt x="385" y="98"/>
                      <a:pt x="305" y="19"/>
                      <a:pt x="210" y="3"/>
                    </a:cubicBezTo>
                    <a:cubicBezTo>
                      <a:pt x="199" y="1"/>
                      <a:pt x="188" y="0"/>
                      <a:pt x="178"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9"/>
              <p:cNvSpPr/>
              <p:nvPr/>
            </p:nvSpPr>
            <p:spPr>
              <a:xfrm>
                <a:off x="4337054" y="955538"/>
                <a:ext cx="56098" cy="50788"/>
              </a:xfrm>
              <a:custGeom>
                <a:avLst/>
                <a:gdLst/>
                <a:ahLst/>
                <a:cxnLst/>
                <a:rect l="l" t="t" r="r" b="b"/>
                <a:pathLst>
                  <a:path w="383" h="346" extrusionOk="0">
                    <a:moveTo>
                      <a:pt x="175" y="0"/>
                    </a:moveTo>
                    <a:cubicBezTo>
                      <a:pt x="92" y="0"/>
                      <a:pt x="28" y="55"/>
                      <a:pt x="14" y="143"/>
                    </a:cubicBezTo>
                    <a:cubicBezTo>
                      <a:pt x="1" y="238"/>
                      <a:pt x="77" y="330"/>
                      <a:pt x="172" y="343"/>
                    </a:cubicBezTo>
                    <a:cubicBezTo>
                      <a:pt x="182" y="345"/>
                      <a:pt x="192" y="345"/>
                      <a:pt x="201" y="345"/>
                    </a:cubicBezTo>
                    <a:cubicBezTo>
                      <a:pt x="287" y="345"/>
                      <a:pt x="355" y="282"/>
                      <a:pt x="366" y="194"/>
                    </a:cubicBezTo>
                    <a:cubicBezTo>
                      <a:pt x="382" y="95"/>
                      <a:pt x="303" y="16"/>
                      <a:pt x="207" y="3"/>
                    </a:cubicBezTo>
                    <a:cubicBezTo>
                      <a:pt x="196" y="1"/>
                      <a:pt x="186" y="0"/>
                      <a:pt x="175"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9"/>
              <p:cNvSpPr/>
              <p:nvPr/>
            </p:nvSpPr>
            <p:spPr>
              <a:xfrm>
                <a:off x="4370211" y="1124900"/>
                <a:ext cx="393272" cy="338052"/>
              </a:xfrm>
              <a:custGeom>
                <a:avLst/>
                <a:gdLst/>
                <a:ahLst/>
                <a:cxnLst/>
                <a:rect l="l" t="t" r="r" b="b"/>
                <a:pathLst>
                  <a:path w="2685" h="2303" extrusionOk="0">
                    <a:moveTo>
                      <a:pt x="2282" y="1"/>
                    </a:moveTo>
                    <a:cubicBezTo>
                      <a:pt x="2197" y="1"/>
                      <a:pt x="2111" y="31"/>
                      <a:pt x="2043" y="94"/>
                    </a:cubicBezTo>
                    <a:lnTo>
                      <a:pt x="114" y="1851"/>
                    </a:lnTo>
                    <a:cubicBezTo>
                      <a:pt x="16" y="1943"/>
                      <a:pt x="0" y="2092"/>
                      <a:pt x="83" y="2200"/>
                    </a:cubicBezTo>
                    <a:cubicBezTo>
                      <a:pt x="133" y="2267"/>
                      <a:pt x="210" y="2302"/>
                      <a:pt x="289" y="2302"/>
                    </a:cubicBezTo>
                    <a:cubicBezTo>
                      <a:pt x="344" y="2302"/>
                      <a:pt x="401" y="2285"/>
                      <a:pt x="448" y="2248"/>
                    </a:cubicBezTo>
                    <a:lnTo>
                      <a:pt x="2503" y="640"/>
                    </a:lnTo>
                    <a:cubicBezTo>
                      <a:pt x="2656" y="520"/>
                      <a:pt x="2684" y="300"/>
                      <a:pt x="2570" y="145"/>
                    </a:cubicBezTo>
                    <a:cubicBezTo>
                      <a:pt x="2499" y="50"/>
                      <a:pt x="2390" y="1"/>
                      <a:pt x="2282"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9"/>
              <p:cNvSpPr/>
              <p:nvPr/>
            </p:nvSpPr>
            <p:spPr>
              <a:xfrm>
                <a:off x="4284769" y="346913"/>
                <a:ext cx="776291" cy="311483"/>
              </a:xfrm>
              <a:custGeom>
                <a:avLst/>
                <a:gdLst/>
                <a:ahLst/>
                <a:cxnLst/>
                <a:rect l="l" t="t" r="r" b="b"/>
                <a:pathLst>
                  <a:path w="5300" h="2122" extrusionOk="0">
                    <a:moveTo>
                      <a:pt x="1939" y="1"/>
                    </a:moveTo>
                    <a:cubicBezTo>
                      <a:pt x="849" y="1"/>
                      <a:pt x="1" y="393"/>
                      <a:pt x="1" y="393"/>
                    </a:cubicBezTo>
                    <a:lnTo>
                      <a:pt x="242" y="1474"/>
                    </a:lnTo>
                    <a:cubicBezTo>
                      <a:pt x="242" y="1474"/>
                      <a:pt x="960" y="1236"/>
                      <a:pt x="1849" y="1236"/>
                    </a:cubicBezTo>
                    <a:cubicBezTo>
                      <a:pt x="2123" y="1236"/>
                      <a:pt x="2413" y="1259"/>
                      <a:pt x="2704" y="1318"/>
                    </a:cubicBezTo>
                    <a:cubicBezTo>
                      <a:pt x="2965" y="1372"/>
                      <a:pt x="3203" y="1439"/>
                      <a:pt x="3412" y="1512"/>
                    </a:cubicBezTo>
                    <a:cubicBezTo>
                      <a:pt x="4188" y="1782"/>
                      <a:pt x="4597" y="2122"/>
                      <a:pt x="4597" y="2122"/>
                    </a:cubicBezTo>
                    <a:lnTo>
                      <a:pt x="5299" y="1111"/>
                    </a:lnTo>
                    <a:cubicBezTo>
                      <a:pt x="5299" y="1111"/>
                      <a:pt x="4667" y="702"/>
                      <a:pt x="3806" y="378"/>
                    </a:cubicBezTo>
                    <a:cubicBezTo>
                      <a:pt x="3435" y="238"/>
                      <a:pt x="3019" y="114"/>
                      <a:pt x="2593" y="50"/>
                    </a:cubicBezTo>
                    <a:cubicBezTo>
                      <a:pt x="2369" y="15"/>
                      <a:pt x="2149" y="1"/>
                      <a:pt x="1939"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9"/>
              <p:cNvSpPr/>
              <p:nvPr/>
            </p:nvSpPr>
            <p:spPr>
              <a:xfrm>
                <a:off x="4549581" y="408856"/>
                <a:ext cx="126697" cy="355373"/>
              </a:xfrm>
              <a:custGeom>
                <a:avLst/>
                <a:gdLst/>
                <a:ahLst/>
                <a:cxnLst/>
                <a:rect l="l" t="t" r="r" b="b"/>
                <a:pathLst>
                  <a:path w="865" h="2421" extrusionOk="0">
                    <a:moveTo>
                      <a:pt x="864" y="0"/>
                    </a:moveTo>
                    <a:lnTo>
                      <a:pt x="0" y="2325"/>
                    </a:lnTo>
                    <a:lnTo>
                      <a:pt x="645" y="2421"/>
                    </a:lnTo>
                    <a:lnTo>
                      <a:pt x="864"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9"/>
              <p:cNvSpPr/>
              <p:nvPr/>
            </p:nvSpPr>
            <p:spPr>
              <a:xfrm>
                <a:off x="4793444" y="405763"/>
                <a:ext cx="276535" cy="256144"/>
              </a:xfrm>
              <a:custGeom>
                <a:avLst/>
                <a:gdLst/>
                <a:ahLst/>
                <a:cxnLst/>
                <a:rect l="l" t="t" r="r" b="b"/>
                <a:pathLst>
                  <a:path w="1888" h="1745" extrusionOk="0">
                    <a:moveTo>
                      <a:pt x="394" y="1"/>
                    </a:moveTo>
                    <a:cubicBezTo>
                      <a:pt x="290" y="299"/>
                      <a:pt x="131" y="750"/>
                      <a:pt x="0" y="1135"/>
                    </a:cubicBezTo>
                    <a:cubicBezTo>
                      <a:pt x="776" y="1405"/>
                      <a:pt x="1185" y="1745"/>
                      <a:pt x="1185" y="1745"/>
                    </a:cubicBezTo>
                    <a:lnTo>
                      <a:pt x="1887" y="734"/>
                    </a:lnTo>
                    <a:cubicBezTo>
                      <a:pt x="1887" y="734"/>
                      <a:pt x="1255" y="325"/>
                      <a:pt x="394"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8" name="Google Shape;1458;p49"/>
            <p:cNvSpPr/>
            <p:nvPr/>
          </p:nvSpPr>
          <p:spPr>
            <a:xfrm rot="-2504263">
              <a:off x="225837" y="2371682"/>
              <a:ext cx="574686" cy="307891"/>
            </a:xfrm>
            <a:custGeom>
              <a:avLst/>
              <a:gdLst/>
              <a:ahLst/>
              <a:cxnLst/>
              <a:rect l="l" t="t" r="r" b="b"/>
              <a:pathLst>
                <a:path w="5055" h="2508" extrusionOk="0">
                  <a:moveTo>
                    <a:pt x="0" y="1"/>
                  </a:moveTo>
                  <a:lnTo>
                    <a:pt x="2647" y="2507"/>
                  </a:lnTo>
                  <a:lnTo>
                    <a:pt x="3228" y="1275"/>
                  </a:lnTo>
                  <a:lnTo>
                    <a:pt x="5054" y="2352"/>
                  </a:lnTo>
                  <a:lnTo>
                    <a:pt x="2726" y="134"/>
                  </a:lnTo>
                  <a:lnTo>
                    <a:pt x="2380" y="1214"/>
                  </a:lnTo>
                  <a:lnTo>
                    <a:pt x="0"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9"/>
            <p:cNvSpPr/>
            <p:nvPr/>
          </p:nvSpPr>
          <p:spPr>
            <a:xfrm rot="-2504263">
              <a:off x="503269" y="1787217"/>
              <a:ext cx="234081" cy="636161"/>
            </a:xfrm>
            <a:custGeom>
              <a:avLst/>
              <a:gdLst/>
              <a:ahLst/>
              <a:cxnLst/>
              <a:rect l="l" t="t" r="r" b="b"/>
              <a:pathLst>
                <a:path w="2059" h="5182" extrusionOk="0">
                  <a:moveTo>
                    <a:pt x="1" y="1"/>
                  </a:moveTo>
                  <a:lnTo>
                    <a:pt x="201" y="3638"/>
                  </a:lnTo>
                  <a:lnTo>
                    <a:pt x="1468" y="3142"/>
                  </a:lnTo>
                  <a:lnTo>
                    <a:pt x="2059" y="5182"/>
                  </a:lnTo>
                  <a:lnTo>
                    <a:pt x="1891" y="1970"/>
                  </a:lnTo>
                  <a:lnTo>
                    <a:pt x="896" y="2513"/>
                  </a:lnTo>
                  <a:lnTo>
                    <a:pt x="1"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10290876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7631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689668"/>
            <a:ext cx="9144000" cy="1127304"/>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03483" y="3266257"/>
              <a:ext cx="9383697" cy="770467"/>
            </a:xfrm>
            <a:prstGeom prst="rect">
              <a:avLst/>
            </a:prstGeom>
            <a:noFill/>
          </p:spPr>
          <p:txBody>
            <a:bodyPr wrap="square" rtlCol="0">
              <a:spAutoFit/>
            </a:bodyPr>
            <a:lstStyle/>
            <a:p>
              <a:pPr algn="ctr" defTabSz="685800">
                <a:lnSpc>
                  <a:spcPct val="150000"/>
                </a:lnSpc>
                <a:buClrTx/>
              </a:pPr>
              <a:r>
                <a:rPr lang="en-US" sz="2400" b="1" kern="1200" dirty="0" err="1">
                  <a:solidFill>
                    <a:prstClr val="white"/>
                  </a:solidFill>
                  <a:latin typeface="Arial" panose="020B0604020202020204" pitchFamily="34" charset="0"/>
                  <a:ea typeface="+mn-ea"/>
                  <a:cs typeface="Arial" panose="020B0604020202020204" pitchFamily="34" charset="0"/>
                </a:rPr>
                <a:t>Câu</a:t>
              </a:r>
              <a:r>
                <a:rPr lang="en-US" sz="2400" b="1" kern="1200" dirty="0">
                  <a:solidFill>
                    <a:prstClr val="white"/>
                  </a:solidFill>
                  <a:latin typeface="Arial" panose="020B0604020202020204" pitchFamily="34" charset="0"/>
                  <a:ea typeface="+mn-ea"/>
                  <a:cs typeface="Arial" panose="020B0604020202020204" pitchFamily="34" charset="0"/>
                </a:rPr>
                <a:t> 1: </a:t>
              </a:r>
              <a:r>
                <a:rPr lang="en-US" sz="2400" kern="1200" dirty="0" err="1">
                  <a:solidFill>
                    <a:prstClr val="white"/>
                  </a:solidFill>
                  <a:latin typeface="Arial" panose="020B0604020202020204" pitchFamily="34" charset="0"/>
                  <a:ea typeface="+mn-ea"/>
                  <a:cs typeface="Arial" panose="020B0604020202020204" pitchFamily="34" charset="0"/>
                </a:rPr>
                <a:t>Ampe</a:t>
              </a:r>
              <a:r>
                <a:rPr lang="en-US" sz="2400" kern="1200" dirty="0">
                  <a:solidFill>
                    <a:prstClr val="white"/>
                  </a:solidFill>
                  <a:latin typeface="Arial" panose="020B0604020202020204" pitchFamily="34" charset="0"/>
                  <a:ea typeface="+mn-ea"/>
                  <a:cs typeface="Arial" panose="020B0604020202020204" pitchFamily="34" charset="0"/>
                </a:rPr>
                <a:t> </a:t>
              </a:r>
              <a:r>
                <a:rPr lang="en-US" sz="2400" kern="1200" dirty="0" err="1">
                  <a:solidFill>
                    <a:prstClr val="white"/>
                  </a:solidFill>
                  <a:latin typeface="Arial" panose="020B0604020202020204" pitchFamily="34" charset="0"/>
                  <a:ea typeface="+mn-ea"/>
                  <a:cs typeface="Arial" panose="020B0604020202020204" pitchFamily="34" charset="0"/>
                </a:rPr>
                <a:t>kế</a:t>
              </a:r>
              <a:r>
                <a:rPr lang="en-US" sz="2400" kern="1200" dirty="0">
                  <a:solidFill>
                    <a:prstClr val="white"/>
                  </a:solidFill>
                  <a:latin typeface="Arial" panose="020B0604020202020204" pitchFamily="34" charset="0"/>
                  <a:ea typeface="+mn-ea"/>
                  <a:cs typeface="Arial" panose="020B0604020202020204" pitchFamily="34" charset="0"/>
                </a:rPr>
                <a:t> </a:t>
              </a:r>
              <a:r>
                <a:rPr lang="en-US" sz="2400" kern="1200" dirty="0" err="1">
                  <a:solidFill>
                    <a:prstClr val="white"/>
                  </a:solidFill>
                  <a:latin typeface="Arial" panose="020B0604020202020204" pitchFamily="34" charset="0"/>
                  <a:ea typeface="+mn-ea"/>
                  <a:cs typeface="Arial" panose="020B0604020202020204" pitchFamily="34" charset="0"/>
                </a:rPr>
                <a:t>là</a:t>
              </a:r>
              <a:r>
                <a:rPr lang="en-US" sz="2400" kern="1200" dirty="0">
                  <a:solidFill>
                    <a:prstClr val="white"/>
                  </a:solidFill>
                  <a:latin typeface="Arial" panose="020B0604020202020204" pitchFamily="34" charset="0"/>
                  <a:ea typeface="+mn-ea"/>
                  <a:cs typeface="Arial" panose="020B0604020202020204" pitchFamily="34" charset="0"/>
                </a:rPr>
                <a:t> </a:t>
              </a:r>
              <a:r>
                <a:rPr lang="en-US" sz="2400" kern="1200" dirty="0" err="1">
                  <a:solidFill>
                    <a:prstClr val="white"/>
                  </a:solidFill>
                  <a:latin typeface="Arial" panose="020B0604020202020204" pitchFamily="34" charset="0"/>
                  <a:ea typeface="+mn-ea"/>
                  <a:cs typeface="Arial" panose="020B0604020202020204" pitchFamily="34" charset="0"/>
                </a:rPr>
                <a:t>dụng</a:t>
              </a:r>
              <a:r>
                <a:rPr lang="en-US" sz="2400" kern="1200" dirty="0">
                  <a:solidFill>
                    <a:prstClr val="white"/>
                  </a:solidFill>
                  <a:latin typeface="Arial" panose="020B0604020202020204" pitchFamily="34" charset="0"/>
                  <a:ea typeface="+mn-ea"/>
                  <a:cs typeface="Arial" panose="020B0604020202020204" pitchFamily="34" charset="0"/>
                </a:rPr>
                <a:t> </a:t>
              </a:r>
              <a:r>
                <a:rPr lang="en-US" sz="2400" kern="1200" dirty="0" err="1">
                  <a:solidFill>
                    <a:prstClr val="white"/>
                  </a:solidFill>
                  <a:latin typeface="Arial" panose="020B0604020202020204" pitchFamily="34" charset="0"/>
                  <a:ea typeface="+mn-ea"/>
                  <a:cs typeface="Arial" panose="020B0604020202020204" pitchFamily="34" charset="0"/>
                </a:rPr>
                <a:t>cụ</a:t>
              </a:r>
              <a:r>
                <a:rPr lang="en-US" sz="2400" kern="1200" dirty="0">
                  <a:solidFill>
                    <a:prstClr val="white"/>
                  </a:solidFill>
                  <a:latin typeface="Arial" panose="020B0604020202020204" pitchFamily="34" charset="0"/>
                  <a:ea typeface="+mn-ea"/>
                  <a:cs typeface="Arial" panose="020B0604020202020204" pitchFamily="34" charset="0"/>
                </a:rPr>
                <a:t> </a:t>
              </a:r>
              <a:r>
                <a:rPr lang="en-US" sz="2400" kern="1200" dirty="0" err="1">
                  <a:solidFill>
                    <a:prstClr val="white"/>
                  </a:solidFill>
                  <a:latin typeface="Arial" panose="020B0604020202020204" pitchFamily="34" charset="0"/>
                  <a:ea typeface="+mn-ea"/>
                  <a:cs typeface="Arial" panose="020B0604020202020204" pitchFamily="34" charset="0"/>
                </a:rPr>
                <a:t>để</a:t>
              </a:r>
              <a:r>
                <a:rPr lang="en-US" sz="2400" kern="1200" dirty="0">
                  <a:solidFill>
                    <a:prstClr val="white"/>
                  </a:solidFill>
                  <a:latin typeface="Arial" panose="020B0604020202020204" pitchFamily="34" charset="0"/>
                  <a:ea typeface="+mn-ea"/>
                  <a:cs typeface="Arial" panose="020B0604020202020204" pitchFamily="34" charset="0"/>
                </a:rPr>
                <a:t> </a:t>
              </a:r>
              <a:r>
                <a:rPr lang="en-US" sz="2400" kern="1200" dirty="0" err="1">
                  <a:solidFill>
                    <a:prstClr val="white"/>
                  </a:solidFill>
                  <a:latin typeface="Arial" panose="020B0604020202020204" pitchFamily="34" charset="0"/>
                  <a:ea typeface="+mn-ea"/>
                  <a:cs typeface="Arial" panose="020B0604020202020204" pitchFamily="34" charset="0"/>
                </a:rPr>
                <a:t>đo</a:t>
              </a:r>
              <a:endParaRPr lang="en-US" sz="2400" kern="1200" dirty="0">
                <a:solidFill>
                  <a:prstClr val="white"/>
                </a:solidFill>
                <a:latin typeface="Arial" panose="020B0604020202020204" pitchFamily="34" charset="0"/>
                <a:ea typeface="+mn-ea"/>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604747"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7"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71245" y="2387787"/>
            <a:ext cx="3487814" cy="496996"/>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cường</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độ</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dòng</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điện</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95247" y="3838059"/>
            <a:ext cx="3487814" cy="496996"/>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công</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suất</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điện</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19"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19"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668418" y="2414311"/>
            <a:ext cx="3487814" cy="496996"/>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hiệu</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điện</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thế</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668418" y="3864583"/>
            <a:ext cx="3487814" cy="496996"/>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điện</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trở</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75732873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0623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706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4572000" y="2084176"/>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8"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16914" y="2544615"/>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32mA = 0,32A</a:t>
            </a:r>
          </a:p>
        </p:txBody>
      </p:sp>
      <p:sp>
        <p:nvSpPr>
          <p:cNvPr id="27" name="cau hoi c">
            <a:extLst>
              <a:ext uri="{FF2B5EF4-FFF2-40B4-BE49-F238E27FC236}">
                <a16:creationId xmlns:a16="http://schemas.microsoft.com/office/drawing/2014/main" id="{D96707EC-5A82-4050-B897-6DBAB63AC957}"/>
              </a:ext>
            </a:extLst>
          </p:cNvPr>
          <p:cNvSpPr txBox="1"/>
          <p:nvPr/>
        </p:nvSpPr>
        <p:spPr>
          <a:xfrm>
            <a:off x="819742" y="3883017"/>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0,35A = 350mA</a:t>
            </a:r>
          </a:p>
        </p:txBody>
      </p:sp>
      <p:sp>
        <p:nvSpPr>
          <p:cNvPr id="31" name="bang a">
            <a:extLst>
              <a:ext uri="{FF2B5EF4-FFF2-40B4-BE49-F238E27FC236}">
                <a16:creationId xmlns:a16="http://schemas.microsoft.com/office/drawing/2014/main" id="{8DD63B39-09F3-4F04-83CD-408FC7619A90}"/>
              </a:ext>
            </a:extLst>
          </p:cNvPr>
          <p:cNvSpPr/>
          <p:nvPr/>
        </p:nvSpPr>
        <p:spPr>
          <a:xfrm flipH="1">
            <a:off x="574828" y="2079959"/>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19742" y="2499520"/>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1,28A = 1280mA</a:t>
            </a:r>
          </a:p>
        </p:txBody>
      </p:sp>
      <p:sp>
        <p:nvSpPr>
          <p:cNvPr id="34" name="cau hoi d">
            <a:extLst>
              <a:ext uri="{FF2B5EF4-FFF2-40B4-BE49-F238E27FC236}">
                <a16:creationId xmlns:a16="http://schemas.microsoft.com/office/drawing/2014/main" id="{42A746A3-96B8-42A5-8EFA-A104DB6B2F69}"/>
              </a:ext>
            </a:extLst>
          </p:cNvPr>
          <p:cNvSpPr txBox="1"/>
          <p:nvPr/>
        </p:nvSpPr>
        <p:spPr>
          <a:xfrm>
            <a:off x="4796339" y="3883017"/>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425mA = 0,425A</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203483" y="3266257"/>
              <a:ext cx="9383697" cy="770467"/>
            </a:xfrm>
            <a:prstGeom prst="rect">
              <a:avLst/>
            </a:prstGeom>
            <a:noFill/>
          </p:spPr>
          <p:txBody>
            <a:bodyPr wrap="square" rtlCol="0">
              <a:spAutoFit/>
            </a:bodyPr>
            <a:lstStyle/>
            <a:p>
              <a:pPr algn="ctr" defTabSz="685800">
                <a:lnSpc>
                  <a:spcPct val="150000"/>
                </a:lnSpc>
                <a:buClrTx/>
              </a:pPr>
              <a:r>
                <a:rPr lang="en-US" sz="2400" b="1" kern="1200" dirty="0" err="1">
                  <a:solidFill>
                    <a:prstClr val="white"/>
                  </a:solidFill>
                  <a:latin typeface="Arial" panose="020B0604020202020204" pitchFamily="34" charset="0"/>
                  <a:ea typeface="+mn-ea"/>
                  <a:cs typeface="Arial" panose="020B0604020202020204" pitchFamily="34" charset="0"/>
                </a:rPr>
                <a:t>Câu</a:t>
              </a:r>
              <a:r>
                <a:rPr lang="en-US" sz="2400" b="1" kern="1200" dirty="0">
                  <a:solidFill>
                    <a:prstClr val="white"/>
                  </a:solidFill>
                  <a:latin typeface="Arial" panose="020B0604020202020204" pitchFamily="34" charset="0"/>
                  <a:ea typeface="+mn-ea"/>
                  <a:cs typeface="Arial" panose="020B0604020202020204" pitchFamily="34" charset="0"/>
                </a:rPr>
                <a:t> </a:t>
              </a:r>
              <a:r>
                <a:rPr lang="vi-VN" sz="2400" b="1" kern="1200" dirty="0">
                  <a:solidFill>
                    <a:prstClr val="white"/>
                  </a:solidFill>
                  <a:latin typeface="Arial" panose="020B0604020202020204" pitchFamily="34" charset="0"/>
                  <a:ea typeface="+mn-ea"/>
                  <a:cs typeface="Arial" panose="020B0604020202020204" pitchFamily="34" charset="0"/>
                </a:rPr>
                <a:t>2</a:t>
              </a:r>
              <a:r>
                <a:rPr lang="en-US" sz="2400" b="1" kern="1200" dirty="0">
                  <a:solidFill>
                    <a:prstClr val="white"/>
                  </a:solidFill>
                  <a:latin typeface="Arial" panose="020B0604020202020204" pitchFamily="34" charset="0"/>
                  <a:ea typeface="+mn-ea"/>
                  <a:cs typeface="Arial" panose="020B0604020202020204" pitchFamily="34" charset="0"/>
                </a:rPr>
                <a:t>: </a:t>
              </a:r>
              <a:r>
                <a:rPr lang="vi-VN" sz="2400" kern="1200" dirty="0">
                  <a:solidFill>
                    <a:prstClr val="white"/>
                  </a:solidFill>
                  <a:latin typeface="Arial" panose="020B0604020202020204" pitchFamily="34" charset="0"/>
                  <a:ea typeface="+mn-ea"/>
                  <a:cs typeface="Arial" panose="020B0604020202020204" pitchFamily="34" charset="0"/>
                </a:rPr>
                <a:t>Trường hợp nào dưới đây đổi đơn vị </a:t>
              </a:r>
              <a:r>
                <a:rPr lang="vi-VN" sz="2400" b="1" kern="1200" dirty="0">
                  <a:solidFill>
                    <a:prstClr val="white"/>
                  </a:solidFill>
                  <a:latin typeface="Arial" panose="020B0604020202020204" pitchFamily="34" charset="0"/>
                  <a:ea typeface="+mn-ea"/>
                  <a:cs typeface="Arial" panose="020B0604020202020204" pitchFamily="34" charset="0"/>
                </a:rPr>
                <a:t>sai?</a:t>
              </a:r>
              <a:endParaRPr lang="en-US" sz="24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7070658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268443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603457" y="352893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3526637"/>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92562" y="3962797"/>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U</a:t>
            </a:r>
          </a:p>
        </p:txBody>
      </p:sp>
      <p:sp>
        <p:nvSpPr>
          <p:cNvPr id="27" name="cau hoi b">
            <a:extLst>
              <a:ext uri="{FF2B5EF4-FFF2-40B4-BE49-F238E27FC236}">
                <a16:creationId xmlns:a16="http://schemas.microsoft.com/office/drawing/2014/main" id="{D96707EC-5A82-4050-B897-6DBAB63AC957}"/>
              </a:ext>
            </a:extLst>
          </p:cNvPr>
          <p:cNvSpPr txBox="1"/>
          <p:nvPr/>
        </p:nvSpPr>
        <p:spPr>
          <a:xfrm>
            <a:off x="4751316" y="2477753"/>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A</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54144" y="2477753"/>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V</a:t>
            </a:r>
          </a:p>
        </p:txBody>
      </p:sp>
      <p:sp>
        <p:nvSpPr>
          <p:cNvPr id="34" name="cau hoi d">
            <a:extLst>
              <a:ext uri="{FF2B5EF4-FFF2-40B4-BE49-F238E27FC236}">
                <a16:creationId xmlns:a16="http://schemas.microsoft.com/office/drawing/2014/main" id="{42A746A3-96B8-42A5-8EFA-A104DB6B2F69}"/>
              </a:ext>
            </a:extLst>
          </p:cNvPr>
          <p:cNvSpPr txBox="1"/>
          <p:nvPr/>
        </p:nvSpPr>
        <p:spPr>
          <a:xfrm>
            <a:off x="4691026" y="3960496"/>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03483" y="3266257"/>
              <a:ext cx="9383697" cy="770467"/>
            </a:xfrm>
            <a:prstGeom prst="rect">
              <a:avLst/>
            </a:prstGeom>
            <a:noFill/>
          </p:spPr>
          <p:txBody>
            <a:bodyPr wrap="square" rtlCol="0">
              <a:spAutoFit/>
            </a:bodyPr>
            <a:lstStyle/>
            <a:p>
              <a:pPr algn="ctr" defTabSz="685800">
                <a:lnSpc>
                  <a:spcPct val="150000"/>
                </a:lnSpc>
                <a:buClrTx/>
              </a:pPr>
              <a:r>
                <a:rPr lang="en-US" sz="2400" b="1" kern="1200" dirty="0" err="1">
                  <a:solidFill>
                    <a:prstClr val="white"/>
                  </a:solidFill>
                  <a:latin typeface="Arial" panose="020B0604020202020204" pitchFamily="34" charset="0"/>
                  <a:ea typeface="+mn-ea"/>
                  <a:cs typeface="Arial" panose="020B0604020202020204" pitchFamily="34" charset="0"/>
                </a:rPr>
                <a:t>Câu</a:t>
              </a:r>
              <a:r>
                <a:rPr lang="en-US" sz="2400" b="1" kern="1200" dirty="0">
                  <a:solidFill>
                    <a:prstClr val="white"/>
                  </a:solidFill>
                  <a:latin typeface="Arial" panose="020B0604020202020204" pitchFamily="34" charset="0"/>
                  <a:ea typeface="+mn-ea"/>
                  <a:cs typeface="Arial" panose="020B0604020202020204" pitchFamily="34" charset="0"/>
                </a:rPr>
                <a:t> </a:t>
              </a:r>
              <a:r>
                <a:rPr lang="vi-VN" sz="2400" b="1" kern="1200" dirty="0">
                  <a:solidFill>
                    <a:prstClr val="white"/>
                  </a:solidFill>
                  <a:latin typeface="Arial" panose="020B0604020202020204" pitchFamily="34" charset="0"/>
                  <a:ea typeface="+mn-ea"/>
                  <a:cs typeface="Arial" panose="020B0604020202020204" pitchFamily="34" charset="0"/>
                </a:rPr>
                <a:t>3</a:t>
              </a:r>
              <a:r>
                <a:rPr lang="en-US" sz="2400" b="1" kern="1200" dirty="0">
                  <a:solidFill>
                    <a:prstClr val="white"/>
                  </a:solidFill>
                  <a:latin typeface="Arial" panose="020B0604020202020204" pitchFamily="34" charset="0"/>
                  <a:ea typeface="+mn-ea"/>
                  <a:cs typeface="Arial" panose="020B0604020202020204" pitchFamily="34" charset="0"/>
                </a:rPr>
                <a:t>: </a:t>
              </a:r>
              <a:r>
                <a:rPr lang="vi-VN" sz="2400" kern="1200" dirty="0">
                  <a:solidFill>
                    <a:prstClr val="white"/>
                  </a:solidFill>
                  <a:latin typeface="Arial" panose="020B0604020202020204" pitchFamily="34" charset="0"/>
                  <a:ea typeface="+mn-ea"/>
                  <a:cs typeface="Arial" panose="020B0604020202020204" pitchFamily="34" charset="0"/>
                </a:rPr>
                <a:t>Hiệu điện thế được kí hiệu là</a:t>
              </a:r>
              <a:endParaRPr lang="en-US" sz="2400"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37174916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7631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689668"/>
            <a:ext cx="9144000" cy="1127304"/>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86549" y="3111920"/>
              <a:ext cx="9853984" cy="1278213"/>
            </a:xfrm>
            <a:prstGeom prst="rect">
              <a:avLst/>
            </a:prstGeom>
            <a:noFill/>
          </p:spPr>
          <p:txBody>
            <a:bodyPr wrap="square" rtlCol="0">
              <a:spAutoFit/>
            </a:bodyPr>
            <a:lstStyle/>
            <a:p>
              <a:pPr algn="ctr" defTabSz="685800">
                <a:lnSpc>
                  <a:spcPct val="150000"/>
                </a:lnSpc>
                <a:buClrTx/>
              </a:pPr>
              <a:r>
                <a:rPr lang="en-US" sz="2000" b="1" kern="1200" dirty="0" err="1">
                  <a:solidFill>
                    <a:prstClr val="white"/>
                  </a:solidFill>
                  <a:latin typeface="Arial" panose="020B0604020202020204" pitchFamily="34" charset="0"/>
                  <a:ea typeface="+mn-ea"/>
                  <a:cs typeface="Arial" panose="020B0604020202020204" pitchFamily="34" charset="0"/>
                </a:rPr>
                <a:t>Câu</a:t>
              </a:r>
              <a:r>
                <a:rPr lang="en-US" sz="2000" b="1" kern="1200" dirty="0">
                  <a:solidFill>
                    <a:prstClr val="white"/>
                  </a:solidFill>
                  <a:latin typeface="Arial" panose="020B0604020202020204" pitchFamily="34" charset="0"/>
                  <a:ea typeface="+mn-ea"/>
                  <a:cs typeface="Arial" panose="020B0604020202020204" pitchFamily="34" charset="0"/>
                </a:rPr>
                <a:t> 4: </a:t>
              </a:r>
              <a:r>
                <a:rPr lang="en-US" sz="2000" kern="1200" dirty="0" err="1">
                  <a:solidFill>
                    <a:prstClr val="white"/>
                  </a:solidFill>
                  <a:latin typeface="Arial" panose="020B0604020202020204" pitchFamily="34" charset="0"/>
                  <a:ea typeface="+mn-ea"/>
                  <a:cs typeface="Arial" panose="020B0604020202020204" pitchFamily="34" charset="0"/>
                </a:rPr>
                <a:t>Yếu</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tố</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không</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cần</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thiết</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phải</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kiểm</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tra</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khi</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sử</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dụng</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vôn</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kế</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để</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đo</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hiệu</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điện</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thế</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là</a:t>
              </a:r>
              <a:endParaRPr lang="en-US" sz="2000" kern="1200" dirty="0">
                <a:solidFill>
                  <a:prstClr val="white"/>
                </a:solidFill>
                <a:latin typeface="Arial" panose="020B0604020202020204" pitchFamily="34" charset="0"/>
                <a:ea typeface="+mn-ea"/>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604747"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7"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71245" y="2387787"/>
            <a:ext cx="3487814" cy="496996"/>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Kích</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thước</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của</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vôn</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kế</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31926" y="3679392"/>
            <a:ext cx="3487814" cy="958660"/>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Cách</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mắc</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vôn</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kế</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trong</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mạch</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19"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19"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668418" y="2246339"/>
            <a:ext cx="3487814" cy="958660"/>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Giới</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hạn</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đo</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và</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độ</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chia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nhỏ</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nhất</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của</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vôn</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kế</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668418" y="3729355"/>
            <a:ext cx="3487814" cy="958660"/>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Kim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chỉ</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tại</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vạch</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số</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0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của</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vôn</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000" kern="1200" dirty="0" err="1">
                <a:solidFill>
                  <a:prstClr val="white"/>
                </a:solidFill>
                <a:latin typeface="Arial" panose="020B0604020202020204" pitchFamily="34" charset="0"/>
                <a:ea typeface="Tahoma" panose="020B0604030504040204" pitchFamily="34" charset="0"/>
                <a:cs typeface="Arial" panose="020B0604020202020204" pitchFamily="34" charset="0"/>
              </a:rPr>
              <a:t>kế</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28475361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0623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706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4572000" y="2084176"/>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8"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16914" y="2544615"/>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220 V</a:t>
            </a:r>
          </a:p>
        </p:txBody>
      </p:sp>
      <p:sp>
        <p:nvSpPr>
          <p:cNvPr id="27" name="cau hoi c">
            <a:extLst>
              <a:ext uri="{FF2B5EF4-FFF2-40B4-BE49-F238E27FC236}">
                <a16:creationId xmlns:a16="http://schemas.microsoft.com/office/drawing/2014/main" id="{D96707EC-5A82-4050-B897-6DBAB63AC957}"/>
              </a:ext>
            </a:extLst>
          </p:cNvPr>
          <p:cNvSpPr txBox="1"/>
          <p:nvPr/>
        </p:nvSpPr>
        <p:spPr>
          <a:xfrm>
            <a:off x="819742" y="3883017"/>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240 V</a:t>
            </a:r>
          </a:p>
        </p:txBody>
      </p:sp>
      <p:sp>
        <p:nvSpPr>
          <p:cNvPr id="31" name="bang a">
            <a:extLst>
              <a:ext uri="{FF2B5EF4-FFF2-40B4-BE49-F238E27FC236}">
                <a16:creationId xmlns:a16="http://schemas.microsoft.com/office/drawing/2014/main" id="{8DD63B39-09F3-4F04-83CD-408FC7619A90}"/>
              </a:ext>
            </a:extLst>
          </p:cNvPr>
          <p:cNvSpPr/>
          <p:nvPr/>
        </p:nvSpPr>
        <p:spPr>
          <a:xfrm flipH="1">
            <a:off x="574828" y="2079959"/>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19742" y="2499520"/>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200 V</a:t>
            </a:r>
          </a:p>
        </p:txBody>
      </p:sp>
      <p:sp>
        <p:nvSpPr>
          <p:cNvPr id="34" name="cau hoi d">
            <a:extLst>
              <a:ext uri="{FF2B5EF4-FFF2-40B4-BE49-F238E27FC236}">
                <a16:creationId xmlns:a16="http://schemas.microsoft.com/office/drawing/2014/main" id="{42A746A3-96B8-42A5-8EFA-A104DB6B2F69}"/>
              </a:ext>
            </a:extLst>
          </p:cNvPr>
          <p:cNvSpPr txBox="1"/>
          <p:nvPr/>
        </p:nvSpPr>
        <p:spPr>
          <a:xfrm>
            <a:off x="4796339" y="3883017"/>
            <a:ext cx="3487814"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rPr>
              <a:t>90 V</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286855" y="3117351"/>
              <a:ext cx="9456477" cy="1278213"/>
            </a:xfrm>
            <a:prstGeom prst="rect">
              <a:avLst/>
            </a:prstGeom>
            <a:noFill/>
          </p:spPr>
          <p:txBody>
            <a:bodyPr wrap="square" rtlCol="0">
              <a:spAutoFit/>
            </a:bodyPr>
            <a:lstStyle/>
            <a:p>
              <a:pPr algn="ctr" defTabSz="685800">
                <a:lnSpc>
                  <a:spcPct val="150000"/>
                </a:lnSpc>
                <a:buClrTx/>
              </a:pPr>
              <a:r>
                <a:rPr lang="en-US" sz="2000" b="1" kern="1200" dirty="0" err="1">
                  <a:solidFill>
                    <a:prstClr val="white"/>
                  </a:solidFill>
                  <a:latin typeface="Arial" panose="020B0604020202020204" pitchFamily="34" charset="0"/>
                  <a:ea typeface="+mn-ea"/>
                  <a:cs typeface="Arial" panose="020B0604020202020204" pitchFamily="34" charset="0"/>
                </a:rPr>
                <a:t>Câu</a:t>
              </a:r>
              <a:r>
                <a:rPr lang="en-US" sz="2000" b="1" kern="1200" dirty="0">
                  <a:solidFill>
                    <a:prstClr val="white"/>
                  </a:solidFill>
                  <a:latin typeface="Arial" panose="020B0604020202020204" pitchFamily="34" charset="0"/>
                  <a:ea typeface="+mn-ea"/>
                  <a:cs typeface="Arial" panose="020B0604020202020204" pitchFamily="34" charset="0"/>
                </a:rPr>
                <a:t> 5: </a:t>
              </a:r>
              <a:r>
                <a:rPr lang="en-US" sz="2000" kern="1200" dirty="0" err="1">
                  <a:solidFill>
                    <a:prstClr val="white"/>
                  </a:solidFill>
                  <a:latin typeface="Arial" panose="020B0604020202020204" pitchFamily="34" charset="0"/>
                  <a:ea typeface="+mn-ea"/>
                  <a:cs typeface="Arial" panose="020B0604020202020204" pitchFamily="34" charset="0"/>
                </a:rPr>
                <a:t>Trong</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mạng</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điện</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gia</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đình</a:t>
              </a:r>
              <a:r>
                <a:rPr lang="en-US" sz="2000" kern="1200" dirty="0">
                  <a:solidFill>
                    <a:prstClr val="white"/>
                  </a:solidFill>
                  <a:latin typeface="Arial" panose="020B0604020202020204" pitchFamily="34" charset="0"/>
                  <a:ea typeface="+mn-ea"/>
                  <a:cs typeface="Arial" panose="020B0604020202020204" pitchFamily="34" charset="0"/>
                </a:rPr>
                <a:t> ở </a:t>
              </a:r>
              <a:r>
                <a:rPr lang="en-US" sz="2000" kern="1200" dirty="0" err="1">
                  <a:solidFill>
                    <a:prstClr val="white"/>
                  </a:solidFill>
                  <a:latin typeface="Arial" panose="020B0604020202020204" pitchFamily="34" charset="0"/>
                  <a:ea typeface="+mn-ea"/>
                  <a:cs typeface="Arial" panose="020B0604020202020204" pitchFamily="34" charset="0"/>
                </a:rPr>
                <a:t>Việt</a:t>
              </a:r>
              <a:r>
                <a:rPr lang="en-US" sz="2000" kern="1200" dirty="0">
                  <a:solidFill>
                    <a:prstClr val="white"/>
                  </a:solidFill>
                  <a:latin typeface="Arial" panose="020B0604020202020204" pitchFamily="34" charset="0"/>
                  <a:ea typeface="+mn-ea"/>
                  <a:cs typeface="Arial" panose="020B0604020202020204" pitchFamily="34" charset="0"/>
                </a:rPr>
                <a:t> Nam, </a:t>
              </a:r>
              <a:r>
                <a:rPr lang="en-US" sz="2000" kern="1200" dirty="0" err="1">
                  <a:solidFill>
                    <a:prstClr val="white"/>
                  </a:solidFill>
                  <a:latin typeface="Arial" panose="020B0604020202020204" pitchFamily="34" charset="0"/>
                  <a:ea typeface="+mn-ea"/>
                  <a:cs typeface="Arial" panose="020B0604020202020204" pitchFamily="34" charset="0"/>
                </a:rPr>
                <a:t>giá</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trị</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hiệu</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điện</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thế</a:t>
              </a:r>
              <a:r>
                <a:rPr lang="en-US" sz="2000" kern="1200" dirty="0">
                  <a:solidFill>
                    <a:prstClr val="white"/>
                  </a:solidFill>
                  <a:latin typeface="Arial" panose="020B0604020202020204" pitchFamily="34" charset="0"/>
                  <a:ea typeface="+mn-ea"/>
                  <a:cs typeface="Arial" panose="020B0604020202020204" pitchFamily="34" charset="0"/>
                </a:rPr>
                <a:t> </a:t>
              </a:r>
              <a:r>
                <a:rPr lang="en-US" sz="2000" kern="1200" dirty="0" err="1">
                  <a:solidFill>
                    <a:prstClr val="white"/>
                  </a:solidFill>
                  <a:latin typeface="Arial" panose="020B0604020202020204" pitchFamily="34" charset="0"/>
                  <a:ea typeface="+mn-ea"/>
                  <a:cs typeface="Arial" panose="020B0604020202020204" pitchFamily="34" charset="0"/>
                </a:rPr>
                <a:t>là</a:t>
              </a:r>
              <a:endParaRPr lang="en-US" sz="20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61110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409EDD3-0A8B-4E6B-99F4-BAB29959DC28}"/>
              </a:ext>
            </a:extLst>
          </p:cNvPr>
          <p:cNvSpPr/>
          <p:nvPr/>
        </p:nvSpPr>
        <p:spPr>
          <a:xfrm>
            <a:off x="3746500" y="2387600"/>
            <a:ext cx="5194300" cy="254000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37" name="Google Shape;637;p37"/>
          <p:cNvSpPr txBox="1">
            <a:spLocks noGrp="1"/>
          </p:cNvSpPr>
          <p:nvPr>
            <p:ph type="title"/>
          </p:nvPr>
        </p:nvSpPr>
        <p:spPr>
          <a:xfrm>
            <a:off x="720000" y="33093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err="1">
                <a:solidFill>
                  <a:schemeClr val="bg2"/>
                </a:solidFill>
              </a:rPr>
              <a:t>Câu</a:t>
            </a:r>
            <a:r>
              <a:rPr lang="fr-CA" dirty="0">
                <a:solidFill>
                  <a:schemeClr val="bg2"/>
                </a:solidFill>
              </a:rPr>
              <a:t> </a:t>
            </a:r>
            <a:r>
              <a:rPr lang="fr-CA" dirty="0" err="1">
                <a:solidFill>
                  <a:schemeClr val="bg2"/>
                </a:solidFill>
              </a:rPr>
              <a:t>hỏi</a:t>
            </a:r>
            <a:endParaRPr dirty="0">
              <a:solidFill>
                <a:schemeClr val="bg2"/>
              </a:solidFill>
            </a:endParaRPr>
          </a:p>
        </p:txBody>
      </p:sp>
      <p:sp>
        <p:nvSpPr>
          <p:cNvPr id="638" name="Google Shape;638;p37"/>
          <p:cNvSpPr txBox="1">
            <a:spLocks noGrp="1"/>
          </p:cNvSpPr>
          <p:nvPr>
            <p:ph type="body" idx="1"/>
          </p:nvPr>
        </p:nvSpPr>
        <p:spPr>
          <a:xfrm>
            <a:off x="466000" y="1095505"/>
            <a:ext cx="8474800" cy="1187520"/>
          </a:xfrm>
          <a:prstGeom prst="rect">
            <a:avLst/>
          </a:prstGeom>
        </p:spPr>
        <p:txBody>
          <a:bodyPr spcFirstLastPara="1" wrap="square" lIns="91425" tIns="91425" rIns="91425" bIns="91425" anchor="t" anchorCtr="0">
            <a:noAutofit/>
          </a:bodyPr>
          <a:lstStyle/>
          <a:p>
            <a:pPr marL="0" lvl="0" indent="0" algn="just">
              <a:lnSpc>
                <a:spcPct val="150000"/>
              </a:lnSpc>
              <a:buClr>
                <a:schemeClr val="hlink"/>
              </a:buClr>
              <a:buSzPts val="1100"/>
              <a:buNone/>
            </a:pPr>
            <a:r>
              <a:rPr lang="vi-VN" sz="2000" dirty="0"/>
              <a:t>Em hãy mắc thêm một điện trở nối với đèn trong mạch điện hình 23.3 sao cho cường độ dòng điện qua đèn nhỏ hơn khi không có điện trở này.</a:t>
            </a:r>
            <a:endParaRPr sz="2000" dirty="0"/>
          </a:p>
        </p:txBody>
      </p:sp>
      <p:pic>
        <p:nvPicPr>
          <p:cNvPr id="3" name="Picture 2" descr="A diagram of a circuit&#10;&#10;Description generated with high confidence">
            <a:extLst>
              <a:ext uri="{FF2B5EF4-FFF2-40B4-BE49-F238E27FC236}">
                <a16:creationId xmlns:a16="http://schemas.microsoft.com/office/drawing/2014/main" id="{DA8A4D22-2A53-4FC1-BE87-47765E67E838}"/>
              </a:ext>
            </a:extLst>
          </p:cNvPr>
          <p:cNvPicPr>
            <a:picLocks noChangeAspect="1"/>
          </p:cNvPicPr>
          <p:nvPr/>
        </p:nvPicPr>
        <p:blipFill>
          <a:blip r:embed="rId3"/>
          <a:stretch>
            <a:fillRect/>
          </a:stretch>
        </p:blipFill>
        <p:spPr>
          <a:xfrm>
            <a:off x="584200" y="2124457"/>
            <a:ext cx="2969424" cy="3011331"/>
          </a:xfrm>
          <a:prstGeom prst="rect">
            <a:avLst/>
          </a:prstGeom>
        </p:spPr>
      </p:pic>
      <p:sp>
        <p:nvSpPr>
          <p:cNvPr id="4" name="TextBox 3">
            <a:extLst>
              <a:ext uri="{FF2B5EF4-FFF2-40B4-BE49-F238E27FC236}">
                <a16:creationId xmlns:a16="http://schemas.microsoft.com/office/drawing/2014/main" id="{9F3E96EB-4629-4198-8C07-DD3947C34291}"/>
              </a:ext>
            </a:extLst>
          </p:cNvPr>
          <p:cNvSpPr txBox="1"/>
          <p:nvPr/>
        </p:nvSpPr>
        <p:spPr>
          <a:xfrm>
            <a:off x="5867400" y="2483995"/>
            <a:ext cx="1651000" cy="400110"/>
          </a:xfrm>
          <a:prstGeom prst="rect">
            <a:avLst/>
          </a:prstGeom>
          <a:noFill/>
        </p:spPr>
        <p:txBody>
          <a:bodyPr wrap="square" rtlCol="0">
            <a:spAutoFit/>
          </a:bodyPr>
          <a:lstStyle/>
          <a:p>
            <a:r>
              <a:rPr lang="en-US" sz="2000" b="1" dirty="0" err="1"/>
              <a:t>Trả</a:t>
            </a:r>
            <a:r>
              <a:rPr lang="en-US" sz="2000" b="1" dirty="0"/>
              <a:t> </a:t>
            </a:r>
            <a:r>
              <a:rPr lang="en-US" sz="2000" b="1" dirty="0" err="1"/>
              <a:t>lời</a:t>
            </a:r>
            <a:r>
              <a:rPr lang="en-US" sz="2000" b="1" dirty="0"/>
              <a:t>: </a:t>
            </a:r>
          </a:p>
        </p:txBody>
      </p:sp>
      <p:pic>
        <p:nvPicPr>
          <p:cNvPr id="160" name="Picture 159" descr="Vẽ sơ đồ mạch điện gồm một nguồn điện dùng hai pin công tắc một điện trở và một bóng đèn mắc nối vào nhau">
            <a:extLst>
              <a:ext uri="{FF2B5EF4-FFF2-40B4-BE49-F238E27FC236}">
                <a16:creationId xmlns:a16="http://schemas.microsoft.com/office/drawing/2014/main" id="{EDC8C4A1-A956-42FF-9F08-E10056DE98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26002" y="2980500"/>
            <a:ext cx="3054395" cy="1832070"/>
          </a:xfrm>
          <a:prstGeom prst="rect">
            <a:avLst/>
          </a:prstGeom>
          <a:noFill/>
          <a:ln>
            <a:noFill/>
          </a:ln>
        </p:spPr>
      </p:pic>
      <p:pic>
        <p:nvPicPr>
          <p:cNvPr id="161" name="Picture 31">
            <a:extLst>
              <a:ext uri="{FF2B5EF4-FFF2-40B4-BE49-F238E27FC236}">
                <a16:creationId xmlns:a16="http://schemas.microsoft.com/office/drawing/2014/main" id="{71EAA360-CB56-40DF-8344-DE9609F436EF}"/>
              </a:ext>
            </a:extLst>
          </p:cNvPr>
          <p:cNvPicPr>
            <a:picLocks noChangeAspect="1"/>
          </p:cNvPicPr>
          <p:nvPr/>
        </p:nvPicPr>
        <p:blipFill>
          <a:blip r:embed="rId5"/>
          <a:srcRect/>
          <a:stretch>
            <a:fillRect/>
          </a:stretch>
        </p:blipFill>
        <p:spPr>
          <a:xfrm>
            <a:off x="584200" y="100786"/>
            <a:ext cx="1404630" cy="1032988"/>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500"/>
                                        <p:tgtEl>
                                          <p:spTgt spid="160"/>
                                        </p:tgtEl>
                                      </p:cBhvr>
                                    </p:animEffect>
                                    <p:anim calcmode="lin" valueType="num">
                                      <p:cBhvr>
                                        <p:cTn id="13" dur="500" fill="hold"/>
                                        <p:tgtEl>
                                          <p:spTgt spid="160"/>
                                        </p:tgtEl>
                                        <p:attrNameLst>
                                          <p:attrName>ppt_x</p:attrName>
                                        </p:attrNameLst>
                                      </p:cBhvr>
                                      <p:tavLst>
                                        <p:tav tm="0">
                                          <p:val>
                                            <p:strVal val="#ppt_x"/>
                                          </p:val>
                                        </p:tav>
                                        <p:tav tm="100000">
                                          <p:val>
                                            <p:strVal val="#ppt_x"/>
                                          </p:val>
                                        </p:tav>
                                      </p:tavLst>
                                    </p:anim>
                                    <p:anim calcmode="lin" valueType="num">
                                      <p:cBhvr>
                                        <p:cTn id="14" dur="500" fill="hold"/>
                                        <p:tgtEl>
                                          <p:spTgt spid="1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9" name="Google Shape;259;p32"/>
          <p:cNvGrpSpPr/>
          <p:nvPr/>
        </p:nvGrpSpPr>
        <p:grpSpPr>
          <a:xfrm>
            <a:off x="7353563" y="2930972"/>
            <a:ext cx="1926766" cy="2208221"/>
            <a:chOff x="4310271" y="368097"/>
            <a:chExt cx="4118666" cy="4250926"/>
          </a:xfrm>
        </p:grpSpPr>
        <p:grpSp>
          <p:nvGrpSpPr>
            <p:cNvPr id="260" name="Google Shape;260;p32"/>
            <p:cNvGrpSpPr/>
            <p:nvPr/>
          </p:nvGrpSpPr>
          <p:grpSpPr>
            <a:xfrm>
              <a:off x="4310271" y="368097"/>
              <a:ext cx="4118666" cy="4250926"/>
              <a:chOff x="4815067" y="411189"/>
              <a:chExt cx="4222541" cy="4358136"/>
            </a:xfrm>
          </p:grpSpPr>
          <p:sp>
            <p:nvSpPr>
              <p:cNvPr id="261" name="Google Shape;261;p32"/>
              <p:cNvSpPr/>
              <p:nvPr/>
            </p:nvSpPr>
            <p:spPr>
              <a:xfrm>
                <a:off x="8000611" y="1524394"/>
                <a:ext cx="961023" cy="458329"/>
              </a:xfrm>
              <a:custGeom>
                <a:avLst/>
                <a:gdLst/>
                <a:ahLst/>
                <a:cxnLst/>
                <a:rect l="l" t="t" r="r" b="b"/>
                <a:pathLst>
                  <a:path w="15506" h="7316" extrusionOk="0">
                    <a:moveTo>
                      <a:pt x="9310" y="1"/>
                    </a:moveTo>
                    <a:cubicBezTo>
                      <a:pt x="8572" y="1"/>
                      <a:pt x="7862" y="373"/>
                      <a:pt x="7453" y="999"/>
                    </a:cubicBezTo>
                    <a:cubicBezTo>
                      <a:pt x="7355" y="845"/>
                      <a:pt x="7162" y="769"/>
                      <a:pt x="6968" y="769"/>
                    </a:cubicBezTo>
                    <a:cubicBezTo>
                      <a:pt x="6786" y="769"/>
                      <a:pt x="6603" y="837"/>
                      <a:pt x="6497" y="971"/>
                    </a:cubicBezTo>
                    <a:cubicBezTo>
                      <a:pt x="6131" y="448"/>
                      <a:pt x="5492" y="134"/>
                      <a:pt x="4855" y="134"/>
                    </a:cubicBezTo>
                    <a:cubicBezTo>
                      <a:pt x="4694" y="134"/>
                      <a:pt x="4534" y="154"/>
                      <a:pt x="4378" y="195"/>
                    </a:cubicBezTo>
                    <a:cubicBezTo>
                      <a:pt x="3603" y="399"/>
                      <a:pt x="2961" y="1101"/>
                      <a:pt x="2885" y="1898"/>
                    </a:cubicBezTo>
                    <a:cubicBezTo>
                      <a:pt x="2825" y="1885"/>
                      <a:pt x="2765" y="1879"/>
                      <a:pt x="2705" y="1879"/>
                    </a:cubicBezTo>
                    <a:cubicBezTo>
                      <a:pt x="2203" y="1879"/>
                      <a:pt x="1698" y="2305"/>
                      <a:pt x="1710" y="2810"/>
                    </a:cubicBezTo>
                    <a:cubicBezTo>
                      <a:pt x="1090" y="2838"/>
                      <a:pt x="502" y="3239"/>
                      <a:pt x="252" y="3807"/>
                    </a:cubicBezTo>
                    <a:cubicBezTo>
                      <a:pt x="1" y="4376"/>
                      <a:pt x="99" y="5081"/>
                      <a:pt x="496" y="5561"/>
                    </a:cubicBezTo>
                    <a:cubicBezTo>
                      <a:pt x="814" y="5942"/>
                      <a:pt x="1308" y="6162"/>
                      <a:pt x="1803" y="6162"/>
                    </a:cubicBezTo>
                    <a:cubicBezTo>
                      <a:pt x="1928" y="6162"/>
                      <a:pt x="2052" y="6148"/>
                      <a:pt x="2173" y="6120"/>
                    </a:cubicBezTo>
                    <a:cubicBezTo>
                      <a:pt x="2539" y="6727"/>
                      <a:pt x="3152" y="7184"/>
                      <a:pt x="3851" y="7289"/>
                    </a:cubicBezTo>
                    <a:cubicBezTo>
                      <a:pt x="3969" y="7307"/>
                      <a:pt x="4090" y="7315"/>
                      <a:pt x="4210" y="7315"/>
                    </a:cubicBezTo>
                    <a:cubicBezTo>
                      <a:pt x="4805" y="7315"/>
                      <a:pt x="5407" y="7104"/>
                      <a:pt x="5846" y="6711"/>
                    </a:cubicBezTo>
                    <a:cubicBezTo>
                      <a:pt x="5992" y="6905"/>
                      <a:pt x="6236" y="7025"/>
                      <a:pt x="6480" y="7025"/>
                    </a:cubicBezTo>
                    <a:cubicBezTo>
                      <a:pt x="6511" y="7025"/>
                      <a:pt x="6542" y="7023"/>
                      <a:pt x="6573" y="7019"/>
                    </a:cubicBezTo>
                    <a:cubicBezTo>
                      <a:pt x="6846" y="6981"/>
                      <a:pt x="7084" y="6806"/>
                      <a:pt x="7186" y="6552"/>
                    </a:cubicBezTo>
                    <a:cubicBezTo>
                      <a:pt x="7581" y="7016"/>
                      <a:pt x="8191" y="7291"/>
                      <a:pt x="8800" y="7291"/>
                    </a:cubicBezTo>
                    <a:cubicBezTo>
                      <a:pt x="8871" y="7291"/>
                      <a:pt x="8942" y="7287"/>
                      <a:pt x="9013" y="7279"/>
                    </a:cubicBezTo>
                    <a:cubicBezTo>
                      <a:pt x="9689" y="7206"/>
                      <a:pt x="10321" y="6781"/>
                      <a:pt x="10642" y="6180"/>
                    </a:cubicBezTo>
                    <a:cubicBezTo>
                      <a:pt x="10861" y="6459"/>
                      <a:pt x="11212" y="6626"/>
                      <a:pt x="11569" y="6626"/>
                    </a:cubicBezTo>
                    <a:cubicBezTo>
                      <a:pt x="11610" y="6626"/>
                      <a:pt x="11652" y="6623"/>
                      <a:pt x="11694" y="6619"/>
                    </a:cubicBezTo>
                    <a:cubicBezTo>
                      <a:pt x="12088" y="6577"/>
                      <a:pt x="12456" y="6371"/>
                      <a:pt x="12628" y="6015"/>
                    </a:cubicBezTo>
                    <a:cubicBezTo>
                      <a:pt x="12839" y="6091"/>
                      <a:pt x="13063" y="6127"/>
                      <a:pt x="13287" y="6127"/>
                    </a:cubicBezTo>
                    <a:cubicBezTo>
                      <a:pt x="13945" y="6127"/>
                      <a:pt x="14607" y="5816"/>
                      <a:pt x="14991" y="5278"/>
                    </a:cubicBezTo>
                    <a:cubicBezTo>
                      <a:pt x="15506" y="4557"/>
                      <a:pt x="15477" y="3496"/>
                      <a:pt x="14921" y="2807"/>
                    </a:cubicBezTo>
                    <a:cubicBezTo>
                      <a:pt x="14518" y="2302"/>
                      <a:pt x="13834" y="1986"/>
                      <a:pt x="13177" y="1986"/>
                    </a:cubicBezTo>
                    <a:cubicBezTo>
                      <a:pt x="12933" y="1986"/>
                      <a:pt x="12692" y="2030"/>
                      <a:pt x="12472" y="2124"/>
                    </a:cubicBezTo>
                    <a:cubicBezTo>
                      <a:pt x="12469" y="1895"/>
                      <a:pt x="12329" y="1669"/>
                      <a:pt x="12123" y="1565"/>
                    </a:cubicBezTo>
                    <a:cubicBezTo>
                      <a:pt x="12035" y="1520"/>
                      <a:pt x="11934" y="1499"/>
                      <a:pt x="11833" y="1499"/>
                    </a:cubicBezTo>
                    <a:cubicBezTo>
                      <a:pt x="11696" y="1499"/>
                      <a:pt x="11557" y="1539"/>
                      <a:pt x="11449" y="1615"/>
                    </a:cubicBezTo>
                    <a:cubicBezTo>
                      <a:pt x="11211" y="796"/>
                      <a:pt x="10468" y="151"/>
                      <a:pt x="9626" y="24"/>
                    </a:cubicBezTo>
                    <a:cubicBezTo>
                      <a:pt x="9520" y="8"/>
                      <a:pt x="9415" y="1"/>
                      <a:pt x="9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4815067" y="2553360"/>
                <a:ext cx="1121297" cy="475620"/>
              </a:xfrm>
              <a:custGeom>
                <a:avLst/>
                <a:gdLst/>
                <a:ahLst/>
                <a:cxnLst/>
                <a:rect l="l" t="t" r="r" b="b"/>
                <a:pathLst>
                  <a:path w="18092" h="7592" extrusionOk="0">
                    <a:moveTo>
                      <a:pt x="5417" y="0"/>
                    </a:moveTo>
                    <a:cubicBezTo>
                      <a:pt x="5187" y="0"/>
                      <a:pt x="4956" y="30"/>
                      <a:pt x="4734" y="92"/>
                    </a:cubicBezTo>
                    <a:cubicBezTo>
                      <a:pt x="3717" y="372"/>
                      <a:pt x="2885" y="1315"/>
                      <a:pt x="2754" y="2361"/>
                    </a:cubicBezTo>
                    <a:cubicBezTo>
                      <a:pt x="2681" y="2334"/>
                      <a:pt x="2604" y="2322"/>
                      <a:pt x="2527" y="2322"/>
                    </a:cubicBezTo>
                    <a:cubicBezTo>
                      <a:pt x="2295" y="2322"/>
                      <a:pt x="2062" y="2434"/>
                      <a:pt x="1929" y="2627"/>
                    </a:cubicBezTo>
                    <a:cubicBezTo>
                      <a:pt x="1751" y="2882"/>
                      <a:pt x="1662" y="3275"/>
                      <a:pt x="1862" y="3517"/>
                    </a:cubicBezTo>
                    <a:cubicBezTo>
                      <a:pt x="1703" y="3420"/>
                      <a:pt x="1522" y="3375"/>
                      <a:pt x="1340" y="3375"/>
                    </a:cubicBezTo>
                    <a:cubicBezTo>
                      <a:pt x="914" y="3375"/>
                      <a:pt x="478" y="3618"/>
                      <a:pt x="280" y="4003"/>
                    </a:cubicBezTo>
                    <a:cubicBezTo>
                      <a:pt x="0" y="4556"/>
                      <a:pt x="204" y="5286"/>
                      <a:pt x="693" y="5667"/>
                    </a:cubicBezTo>
                    <a:cubicBezTo>
                      <a:pt x="969" y="5881"/>
                      <a:pt x="1317" y="5984"/>
                      <a:pt x="1667" y="5984"/>
                    </a:cubicBezTo>
                    <a:cubicBezTo>
                      <a:pt x="1936" y="5984"/>
                      <a:pt x="2208" y="5923"/>
                      <a:pt x="2450" y="5804"/>
                    </a:cubicBezTo>
                    <a:cubicBezTo>
                      <a:pt x="2646" y="6160"/>
                      <a:pt x="3225" y="6633"/>
                      <a:pt x="3622" y="6713"/>
                    </a:cubicBezTo>
                    <a:cubicBezTo>
                      <a:pt x="3749" y="6738"/>
                      <a:pt x="3882" y="6753"/>
                      <a:pt x="4014" y="6753"/>
                    </a:cubicBezTo>
                    <a:cubicBezTo>
                      <a:pt x="4295" y="6753"/>
                      <a:pt x="4575" y="6686"/>
                      <a:pt x="4791" y="6516"/>
                    </a:cubicBezTo>
                    <a:cubicBezTo>
                      <a:pt x="5072" y="6804"/>
                      <a:pt x="5480" y="6953"/>
                      <a:pt x="5883" y="6953"/>
                    </a:cubicBezTo>
                    <a:cubicBezTo>
                      <a:pt x="6266" y="6953"/>
                      <a:pt x="6645" y="6818"/>
                      <a:pt x="6906" y="6538"/>
                    </a:cubicBezTo>
                    <a:cubicBezTo>
                      <a:pt x="7065" y="6784"/>
                      <a:pt x="7355" y="6938"/>
                      <a:pt x="7648" y="6938"/>
                    </a:cubicBezTo>
                    <a:cubicBezTo>
                      <a:pt x="7654" y="6938"/>
                      <a:pt x="7660" y="6938"/>
                      <a:pt x="7666" y="6938"/>
                    </a:cubicBezTo>
                    <a:cubicBezTo>
                      <a:pt x="7964" y="6932"/>
                      <a:pt x="8342" y="6836"/>
                      <a:pt x="8495" y="6579"/>
                    </a:cubicBezTo>
                    <a:cubicBezTo>
                      <a:pt x="9049" y="7217"/>
                      <a:pt x="9888" y="7591"/>
                      <a:pt x="10732" y="7591"/>
                    </a:cubicBezTo>
                    <a:cubicBezTo>
                      <a:pt x="10846" y="7591"/>
                      <a:pt x="10960" y="7584"/>
                      <a:pt x="11074" y="7570"/>
                    </a:cubicBezTo>
                    <a:cubicBezTo>
                      <a:pt x="12027" y="7456"/>
                      <a:pt x="12955" y="6897"/>
                      <a:pt x="13390" y="6042"/>
                    </a:cubicBezTo>
                    <a:cubicBezTo>
                      <a:pt x="13681" y="6246"/>
                      <a:pt x="14035" y="6352"/>
                      <a:pt x="14390" y="6352"/>
                    </a:cubicBezTo>
                    <a:cubicBezTo>
                      <a:pt x="14577" y="6352"/>
                      <a:pt x="14765" y="6322"/>
                      <a:pt x="14943" y="6261"/>
                    </a:cubicBezTo>
                    <a:cubicBezTo>
                      <a:pt x="15455" y="6084"/>
                      <a:pt x="15928" y="5645"/>
                      <a:pt x="16087" y="5127"/>
                    </a:cubicBezTo>
                    <a:cubicBezTo>
                      <a:pt x="16295" y="5325"/>
                      <a:pt x="16583" y="5428"/>
                      <a:pt x="16870" y="5428"/>
                    </a:cubicBezTo>
                    <a:cubicBezTo>
                      <a:pt x="17081" y="5428"/>
                      <a:pt x="17291" y="5372"/>
                      <a:pt x="17469" y="5258"/>
                    </a:cubicBezTo>
                    <a:cubicBezTo>
                      <a:pt x="17891" y="4991"/>
                      <a:pt x="18091" y="4422"/>
                      <a:pt x="17932" y="3949"/>
                    </a:cubicBezTo>
                    <a:cubicBezTo>
                      <a:pt x="17785" y="3499"/>
                      <a:pt x="17247" y="3161"/>
                      <a:pt x="16766" y="3161"/>
                    </a:cubicBezTo>
                    <a:cubicBezTo>
                      <a:pt x="16740" y="3161"/>
                      <a:pt x="16715" y="3162"/>
                      <a:pt x="16690" y="3164"/>
                    </a:cubicBezTo>
                    <a:cubicBezTo>
                      <a:pt x="16649" y="2538"/>
                      <a:pt x="16268" y="1948"/>
                      <a:pt x="15718" y="1652"/>
                    </a:cubicBezTo>
                    <a:cubicBezTo>
                      <a:pt x="15439" y="1503"/>
                      <a:pt x="15127" y="1426"/>
                      <a:pt x="14817" y="1426"/>
                    </a:cubicBezTo>
                    <a:cubicBezTo>
                      <a:pt x="14513" y="1426"/>
                      <a:pt x="14211" y="1500"/>
                      <a:pt x="13943" y="1652"/>
                    </a:cubicBezTo>
                    <a:cubicBezTo>
                      <a:pt x="13797" y="1427"/>
                      <a:pt x="13527" y="1299"/>
                      <a:pt x="13261" y="1299"/>
                    </a:cubicBezTo>
                    <a:cubicBezTo>
                      <a:pt x="13115" y="1299"/>
                      <a:pt x="12970" y="1338"/>
                      <a:pt x="12847" y="1420"/>
                    </a:cubicBezTo>
                    <a:cubicBezTo>
                      <a:pt x="12529" y="772"/>
                      <a:pt x="11881" y="293"/>
                      <a:pt x="11169" y="181"/>
                    </a:cubicBezTo>
                    <a:cubicBezTo>
                      <a:pt x="11055" y="163"/>
                      <a:pt x="10940" y="154"/>
                      <a:pt x="10824" y="154"/>
                    </a:cubicBezTo>
                    <a:cubicBezTo>
                      <a:pt x="10218" y="154"/>
                      <a:pt x="9615" y="401"/>
                      <a:pt x="9194" y="839"/>
                    </a:cubicBezTo>
                    <a:cubicBezTo>
                      <a:pt x="9005" y="634"/>
                      <a:pt x="8727" y="515"/>
                      <a:pt x="8449" y="515"/>
                    </a:cubicBezTo>
                    <a:cubicBezTo>
                      <a:pt x="8413" y="515"/>
                      <a:pt x="8378" y="517"/>
                      <a:pt x="8342" y="521"/>
                    </a:cubicBezTo>
                    <a:cubicBezTo>
                      <a:pt x="8028" y="559"/>
                      <a:pt x="7713" y="747"/>
                      <a:pt x="7561" y="1023"/>
                    </a:cubicBezTo>
                    <a:cubicBezTo>
                      <a:pt x="7055" y="377"/>
                      <a:pt x="6235" y="0"/>
                      <a:pt x="5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5702201" y="1843900"/>
                <a:ext cx="234151" cy="2912482"/>
              </a:xfrm>
              <a:custGeom>
                <a:avLst/>
                <a:gdLst/>
                <a:ahLst/>
                <a:cxnLst/>
                <a:rect l="l" t="t" r="r" b="b"/>
                <a:pathLst>
                  <a:path w="3778" h="46490" extrusionOk="0">
                    <a:moveTo>
                      <a:pt x="1487" y="0"/>
                    </a:moveTo>
                    <a:lnTo>
                      <a:pt x="1" y="46490"/>
                    </a:lnTo>
                    <a:lnTo>
                      <a:pt x="3778" y="46490"/>
                    </a:lnTo>
                    <a:lnTo>
                      <a:pt x="2291"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5777009" y="1803053"/>
                <a:ext cx="84537" cy="52624"/>
              </a:xfrm>
              <a:custGeom>
                <a:avLst/>
                <a:gdLst/>
                <a:ahLst/>
                <a:cxnLst/>
                <a:rect l="l" t="t" r="r" b="b"/>
                <a:pathLst>
                  <a:path w="1364" h="840" extrusionOk="0">
                    <a:moveTo>
                      <a:pt x="182" y="1"/>
                    </a:moveTo>
                    <a:cubicBezTo>
                      <a:pt x="80" y="1"/>
                      <a:pt x="1" y="125"/>
                      <a:pt x="4" y="277"/>
                    </a:cubicBezTo>
                    <a:lnTo>
                      <a:pt x="4" y="563"/>
                    </a:lnTo>
                    <a:cubicBezTo>
                      <a:pt x="4" y="716"/>
                      <a:pt x="87" y="840"/>
                      <a:pt x="185" y="840"/>
                    </a:cubicBezTo>
                    <a:lnTo>
                      <a:pt x="1179" y="840"/>
                    </a:lnTo>
                    <a:cubicBezTo>
                      <a:pt x="1278" y="840"/>
                      <a:pt x="1360" y="716"/>
                      <a:pt x="1360" y="563"/>
                    </a:cubicBezTo>
                    <a:lnTo>
                      <a:pt x="1360" y="277"/>
                    </a:lnTo>
                    <a:cubicBezTo>
                      <a:pt x="1364" y="125"/>
                      <a:pt x="1281" y="1"/>
                      <a:pt x="1182"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p:nvPr/>
            </p:nvSpPr>
            <p:spPr>
              <a:xfrm>
                <a:off x="5537586" y="2367890"/>
                <a:ext cx="192068" cy="2388499"/>
              </a:xfrm>
              <a:custGeom>
                <a:avLst/>
                <a:gdLst/>
                <a:ahLst/>
                <a:cxnLst/>
                <a:rect l="l" t="t" r="r" b="b"/>
                <a:pathLst>
                  <a:path w="3099" h="38126" extrusionOk="0">
                    <a:moveTo>
                      <a:pt x="1221" y="0"/>
                    </a:moveTo>
                    <a:lnTo>
                      <a:pt x="1" y="38126"/>
                    </a:lnTo>
                    <a:lnTo>
                      <a:pt x="3098" y="38126"/>
                    </a:lnTo>
                    <a:lnTo>
                      <a:pt x="1878"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5599069" y="2334248"/>
                <a:ext cx="69167" cy="43039"/>
              </a:xfrm>
              <a:custGeom>
                <a:avLst/>
                <a:gdLst/>
                <a:ahLst/>
                <a:cxnLst/>
                <a:rect l="l" t="t" r="r" b="b"/>
                <a:pathLst>
                  <a:path w="1116" h="687" extrusionOk="0">
                    <a:moveTo>
                      <a:pt x="146" y="0"/>
                    </a:moveTo>
                    <a:cubicBezTo>
                      <a:pt x="64" y="0"/>
                      <a:pt x="0" y="102"/>
                      <a:pt x="0" y="226"/>
                    </a:cubicBezTo>
                    <a:lnTo>
                      <a:pt x="0" y="464"/>
                    </a:lnTo>
                    <a:cubicBezTo>
                      <a:pt x="3" y="588"/>
                      <a:pt x="67" y="686"/>
                      <a:pt x="149" y="686"/>
                    </a:cubicBezTo>
                    <a:lnTo>
                      <a:pt x="966" y="686"/>
                    </a:lnTo>
                    <a:cubicBezTo>
                      <a:pt x="1045" y="686"/>
                      <a:pt x="1112" y="588"/>
                      <a:pt x="1112" y="464"/>
                    </a:cubicBezTo>
                    <a:lnTo>
                      <a:pt x="1115" y="226"/>
                    </a:lnTo>
                    <a:cubicBezTo>
                      <a:pt x="1115" y="102"/>
                      <a:pt x="1048" y="0"/>
                      <a:pt x="969"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6994329" y="2694914"/>
                <a:ext cx="1809371" cy="2037422"/>
              </a:xfrm>
              <a:custGeom>
                <a:avLst/>
                <a:gdLst/>
                <a:ahLst/>
                <a:cxnLst/>
                <a:rect l="l" t="t" r="r" b="b"/>
                <a:pathLst>
                  <a:path w="29194" h="32522" extrusionOk="0">
                    <a:moveTo>
                      <a:pt x="14596" y="1"/>
                    </a:moveTo>
                    <a:cubicBezTo>
                      <a:pt x="13352" y="1"/>
                      <a:pt x="12109" y="95"/>
                      <a:pt x="10865" y="282"/>
                    </a:cubicBezTo>
                    <a:cubicBezTo>
                      <a:pt x="10839" y="447"/>
                      <a:pt x="10811" y="609"/>
                      <a:pt x="10782" y="774"/>
                    </a:cubicBezTo>
                    <a:cubicBezTo>
                      <a:pt x="10569" y="800"/>
                      <a:pt x="10353" y="832"/>
                      <a:pt x="10141" y="863"/>
                    </a:cubicBezTo>
                    <a:cubicBezTo>
                      <a:pt x="10083" y="1197"/>
                      <a:pt x="10026" y="1534"/>
                      <a:pt x="9969" y="1867"/>
                    </a:cubicBezTo>
                    <a:cubicBezTo>
                      <a:pt x="9944" y="2013"/>
                      <a:pt x="9918" y="2159"/>
                      <a:pt x="9893" y="2306"/>
                    </a:cubicBezTo>
                    <a:cubicBezTo>
                      <a:pt x="9864" y="2461"/>
                      <a:pt x="9836" y="2614"/>
                      <a:pt x="9807" y="2766"/>
                    </a:cubicBezTo>
                    <a:cubicBezTo>
                      <a:pt x="9769" y="2992"/>
                      <a:pt x="9724" y="3214"/>
                      <a:pt x="9683" y="3440"/>
                    </a:cubicBezTo>
                    <a:cubicBezTo>
                      <a:pt x="9616" y="3792"/>
                      <a:pt x="9550" y="4145"/>
                      <a:pt x="9477" y="4497"/>
                    </a:cubicBezTo>
                    <a:cubicBezTo>
                      <a:pt x="9445" y="4675"/>
                      <a:pt x="9410" y="4850"/>
                      <a:pt x="9372" y="5025"/>
                    </a:cubicBezTo>
                    <a:cubicBezTo>
                      <a:pt x="9321" y="5282"/>
                      <a:pt x="9267" y="5536"/>
                      <a:pt x="9213" y="5793"/>
                    </a:cubicBezTo>
                    <a:cubicBezTo>
                      <a:pt x="7259" y="15050"/>
                      <a:pt x="4153" y="23948"/>
                      <a:pt x="1" y="32522"/>
                    </a:cubicBezTo>
                    <a:lnTo>
                      <a:pt x="29194" y="32522"/>
                    </a:lnTo>
                    <a:cubicBezTo>
                      <a:pt x="25039" y="23945"/>
                      <a:pt x="21932" y="15041"/>
                      <a:pt x="19975" y="5774"/>
                    </a:cubicBezTo>
                    <a:cubicBezTo>
                      <a:pt x="19921" y="5520"/>
                      <a:pt x="19871" y="5266"/>
                      <a:pt x="19817" y="5009"/>
                    </a:cubicBezTo>
                    <a:cubicBezTo>
                      <a:pt x="19782" y="4834"/>
                      <a:pt x="19747" y="4659"/>
                      <a:pt x="19712" y="4485"/>
                    </a:cubicBezTo>
                    <a:cubicBezTo>
                      <a:pt x="19642" y="4132"/>
                      <a:pt x="19572" y="3780"/>
                      <a:pt x="19505" y="3424"/>
                    </a:cubicBezTo>
                    <a:cubicBezTo>
                      <a:pt x="19464" y="3201"/>
                      <a:pt x="19423" y="2979"/>
                      <a:pt x="19381" y="2753"/>
                    </a:cubicBezTo>
                    <a:cubicBezTo>
                      <a:pt x="19353" y="2601"/>
                      <a:pt x="19327" y="2449"/>
                      <a:pt x="19299" y="2293"/>
                    </a:cubicBezTo>
                    <a:cubicBezTo>
                      <a:pt x="19273" y="2150"/>
                      <a:pt x="19248" y="2004"/>
                      <a:pt x="19223" y="1858"/>
                    </a:cubicBezTo>
                    <a:cubicBezTo>
                      <a:pt x="19165" y="1527"/>
                      <a:pt x="19108" y="1194"/>
                      <a:pt x="19054" y="863"/>
                    </a:cubicBezTo>
                    <a:cubicBezTo>
                      <a:pt x="18838" y="832"/>
                      <a:pt x="18625" y="800"/>
                      <a:pt x="18409" y="774"/>
                    </a:cubicBezTo>
                    <a:cubicBezTo>
                      <a:pt x="18384" y="609"/>
                      <a:pt x="18355" y="447"/>
                      <a:pt x="18327" y="282"/>
                    </a:cubicBezTo>
                    <a:cubicBezTo>
                      <a:pt x="17083" y="95"/>
                      <a:pt x="15839" y="1"/>
                      <a:pt x="14596"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6572007" y="550088"/>
                <a:ext cx="1597780" cy="1024913"/>
              </a:xfrm>
              <a:custGeom>
                <a:avLst/>
                <a:gdLst/>
                <a:ahLst/>
                <a:cxnLst/>
                <a:rect l="l" t="t" r="r" b="b"/>
                <a:pathLst>
                  <a:path w="25780" h="16360" extrusionOk="0">
                    <a:moveTo>
                      <a:pt x="14770" y="0"/>
                    </a:moveTo>
                    <a:cubicBezTo>
                      <a:pt x="14446" y="0"/>
                      <a:pt x="14123" y="27"/>
                      <a:pt x="13803" y="80"/>
                    </a:cubicBezTo>
                    <a:cubicBezTo>
                      <a:pt x="12237" y="344"/>
                      <a:pt x="10849" y="1230"/>
                      <a:pt x="9950" y="2539"/>
                    </a:cubicBezTo>
                    <a:cubicBezTo>
                      <a:pt x="9662" y="2263"/>
                      <a:pt x="9261" y="2109"/>
                      <a:pt x="8863" y="2109"/>
                    </a:cubicBezTo>
                    <a:cubicBezTo>
                      <a:pt x="8739" y="2109"/>
                      <a:pt x="8615" y="2124"/>
                      <a:pt x="8495" y="2155"/>
                    </a:cubicBezTo>
                    <a:cubicBezTo>
                      <a:pt x="7987" y="2282"/>
                      <a:pt x="7501" y="2695"/>
                      <a:pt x="7342" y="3193"/>
                    </a:cubicBezTo>
                    <a:cubicBezTo>
                      <a:pt x="6807" y="2889"/>
                      <a:pt x="6194" y="2739"/>
                      <a:pt x="5579" y="2739"/>
                    </a:cubicBezTo>
                    <a:cubicBezTo>
                      <a:pt x="4829" y="2739"/>
                      <a:pt x="4078" y="2963"/>
                      <a:pt x="3470" y="3403"/>
                    </a:cubicBezTo>
                    <a:cubicBezTo>
                      <a:pt x="2361" y="4200"/>
                      <a:pt x="1818" y="5662"/>
                      <a:pt x="2085" y="7002"/>
                    </a:cubicBezTo>
                    <a:cubicBezTo>
                      <a:pt x="1183" y="7352"/>
                      <a:pt x="471" y="8155"/>
                      <a:pt x="236" y="9092"/>
                    </a:cubicBezTo>
                    <a:cubicBezTo>
                      <a:pt x="1" y="10030"/>
                      <a:pt x="214" y="11119"/>
                      <a:pt x="843" y="11853"/>
                    </a:cubicBezTo>
                    <a:cubicBezTo>
                      <a:pt x="573" y="12231"/>
                      <a:pt x="563" y="12774"/>
                      <a:pt x="817" y="13162"/>
                    </a:cubicBezTo>
                    <a:cubicBezTo>
                      <a:pt x="1027" y="13482"/>
                      <a:pt x="1389" y="13670"/>
                      <a:pt x="1763" y="13670"/>
                    </a:cubicBezTo>
                    <a:cubicBezTo>
                      <a:pt x="1842" y="13670"/>
                      <a:pt x="1921" y="13662"/>
                      <a:pt x="1999" y="13645"/>
                    </a:cubicBezTo>
                    <a:lnTo>
                      <a:pt x="1999" y="13645"/>
                    </a:lnTo>
                    <a:cubicBezTo>
                      <a:pt x="1786" y="14032"/>
                      <a:pt x="1659" y="14474"/>
                      <a:pt x="1694" y="14915"/>
                    </a:cubicBezTo>
                    <a:cubicBezTo>
                      <a:pt x="1726" y="15357"/>
                      <a:pt x="1939" y="15792"/>
                      <a:pt x="2298" y="16046"/>
                    </a:cubicBezTo>
                    <a:cubicBezTo>
                      <a:pt x="2628" y="16281"/>
                      <a:pt x="3051" y="16348"/>
                      <a:pt x="3457" y="16357"/>
                    </a:cubicBezTo>
                    <a:cubicBezTo>
                      <a:pt x="3498" y="16359"/>
                      <a:pt x="3538" y="16359"/>
                      <a:pt x="3579" y="16359"/>
                    </a:cubicBezTo>
                    <a:cubicBezTo>
                      <a:pt x="3976" y="16359"/>
                      <a:pt x="4379" y="16299"/>
                      <a:pt x="4721" y="16103"/>
                    </a:cubicBezTo>
                    <a:cubicBezTo>
                      <a:pt x="5119" y="15878"/>
                      <a:pt x="5408" y="15474"/>
                      <a:pt x="5493" y="15026"/>
                    </a:cubicBezTo>
                    <a:cubicBezTo>
                      <a:pt x="5579" y="14575"/>
                      <a:pt x="5455" y="14092"/>
                      <a:pt x="5169" y="13740"/>
                    </a:cubicBezTo>
                    <a:cubicBezTo>
                      <a:pt x="5585" y="13733"/>
                      <a:pt x="6008" y="13508"/>
                      <a:pt x="6240" y="13162"/>
                    </a:cubicBezTo>
                    <a:cubicBezTo>
                      <a:pt x="6469" y="12812"/>
                      <a:pt x="6513" y="12348"/>
                      <a:pt x="6354" y="11964"/>
                    </a:cubicBezTo>
                    <a:cubicBezTo>
                      <a:pt x="7190" y="11885"/>
                      <a:pt x="7892" y="11183"/>
                      <a:pt x="8025" y="10354"/>
                    </a:cubicBezTo>
                    <a:cubicBezTo>
                      <a:pt x="8355" y="10849"/>
                      <a:pt x="8984" y="11135"/>
                      <a:pt x="9578" y="11148"/>
                    </a:cubicBezTo>
                    <a:cubicBezTo>
                      <a:pt x="9591" y="11148"/>
                      <a:pt x="9603" y="11148"/>
                      <a:pt x="9615" y="11148"/>
                    </a:cubicBezTo>
                    <a:cubicBezTo>
                      <a:pt x="10197" y="11148"/>
                      <a:pt x="10774" y="10855"/>
                      <a:pt x="11116" y="10385"/>
                    </a:cubicBezTo>
                    <a:cubicBezTo>
                      <a:pt x="11858" y="11223"/>
                      <a:pt x="12896" y="11688"/>
                      <a:pt x="13995" y="11688"/>
                    </a:cubicBezTo>
                    <a:cubicBezTo>
                      <a:pt x="14134" y="11688"/>
                      <a:pt x="14273" y="11680"/>
                      <a:pt x="14413" y="11666"/>
                    </a:cubicBezTo>
                    <a:cubicBezTo>
                      <a:pt x="15668" y="11535"/>
                      <a:pt x="16837" y="10767"/>
                      <a:pt x="17457" y="9667"/>
                    </a:cubicBezTo>
                    <a:cubicBezTo>
                      <a:pt x="17898" y="10019"/>
                      <a:pt x="18484" y="10213"/>
                      <a:pt x="19057" y="10213"/>
                    </a:cubicBezTo>
                    <a:cubicBezTo>
                      <a:pt x="19218" y="10213"/>
                      <a:pt x="19378" y="10198"/>
                      <a:pt x="19534" y="10166"/>
                    </a:cubicBezTo>
                    <a:cubicBezTo>
                      <a:pt x="20246" y="10023"/>
                      <a:pt x="20881" y="9556"/>
                      <a:pt x="21230" y="8921"/>
                    </a:cubicBezTo>
                    <a:cubicBezTo>
                      <a:pt x="21529" y="9105"/>
                      <a:pt x="21964" y="9225"/>
                      <a:pt x="22371" y="9225"/>
                    </a:cubicBezTo>
                    <a:cubicBezTo>
                      <a:pt x="22625" y="9225"/>
                      <a:pt x="22868" y="9178"/>
                      <a:pt x="23060" y="9070"/>
                    </a:cubicBezTo>
                    <a:cubicBezTo>
                      <a:pt x="23559" y="8794"/>
                      <a:pt x="23848" y="8216"/>
                      <a:pt x="23851" y="7644"/>
                    </a:cubicBezTo>
                    <a:cubicBezTo>
                      <a:pt x="24031" y="7744"/>
                      <a:pt x="24237" y="7793"/>
                      <a:pt x="24442" y="7793"/>
                    </a:cubicBezTo>
                    <a:cubicBezTo>
                      <a:pt x="24745" y="7793"/>
                      <a:pt x="25049" y="7687"/>
                      <a:pt x="25274" y="7485"/>
                    </a:cubicBezTo>
                    <a:cubicBezTo>
                      <a:pt x="25652" y="7145"/>
                      <a:pt x="25779" y="6554"/>
                      <a:pt x="25579" y="6087"/>
                    </a:cubicBezTo>
                    <a:cubicBezTo>
                      <a:pt x="25389" y="5651"/>
                      <a:pt x="24917" y="5384"/>
                      <a:pt x="24442" y="5384"/>
                    </a:cubicBezTo>
                    <a:cubicBezTo>
                      <a:pt x="24408" y="5384"/>
                      <a:pt x="24374" y="5386"/>
                      <a:pt x="24340" y="5389"/>
                    </a:cubicBezTo>
                    <a:cubicBezTo>
                      <a:pt x="24521" y="4852"/>
                      <a:pt x="24410" y="4223"/>
                      <a:pt x="24054" y="3781"/>
                    </a:cubicBezTo>
                    <a:cubicBezTo>
                      <a:pt x="23733" y="3383"/>
                      <a:pt x="23190" y="3137"/>
                      <a:pt x="22672" y="3137"/>
                    </a:cubicBezTo>
                    <a:cubicBezTo>
                      <a:pt x="22615" y="3137"/>
                      <a:pt x="22560" y="3140"/>
                      <a:pt x="22504" y="3146"/>
                    </a:cubicBezTo>
                    <a:cubicBezTo>
                      <a:pt x="22669" y="2866"/>
                      <a:pt x="22628" y="2479"/>
                      <a:pt x="22406" y="2240"/>
                    </a:cubicBezTo>
                    <a:cubicBezTo>
                      <a:pt x="22264" y="2089"/>
                      <a:pt x="22058" y="2009"/>
                      <a:pt x="21851" y="2009"/>
                    </a:cubicBezTo>
                    <a:cubicBezTo>
                      <a:pt x="21734" y="2009"/>
                      <a:pt x="21616" y="2035"/>
                      <a:pt x="21510" y="2088"/>
                    </a:cubicBezTo>
                    <a:cubicBezTo>
                      <a:pt x="21265" y="1548"/>
                      <a:pt x="20767" y="1129"/>
                      <a:pt x="20195" y="979"/>
                    </a:cubicBezTo>
                    <a:cubicBezTo>
                      <a:pt x="19952" y="915"/>
                      <a:pt x="19664" y="874"/>
                      <a:pt x="19377" y="874"/>
                    </a:cubicBezTo>
                    <a:cubicBezTo>
                      <a:pt x="18984" y="874"/>
                      <a:pt x="18591" y="951"/>
                      <a:pt x="18314" y="1151"/>
                    </a:cubicBezTo>
                    <a:cubicBezTo>
                      <a:pt x="17295" y="402"/>
                      <a:pt x="16033" y="0"/>
                      <a:pt x="147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6447802" y="1247676"/>
                <a:ext cx="118811" cy="93157"/>
              </a:xfrm>
              <a:custGeom>
                <a:avLst/>
                <a:gdLst/>
                <a:ahLst/>
                <a:cxnLst/>
                <a:rect l="l" t="t" r="r" b="b"/>
                <a:pathLst>
                  <a:path w="1917" h="1487" extrusionOk="0">
                    <a:moveTo>
                      <a:pt x="957" y="0"/>
                    </a:moveTo>
                    <a:cubicBezTo>
                      <a:pt x="1" y="0"/>
                      <a:pt x="1" y="1487"/>
                      <a:pt x="957" y="1487"/>
                    </a:cubicBezTo>
                    <a:cubicBezTo>
                      <a:pt x="1913" y="1487"/>
                      <a:pt x="1916" y="0"/>
                      <a:pt x="9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6477366" y="1137979"/>
                <a:ext cx="74249" cy="58387"/>
              </a:xfrm>
              <a:custGeom>
                <a:avLst/>
                <a:gdLst/>
                <a:ahLst/>
                <a:cxnLst/>
                <a:rect l="l" t="t" r="r" b="b"/>
                <a:pathLst>
                  <a:path w="1198" h="932" extrusionOk="0">
                    <a:moveTo>
                      <a:pt x="597" y="1"/>
                    </a:moveTo>
                    <a:cubicBezTo>
                      <a:pt x="0" y="1"/>
                      <a:pt x="0" y="931"/>
                      <a:pt x="597" y="931"/>
                    </a:cubicBezTo>
                    <a:cubicBezTo>
                      <a:pt x="1194" y="931"/>
                      <a:pt x="1198" y="1"/>
                      <a:pt x="5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a:off x="7998628" y="631719"/>
                <a:ext cx="74311" cy="58137"/>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8078394" y="674883"/>
                <a:ext cx="118749" cy="93219"/>
              </a:xfrm>
              <a:custGeom>
                <a:avLst/>
                <a:gdLst/>
                <a:ahLst/>
                <a:cxnLst/>
                <a:rect l="l" t="t" r="r" b="b"/>
                <a:pathLst>
                  <a:path w="1916" h="1488" extrusionOk="0">
                    <a:moveTo>
                      <a:pt x="956" y="1"/>
                    </a:moveTo>
                    <a:cubicBezTo>
                      <a:pt x="0" y="1"/>
                      <a:pt x="0" y="1487"/>
                      <a:pt x="956" y="1487"/>
                    </a:cubicBezTo>
                    <a:cubicBezTo>
                      <a:pt x="1913" y="1487"/>
                      <a:pt x="1916" y="1"/>
                      <a:pt x="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6978400" y="611421"/>
                <a:ext cx="74311" cy="58137"/>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6402310" y="1485489"/>
                <a:ext cx="783272" cy="149101"/>
              </a:xfrm>
              <a:custGeom>
                <a:avLst/>
                <a:gdLst/>
                <a:ahLst/>
                <a:cxnLst/>
                <a:rect l="l" t="t" r="r" b="b"/>
                <a:pathLst>
                  <a:path w="12638" h="2380" extrusionOk="0">
                    <a:moveTo>
                      <a:pt x="6322" y="0"/>
                    </a:moveTo>
                    <a:cubicBezTo>
                      <a:pt x="4326" y="0"/>
                      <a:pt x="2331" y="149"/>
                      <a:pt x="334" y="448"/>
                    </a:cubicBezTo>
                    <a:cubicBezTo>
                      <a:pt x="261" y="899"/>
                      <a:pt x="185" y="1347"/>
                      <a:pt x="106" y="1792"/>
                    </a:cubicBezTo>
                    <a:cubicBezTo>
                      <a:pt x="71" y="1989"/>
                      <a:pt x="36" y="2186"/>
                      <a:pt x="1" y="2379"/>
                    </a:cubicBezTo>
                    <a:cubicBezTo>
                      <a:pt x="2127" y="2091"/>
                      <a:pt x="4254" y="1946"/>
                      <a:pt x="6381" y="1946"/>
                    </a:cubicBezTo>
                    <a:cubicBezTo>
                      <a:pt x="8466" y="1946"/>
                      <a:pt x="10552" y="2085"/>
                      <a:pt x="12637" y="2363"/>
                    </a:cubicBezTo>
                    <a:cubicBezTo>
                      <a:pt x="12602" y="2170"/>
                      <a:pt x="12567" y="1973"/>
                      <a:pt x="12536" y="1779"/>
                    </a:cubicBezTo>
                    <a:cubicBezTo>
                      <a:pt x="12456" y="1337"/>
                      <a:pt x="12380" y="893"/>
                      <a:pt x="12307" y="448"/>
                    </a:cubicBezTo>
                    <a:cubicBezTo>
                      <a:pt x="10312" y="149"/>
                      <a:pt x="8317" y="0"/>
                      <a:pt x="6322"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5342478" y="1538051"/>
                <a:ext cx="2903274" cy="3203229"/>
              </a:xfrm>
              <a:custGeom>
                <a:avLst/>
                <a:gdLst/>
                <a:ahLst/>
                <a:cxnLst/>
                <a:rect l="l" t="t" r="r" b="b"/>
                <a:pathLst>
                  <a:path w="46844" h="51131" extrusionOk="0">
                    <a:moveTo>
                      <a:pt x="23422" y="0"/>
                    </a:moveTo>
                    <a:cubicBezTo>
                      <a:pt x="21038" y="0"/>
                      <a:pt x="18654" y="179"/>
                      <a:pt x="16268" y="537"/>
                    </a:cubicBezTo>
                    <a:cubicBezTo>
                      <a:pt x="16183" y="1073"/>
                      <a:pt x="16091" y="1607"/>
                      <a:pt x="15995" y="2141"/>
                    </a:cubicBezTo>
                    <a:cubicBezTo>
                      <a:pt x="15957" y="2376"/>
                      <a:pt x="15913" y="2611"/>
                      <a:pt x="15871" y="2843"/>
                    </a:cubicBezTo>
                    <a:cubicBezTo>
                      <a:pt x="15830" y="3091"/>
                      <a:pt x="15782" y="3335"/>
                      <a:pt x="15738" y="3580"/>
                    </a:cubicBezTo>
                    <a:cubicBezTo>
                      <a:pt x="15674" y="3939"/>
                      <a:pt x="15608" y="4294"/>
                      <a:pt x="15538" y="4653"/>
                    </a:cubicBezTo>
                    <a:cubicBezTo>
                      <a:pt x="15433" y="5219"/>
                      <a:pt x="15322" y="5784"/>
                      <a:pt x="15207" y="6347"/>
                    </a:cubicBezTo>
                    <a:cubicBezTo>
                      <a:pt x="15153" y="6629"/>
                      <a:pt x="15096" y="6909"/>
                      <a:pt x="15039" y="7188"/>
                    </a:cubicBezTo>
                    <a:cubicBezTo>
                      <a:pt x="14957" y="7598"/>
                      <a:pt x="14871" y="8008"/>
                      <a:pt x="14785" y="8415"/>
                    </a:cubicBezTo>
                    <a:cubicBezTo>
                      <a:pt x="11646" y="23208"/>
                      <a:pt x="6666" y="37430"/>
                      <a:pt x="1" y="51130"/>
                    </a:cubicBezTo>
                    <a:lnTo>
                      <a:pt x="46843" y="51130"/>
                    </a:lnTo>
                    <a:cubicBezTo>
                      <a:pt x="40176" y="37423"/>
                      <a:pt x="35192" y="23192"/>
                      <a:pt x="32053" y="8389"/>
                    </a:cubicBezTo>
                    <a:cubicBezTo>
                      <a:pt x="31967" y="7979"/>
                      <a:pt x="31882" y="7573"/>
                      <a:pt x="31799" y="7163"/>
                    </a:cubicBezTo>
                    <a:cubicBezTo>
                      <a:pt x="31742" y="6883"/>
                      <a:pt x="31685" y="6604"/>
                      <a:pt x="31627" y="6324"/>
                    </a:cubicBezTo>
                    <a:cubicBezTo>
                      <a:pt x="31516" y="5759"/>
                      <a:pt x="31405" y="5197"/>
                      <a:pt x="31300" y="4631"/>
                    </a:cubicBezTo>
                    <a:cubicBezTo>
                      <a:pt x="31230" y="4275"/>
                      <a:pt x="31167" y="3916"/>
                      <a:pt x="31100" y="3561"/>
                    </a:cubicBezTo>
                    <a:cubicBezTo>
                      <a:pt x="31056" y="3316"/>
                      <a:pt x="31011" y="3071"/>
                      <a:pt x="30967" y="2824"/>
                    </a:cubicBezTo>
                    <a:cubicBezTo>
                      <a:pt x="30925" y="2592"/>
                      <a:pt x="30884" y="2360"/>
                      <a:pt x="30843" y="2125"/>
                    </a:cubicBezTo>
                    <a:cubicBezTo>
                      <a:pt x="30751" y="1598"/>
                      <a:pt x="30659" y="1067"/>
                      <a:pt x="30573" y="537"/>
                    </a:cubicBezTo>
                    <a:cubicBezTo>
                      <a:pt x="28189" y="179"/>
                      <a:pt x="25805" y="0"/>
                      <a:pt x="23422" y="0"/>
                    </a:cubicBez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6326139" y="1538051"/>
                <a:ext cx="935612" cy="178107"/>
              </a:xfrm>
              <a:custGeom>
                <a:avLst/>
                <a:gdLst/>
                <a:ahLst/>
                <a:cxnLst/>
                <a:rect l="l" t="t" r="r" b="b"/>
                <a:pathLst>
                  <a:path w="15096" h="2843" extrusionOk="0">
                    <a:moveTo>
                      <a:pt x="7551" y="0"/>
                    </a:moveTo>
                    <a:cubicBezTo>
                      <a:pt x="5167" y="0"/>
                      <a:pt x="2783" y="179"/>
                      <a:pt x="397" y="537"/>
                    </a:cubicBezTo>
                    <a:cubicBezTo>
                      <a:pt x="312" y="1073"/>
                      <a:pt x="220" y="1607"/>
                      <a:pt x="124" y="2141"/>
                    </a:cubicBezTo>
                    <a:cubicBezTo>
                      <a:pt x="86" y="2376"/>
                      <a:pt x="42" y="2611"/>
                      <a:pt x="0" y="2843"/>
                    </a:cubicBezTo>
                    <a:cubicBezTo>
                      <a:pt x="2543" y="2498"/>
                      <a:pt x="5085" y="2325"/>
                      <a:pt x="7628" y="2325"/>
                    </a:cubicBezTo>
                    <a:cubicBezTo>
                      <a:pt x="10117" y="2325"/>
                      <a:pt x="12606" y="2491"/>
                      <a:pt x="15096" y="2824"/>
                    </a:cubicBezTo>
                    <a:cubicBezTo>
                      <a:pt x="15054" y="2592"/>
                      <a:pt x="15013" y="2360"/>
                      <a:pt x="14972" y="2125"/>
                    </a:cubicBezTo>
                    <a:cubicBezTo>
                      <a:pt x="14880" y="1598"/>
                      <a:pt x="14788" y="1067"/>
                      <a:pt x="14702" y="537"/>
                    </a:cubicBezTo>
                    <a:cubicBezTo>
                      <a:pt x="12318" y="179"/>
                      <a:pt x="9934" y="0"/>
                      <a:pt x="7551"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6305438" y="1730068"/>
                <a:ext cx="977013" cy="99547"/>
              </a:xfrm>
              <a:custGeom>
                <a:avLst/>
                <a:gdLst/>
                <a:ahLst/>
                <a:cxnLst/>
                <a:rect l="l" t="t" r="r" b="b"/>
                <a:pathLst>
                  <a:path w="15764" h="1589" extrusionOk="0">
                    <a:moveTo>
                      <a:pt x="7954" y="0"/>
                    </a:moveTo>
                    <a:cubicBezTo>
                      <a:pt x="5370" y="0"/>
                      <a:pt x="2785" y="172"/>
                      <a:pt x="201" y="515"/>
                    </a:cubicBezTo>
                    <a:cubicBezTo>
                      <a:pt x="137" y="874"/>
                      <a:pt x="71" y="1229"/>
                      <a:pt x="1" y="1588"/>
                    </a:cubicBezTo>
                    <a:cubicBezTo>
                      <a:pt x="2656" y="1211"/>
                      <a:pt x="5311" y="1022"/>
                      <a:pt x="7967" y="1022"/>
                    </a:cubicBezTo>
                    <a:cubicBezTo>
                      <a:pt x="10565" y="1022"/>
                      <a:pt x="13164" y="1203"/>
                      <a:pt x="15763" y="1566"/>
                    </a:cubicBezTo>
                    <a:cubicBezTo>
                      <a:pt x="15693" y="1210"/>
                      <a:pt x="15630" y="851"/>
                      <a:pt x="15563" y="496"/>
                    </a:cubicBezTo>
                    <a:cubicBezTo>
                      <a:pt x="13027" y="165"/>
                      <a:pt x="10491" y="0"/>
                      <a:pt x="795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7874237" y="951726"/>
                <a:ext cx="191820" cy="2566668"/>
              </a:xfrm>
              <a:custGeom>
                <a:avLst/>
                <a:gdLst/>
                <a:ahLst/>
                <a:cxnLst/>
                <a:rect l="l" t="t" r="r" b="b"/>
                <a:pathLst>
                  <a:path w="3095" h="40970" extrusionOk="0">
                    <a:moveTo>
                      <a:pt x="1118" y="0"/>
                    </a:moveTo>
                    <a:lnTo>
                      <a:pt x="0" y="40969"/>
                    </a:lnTo>
                    <a:lnTo>
                      <a:pt x="3094" y="40969"/>
                    </a:lnTo>
                    <a:lnTo>
                      <a:pt x="1979" y="0"/>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7974023" y="794917"/>
                <a:ext cx="739144" cy="258922"/>
              </a:xfrm>
              <a:custGeom>
                <a:avLst/>
                <a:gdLst/>
                <a:ahLst/>
                <a:cxnLst/>
                <a:rect l="l" t="t" r="r" b="b"/>
                <a:pathLst>
                  <a:path w="11926" h="4133" extrusionOk="0">
                    <a:moveTo>
                      <a:pt x="11824" y="0"/>
                    </a:moveTo>
                    <a:lnTo>
                      <a:pt x="1" y="2551"/>
                    </a:lnTo>
                    <a:lnTo>
                      <a:pt x="191" y="3434"/>
                    </a:lnTo>
                    <a:lnTo>
                      <a:pt x="3200" y="4133"/>
                    </a:lnTo>
                    <a:lnTo>
                      <a:pt x="10106" y="1226"/>
                    </a:lnTo>
                    <a:lnTo>
                      <a:pt x="11926" y="464"/>
                    </a:lnTo>
                    <a:lnTo>
                      <a:pt x="11824"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a:off x="8589469" y="794917"/>
                <a:ext cx="123707" cy="76868"/>
              </a:xfrm>
              <a:custGeom>
                <a:avLst/>
                <a:gdLst/>
                <a:ahLst/>
                <a:cxnLst/>
                <a:rect l="l" t="t" r="r" b="b"/>
                <a:pathLst>
                  <a:path w="1996" h="1227" extrusionOk="0">
                    <a:moveTo>
                      <a:pt x="1894" y="0"/>
                    </a:moveTo>
                    <a:lnTo>
                      <a:pt x="1" y="410"/>
                    </a:lnTo>
                    <a:lnTo>
                      <a:pt x="176" y="1226"/>
                    </a:lnTo>
                    <a:lnTo>
                      <a:pt x="1996" y="464"/>
                    </a:lnTo>
                    <a:lnTo>
                      <a:pt x="1894"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a:off x="7439706" y="411197"/>
                <a:ext cx="544844" cy="581557"/>
              </a:xfrm>
              <a:custGeom>
                <a:avLst/>
                <a:gdLst/>
                <a:ahLst/>
                <a:cxnLst/>
                <a:rect l="l" t="t" r="r" b="b"/>
                <a:pathLst>
                  <a:path w="8791" h="9283" extrusionOk="0">
                    <a:moveTo>
                      <a:pt x="350" y="1"/>
                    </a:moveTo>
                    <a:lnTo>
                      <a:pt x="0" y="318"/>
                    </a:lnTo>
                    <a:lnTo>
                      <a:pt x="8120" y="9283"/>
                    </a:lnTo>
                    <a:lnTo>
                      <a:pt x="8790" y="8676"/>
                    </a:lnTo>
                    <a:lnTo>
                      <a:pt x="7894" y="5722"/>
                    </a:lnTo>
                    <a:lnTo>
                      <a:pt x="1922" y="1192"/>
                    </a:lnTo>
                    <a:lnTo>
                      <a:pt x="350"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a:off x="7439689" y="411189"/>
                <a:ext cx="124322" cy="114685"/>
              </a:xfrm>
              <a:custGeom>
                <a:avLst/>
                <a:gdLst/>
                <a:ahLst/>
                <a:cxnLst/>
                <a:rect l="l" t="t" r="r" b="b"/>
                <a:pathLst>
                  <a:path w="1923" h="1755" extrusionOk="0">
                    <a:moveTo>
                      <a:pt x="350" y="1"/>
                    </a:moveTo>
                    <a:lnTo>
                      <a:pt x="0" y="318"/>
                    </a:lnTo>
                    <a:lnTo>
                      <a:pt x="1303" y="1754"/>
                    </a:lnTo>
                    <a:lnTo>
                      <a:pt x="1922" y="1192"/>
                    </a:lnTo>
                    <a:lnTo>
                      <a:pt x="350"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7733670" y="983551"/>
                <a:ext cx="257578" cy="738802"/>
              </a:xfrm>
              <a:custGeom>
                <a:avLst/>
                <a:gdLst/>
                <a:ahLst/>
                <a:cxnLst/>
                <a:rect l="l" t="t" r="r" b="b"/>
                <a:pathLst>
                  <a:path w="4156" h="11793" extrusionOk="0">
                    <a:moveTo>
                      <a:pt x="3294" y="1"/>
                    </a:moveTo>
                    <a:lnTo>
                      <a:pt x="1185" y="2253"/>
                    </a:lnTo>
                    <a:lnTo>
                      <a:pt x="248" y="9689"/>
                    </a:lnTo>
                    <a:lnTo>
                      <a:pt x="0" y="11646"/>
                    </a:lnTo>
                    <a:lnTo>
                      <a:pt x="451" y="11792"/>
                    </a:lnTo>
                    <a:lnTo>
                      <a:pt x="4155" y="277"/>
                    </a:lnTo>
                    <a:lnTo>
                      <a:pt x="3294"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7733670" y="1590550"/>
                <a:ext cx="64828" cy="131810"/>
              </a:xfrm>
              <a:custGeom>
                <a:avLst/>
                <a:gdLst/>
                <a:ahLst/>
                <a:cxnLst/>
                <a:rect l="l" t="t" r="r" b="b"/>
                <a:pathLst>
                  <a:path w="1046" h="2104" extrusionOk="0">
                    <a:moveTo>
                      <a:pt x="248" y="0"/>
                    </a:moveTo>
                    <a:lnTo>
                      <a:pt x="0" y="1957"/>
                    </a:lnTo>
                    <a:lnTo>
                      <a:pt x="451" y="2103"/>
                    </a:lnTo>
                    <a:lnTo>
                      <a:pt x="1045" y="258"/>
                    </a:lnTo>
                    <a:lnTo>
                      <a:pt x="248"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7916321" y="933871"/>
                <a:ext cx="105982" cy="97855"/>
              </a:xfrm>
              <a:custGeom>
                <a:avLst/>
                <a:gdLst/>
                <a:ahLst/>
                <a:cxnLst/>
                <a:rect l="l" t="t" r="r" b="b"/>
                <a:pathLst>
                  <a:path w="1710" h="1562" extrusionOk="0">
                    <a:moveTo>
                      <a:pt x="860" y="0"/>
                    </a:moveTo>
                    <a:cubicBezTo>
                      <a:pt x="805" y="0"/>
                      <a:pt x="749" y="6"/>
                      <a:pt x="693" y="19"/>
                    </a:cubicBezTo>
                    <a:cubicBezTo>
                      <a:pt x="271" y="107"/>
                      <a:pt x="1" y="524"/>
                      <a:pt x="93" y="946"/>
                    </a:cubicBezTo>
                    <a:cubicBezTo>
                      <a:pt x="173" y="1312"/>
                      <a:pt x="496" y="1562"/>
                      <a:pt x="854" y="1562"/>
                    </a:cubicBezTo>
                    <a:cubicBezTo>
                      <a:pt x="909" y="1562"/>
                      <a:pt x="965" y="1556"/>
                      <a:pt x="1021" y="1543"/>
                    </a:cubicBezTo>
                    <a:cubicBezTo>
                      <a:pt x="1443" y="1454"/>
                      <a:pt x="1710" y="1038"/>
                      <a:pt x="1621" y="616"/>
                    </a:cubicBezTo>
                    <a:cubicBezTo>
                      <a:pt x="1541" y="250"/>
                      <a:pt x="1218" y="0"/>
                      <a:pt x="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8429255" y="1578397"/>
                <a:ext cx="142176" cy="1940005"/>
              </a:xfrm>
              <a:custGeom>
                <a:avLst/>
                <a:gdLst/>
                <a:ahLst/>
                <a:cxnLst/>
                <a:rect l="l" t="t" r="r" b="b"/>
                <a:pathLst>
                  <a:path w="2294" h="30967" extrusionOk="0">
                    <a:moveTo>
                      <a:pt x="829" y="1"/>
                    </a:moveTo>
                    <a:lnTo>
                      <a:pt x="0" y="30966"/>
                    </a:lnTo>
                    <a:lnTo>
                      <a:pt x="2294" y="30966"/>
                    </a:lnTo>
                    <a:lnTo>
                      <a:pt x="1464"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484168" y="1059982"/>
                <a:ext cx="211095" cy="541776"/>
              </a:xfrm>
              <a:custGeom>
                <a:avLst/>
                <a:gdLst/>
                <a:ahLst/>
                <a:cxnLst/>
                <a:rect l="l" t="t" r="r" b="b"/>
                <a:pathLst>
                  <a:path w="3406" h="8648" extrusionOk="0">
                    <a:moveTo>
                      <a:pt x="3075" y="0"/>
                    </a:moveTo>
                    <a:lnTo>
                      <a:pt x="0" y="8418"/>
                    </a:lnTo>
                    <a:lnTo>
                      <a:pt x="629" y="8647"/>
                    </a:lnTo>
                    <a:lnTo>
                      <a:pt x="2256" y="7040"/>
                    </a:lnTo>
                    <a:lnTo>
                      <a:pt x="3167" y="1563"/>
                    </a:lnTo>
                    <a:lnTo>
                      <a:pt x="3406" y="121"/>
                    </a:lnTo>
                    <a:lnTo>
                      <a:pt x="307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p:nvPr/>
            </p:nvSpPr>
            <p:spPr>
              <a:xfrm>
                <a:off x="8644196" y="1059982"/>
                <a:ext cx="51069" cy="97981"/>
              </a:xfrm>
              <a:custGeom>
                <a:avLst/>
                <a:gdLst/>
                <a:ahLst/>
                <a:cxnLst/>
                <a:rect l="l" t="t" r="r" b="b"/>
                <a:pathLst>
                  <a:path w="824" h="1564" extrusionOk="0">
                    <a:moveTo>
                      <a:pt x="493" y="0"/>
                    </a:moveTo>
                    <a:lnTo>
                      <a:pt x="1" y="1351"/>
                    </a:lnTo>
                    <a:lnTo>
                      <a:pt x="585" y="1563"/>
                    </a:lnTo>
                    <a:lnTo>
                      <a:pt x="824" y="121"/>
                    </a:lnTo>
                    <a:lnTo>
                      <a:pt x="493"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p:cNvSpPr/>
              <p:nvPr/>
            </p:nvSpPr>
            <p:spPr>
              <a:xfrm>
                <a:off x="7944707" y="1542750"/>
                <a:ext cx="550732" cy="176227"/>
              </a:xfrm>
              <a:custGeom>
                <a:avLst/>
                <a:gdLst/>
                <a:ahLst/>
                <a:cxnLst/>
                <a:rect l="l" t="t" r="r" b="b"/>
                <a:pathLst>
                  <a:path w="8886" h="2813" extrusionOk="0">
                    <a:moveTo>
                      <a:pt x="6566" y="1"/>
                    </a:moveTo>
                    <a:lnTo>
                      <a:pt x="1366" y="1951"/>
                    </a:lnTo>
                    <a:lnTo>
                      <a:pt x="0" y="2466"/>
                    </a:lnTo>
                    <a:lnTo>
                      <a:pt x="61" y="2812"/>
                    </a:lnTo>
                    <a:lnTo>
                      <a:pt x="8885" y="1265"/>
                    </a:lnTo>
                    <a:lnTo>
                      <a:pt x="8771" y="608"/>
                    </a:lnTo>
                    <a:lnTo>
                      <a:pt x="6566"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2"/>
              <p:cNvSpPr/>
              <p:nvPr/>
            </p:nvSpPr>
            <p:spPr>
              <a:xfrm>
                <a:off x="7944707" y="1664977"/>
                <a:ext cx="91417" cy="54002"/>
              </a:xfrm>
              <a:custGeom>
                <a:avLst/>
                <a:gdLst/>
                <a:ahLst/>
                <a:cxnLst/>
                <a:rect l="l" t="t" r="r" b="b"/>
                <a:pathLst>
                  <a:path w="1475" h="862" extrusionOk="0">
                    <a:moveTo>
                      <a:pt x="1366" y="0"/>
                    </a:moveTo>
                    <a:lnTo>
                      <a:pt x="0" y="515"/>
                    </a:lnTo>
                    <a:lnTo>
                      <a:pt x="61" y="861"/>
                    </a:lnTo>
                    <a:lnTo>
                      <a:pt x="1474" y="613"/>
                    </a:lnTo>
                    <a:lnTo>
                      <a:pt x="1366"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2"/>
              <p:cNvSpPr/>
              <p:nvPr/>
            </p:nvSpPr>
            <p:spPr>
              <a:xfrm>
                <a:off x="8487700" y="1594748"/>
                <a:ext cx="388475" cy="444609"/>
              </a:xfrm>
              <a:custGeom>
                <a:avLst/>
                <a:gdLst/>
                <a:ahLst/>
                <a:cxnLst/>
                <a:rect l="l" t="t" r="r" b="b"/>
                <a:pathLst>
                  <a:path w="6268" h="7097" extrusionOk="0">
                    <a:moveTo>
                      <a:pt x="515" y="0"/>
                    </a:moveTo>
                    <a:lnTo>
                      <a:pt x="1" y="432"/>
                    </a:lnTo>
                    <a:lnTo>
                      <a:pt x="579" y="2643"/>
                    </a:lnTo>
                    <a:lnTo>
                      <a:pt x="4870" y="6169"/>
                    </a:lnTo>
                    <a:lnTo>
                      <a:pt x="5998" y="7097"/>
                    </a:lnTo>
                    <a:lnTo>
                      <a:pt x="6268" y="6874"/>
                    </a:lnTo>
                    <a:lnTo>
                      <a:pt x="51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8789536" y="1956291"/>
                <a:ext cx="86645" cy="83071"/>
              </a:xfrm>
              <a:custGeom>
                <a:avLst/>
                <a:gdLst/>
                <a:ahLst/>
                <a:cxnLst/>
                <a:rect l="l" t="t" r="r" b="b"/>
                <a:pathLst>
                  <a:path w="1398" h="1326" extrusionOk="0">
                    <a:moveTo>
                      <a:pt x="477" y="1"/>
                    </a:moveTo>
                    <a:lnTo>
                      <a:pt x="0" y="398"/>
                    </a:lnTo>
                    <a:lnTo>
                      <a:pt x="1128" y="1326"/>
                    </a:lnTo>
                    <a:lnTo>
                      <a:pt x="1398" y="1103"/>
                    </a:lnTo>
                    <a:lnTo>
                      <a:pt x="477"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8459376" y="1565115"/>
                <a:ext cx="80943" cy="72608"/>
              </a:xfrm>
              <a:custGeom>
                <a:avLst/>
                <a:gdLst/>
                <a:ahLst/>
                <a:cxnLst/>
                <a:rect l="l" t="t" r="r" b="b"/>
                <a:pathLst>
                  <a:path w="1306" h="1159" extrusionOk="0">
                    <a:moveTo>
                      <a:pt x="653" y="0"/>
                    </a:moveTo>
                    <a:cubicBezTo>
                      <a:pt x="416" y="0"/>
                      <a:pt x="195" y="145"/>
                      <a:pt x="108" y="381"/>
                    </a:cubicBezTo>
                    <a:cubicBezTo>
                      <a:pt x="0" y="680"/>
                      <a:pt x="153" y="1013"/>
                      <a:pt x="454" y="1124"/>
                    </a:cubicBezTo>
                    <a:cubicBezTo>
                      <a:pt x="519" y="1148"/>
                      <a:pt x="585" y="1159"/>
                      <a:pt x="650" y="1159"/>
                    </a:cubicBezTo>
                    <a:cubicBezTo>
                      <a:pt x="886" y="1159"/>
                      <a:pt x="1110" y="1012"/>
                      <a:pt x="1194" y="778"/>
                    </a:cubicBezTo>
                    <a:cubicBezTo>
                      <a:pt x="1306" y="476"/>
                      <a:pt x="1150" y="146"/>
                      <a:pt x="851" y="35"/>
                    </a:cubicBezTo>
                    <a:cubicBezTo>
                      <a:pt x="786" y="11"/>
                      <a:pt x="719"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2"/>
              <p:cNvSpPr/>
              <p:nvPr/>
            </p:nvSpPr>
            <p:spPr>
              <a:xfrm>
                <a:off x="5956375" y="1772919"/>
                <a:ext cx="1657216" cy="1926536"/>
              </a:xfrm>
              <a:custGeom>
                <a:avLst/>
                <a:gdLst/>
                <a:ahLst/>
                <a:cxnLst/>
                <a:rect l="l" t="t" r="r" b="b"/>
                <a:pathLst>
                  <a:path w="26739" h="30752" extrusionOk="0">
                    <a:moveTo>
                      <a:pt x="13426" y="1"/>
                    </a:moveTo>
                    <a:cubicBezTo>
                      <a:pt x="13363" y="1"/>
                      <a:pt x="13299" y="1"/>
                      <a:pt x="13234" y="2"/>
                    </a:cubicBezTo>
                    <a:cubicBezTo>
                      <a:pt x="5909" y="104"/>
                      <a:pt x="1" y="6197"/>
                      <a:pt x="112" y="13522"/>
                    </a:cubicBezTo>
                    <a:cubicBezTo>
                      <a:pt x="179" y="17890"/>
                      <a:pt x="2351" y="21746"/>
                      <a:pt x="5655" y="24125"/>
                    </a:cubicBezTo>
                    <a:lnTo>
                      <a:pt x="5661" y="24195"/>
                    </a:lnTo>
                    <a:cubicBezTo>
                      <a:pt x="5909" y="26657"/>
                      <a:pt x="6973" y="28963"/>
                      <a:pt x="8686" y="30752"/>
                    </a:cubicBezTo>
                    <a:lnTo>
                      <a:pt x="18165" y="30752"/>
                    </a:lnTo>
                    <a:cubicBezTo>
                      <a:pt x="19874" y="28963"/>
                      <a:pt x="20938" y="26657"/>
                      <a:pt x="21186" y="24195"/>
                    </a:cubicBezTo>
                    <a:lnTo>
                      <a:pt x="21192" y="24125"/>
                    </a:lnTo>
                    <a:cubicBezTo>
                      <a:pt x="24550" y="21708"/>
                      <a:pt x="26738" y="17766"/>
                      <a:pt x="26738" y="13312"/>
                    </a:cubicBezTo>
                    <a:cubicBezTo>
                      <a:pt x="26738" y="5962"/>
                      <a:pt x="20778" y="1"/>
                      <a:pt x="134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a:off x="6634234" y="3139654"/>
                <a:ext cx="308214" cy="559818"/>
              </a:xfrm>
              <a:custGeom>
                <a:avLst/>
                <a:gdLst/>
                <a:ahLst/>
                <a:cxnLst/>
                <a:rect l="l" t="t" r="r" b="b"/>
                <a:pathLst>
                  <a:path w="4973" h="8936" extrusionOk="0">
                    <a:moveTo>
                      <a:pt x="2329" y="0"/>
                    </a:moveTo>
                    <a:lnTo>
                      <a:pt x="1923" y="3526"/>
                    </a:lnTo>
                    <a:lnTo>
                      <a:pt x="1" y="4619"/>
                    </a:lnTo>
                    <a:lnTo>
                      <a:pt x="531" y="8936"/>
                    </a:lnTo>
                    <a:lnTo>
                      <a:pt x="4445" y="8936"/>
                    </a:lnTo>
                    <a:lnTo>
                      <a:pt x="4972" y="4619"/>
                    </a:lnTo>
                    <a:lnTo>
                      <a:pt x="3054" y="3526"/>
                    </a:lnTo>
                    <a:lnTo>
                      <a:pt x="26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386753" y="2780993"/>
                <a:ext cx="313110" cy="901560"/>
              </a:xfrm>
              <a:custGeom>
                <a:avLst/>
                <a:gdLst/>
                <a:ahLst/>
                <a:cxnLst/>
                <a:rect l="l" t="t" r="r" b="b"/>
                <a:pathLst>
                  <a:path w="5052" h="14391" extrusionOk="0">
                    <a:moveTo>
                      <a:pt x="141" y="1"/>
                    </a:moveTo>
                    <a:lnTo>
                      <a:pt x="1" y="77"/>
                    </a:lnTo>
                    <a:lnTo>
                      <a:pt x="3975" y="7355"/>
                    </a:lnTo>
                    <a:lnTo>
                      <a:pt x="4893" y="14391"/>
                    </a:lnTo>
                    <a:lnTo>
                      <a:pt x="5052" y="14369"/>
                    </a:lnTo>
                    <a:lnTo>
                      <a:pt x="4134" y="7320"/>
                    </a:lnTo>
                    <a:lnTo>
                      <a:pt x="4130" y="7304"/>
                    </a:lnTo>
                    <a:lnTo>
                      <a:pt x="141" y="1"/>
                    </a:lnTo>
                    <a:close/>
                  </a:path>
                </a:pathLst>
              </a:custGeom>
              <a:solidFill>
                <a:srgbClr val="152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p:nvPr/>
            </p:nvSpPr>
            <p:spPr>
              <a:xfrm>
                <a:off x="6712822" y="3548622"/>
                <a:ext cx="75675" cy="133752"/>
              </a:xfrm>
              <a:custGeom>
                <a:avLst/>
                <a:gdLst/>
                <a:ahLst/>
                <a:cxnLst/>
                <a:rect l="l" t="t" r="r" b="b"/>
                <a:pathLst>
                  <a:path w="1221" h="2135" extrusionOk="0">
                    <a:moveTo>
                      <a:pt x="0" y="0"/>
                    </a:moveTo>
                    <a:lnTo>
                      <a:pt x="172" y="2135"/>
                    </a:lnTo>
                    <a:lnTo>
                      <a:pt x="331" y="2122"/>
                    </a:lnTo>
                    <a:lnTo>
                      <a:pt x="175" y="159"/>
                    </a:lnTo>
                    <a:lnTo>
                      <a:pt x="1220" y="159"/>
                    </a:lnTo>
                    <a:lnTo>
                      <a:pt x="1220" y="0"/>
                    </a:lnTo>
                    <a:close/>
                  </a:path>
                </a:pathLst>
              </a:custGeom>
              <a:solidFill>
                <a:srgbClr val="152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6877003" y="2780993"/>
                <a:ext cx="312924" cy="901560"/>
              </a:xfrm>
              <a:custGeom>
                <a:avLst/>
                <a:gdLst/>
                <a:ahLst/>
                <a:cxnLst/>
                <a:rect l="l" t="t" r="r" b="b"/>
                <a:pathLst>
                  <a:path w="5049" h="14391" extrusionOk="0">
                    <a:moveTo>
                      <a:pt x="4908" y="1"/>
                    </a:moveTo>
                    <a:lnTo>
                      <a:pt x="925" y="7291"/>
                    </a:lnTo>
                    <a:lnTo>
                      <a:pt x="919" y="7304"/>
                    </a:lnTo>
                    <a:lnTo>
                      <a:pt x="1" y="14369"/>
                    </a:lnTo>
                    <a:lnTo>
                      <a:pt x="159" y="14391"/>
                    </a:lnTo>
                    <a:lnTo>
                      <a:pt x="1074" y="7355"/>
                    </a:lnTo>
                    <a:lnTo>
                      <a:pt x="5048" y="77"/>
                    </a:lnTo>
                    <a:lnTo>
                      <a:pt x="4908" y="1"/>
                    </a:lnTo>
                    <a:close/>
                  </a:path>
                </a:pathLst>
              </a:custGeom>
              <a:solidFill>
                <a:srgbClr val="152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a:off x="6788436" y="3548622"/>
                <a:ext cx="75613" cy="133752"/>
              </a:xfrm>
              <a:custGeom>
                <a:avLst/>
                <a:gdLst/>
                <a:ahLst/>
                <a:cxnLst/>
                <a:rect l="l" t="t" r="r" b="b"/>
                <a:pathLst>
                  <a:path w="1220" h="2135" extrusionOk="0">
                    <a:moveTo>
                      <a:pt x="0" y="0"/>
                    </a:moveTo>
                    <a:lnTo>
                      <a:pt x="0" y="159"/>
                    </a:lnTo>
                    <a:lnTo>
                      <a:pt x="1045" y="159"/>
                    </a:lnTo>
                    <a:lnTo>
                      <a:pt x="886" y="2122"/>
                    </a:lnTo>
                    <a:lnTo>
                      <a:pt x="1048" y="2135"/>
                    </a:lnTo>
                    <a:lnTo>
                      <a:pt x="1220" y="0"/>
                    </a:lnTo>
                    <a:close/>
                  </a:path>
                </a:pathLst>
              </a:custGeom>
              <a:solidFill>
                <a:srgbClr val="152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2"/>
              <p:cNvSpPr/>
              <p:nvPr/>
            </p:nvSpPr>
            <p:spPr>
              <a:xfrm>
                <a:off x="6353905" y="2529460"/>
                <a:ext cx="877911" cy="331217"/>
              </a:xfrm>
              <a:custGeom>
                <a:avLst/>
                <a:gdLst/>
                <a:ahLst/>
                <a:cxnLst/>
                <a:rect l="l" t="t" r="r" b="b"/>
                <a:pathLst>
                  <a:path w="14165" h="5287" extrusionOk="0">
                    <a:moveTo>
                      <a:pt x="11099" y="1605"/>
                    </a:moveTo>
                    <a:cubicBezTo>
                      <a:pt x="11125" y="1770"/>
                      <a:pt x="11138" y="1951"/>
                      <a:pt x="11138" y="2154"/>
                    </a:cubicBezTo>
                    <a:cubicBezTo>
                      <a:pt x="11128" y="2844"/>
                      <a:pt x="10966" y="3539"/>
                      <a:pt x="10667" y="4165"/>
                    </a:cubicBezTo>
                    <a:cubicBezTo>
                      <a:pt x="10588" y="4327"/>
                      <a:pt x="10500" y="4401"/>
                      <a:pt x="10471" y="4401"/>
                    </a:cubicBezTo>
                    <a:cubicBezTo>
                      <a:pt x="10469" y="4401"/>
                      <a:pt x="10468" y="4400"/>
                      <a:pt x="10467" y="4400"/>
                    </a:cubicBezTo>
                    <a:cubicBezTo>
                      <a:pt x="10445" y="4394"/>
                      <a:pt x="10394" y="4327"/>
                      <a:pt x="10369" y="4159"/>
                    </a:cubicBezTo>
                    <a:cubicBezTo>
                      <a:pt x="10232" y="3257"/>
                      <a:pt x="10515" y="2304"/>
                      <a:pt x="11099" y="1605"/>
                    </a:cubicBezTo>
                    <a:close/>
                    <a:moveTo>
                      <a:pt x="8825" y="1529"/>
                    </a:moveTo>
                    <a:cubicBezTo>
                      <a:pt x="8828" y="1538"/>
                      <a:pt x="8831" y="1548"/>
                      <a:pt x="8834" y="1557"/>
                    </a:cubicBezTo>
                    <a:cubicBezTo>
                      <a:pt x="9158" y="2459"/>
                      <a:pt x="9104" y="3476"/>
                      <a:pt x="8688" y="4343"/>
                    </a:cubicBezTo>
                    <a:cubicBezTo>
                      <a:pt x="8650" y="4422"/>
                      <a:pt x="8612" y="4470"/>
                      <a:pt x="8587" y="4489"/>
                    </a:cubicBezTo>
                    <a:cubicBezTo>
                      <a:pt x="8574" y="4473"/>
                      <a:pt x="8558" y="4435"/>
                      <a:pt x="8539" y="4365"/>
                    </a:cubicBezTo>
                    <a:cubicBezTo>
                      <a:pt x="8285" y="3425"/>
                      <a:pt x="8390" y="2399"/>
                      <a:pt x="8825" y="1529"/>
                    </a:cubicBezTo>
                    <a:close/>
                    <a:moveTo>
                      <a:pt x="6277" y="2075"/>
                    </a:moveTo>
                    <a:cubicBezTo>
                      <a:pt x="6312" y="2202"/>
                      <a:pt x="6341" y="2339"/>
                      <a:pt x="6366" y="2482"/>
                    </a:cubicBezTo>
                    <a:cubicBezTo>
                      <a:pt x="6474" y="3110"/>
                      <a:pt x="6490" y="3752"/>
                      <a:pt x="6417" y="4384"/>
                    </a:cubicBezTo>
                    <a:cubicBezTo>
                      <a:pt x="6395" y="4556"/>
                      <a:pt x="6347" y="4629"/>
                      <a:pt x="6331" y="4635"/>
                    </a:cubicBezTo>
                    <a:cubicBezTo>
                      <a:pt x="6303" y="4626"/>
                      <a:pt x="6226" y="4530"/>
                      <a:pt x="6188" y="4375"/>
                    </a:cubicBezTo>
                    <a:cubicBezTo>
                      <a:pt x="6001" y="3625"/>
                      <a:pt x="6036" y="2815"/>
                      <a:pt x="6277" y="2075"/>
                    </a:cubicBezTo>
                    <a:close/>
                    <a:moveTo>
                      <a:pt x="3304" y="1986"/>
                    </a:moveTo>
                    <a:lnTo>
                      <a:pt x="3304" y="1986"/>
                    </a:lnTo>
                    <a:cubicBezTo>
                      <a:pt x="3333" y="2034"/>
                      <a:pt x="3361" y="2084"/>
                      <a:pt x="3390" y="2135"/>
                    </a:cubicBezTo>
                    <a:cubicBezTo>
                      <a:pt x="3761" y="2793"/>
                      <a:pt x="4003" y="3504"/>
                      <a:pt x="4111" y="4251"/>
                    </a:cubicBezTo>
                    <a:cubicBezTo>
                      <a:pt x="4143" y="4467"/>
                      <a:pt x="4130" y="4737"/>
                      <a:pt x="3996" y="4794"/>
                    </a:cubicBezTo>
                    <a:cubicBezTo>
                      <a:pt x="3981" y="4801"/>
                      <a:pt x="3964" y="4804"/>
                      <a:pt x="3945" y="4804"/>
                    </a:cubicBezTo>
                    <a:cubicBezTo>
                      <a:pt x="3875" y="4804"/>
                      <a:pt x="3787" y="4759"/>
                      <a:pt x="3730" y="4689"/>
                    </a:cubicBezTo>
                    <a:cubicBezTo>
                      <a:pt x="3634" y="4575"/>
                      <a:pt x="3587" y="4416"/>
                      <a:pt x="3533" y="4222"/>
                    </a:cubicBezTo>
                    <a:cubicBezTo>
                      <a:pt x="3342" y="3523"/>
                      <a:pt x="3155" y="2726"/>
                      <a:pt x="3304" y="1986"/>
                    </a:cubicBezTo>
                    <a:close/>
                    <a:moveTo>
                      <a:pt x="10072" y="1"/>
                    </a:moveTo>
                    <a:cubicBezTo>
                      <a:pt x="9597" y="1"/>
                      <a:pt x="9182" y="263"/>
                      <a:pt x="8863" y="614"/>
                    </a:cubicBezTo>
                    <a:cubicBezTo>
                      <a:pt x="8647" y="347"/>
                      <a:pt x="8348" y="112"/>
                      <a:pt x="7945" y="48"/>
                    </a:cubicBezTo>
                    <a:cubicBezTo>
                      <a:pt x="7877" y="38"/>
                      <a:pt x="7810" y="32"/>
                      <a:pt x="7744" y="32"/>
                    </a:cubicBezTo>
                    <a:cubicBezTo>
                      <a:pt x="7142" y="32"/>
                      <a:pt x="6631" y="456"/>
                      <a:pt x="6296" y="935"/>
                    </a:cubicBezTo>
                    <a:cubicBezTo>
                      <a:pt x="5963" y="452"/>
                      <a:pt x="5480" y="140"/>
                      <a:pt x="4972" y="77"/>
                    </a:cubicBezTo>
                    <a:cubicBezTo>
                      <a:pt x="4908" y="69"/>
                      <a:pt x="4844" y="65"/>
                      <a:pt x="4781" y="65"/>
                    </a:cubicBezTo>
                    <a:cubicBezTo>
                      <a:pt x="4114" y="65"/>
                      <a:pt x="3534" y="484"/>
                      <a:pt x="3177" y="1036"/>
                    </a:cubicBezTo>
                    <a:cubicBezTo>
                      <a:pt x="3088" y="950"/>
                      <a:pt x="2999" y="874"/>
                      <a:pt x="2907" y="807"/>
                    </a:cubicBezTo>
                    <a:cubicBezTo>
                      <a:pt x="2561" y="551"/>
                      <a:pt x="2165" y="415"/>
                      <a:pt x="1786" y="415"/>
                    </a:cubicBezTo>
                    <a:cubicBezTo>
                      <a:pt x="1677" y="415"/>
                      <a:pt x="1569" y="426"/>
                      <a:pt x="1465" y="448"/>
                    </a:cubicBezTo>
                    <a:cubicBezTo>
                      <a:pt x="607" y="633"/>
                      <a:pt x="143" y="1500"/>
                      <a:pt x="73" y="2227"/>
                    </a:cubicBezTo>
                    <a:cubicBezTo>
                      <a:pt x="0" y="2990"/>
                      <a:pt x="251" y="3733"/>
                      <a:pt x="470" y="4387"/>
                    </a:cubicBezTo>
                    <a:cubicBezTo>
                      <a:pt x="506" y="4488"/>
                      <a:pt x="598" y="4551"/>
                      <a:pt x="698" y="4551"/>
                    </a:cubicBezTo>
                    <a:cubicBezTo>
                      <a:pt x="725" y="4551"/>
                      <a:pt x="752" y="4546"/>
                      <a:pt x="779" y="4537"/>
                    </a:cubicBezTo>
                    <a:cubicBezTo>
                      <a:pt x="906" y="4495"/>
                      <a:pt x="972" y="4359"/>
                      <a:pt x="928" y="4232"/>
                    </a:cubicBezTo>
                    <a:cubicBezTo>
                      <a:pt x="725" y="3625"/>
                      <a:pt x="489" y="2936"/>
                      <a:pt x="553" y="2272"/>
                    </a:cubicBezTo>
                    <a:cubicBezTo>
                      <a:pt x="607" y="1697"/>
                      <a:pt x="975" y="1049"/>
                      <a:pt x="1566" y="922"/>
                    </a:cubicBezTo>
                    <a:cubicBezTo>
                      <a:pt x="1636" y="906"/>
                      <a:pt x="1708" y="899"/>
                      <a:pt x="1782" y="899"/>
                    </a:cubicBezTo>
                    <a:cubicBezTo>
                      <a:pt x="2060" y="899"/>
                      <a:pt x="2360" y="1004"/>
                      <a:pt x="2621" y="1195"/>
                    </a:cubicBezTo>
                    <a:cubicBezTo>
                      <a:pt x="2732" y="1278"/>
                      <a:pt x="2840" y="1376"/>
                      <a:pt x="2945" y="1494"/>
                    </a:cubicBezTo>
                    <a:cubicBezTo>
                      <a:pt x="2916" y="1563"/>
                      <a:pt x="2894" y="1637"/>
                      <a:pt x="2872" y="1710"/>
                    </a:cubicBezTo>
                    <a:cubicBezTo>
                      <a:pt x="2631" y="2605"/>
                      <a:pt x="2847" y="3543"/>
                      <a:pt x="3066" y="4349"/>
                    </a:cubicBezTo>
                    <a:cubicBezTo>
                      <a:pt x="3117" y="4540"/>
                      <a:pt x="3186" y="4797"/>
                      <a:pt x="3361" y="5001"/>
                    </a:cubicBezTo>
                    <a:cubicBezTo>
                      <a:pt x="3517" y="5185"/>
                      <a:pt x="3736" y="5286"/>
                      <a:pt x="3949" y="5286"/>
                    </a:cubicBezTo>
                    <a:cubicBezTo>
                      <a:pt x="4028" y="5286"/>
                      <a:pt x="4108" y="5271"/>
                      <a:pt x="4184" y="5239"/>
                    </a:cubicBezTo>
                    <a:cubicBezTo>
                      <a:pt x="4517" y="5099"/>
                      <a:pt x="4667" y="4715"/>
                      <a:pt x="4590" y="4184"/>
                    </a:cubicBezTo>
                    <a:cubicBezTo>
                      <a:pt x="4473" y="3377"/>
                      <a:pt x="4212" y="2609"/>
                      <a:pt x="3812" y="1897"/>
                    </a:cubicBezTo>
                    <a:cubicBezTo>
                      <a:pt x="3711" y="1722"/>
                      <a:pt x="3612" y="1563"/>
                      <a:pt x="3507" y="1424"/>
                    </a:cubicBezTo>
                    <a:cubicBezTo>
                      <a:pt x="3771" y="943"/>
                      <a:pt x="4247" y="548"/>
                      <a:pt x="4778" y="548"/>
                    </a:cubicBezTo>
                    <a:cubicBezTo>
                      <a:pt x="4822" y="548"/>
                      <a:pt x="4867" y="551"/>
                      <a:pt x="4911" y="556"/>
                    </a:cubicBezTo>
                    <a:cubicBezTo>
                      <a:pt x="5283" y="604"/>
                      <a:pt x="5658" y="855"/>
                      <a:pt x="5912" y="1227"/>
                    </a:cubicBezTo>
                    <a:cubicBezTo>
                      <a:pt x="5953" y="1284"/>
                      <a:pt x="5988" y="1347"/>
                      <a:pt x="6023" y="1411"/>
                    </a:cubicBezTo>
                    <a:cubicBezTo>
                      <a:pt x="5575" y="2361"/>
                      <a:pt x="5464" y="3476"/>
                      <a:pt x="5718" y="4492"/>
                    </a:cubicBezTo>
                    <a:cubicBezTo>
                      <a:pt x="5816" y="4884"/>
                      <a:pt x="6050" y="5119"/>
                      <a:pt x="6327" y="5119"/>
                    </a:cubicBezTo>
                    <a:cubicBezTo>
                      <a:pt x="6356" y="5119"/>
                      <a:pt x="6385" y="5117"/>
                      <a:pt x="6414" y="5112"/>
                    </a:cubicBezTo>
                    <a:cubicBezTo>
                      <a:pt x="6566" y="5083"/>
                      <a:pt x="6833" y="4962"/>
                      <a:pt x="6897" y="4441"/>
                    </a:cubicBezTo>
                    <a:cubicBezTo>
                      <a:pt x="6976" y="3762"/>
                      <a:pt x="6957" y="3076"/>
                      <a:pt x="6843" y="2399"/>
                    </a:cubicBezTo>
                    <a:cubicBezTo>
                      <a:pt x="6776" y="2018"/>
                      <a:pt x="6684" y="1697"/>
                      <a:pt x="6563" y="1417"/>
                    </a:cubicBezTo>
                    <a:cubicBezTo>
                      <a:pt x="6815" y="969"/>
                      <a:pt x="7246" y="515"/>
                      <a:pt x="7743" y="515"/>
                    </a:cubicBezTo>
                    <a:cubicBezTo>
                      <a:pt x="7784" y="515"/>
                      <a:pt x="7826" y="518"/>
                      <a:pt x="7869" y="525"/>
                    </a:cubicBezTo>
                    <a:cubicBezTo>
                      <a:pt x="8174" y="576"/>
                      <a:pt x="8399" y="788"/>
                      <a:pt x="8558" y="1014"/>
                    </a:cubicBezTo>
                    <a:cubicBezTo>
                      <a:pt x="8523" y="1071"/>
                      <a:pt x="8491" y="1125"/>
                      <a:pt x="8463" y="1179"/>
                    </a:cubicBezTo>
                    <a:cubicBezTo>
                      <a:pt x="7916" y="2183"/>
                      <a:pt x="7773" y="3390"/>
                      <a:pt x="8072" y="4492"/>
                    </a:cubicBezTo>
                    <a:cubicBezTo>
                      <a:pt x="8101" y="4591"/>
                      <a:pt x="8180" y="4896"/>
                      <a:pt x="8469" y="4969"/>
                    </a:cubicBezTo>
                    <a:cubicBezTo>
                      <a:pt x="8508" y="4979"/>
                      <a:pt x="8547" y="4984"/>
                      <a:pt x="8585" y="4984"/>
                    </a:cubicBezTo>
                    <a:cubicBezTo>
                      <a:pt x="8796" y="4984"/>
                      <a:pt x="8992" y="4830"/>
                      <a:pt x="9124" y="4553"/>
                    </a:cubicBezTo>
                    <a:cubicBezTo>
                      <a:pt x="9597" y="3571"/>
                      <a:pt x="9657" y="2418"/>
                      <a:pt x="9292" y="1392"/>
                    </a:cubicBezTo>
                    <a:cubicBezTo>
                      <a:pt x="9257" y="1300"/>
                      <a:pt x="9206" y="1176"/>
                      <a:pt x="9136" y="1039"/>
                    </a:cubicBezTo>
                    <a:cubicBezTo>
                      <a:pt x="9386" y="732"/>
                      <a:pt x="9717" y="483"/>
                      <a:pt x="10080" y="483"/>
                    </a:cubicBezTo>
                    <a:cubicBezTo>
                      <a:pt x="10114" y="483"/>
                      <a:pt x="10149" y="485"/>
                      <a:pt x="10185" y="490"/>
                    </a:cubicBezTo>
                    <a:cubicBezTo>
                      <a:pt x="10480" y="531"/>
                      <a:pt x="10763" y="753"/>
                      <a:pt x="10931" y="1074"/>
                    </a:cubicBezTo>
                    <a:cubicBezTo>
                      <a:pt x="10124" y="1887"/>
                      <a:pt x="9718" y="3095"/>
                      <a:pt x="9889" y="4232"/>
                    </a:cubicBezTo>
                    <a:cubicBezTo>
                      <a:pt x="9962" y="4705"/>
                      <a:pt x="10210" y="4835"/>
                      <a:pt x="10350" y="4870"/>
                    </a:cubicBezTo>
                    <a:cubicBezTo>
                      <a:pt x="10390" y="4880"/>
                      <a:pt x="10429" y="4885"/>
                      <a:pt x="10469" y="4885"/>
                    </a:cubicBezTo>
                    <a:cubicBezTo>
                      <a:pt x="10715" y="4885"/>
                      <a:pt x="10947" y="4700"/>
                      <a:pt x="11103" y="4372"/>
                    </a:cubicBezTo>
                    <a:cubicBezTo>
                      <a:pt x="11433" y="3685"/>
                      <a:pt x="11611" y="2920"/>
                      <a:pt x="11620" y="2158"/>
                    </a:cubicBezTo>
                    <a:cubicBezTo>
                      <a:pt x="11624" y="1795"/>
                      <a:pt x="11585" y="1481"/>
                      <a:pt x="11503" y="1205"/>
                    </a:cubicBezTo>
                    <a:cubicBezTo>
                      <a:pt x="11692" y="1050"/>
                      <a:pt x="12095" y="771"/>
                      <a:pt x="12532" y="771"/>
                    </a:cubicBezTo>
                    <a:cubicBezTo>
                      <a:pt x="12608" y="771"/>
                      <a:pt x="12684" y="779"/>
                      <a:pt x="12761" y="798"/>
                    </a:cubicBezTo>
                    <a:cubicBezTo>
                      <a:pt x="13329" y="931"/>
                      <a:pt x="13650" y="1589"/>
                      <a:pt x="13663" y="2138"/>
                    </a:cubicBezTo>
                    <a:cubicBezTo>
                      <a:pt x="13679" y="2783"/>
                      <a:pt x="13393" y="3431"/>
                      <a:pt x="13142" y="4000"/>
                    </a:cubicBezTo>
                    <a:cubicBezTo>
                      <a:pt x="13088" y="4124"/>
                      <a:pt x="13145" y="4267"/>
                      <a:pt x="13266" y="4321"/>
                    </a:cubicBezTo>
                    <a:cubicBezTo>
                      <a:pt x="13298" y="4335"/>
                      <a:pt x="13331" y="4341"/>
                      <a:pt x="13363" y="4341"/>
                    </a:cubicBezTo>
                    <a:cubicBezTo>
                      <a:pt x="13456" y="4341"/>
                      <a:pt x="13543" y="4287"/>
                      <a:pt x="13584" y="4197"/>
                    </a:cubicBezTo>
                    <a:cubicBezTo>
                      <a:pt x="13857" y="3577"/>
                      <a:pt x="14165" y="2879"/>
                      <a:pt x="14146" y="2129"/>
                    </a:cubicBezTo>
                    <a:cubicBezTo>
                      <a:pt x="14127" y="1379"/>
                      <a:pt x="13685" y="522"/>
                      <a:pt x="12875" y="328"/>
                    </a:cubicBezTo>
                    <a:cubicBezTo>
                      <a:pt x="12766" y="302"/>
                      <a:pt x="12654" y="289"/>
                      <a:pt x="12539" y="289"/>
                    </a:cubicBezTo>
                    <a:cubicBezTo>
                      <a:pt x="12135" y="289"/>
                      <a:pt x="11704" y="448"/>
                      <a:pt x="11303" y="747"/>
                    </a:cubicBezTo>
                    <a:cubicBezTo>
                      <a:pt x="11055" y="340"/>
                      <a:pt x="10671" y="70"/>
                      <a:pt x="10251" y="13"/>
                    </a:cubicBezTo>
                    <a:cubicBezTo>
                      <a:pt x="10191" y="5"/>
                      <a:pt x="10131" y="1"/>
                      <a:pt x="10072" y="1"/>
                    </a:cubicBezTo>
                    <a:close/>
                  </a:path>
                </a:pathLst>
              </a:custGeom>
              <a:solidFill>
                <a:srgbClr val="F8B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2"/>
              <p:cNvSpPr/>
              <p:nvPr/>
            </p:nvSpPr>
            <p:spPr>
              <a:xfrm>
                <a:off x="6666958" y="4266195"/>
                <a:ext cx="242766" cy="81504"/>
              </a:xfrm>
              <a:custGeom>
                <a:avLst/>
                <a:gdLst/>
                <a:ahLst/>
                <a:cxnLst/>
                <a:rect l="l" t="t" r="r" b="b"/>
                <a:pathLst>
                  <a:path w="3917" h="1301" extrusionOk="0">
                    <a:moveTo>
                      <a:pt x="0" y="1"/>
                    </a:moveTo>
                    <a:lnTo>
                      <a:pt x="0" y="1068"/>
                    </a:lnTo>
                    <a:cubicBezTo>
                      <a:pt x="0" y="1195"/>
                      <a:pt x="105" y="1300"/>
                      <a:pt x="232" y="1300"/>
                    </a:cubicBezTo>
                    <a:lnTo>
                      <a:pt x="3685" y="1300"/>
                    </a:lnTo>
                    <a:cubicBezTo>
                      <a:pt x="3812" y="1300"/>
                      <a:pt x="3917" y="1195"/>
                      <a:pt x="3917" y="1068"/>
                    </a:cubicBezTo>
                    <a:lnTo>
                      <a:pt x="3917"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2"/>
              <p:cNvSpPr/>
              <p:nvPr/>
            </p:nvSpPr>
            <p:spPr>
              <a:xfrm>
                <a:off x="6522982" y="3770459"/>
                <a:ext cx="530899" cy="536388"/>
              </a:xfrm>
              <a:custGeom>
                <a:avLst/>
                <a:gdLst/>
                <a:ahLst/>
                <a:cxnLst/>
                <a:rect l="l" t="t" r="r" b="b"/>
                <a:pathLst>
                  <a:path w="8566" h="8562" extrusionOk="0">
                    <a:moveTo>
                      <a:pt x="1" y="1"/>
                    </a:moveTo>
                    <a:lnTo>
                      <a:pt x="1" y="8016"/>
                    </a:lnTo>
                    <a:cubicBezTo>
                      <a:pt x="1" y="8317"/>
                      <a:pt x="246" y="8562"/>
                      <a:pt x="551" y="8562"/>
                    </a:cubicBezTo>
                    <a:lnTo>
                      <a:pt x="8016" y="8562"/>
                    </a:lnTo>
                    <a:cubicBezTo>
                      <a:pt x="8317" y="8562"/>
                      <a:pt x="8565" y="8317"/>
                      <a:pt x="8565" y="8016"/>
                    </a:cubicBezTo>
                    <a:lnTo>
                      <a:pt x="8565" y="1"/>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2"/>
              <p:cNvSpPr/>
              <p:nvPr/>
            </p:nvSpPr>
            <p:spPr>
              <a:xfrm>
                <a:off x="6477552" y="3681937"/>
                <a:ext cx="621758" cy="116274"/>
              </a:xfrm>
              <a:custGeom>
                <a:avLst/>
                <a:gdLst/>
                <a:ahLst/>
                <a:cxnLst/>
                <a:rect l="l" t="t" r="r" b="b"/>
                <a:pathLst>
                  <a:path w="10032" h="1856" extrusionOk="0">
                    <a:moveTo>
                      <a:pt x="0" y="0"/>
                    </a:moveTo>
                    <a:lnTo>
                      <a:pt x="0" y="1544"/>
                    </a:lnTo>
                    <a:cubicBezTo>
                      <a:pt x="0" y="1716"/>
                      <a:pt x="140" y="1855"/>
                      <a:pt x="312" y="1855"/>
                    </a:cubicBezTo>
                    <a:lnTo>
                      <a:pt x="9721" y="1855"/>
                    </a:lnTo>
                    <a:cubicBezTo>
                      <a:pt x="9892" y="1855"/>
                      <a:pt x="10032" y="1716"/>
                      <a:pt x="10032" y="1544"/>
                    </a:cubicBezTo>
                    <a:lnTo>
                      <a:pt x="10032" y="0"/>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2"/>
              <p:cNvSpPr/>
              <p:nvPr/>
            </p:nvSpPr>
            <p:spPr>
              <a:xfrm>
                <a:off x="6502157" y="3992610"/>
                <a:ext cx="572362" cy="88020"/>
              </a:xfrm>
              <a:custGeom>
                <a:avLst/>
                <a:gdLst/>
                <a:ahLst/>
                <a:cxnLst/>
                <a:rect l="l" t="t" r="r" b="b"/>
                <a:pathLst>
                  <a:path w="9235" h="1405" extrusionOk="0">
                    <a:moveTo>
                      <a:pt x="159" y="0"/>
                    </a:moveTo>
                    <a:cubicBezTo>
                      <a:pt x="73" y="0"/>
                      <a:pt x="0" y="70"/>
                      <a:pt x="0" y="159"/>
                    </a:cubicBezTo>
                    <a:lnTo>
                      <a:pt x="0" y="1245"/>
                    </a:lnTo>
                    <a:cubicBezTo>
                      <a:pt x="0" y="1334"/>
                      <a:pt x="73" y="1404"/>
                      <a:pt x="159" y="1404"/>
                    </a:cubicBezTo>
                    <a:lnTo>
                      <a:pt x="9076" y="1404"/>
                    </a:lnTo>
                    <a:cubicBezTo>
                      <a:pt x="9165" y="1404"/>
                      <a:pt x="9235" y="1334"/>
                      <a:pt x="9235" y="1245"/>
                    </a:cubicBezTo>
                    <a:lnTo>
                      <a:pt x="9235" y="159"/>
                    </a:lnTo>
                    <a:cubicBezTo>
                      <a:pt x="9235" y="70"/>
                      <a:pt x="9165" y="0"/>
                      <a:pt x="9076"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p:nvPr/>
            </p:nvSpPr>
            <p:spPr>
              <a:xfrm>
                <a:off x="6502157" y="3861613"/>
                <a:ext cx="572362" cy="88020"/>
              </a:xfrm>
              <a:custGeom>
                <a:avLst/>
                <a:gdLst/>
                <a:ahLst/>
                <a:cxnLst/>
                <a:rect l="l" t="t" r="r" b="b"/>
                <a:pathLst>
                  <a:path w="9235" h="1405" extrusionOk="0">
                    <a:moveTo>
                      <a:pt x="159" y="1"/>
                    </a:moveTo>
                    <a:cubicBezTo>
                      <a:pt x="73" y="1"/>
                      <a:pt x="0" y="74"/>
                      <a:pt x="0" y="160"/>
                    </a:cubicBezTo>
                    <a:lnTo>
                      <a:pt x="0" y="1246"/>
                    </a:lnTo>
                    <a:cubicBezTo>
                      <a:pt x="0" y="1335"/>
                      <a:pt x="73" y="1405"/>
                      <a:pt x="159" y="1405"/>
                    </a:cubicBezTo>
                    <a:lnTo>
                      <a:pt x="9076" y="1405"/>
                    </a:lnTo>
                    <a:cubicBezTo>
                      <a:pt x="9165" y="1405"/>
                      <a:pt x="9235" y="1335"/>
                      <a:pt x="9235" y="1246"/>
                    </a:cubicBezTo>
                    <a:lnTo>
                      <a:pt x="9235" y="160"/>
                    </a:lnTo>
                    <a:cubicBezTo>
                      <a:pt x="9235" y="74"/>
                      <a:pt x="9165" y="1"/>
                      <a:pt x="9076"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p:cNvSpPr/>
              <p:nvPr/>
            </p:nvSpPr>
            <p:spPr>
              <a:xfrm>
                <a:off x="6502157" y="4123357"/>
                <a:ext cx="572362" cy="88020"/>
              </a:xfrm>
              <a:custGeom>
                <a:avLst/>
                <a:gdLst/>
                <a:ahLst/>
                <a:cxnLst/>
                <a:rect l="l" t="t" r="r" b="b"/>
                <a:pathLst>
                  <a:path w="9235" h="1405" extrusionOk="0">
                    <a:moveTo>
                      <a:pt x="159" y="0"/>
                    </a:moveTo>
                    <a:cubicBezTo>
                      <a:pt x="73" y="0"/>
                      <a:pt x="0" y="73"/>
                      <a:pt x="0" y="159"/>
                    </a:cubicBezTo>
                    <a:lnTo>
                      <a:pt x="0" y="1248"/>
                    </a:lnTo>
                    <a:cubicBezTo>
                      <a:pt x="0" y="1334"/>
                      <a:pt x="73" y="1404"/>
                      <a:pt x="159" y="1404"/>
                    </a:cubicBezTo>
                    <a:lnTo>
                      <a:pt x="9076" y="1404"/>
                    </a:lnTo>
                    <a:cubicBezTo>
                      <a:pt x="9165" y="1404"/>
                      <a:pt x="9235" y="1334"/>
                      <a:pt x="9235" y="1248"/>
                    </a:cubicBezTo>
                    <a:lnTo>
                      <a:pt x="9235" y="159"/>
                    </a:lnTo>
                    <a:cubicBezTo>
                      <a:pt x="9235" y="73"/>
                      <a:pt x="9165" y="0"/>
                      <a:pt x="9076"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p:cNvSpPr/>
              <p:nvPr/>
            </p:nvSpPr>
            <p:spPr>
              <a:xfrm>
                <a:off x="7103225" y="3947629"/>
                <a:ext cx="1732209" cy="810972"/>
              </a:xfrm>
              <a:custGeom>
                <a:avLst/>
                <a:gdLst/>
                <a:ahLst/>
                <a:cxnLst/>
                <a:rect l="l" t="t" r="r" b="b"/>
                <a:pathLst>
                  <a:path w="27949" h="12945" extrusionOk="0">
                    <a:moveTo>
                      <a:pt x="16754" y="0"/>
                    </a:moveTo>
                    <a:cubicBezTo>
                      <a:pt x="16532" y="0"/>
                      <a:pt x="16351" y="181"/>
                      <a:pt x="16351" y="404"/>
                    </a:cubicBezTo>
                    <a:lnTo>
                      <a:pt x="16351" y="2303"/>
                    </a:lnTo>
                    <a:cubicBezTo>
                      <a:pt x="16351" y="3571"/>
                      <a:pt x="17383" y="4603"/>
                      <a:pt x="18647" y="4603"/>
                    </a:cubicBezTo>
                    <a:lnTo>
                      <a:pt x="23320" y="4603"/>
                    </a:lnTo>
                    <a:cubicBezTo>
                      <a:pt x="24283" y="4603"/>
                      <a:pt x="25067" y="5384"/>
                      <a:pt x="25067" y="6347"/>
                    </a:cubicBezTo>
                    <a:cubicBezTo>
                      <a:pt x="25067" y="7310"/>
                      <a:pt x="24283" y="8094"/>
                      <a:pt x="23320" y="8094"/>
                    </a:cubicBezTo>
                    <a:lnTo>
                      <a:pt x="14232" y="8094"/>
                    </a:lnTo>
                    <a:cubicBezTo>
                      <a:pt x="13514" y="8094"/>
                      <a:pt x="12933" y="8675"/>
                      <a:pt x="12933" y="9393"/>
                    </a:cubicBezTo>
                    <a:cubicBezTo>
                      <a:pt x="12933" y="10108"/>
                      <a:pt x="13514" y="10693"/>
                      <a:pt x="14232" y="10693"/>
                    </a:cubicBezTo>
                    <a:lnTo>
                      <a:pt x="26420" y="10693"/>
                    </a:lnTo>
                    <a:cubicBezTo>
                      <a:pt x="26821" y="10693"/>
                      <a:pt x="27145" y="11017"/>
                      <a:pt x="27145" y="11414"/>
                    </a:cubicBezTo>
                    <a:cubicBezTo>
                      <a:pt x="27145" y="11814"/>
                      <a:pt x="26821" y="12138"/>
                      <a:pt x="26420" y="12138"/>
                    </a:cubicBezTo>
                    <a:lnTo>
                      <a:pt x="401" y="12138"/>
                    </a:lnTo>
                    <a:cubicBezTo>
                      <a:pt x="178" y="12138"/>
                      <a:pt x="1" y="12319"/>
                      <a:pt x="1" y="12541"/>
                    </a:cubicBezTo>
                    <a:cubicBezTo>
                      <a:pt x="1" y="12764"/>
                      <a:pt x="178" y="12945"/>
                      <a:pt x="401" y="12945"/>
                    </a:cubicBezTo>
                    <a:lnTo>
                      <a:pt x="26420" y="12945"/>
                    </a:lnTo>
                    <a:cubicBezTo>
                      <a:pt x="27262" y="12945"/>
                      <a:pt x="27948" y="12259"/>
                      <a:pt x="27948" y="11414"/>
                    </a:cubicBezTo>
                    <a:cubicBezTo>
                      <a:pt x="27948" y="10572"/>
                      <a:pt x="27262" y="9886"/>
                      <a:pt x="26420" y="9886"/>
                    </a:cubicBezTo>
                    <a:lnTo>
                      <a:pt x="14232" y="9886"/>
                    </a:lnTo>
                    <a:cubicBezTo>
                      <a:pt x="13959" y="9886"/>
                      <a:pt x="13739" y="9667"/>
                      <a:pt x="13739" y="9393"/>
                    </a:cubicBezTo>
                    <a:cubicBezTo>
                      <a:pt x="13739" y="9120"/>
                      <a:pt x="13959" y="8898"/>
                      <a:pt x="14232" y="8898"/>
                    </a:cubicBezTo>
                    <a:lnTo>
                      <a:pt x="23320" y="8898"/>
                    </a:lnTo>
                    <a:cubicBezTo>
                      <a:pt x="24727" y="8898"/>
                      <a:pt x="25871" y="7754"/>
                      <a:pt x="25871" y="6347"/>
                    </a:cubicBezTo>
                    <a:cubicBezTo>
                      <a:pt x="25871" y="4940"/>
                      <a:pt x="24727" y="3796"/>
                      <a:pt x="23320" y="3796"/>
                    </a:cubicBezTo>
                    <a:lnTo>
                      <a:pt x="18647" y="3796"/>
                    </a:lnTo>
                    <a:cubicBezTo>
                      <a:pt x="17825" y="3796"/>
                      <a:pt x="17157" y="3126"/>
                      <a:pt x="17157" y="2303"/>
                    </a:cubicBezTo>
                    <a:lnTo>
                      <a:pt x="17157" y="404"/>
                    </a:lnTo>
                    <a:cubicBezTo>
                      <a:pt x="17157" y="181"/>
                      <a:pt x="16976" y="0"/>
                      <a:pt x="1675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p:cNvSpPr/>
              <p:nvPr/>
            </p:nvSpPr>
            <p:spPr>
              <a:xfrm>
                <a:off x="7172951" y="4019236"/>
                <a:ext cx="1659943" cy="739366"/>
              </a:xfrm>
              <a:custGeom>
                <a:avLst/>
                <a:gdLst/>
                <a:ahLst/>
                <a:cxnLst/>
                <a:rect l="l" t="t" r="r" b="b"/>
                <a:pathLst>
                  <a:path w="26783" h="11802" extrusionOk="0">
                    <a:moveTo>
                      <a:pt x="15226" y="1"/>
                    </a:moveTo>
                    <a:lnTo>
                      <a:pt x="15226" y="163"/>
                    </a:lnTo>
                    <a:lnTo>
                      <a:pt x="16032" y="163"/>
                    </a:lnTo>
                    <a:lnTo>
                      <a:pt x="16032" y="1"/>
                    </a:lnTo>
                    <a:close/>
                    <a:moveTo>
                      <a:pt x="15226" y="804"/>
                    </a:moveTo>
                    <a:lnTo>
                      <a:pt x="15226" y="966"/>
                    </a:lnTo>
                    <a:lnTo>
                      <a:pt x="16032" y="966"/>
                    </a:lnTo>
                    <a:lnTo>
                      <a:pt x="16032" y="804"/>
                    </a:lnTo>
                    <a:close/>
                    <a:moveTo>
                      <a:pt x="16074" y="1513"/>
                    </a:moveTo>
                    <a:lnTo>
                      <a:pt x="15289" y="1700"/>
                    </a:lnTo>
                    <a:cubicBezTo>
                      <a:pt x="15305" y="1764"/>
                      <a:pt x="15324" y="1824"/>
                      <a:pt x="15343" y="1888"/>
                    </a:cubicBezTo>
                    <a:lnTo>
                      <a:pt x="16109" y="1633"/>
                    </a:lnTo>
                    <a:cubicBezTo>
                      <a:pt x="16093" y="1592"/>
                      <a:pt x="16083" y="1554"/>
                      <a:pt x="16074" y="1513"/>
                    </a:cubicBezTo>
                    <a:close/>
                    <a:moveTo>
                      <a:pt x="16344" y="2078"/>
                    </a:moveTo>
                    <a:lnTo>
                      <a:pt x="15708" y="2571"/>
                    </a:lnTo>
                    <a:cubicBezTo>
                      <a:pt x="15750" y="2621"/>
                      <a:pt x="15791" y="2672"/>
                      <a:pt x="15835" y="2720"/>
                    </a:cubicBezTo>
                    <a:lnTo>
                      <a:pt x="16426" y="2174"/>
                    </a:lnTo>
                    <a:cubicBezTo>
                      <a:pt x="16398" y="2142"/>
                      <a:pt x="16372" y="2110"/>
                      <a:pt x="16344" y="2078"/>
                    </a:cubicBezTo>
                    <a:close/>
                    <a:moveTo>
                      <a:pt x="16827" y="2482"/>
                    </a:moveTo>
                    <a:lnTo>
                      <a:pt x="16452" y="3193"/>
                    </a:lnTo>
                    <a:cubicBezTo>
                      <a:pt x="16506" y="3222"/>
                      <a:pt x="16566" y="3250"/>
                      <a:pt x="16626" y="3276"/>
                    </a:cubicBezTo>
                    <a:lnTo>
                      <a:pt x="16941" y="2536"/>
                    </a:lnTo>
                    <a:cubicBezTo>
                      <a:pt x="16903" y="2520"/>
                      <a:pt x="16865" y="2501"/>
                      <a:pt x="16827" y="2482"/>
                    </a:cubicBezTo>
                    <a:close/>
                    <a:moveTo>
                      <a:pt x="17430" y="2650"/>
                    </a:moveTo>
                    <a:lnTo>
                      <a:pt x="17383" y="3454"/>
                    </a:lnTo>
                    <a:cubicBezTo>
                      <a:pt x="17430" y="3457"/>
                      <a:pt x="17475" y="3460"/>
                      <a:pt x="17522" y="3460"/>
                    </a:cubicBezTo>
                    <a:lnTo>
                      <a:pt x="17567" y="3460"/>
                    </a:lnTo>
                    <a:lnTo>
                      <a:pt x="17567" y="2653"/>
                    </a:lnTo>
                    <a:lnTo>
                      <a:pt x="17522" y="2653"/>
                    </a:lnTo>
                    <a:cubicBezTo>
                      <a:pt x="17494" y="2653"/>
                      <a:pt x="17462" y="2653"/>
                      <a:pt x="17430" y="2650"/>
                    </a:cubicBezTo>
                    <a:close/>
                    <a:moveTo>
                      <a:pt x="18212" y="2653"/>
                    </a:moveTo>
                    <a:lnTo>
                      <a:pt x="18212" y="3460"/>
                    </a:lnTo>
                    <a:lnTo>
                      <a:pt x="18370" y="3460"/>
                    </a:lnTo>
                    <a:lnTo>
                      <a:pt x="18370" y="2653"/>
                    </a:lnTo>
                    <a:close/>
                    <a:moveTo>
                      <a:pt x="19015" y="2653"/>
                    </a:moveTo>
                    <a:lnTo>
                      <a:pt x="19015" y="3460"/>
                    </a:lnTo>
                    <a:lnTo>
                      <a:pt x="19174" y="3460"/>
                    </a:lnTo>
                    <a:lnTo>
                      <a:pt x="19174" y="2653"/>
                    </a:lnTo>
                    <a:close/>
                    <a:moveTo>
                      <a:pt x="19819" y="2653"/>
                    </a:moveTo>
                    <a:lnTo>
                      <a:pt x="19819" y="3460"/>
                    </a:lnTo>
                    <a:lnTo>
                      <a:pt x="19978" y="3460"/>
                    </a:lnTo>
                    <a:lnTo>
                      <a:pt x="19978" y="2653"/>
                    </a:lnTo>
                    <a:close/>
                    <a:moveTo>
                      <a:pt x="20623" y="2653"/>
                    </a:moveTo>
                    <a:lnTo>
                      <a:pt x="20623" y="3460"/>
                    </a:lnTo>
                    <a:lnTo>
                      <a:pt x="20781" y="3460"/>
                    </a:lnTo>
                    <a:lnTo>
                      <a:pt x="20781" y="2653"/>
                    </a:lnTo>
                    <a:close/>
                    <a:moveTo>
                      <a:pt x="21426" y="2653"/>
                    </a:moveTo>
                    <a:lnTo>
                      <a:pt x="21426" y="3460"/>
                    </a:lnTo>
                    <a:lnTo>
                      <a:pt x="21585" y="3460"/>
                    </a:lnTo>
                    <a:lnTo>
                      <a:pt x="21585" y="2653"/>
                    </a:lnTo>
                    <a:close/>
                    <a:moveTo>
                      <a:pt x="22236" y="2653"/>
                    </a:moveTo>
                    <a:lnTo>
                      <a:pt x="22224" y="3460"/>
                    </a:lnTo>
                    <a:cubicBezTo>
                      <a:pt x="22268" y="3460"/>
                      <a:pt x="22309" y="3463"/>
                      <a:pt x="22354" y="3466"/>
                    </a:cubicBezTo>
                    <a:lnTo>
                      <a:pt x="22427" y="2663"/>
                    </a:lnTo>
                    <a:cubicBezTo>
                      <a:pt x="22363" y="2660"/>
                      <a:pt x="22300" y="2653"/>
                      <a:pt x="22236" y="2653"/>
                    </a:cubicBezTo>
                    <a:close/>
                    <a:moveTo>
                      <a:pt x="23167" y="2844"/>
                    </a:moveTo>
                    <a:lnTo>
                      <a:pt x="22859" y="3587"/>
                    </a:lnTo>
                    <a:cubicBezTo>
                      <a:pt x="22900" y="3606"/>
                      <a:pt x="22938" y="3622"/>
                      <a:pt x="22977" y="3644"/>
                    </a:cubicBezTo>
                    <a:lnTo>
                      <a:pt x="23339" y="2923"/>
                    </a:lnTo>
                    <a:cubicBezTo>
                      <a:pt x="23282" y="2895"/>
                      <a:pt x="23224" y="2869"/>
                      <a:pt x="23167" y="2844"/>
                    </a:cubicBezTo>
                    <a:close/>
                    <a:moveTo>
                      <a:pt x="23961" y="3362"/>
                    </a:moveTo>
                    <a:lnTo>
                      <a:pt x="23402" y="3943"/>
                    </a:lnTo>
                    <a:cubicBezTo>
                      <a:pt x="23434" y="3975"/>
                      <a:pt x="23466" y="4006"/>
                      <a:pt x="23494" y="4038"/>
                    </a:cubicBezTo>
                    <a:lnTo>
                      <a:pt x="24092" y="3498"/>
                    </a:lnTo>
                    <a:cubicBezTo>
                      <a:pt x="24050" y="3451"/>
                      <a:pt x="24006" y="3406"/>
                      <a:pt x="23961" y="3362"/>
                    </a:cubicBezTo>
                    <a:close/>
                    <a:moveTo>
                      <a:pt x="24511" y="4133"/>
                    </a:moveTo>
                    <a:lnTo>
                      <a:pt x="23780" y="4470"/>
                    </a:lnTo>
                    <a:cubicBezTo>
                      <a:pt x="23799" y="4512"/>
                      <a:pt x="23815" y="4550"/>
                      <a:pt x="23831" y="4591"/>
                    </a:cubicBezTo>
                    <a:lnTo>
                      <a:pt x="24587" y="4308"/>
                    </a:lnTo>
                    <a:cubicBezTo>
                      <a:pt x="24565" y="4251"/>
                      <a:pt x="24539" y="4191"/>
                      <a:pt x="24511" y="4133"/>
                    </a:cubicBezTo>
                    <a:close/>
                    <a:moveTo>
                      <a:pt x="24743" y="5055"/>
                    </a:moveTo>
                    <a:lnTo>
                      <a:pt x="23939" y="5102"/>
                    </a:lnTo>
                    <a:cubicBezTo>
                      <a:pt x="23942" y="5134"/>
                      <a:pt x="23942" y="5169"/>
                      <a:pt x="23942" y="5204"/>
                    </a:cubicBezTo>
                    <a:lnTo>
                      <a:pt x="23942" y="5233"/>
                    </a:lnTo>
                    <a:lnTo>
                      <a:pt x="24746" y="5242"/>
                    </a:lnTo>
                    <a:lnTo>
                      <a:pt x="24749" y="5204"/>
                    </a:lnTo>
                    <a:cubicBezTo>
                      <a:pt x="24749" y="5153"/>
                      <a:pt x="24746" y="5102"/>
                      <a:pt x="24743" y="5055"/>
                    </a:cubicBezTo>
                    <a:close/>
                    <a:moveTo>
                      <a:pt x="23856" y="5747"/>
                    </a:moveTo>
                    <a:cubicBezTo>
                      <a:pt x="23844" y="5789"/>
                      <a:pt x="23828" y="5827"/>
                      <a:pt x="23812" y="5868"/>
                    </a:cubicBezTo>
                    <a:lnTo>
                      <a:pt x="24555" y="6173"/>
                    </a:lnTo>
                    <a:cubicBezTo>
                      <a:pt x="24581" y="6116"/>
                      <a:pt x="24603" y="6055"/>
                      <a:pt x="24622" y="5995"/>
                    </a:cubicBezTo>
                    <a:lnTo>
                      <a:pt x="23856" y="5747"/>
                    </a:lnTo>
                    <a:close/>
                    <a:moveTo>
                      <a:pt x="23545" y="6313"/>
                    </a:moveTo>
                    <a:cubicBezTo>
                      <a:pt x="23517" y="6348"/>
                      <a:pt x="23488" y="6379"/>
                      <a:pt x="23456" y="6411"/>
                    </a:cubicBezTo>
                    <a:lnTo>
                      <a:pt x="24041" y="6967"/>
                    </a:lnTo>
                    <a:cubicBezTo>
                      <a:pt x="24082" y="6923"/>
                      <a:pt x="24126" y="6875"/>
                      <a:pt x="24165" y="6827"/>
                    </a:cubicBezTo>
                    <a:lnTo>
                      <a:pt x="23545" y="6313"/>
                    </a:lnTo>
                    <a:close/>
                    <a:moveTo>
                      <a:pt x="23046" y="6732"/>
                    </a:moveTo>
                    <a:cubicBezTo>
                      <a:pt x="23008" y="6751"/>
                      <a:pt x="22967" y="6773"/>
                      <a:pt x="22929" y="6789"/>
                    </a:cubicBezTo>
                    <a:lnTo>
                      <a:pt x="23269" y="7520"/>
                    </a:lnTo>
                    <a:cubicBezTo>
                      <a:pt x="23326" y="7494"/>
                      <a:pt x="23383" y="7466"/>
                      <a:pt x="23437" y="7434"/>
                    </a:cubicBezTo>
                    <a:lnTo>
                      <a:pt x="23046" y="6732"/>
                    </a:lnTo>
                    <a:close/>
                    <a:moveTo>
                      <a:pt x="22430" y="6935"/>
                    </a:moveTo>
                    <a:cubicBezTo>
                      <a:pt x="22389" y="6942"/>
                      <a:pt x="22344" y="6945"/>
                      <a:pt x="22300" y="6948"/>
                    </a:cubicBezTo>
                    <a:lnTo>
                      <a:pt x="22348" y="7752"/>
                    </a:lnTo>
                    <a:cubicBezTo>
                      <a:pt x="22411" y="7748"/>
                      <a:pt x="22475" y="7742"/>
                      <a:pt x="22538" y="7733"/>
                    </a:cubicBezTo>
                    <a:lnTo>
                      <a:pt x="22430" y="6935"/>
                    </a:lnTo>
                    <a:close/>
                    <a:moveTo>
                      <a:pt x="13482" y="6951"/>
                    </a:moveTo>
                    <a:lnTo>
                      <a:pt x="13482" y="7755"/>
                    </a:lnTo>
                    <a:lnTo>
                      <a:pt x="13640" y="7755"/>
                    </a:lnTo>
                    <a:lnTo>
                      <a:pt x="13640" y="6951"/>
                    </a:lnTo>
                    <a:close/>
                    <a:moveTo>
                      <a:pt x="14285" y="6951"/>
                    </a:moveTo>
                    <a:lnTo>
                      <a:pt x="14285" y="7755"/>
                    </a:lnTo>
                    <a:lnTo>
                      <a:pt x="14444" y="7755"/>
                    </a:lnTo>
                    <a:lnTo>
                      <a:pt x="14444" y="6951"/>
                    </a:lnTo>
                    <a:close/>
                    <a:moveTo>
                      <a:pt x="15089" y="6951"/>
                    </a:moveTo>
                    <a:lnTo>
                      <a:pt x="15089" y="7755"/>
                    </a:lnTo>
                    <a:lnTo>
                      <a:pt x="15251" y="7755"/>
                    </a:lnTo>
                    <a:lnTo>
                      <a:pt x="15251" y="6951"/>
                    </a:lnTo>
                    <a:close/>
                    <a:moveTo>
                      <a:pt x="15893" y="6951"/>
                    </a:moveTo>
                    <a:lnTo>
                      <a:pt x="15893" y="7755"/>
                    </a:lnTo>
                    <a:lnTo>
                      <a:pt x="16055" y="7755"/>
                    </a:lnTo>
                    <a:lnTo>
                      <a:pt x="16055" y="6951"/>
                    </a:lnTo>
                    <a:close/>
                    <a:moveTo>
                      <a:pt x="16696" y="6951"/>
                    </a:moveTo>
                    <a:lnTo>
                      <a:pt x="16696" y="7755"/>
                    </a:lnTo>
                    <a:lnTo>
                      <a:pt x="16858" y="7755"/>
                    </a:lnTo>
                    <a:lnTo>
                      <a:pt x="16858" y="6951"/>
                    </a:lnTo>
                    <a:close/>
                    <a:moveTo>
                      <a:pt x="17500" y="6951"/>
                    </a:moveTo>
                    <a:lnTo>
                      <a:pt x="17500" y="7755"/>
                    </a:lnTo>
                    <a:lnTo>
                      <a:pt x="17662" y="7755"/>
                    </a:lnTo>
                    <a:lnTo>
                      <a:pt x="17662" y="6951"/>
                    </a:lnTo>
                    <a:close/>
                    <a:moveTo>
                      <a:pt x="18304" y="6951"/>
                    </a:moveTo>
                    <a:lnTo>
                      <a:pt x="18304" y="7755"/>
                    </a:lnTo>
                    <a:lnTo>
                      <a:pt x="18466" y="7755"/>
                    </a:lnTo>
                    <a:lnTo>
                      <a:pt x="18466" y="6951"/>
                    </a:lnTo>
                    <a:close/>
                    <a:moveTo>
                      <a:pt x="19107" y="6951"/>
                    </a:moveTo>
                    <a:lnTo>
                      <a:pt x="19107" y="7755"/>
                    </a:lnTo>
                    <a:lnTo>
                      <a:pt x="19269" y="7755"/>
                    </a:lnTo>
                    <a:lnTo>
                      <a:pt x="19269" y="6951"/>
                    </a:lnTo>
                    <a:close/>
                    <a:moveTo>
                      <a:pt x="19911" y="6951"/>
                    </a:moveTo>
                    <a:lnTo>
                      <a:pt x="19911" y="7755"/>
                    </a:lnTo>
                    <a:lnTo>
                      <a:pt x="20073" y="7755"/>
                    </a:lnTo>
                    <a:lnTo>
                      <a:pt x="20073" y="6951"/>
                    </a:lnTo>
                    <a:close/>
                    <a:moveTo>
                      <a:pt x="20715" y="6951"/>
                    </a:moveTo>
                    <a:lnTo>
                      <a:pt x="20715" y="7755"/>
                    </a:lnTo>
                    <a:lnTo>
                      <a:pt x="20877" y="7755"/>
                    </a:lnTo>
                    <a:lnTo>
                      <a:pt x="20877" y="6951"/>
                    </a:lnTo>
                    <a:close/>
                    <a:moveTo>
                      <a:pt x="21518" y="6951"/>
                    </a:moveTo>
                    <a:lnTo>
                      <a:pt x="21518" y="7755"/>
                    </a:lnTo>
                    <a:lnTo>
                      <a:pt x="21680" y="7755"/>
                    </a:lnTo>
                    <a:lnTo>
                      <a:pt x="21680" y="6951"/>
                    </a:lnTo>
                    <a:close/>
                    <a:moveTo>
                      <a:pt x="12722" y="7008"/>
                    </a:moveTo>
                    <a:cubicBezTo>
                      <a:pt x="12649" y="7031"/>
                      <a:pt x="12576" y="7062"/>
                      <a:pt x="12506" y="7097"/>
                    </a:cubicBezTo>
                    <a:lnTo>
                      <a:pt x="12878" y="7812"/>
                    </a:lnTo>
                    <a:cubicBezTo>
                      <a:pt x="12907" y="7799"/>
                      <a:pt x="12932" y="7787"/>
                      <a:pt x="12961" y="7777"/>
                    </a:cubicBezTo>
                    <a:lnTo>
                      <a:pt x="12722" y="7008"/>
                    </a:lnTo>
                    <a:close/>
                    <a:moveTo>
                      <a:pt x="11896" y="7774"/>
                    </a:moveTo>
                    <a:cubicBezTo>
                      <a:pt x="11868" y="7847"/>
                      <a:pt x="11849" y="7923"/>
                      <a:pt x="11833" y="7996"/>
                    </a:cubicBezTo>
                    <a:lnTo>
                      <a:pt x="12621" y="8155"/>
                    </a:lnTo>
                    <a:cubicBezTo>
                      <a:pt x="12627" y="8126"/>
                      <a:pt x="12637" y="8098"/>
                      <a:pt x="12646" y="8069"/>
                    </a:cubicBezTo>
                    <a:lnTo>
                      <a:pt x="11896" y="7774"/>
                    </a:lnTo>
                    <a:close/>
                    <a:moveTo>
                      <a:pt x="12678" y="8495"/>
                    </a:moveTo>
                    <a:lnTo>
                      <a:pt x="11979" y="8898"/>
                    </a:lnTo>
                    <a:cubicBezTo>
                      <a:pt x="12017" y="8965"/>
                      <a:pt x="12065" y="9029"/>
                      <a:pt x="12112" y="9089"/>
                    </a:cubicBezTo>
                    <a:lnTo>
                      <a:pt x="12729" y="8568"/>
                    </a:lnTo>
                    <a:cubicBezTo>
                      <a:pt x="12710" y="8546"/>
                      <a:pt x="12694" y="8520"/>
                      <a:pt x="12678" y="8495"/>
                    </a:cubicBezTo>
                    <a:close/>
                    <a:moveTo>
                      <a:pt x="13031" y="8740"/>
                    </a:moveTo>
                    <a:lnTo>
                      <a:pt x="12910" y="9534"/>
                    </a:lnTo>
                    <a:cubicBezTo>
                      <a:pt x="12973" y="9543"/>
                      <a:pt x="13040" y="9550"/>
                      <a:pt x="13107" y="9550"/>
                    </a:cubicBezTo>
                    <a:lnTo>
                      <a:pt x="13132" y="9550"/>
                    </a:lnTo>
                    <a:lnTo>
                      <a:pt x="13132" y="8743"/>
                    </a:lnTo>
                    <a:lnTo>
                      <a:pt x="13107" y="8743"/>
                    </a:lnTo>
                    <a:cubicBezTo>
                      <a:pt x="13081" y="8743"/>
                      <a:pt x="13056" y="8743"/>
                      <a:pt x="13031" y="8740"/>
                    </a:cubicBezTo>
                    <a:close/>
                    <a:moveTo>
                      <a:pt x="13774" y="8743"/>
                    </a:moveTo>
                    <a:lnTo>
                      <a:pt x="13774" y="9550"/>
                    </a:lnTo>
                    <a:lnTo>
                      <a:pt x="13936" y="9550"/>
                    </a:lnTo>
                    <a:lnTo>
                      <a:pt x="13936" y="8743"/>
                    </a:lnTo>
                    <a:close/>
                    <a:moveTo>
                      <a:pt x="14578" y="8743"/>
                    </a:moveTo>
                    <a:lnTo>
                      <a:pt x="14578" y="9550"/>
                    </a:lnTo>
                    <a:lnTo>
                      <a:pt x="14740" y="9550"/>
                    </a:lnTo>
                    <a:lnTo>
                      <a:pt x="14740" y="8743"/>
                    </a:lnTo>
                    <a:close/>
                    <a:moveTo>
                      <a:pt x="15381" y="8743"/>
                    </a:moveTo>
                    <a:lnTo>
                      <a:pt x="15381" y="9550"/>
                    </a:lnTo>
                    <a:lnTo>
                      <a:pt x="15543" y="9550"/>
                    </a:lnTo>
                    <a:lnTo>
                      <a:pt x="15543" y="8743"/>
                    </a:lnTo>
                    <a:close/>
                    <a:moveTo>
                      <a:pt x="16185" y="8743"/>
                    </a:moveTo>
                    <a:lnTo>
                      <a:pt x="16185" y="9550"/>
                    </a:lnTo>
                    <a:lnTo>
                      <a:pt x="16347" y="9550"/>
                    </a:lnTo>
                    <a:lnTo>
                      <a:pt x="16347" y="8743"/>
                    </a:lnTo>
                    <a:close/>
                    <a:moveTo>
                      <a:pt x="16989" y="8743"/>
                    </a:moveTo>
                    <a:lnTo>
                      <a:pt x="16989" y="9550"/>
                    </a:lnTo>
                    <a:lnTo>
                      <a:pt x="17151" y="9550"/>
                    </a:lnTo>
                    <a:lnTo>
                      <a:pt x="17151" y="8743"/>
                    </a:lnTo>
                    <a:close/>
                    <a:moveTo>
                      <a:pt x="17792" y="8743"/>
                    </a:moveTo>
                    <a:lnTo>
                      <a:pt x="17792" y="9550"/>
                    </a:lnTo>
                    <a:lnTo>
                      <a:pt x="17954" y="9550"/>
                    </a:lnTo>
                    <a:lnTo>
                      <a:pt x="17954" y="8743"/>
                    </a:lnTo>
                    <a:close/>
                    <a:moveTo>
                      <a:pt x="18596" y="8743"/>
                    </a:moveTo>
                    <a:lnTo>
                      <a:pt x="18596" y="9550"/>
                    </a:lnTo>
                    <a:lnTo>
                      <a:pt x="18758" y="9550"/>
                    </a:lnTo>
                    <a:lnTo>
                      <a:pt x="18758" y="8743"/>
                    </a:lnTo>
                    <a:close/>
                    <a:moveTo>
                      <a:pt x="19400" y="8743"/>
                    </a:moveTo>
                    <a:lnTo>
                      <a:pt x="19400" y="9550"/>
                    </a:lnTo>
                    <a:lnTo>
                      <a:pt x="19562" y="9550"/>
                    </a:lnTo>
                    <a:lnTo>
                      <a:pt x="19562" y="8743"/>
                    </a:lnTo>
                    <a:close/>
                    <a:moveTo>
                      <a:pt x="20203" y="8743"/>
                    </a:moveTo>
                    <a:lnTo>
                      <a:pt x="20203" y="9550"/>
                    </a:lnTo>
                    <a:lnTo>
                      <a:pt x="20365" y="9550"/>
                    </a:lnTo>
                    <a:lnTo>
                      <a:pt x="20365" y="8743"/>
                    </a:lnTo>
                    <a:close/>
                    <a:moveTo>
                      <a:pt x="21010" y="8743"/>
                    </a:moveTo>
                    <a:lnTo>
                      <a:pt x="21010" y="9550"/>
                    </a:lnTo>
                    <a:lnTo>
                      <a:pt x="21169" y="9550"/>
                    </a:lnTo>
                    <a:lnTo>
                      <a:pt x="21169" y="8743"/>
                    </a:lnTo>
                    <a:close/>
                    <a:moveTo>
                      <a:pt x="21814" y="8743"/>
                    </a:moveTo>
                    <a:lnTo>
                      <a:pt x="21814" y="9550"/>
                    </a:lnTo>
                    <a:lnTo>
                      <a:pt x="21973" y="9550"/>
                    </a:lnTo>
                    <a:lnTo>
                      <a:pt x="21973" y="8743"/>
                    </a:lnTo>
                    <a:close/>
                    <a:moveTo>
                      <a:pt x="22618" y="8743"/>
                    </a:moveTo>
                    <a:lnTo>
                      <a:pt x="22618" y="9550"/>
                    </a:lnTo>
                    <a:lnTo>
                      <a:pt x="22776" y="9550"/>
                    </a:lnTo>
                    <a:lnTo>
                      <a:pt x="22776" y="8743"/>
                    </a:lnTo>
                    <a:close/>
                    <a:moveTo>
                      <a:pt x="23421" y="8743"/>
                    </a:moveTo>
                    <a:lnTo>
                      <a:pt x="23421" y="9550"/>
                    </a:lnTo>
                    <a:lnTo>
                      <a:pt x="23580" y="9550"/>
                    </a:lnTo>
                    <a:lnTo>
                      <a:pt x="23580" y="8743"/>
                    </a:lnTo>
                    <a:close/>
                    <a:moveTo>
                      <a:pt x="24225" y="8743"/>
                    </a:moveTo>
                    <a:lnTo>
                      <a:pt x="24225" y="9550"/>
                    </a:lnTo>
                    <a:lnTo>
                      <a:pt x="24384" y="9550"/>
                    </a:lnTo>
                    <a:lnTo>
                      <a:pt x="24384" y="8743"/>
                    </a:lnTo>
                    <a:close/>
                    <a:moveTo>
                      <a:pt x="25029" y="8743"/>
                    </a:moveTo>
                    <a:lnTo>
                      <a:pt x="25029" y="9550"/>
                    </a:lnTo>
                    <a:lnTo>
                      <a:pt x="25187" y="9550"/>
                    </a:lnTo>
                    <a:lnTo>
                      <a:pt x="25187" y="8743"/>
                    </a:lnTo>
                    <a:close/>
                    <a:moveTo>
                      <a:pt x="25998" y="8914"/>
                    </a:moveTo>
                    <a:lnTo>
                      <a:pt x="25626" y="9629"/>
                    </a:lnTo>
                    <a:cubicBezTo>
                      <a:pt x="25658" y="9645"/>
                      <a:pt x="25686" y="9664"/>
                      <a:pt x="25715" y="9683"/>
                    </a:cubicBezTo>
                    <a:lnTo>
                      <a:pt x="26182" y="9029"/>
                    </a:lnTo>
                    <a:cubicBezTo>
                      <a:pt x="26125" y="8984"/>
                      <a:pt x="26061" y="8946"/>
                      <a:pt x="25998" y="8914"/>
                    </a:cubicBezTo>
                    <a:close/>
                    <a:moveTo>
                      <a:pt x="26715" y="9705"/>
                    </a:moveTo>
                    <a:lnTo>
                      <a:pt x="25966" y="10001"/>
                    </a:lnTo>
                    <a:cubicBezTo>
                      <a:pt x="25978" y="10036"/>
                      <a:pt x="25991" y="10067"/>
                      <a:pt x="25998" y="10102"/>
                    </a:cubicBezTo>
                    <a:lnTo>
                      <a:pt x="26782" y="9912"/>
                    </a:lnTo>
                    <a:cubicBezTo>
                      <a:pt x="26763" y="9842"/>
                      <a:pt x="26741" y="9772"/>
                      <a:pt x="26715" y="9705"/>
                    </a:cubicBezTo>
                    <a:close/>
                    <a:moveTo>
                      <a:pt x="25978" y="10509"/>
                    </a:moveTo>
                    <a:cubicBezTo>
                      <a:pt x="25969" y="10541"/>
                      <a:pt x="25953" y="10572"/>
                      <a:pt x="25937" y="10604"/>
                    </a:cubicBezTo>
                    <a:lnTo>
                      <a:pt x="26655" y="10973"/>
                    </a:lnTo>
                    <a:cubicBezTo>
                      <a:pt x="26687" y="10906"/>
                      <a:pt x="26715" y="10839"/>
                      <a:pt x="26741" y="10773"/>
                    </a:cubicBezTo>
                    <a:lnTo>
                      <a:pt x="25978" y="10509"/>
                    </a:lnTo>
                    <a:close/>
                    <a:moveTo>
                      <a:pt x="25658" y="10900"/>
                    </a:moveTo>
                    <a:cubicBezTo>
                      <a:pt x="25626" y="10916"/>
                      <a:pt x="25597" y="10931"/>
                      <a:pt x="25565" y="10944"/>
                    </a:cubicBezTo>
                    <a:lnTo>
                      <a:pt x="25864" y="11691"/>
                    </a:lnTo>
                    <a:cubicBezTo>
                      <a:pt x="25931" y="11662"/>
                      <a:pt x="25998" y="11630"/>
                      <a:pt x="26061" y="11595"/>
                    </a:cubicBezTo>
                    <a:lnTo>
                      <a:pt x="25658" y="10900"/>
                    </a:lnTo>
                    <a:close/>
                    <a:moveTo>
                      <a:pt x="0" y="10995"/>
                    </a:moveTo>
                    <a:lnTo>
                      <a:pt x="0" y="11802"/>
                    </a:lnTo>
                    <a:lnTo>
                      <a:pt x="162" y="11802"/>
                    </a:lnTo>
                    <a:lnTo>
                      <a:pt x="162" y="10995"/>
                    </a:lnTo>
                    <a:close/>
                    <a:moveTo>
                      <a:pt x="804" y="10995"/>
                    </a:moveTo>
                    <a:lnTo>
                      <a:pt x="804" y="11802"/>
                    </a:lnTo>
                    <a:lnTo>
                      <a:pt x="966" y="11802"/>
                    </a:lnTo>
                    <a:lnTo>
                      <a:pt x="966" y="10995"/>
                    </a:lnTo>
                    <a:close/>
                    <a:moveTo>
                      <a:pt x="1607" y="10995"/>
                    </a:moveTo>
                    <a:lnTo>
                      <a:pt x="1607" y="11802"/>
                    </a:lnTo>
                    <a:lnTo>
                      <a:pt x="1769" y="11802"/>
                    </a:lnTo>
                    <a:lnTo>
                      <a:pt x="1769" y="10995"/>
                    </a:lnTo>
                    <a:close/>
                    <a:moveTo>
                      <a:pt x="2411" y="10995"/>
                    </a:moveTo>
                    <a:lnTo>
                      <a:pt x="2411" y="11802"/>
                    </a:lnTo>
                    <a:lnTo>
                      <a:pt x="2573" y="11802"/>
                    </a:lnTo>
                    <a:lnTo>
                      <a:pt x="2573" y="10995"/>
                    </a:lnTo>
                    <a:close/>
                    <a:moveTo>
                      <a:pt x="3215" y="10995"/>
                    </a:moveTo>
                    <a:lnTo>
                      <a:pt x="3215" y="11802"/>
                    </a:lnTo>
                    <a:lnTo>
                      <a:pt x="3377" y="11802"/>
                    </a:lnTo>
                    <a:lnTo>
                      <a:pt x="3377" y="10995"/>
                    </a:lnTo>
                    <a:close/>
                    <a:moveTo>
                      <a:pt x="4018" y="10995"/>
                    </a:moveTo>
                    <a:lnTo>
                      <a:pt x="4018" y="11802"/>
                    </a:lnTo>
                    <a:lnTo>
                      <a:pt x="4180" y="11802"/>
                    </a:lnTo>
                    <a:lnTo>
                      <a:pt x="4180" y="10995"/>
                    </a:lnTo>
                    <a:close/>
                    <a:moveTo>
                      <a:pt x="4825" y="10995"/>
                    </a:moveTo>
                    <a:lnTo>
                      <a:pt x="4825" y="11802"/>
                    </a:lnTo>
                    <a:lnTo>
                      <a:pt x="4984" y="11802"/>
                    </a:lnTo>
                    <a:lnTo>
                      <a:pt x="4984" y="10995"/>
                    </a:lnTo>
                    <a:close/>
                    <a:moveTo>
                      <a:pt x="5629" y="10995"/>
                    </a:moveTo>
                    <a:lnTo>
                      <a:pt x="5629" y="11802"/>
                    </a:lnTo>
                    <a:lnTo>
                      <a:pt x="5788" y="11802"/>
                    </a:lnTo>
                    <a:lnTo>
                      <a:pt x="5788" y="10995"/>
                    </a:lnTo>
                    <a:close/>
                    <a:moveTo>
                      <a:pt x="6433" y="10995"/>
                    </a:moveTo>
                    <a:lnTo>
                      <a:pt x="6433" y="11802"/>
                    </a:lnTo>
                    <a:lnTo>
                      <a:pt x="6592" y="11802"/>
                    </a:lnTo>
                    <a:lnTo>
                      <a:pt x="6592" y="10995"/>
                    </a:lnTo>
                    <a:close/>
                    <a:moveTo>
                      <a:pt x="7236" y="10995"/>
                    </a:moveTo>
                    <a:lnTo>
                      <a:pt x="7236" y="11802"/>
                    </a:lnTo>
                    <a:lnTo>
                      <a:pt x="7395" y="11802"/>
                    </a:lnTo>
                    <a:lnTo>
                      <a:pt x="7395" y="10995"/>
                    </a:lnTo>
                    <a:close/>
                    <a:moveTo>
                      <a:pt x="8040" y="10995"/>
                    </a:moveTo>
                    <a:lnTo>
                      <a:pt x="8040" y="11802"/>
                    </a:lnTo>
                    <a:lnTo>
                      <a:pt x="8199" y="11802"/>
                    </a:lnTo>
                    <a:lnTo>
                      <a:pt x="8199" y="10995"/>
                    </a:lnTo>
                    <a:close/>
                    <a:moveTo>
                      <a:pt x="8844" y="10995"/>
                    </a:moveTo>
                    <a:lnTo>
                      <a:pt x="8844" y="11802"/>
                    </a:lnTo>
                    <a:lnTo>
                      <a:pt x="9003" y="11802"/>
                    </a:lnTo>
                    <a:lnTo>
                      <a:pt x="9003" y="10995"/>
                    </a:lnTo>
                    <a:close/>
                    <a:moveTo>
                      <a:pt x="9647" y="10995"/>
                    </a:moveTo>
                    <a:lnTo>
                      <a:pt x="9647" y="11802"/>
                    </a:lnTo>
                    <a:lnTo>
                      <a:pt x="9806" y="11802"/>
                    </a:lnTo>
                    <a:lnTo>
                      <a:pt x="9806" y="10995"/>
                    </a:lnTo>
                    <a:close/>
                    <a:moveTo>
                      <a:pt x="10451" y="10995"/>
                    </a:moveTo>
                    <a:lnTo>
                      <a:pt x="10451" y="11802"/>
                    </a:lnTo>
                    <a:lnTo>
                      <a:pt x="10613" y="11802"/>
                    </a:lnTo>
                    <a:lnTo>
                      <a:pt x="10613" y="10995"/>
                    </a:lnTo>
                    <a:close/>
                    <a:moveTo>
                      <a:pt x="11255" y="10995"/>
                    </a:moveTo>
                    <a:lnTo>
                      <a:pt x="11255" y="11802"/>
                    </a:lnTo>
                    <a:lnTo>
                      <a:pt x="11417" y="11802"/>
                    </a:lnTo>
                    <a:lnTo>
                      <a:pt x="11417" y="10995"/>
                    </a:lnTo>
                    <a:close/>
                    <a:moveTo>
                      <a:pt x="12058" y="10995"/>
                    </a:moveTo>
                    <a:lnTo>
                      <a:pt x="12058" y="11802"/>
                    </a:lnTo>
                    <a:lnTo>
                      <a:pt x="12220" y="11802"/>
                    </a:lnTo>
                    <a:lnTo>
                      <a:pt x="12220" y="10995"/>
                    </a:lnTo>
                    <a:close/>
                    <a:moveTo>
                      <a:pt x="12862" y="10995"/>
                    </a:moveTo>
                    <a:lnTo>
                      <a:pt x="12862" y="11802"/>
                    </a:lnTo>
                    <a:lnTo>
                      <a:pt x="13024" y="11802"/>
                    </a:lnTo>
                    <a:lnTo>
                      <a:pt x="13024" y="10995"/>
                    </a:lnTo>
                    <a:close/>
                    <a:moveTo>
                      <a:pt x="13666" y="10995"/>
                    </a:moveTo>
                    <a:lnTo>
                      <a:pt x="13666" y="11802"/>
                    </a:lnTo>
                    <a:lnTo>
                      <a:pt x="13828" y="11802"/>
                    </a:lnTo>
                    <a:lnTo>
                      <a:pt x="13828" y="10995"/>
                    </a:lnTo>
                    <a:close/>
                    <a:moveTo>
                      <a:pt x="14470" y="10995"/>
                    </a:moveTo>
                    <a:lnTo>
                      <a:pt x="14470" y="11802"/>
                    </a:lnTo>
                    <a:lnTo>
                      <a:pt x="14632" y="11802"/>
                    </a:lnTo>
                    <a:lnTo>
                      <a:pt x="14632" y="10995"/>
                    </a:lnTo>
                    <a:close/>
                    <a:moveTo>
                      <a:pt x="15273" y="10995"/>
                    </a:moveTo>
                    <a:lnTo>
                      <a:pt x="15273" y="11802"/>
                    </a:lnTo>
                    <a:lnTo>
                      <a:pt x="15435" y="11802"/>
                    </a:lnTo>
                    <a:lnTo>
                      <a:pt x="15435" y="10995"/>
                    </a:lnTo>
                    <a:close/>
                    <a:moveTo>
                      <a:pt x="16077" y="10995"/>
                    </a:moveTo>
                    <a:lnTo>
                      <a:pt x="16077" y="11802"/>
                    </a:lnTo>
                    <a:lnTo>
                      <a:pt x="16239" y="11802"/>
                    </a:lnTo>
                    <a:lnTo>
                      <a:pt x="16239" y="10995"/>
                    </a:lnTo>
                    <a:close/>
                    <a:moveTo>
                      <a:pt x="16881" y="10995"/>
                    </a:moveTo>
                    <a:lnTo>
                      <a:pt x="16881" y="11802"/>
                    </a:lnTo>
                    <a:lnTo>
                      <a:pt x="17043" y="11802"/>
                    </a:lnTo>
                    <a:lnTo>
                      <a:pt x="17043" y="10995"/>
                    </a:lnTo>
                    <a:close/>
                    <a:moveTo>
                      <a:pt x="17684" y="10995"/>
                    </a:moveTo>
                    <a:lnTo>
                      <a:pt x="17684" y="11802"/>
                    </a:lnTo>
                    <a:lnTo>
                      <a:pt x="17846" y="11802"/>
                    </a:lnTo>
                    <a:lnTo>
                      <a:pt x="17846" y="10995"/>
                    </a:lnTo>
                    <a:close/>
                    <a:moveTo>
                      <a:pt x="18491" y="10995"/>
                    </a:moveTo>
                    <a:lnTo>
                      <a:pt x="18491" y="11802"/>
                    </a:lnTo>
                    <a:lnTo>
                      <a:pt x="18650" y="11802"/>
                    </a:lnTo>
                    <a:lnTo>
                      <a:pt x="18650" y="10995"/>
                    </a:lnTo>
                    <a:close/>
                    <a:moveTo>
                      <a:pt x="19295" y="10995"/>
                    </a:moveTo>
                    <a:lnTo>
                      <a:pt x="19295" y="11802"/>
                    </a:lnTo>
                    <a:lnTo>
                      <a:pt x="19454" y="11802"/>
                    </a:lnTo>
                    <a:lnTo>
                      <a:pt x="19454" y="10995"/>
                    </a:lnTo>
                    <a:close/>
                    <a:moveTo>
                      <a:pt x="20099" y="10995"/>
                    </a:moveTo>
                    <a:lnTo>
                      <a:pt x="20099" y="11802"/>
                    </a:lnTo>
                    <a:lnTo>
                      <a:pt x="20257" y="11802"/>
                    </a:lnTo>
                    <a:lnTo>
                      <a:pt x="20257" y="10995"/>
                    </a:lnTo>
                    <a:close/>
                    <a:moveTo>
                      <a:pt x="20902" y="10995"/>
                    </a:moveTo>
                    <a:lnTo>
                      <a:pt x="20902" y="11802"/>
                    </a:lnTo>
                    <a:lnTo>
                      <a:pt x="21061" y="11802"/>
                    </a:lnTo>
                    <a:lnTo>
                      <a:pt x="21061" y="10995"/>
                    </a:lnTo>
                    <a:close/>
                    <a:moveTo>
                      <a:pt x="21706" y="10995"/>
                    </a:moveTo>
                    <a:lnTo>
                      <a:pt x="21706" y="11802"/>
                    </a:lnTo>
                    <a:lnTo>
                      <a:pt x="21865" y="11802"/>
                    </a:lnTo>
                    <a:lnTo>
                      <a:pt x="21865" y="10995"/>
                    </a:lnTo>
                    <a:close/>
                    <a:moveTo>
                      <a:pt x="22510" y="10995"/>
                    </a:moveTo>
                    <a:lnTo>
                      <a:pt x="22510" y="11802"/>
                    </a:lnTo>
                    <a:lnTo>
                      <a:pt x="22672" y="11802"/>
                    </a:lnTo>
                    <a:lnTo>
                      <a:pt x="22672" y="10995"/>
                    </a:lnTo>
                    <a:close/>
                    <a:moveTo>
                      <a:pt x="23313" y="10995"/>
                    </a:moveTo>
                    <a:lnTo>
                      <a:pt x="23313" y="11802"/>
                    </a:lnTo>
                    <a:lnTo>
                      <a:pt x="23475" y="11802"/>
                    </a:lnTo>
                    <a:lnTo>
                      <a:pt x="23475" y="10995"/>
                    </a:lnTo>
                    <a:close/>
                    <a:moveTo>
                      <a:pt x="24117" y="10995"/>
                    </a:moveTo>
                    <a:lnTo>
                      <a:pt x="24117" y="11802"/>
                    </a:lnTo>
                    <a:lnTo>
                      <a:pt x="24279" y="11802"/>
                    </a:lnTo>
                    <a:lnTo>
                      <a:pt x="24279" y="10995"/>
                    </a:lnTo>
                    <a:close/>
                    <a:moveTo>
                      <a:pt x="24921" y="10995"/>
                    </a:moveTo>
                    <a:lnTo>
                      <a:pt x="24921" y="11802"/>
                    </a:lnTo>
                    <a:lnTo>
                      <a:pt x="25083" y="11802"/>
                    </a:lnTo>
                    <a:lnTo>
                      <a:pt x="25083" y="10995"/>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p:nvPr/>
            </p:nvSpPr>
            <p:spPr>
              <a:xfrm>
                <a:off x="8116573" y="3972876"/>
                <a:ext cx="50078" cy="5012"/>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p:nvPr/>
            </p:nvSpPr>
            <p:spPr>
              <a:xfrm>
                <a:off x="6231064" y="4073364"/>
                <a:ext cx="1114541" cy="664377"/>
              </a:xfrm>
              <a:custGeom>
                <a:avLst/>
                <a:gdLst/>
                <a:ahLst/>
                <a:cxnLst/>
                <a:rect l="l" t="t" r="r" b="b"/>
                <a:pathLst>
                  <a:path w="17983" h="10605" extrusionOk="0">
                    <a:moveTo>
                      <a:pt x="454" y="1"/>
                    </a:moveTo>
                    <a:cubicBezTo>
                      <a:pt x="203" y="1"/>
                      <a:pt x="0" y="204"/>
                      <a:pt x="0" y="452"/>
                    </a:cubicBezTo>
                    <a:lnTo>
                      <a:pt x="0" y="10604"/>
                    </a:lnTo>
                    <a:lnTo>
                      <a:pt x="17983" y="10604"/>
                    </a:lnTo>
                    <a:lnTo>
                      <a:pt x="17983" y="452"/>
                    </a:lnTo>
                    <a:cubicBezTo>
                      <a:pt x="17983" y="204"/>
                      <a:pt x="17783" y="1"/>
                      <a:pt x="17532"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p:cNvSpPr/>
              <p:nvPr/>
            </p:nvSpPr>
            <p:spPr>
              <a:xfrm>
                <a:off x="5988073" y="4644172"/>
                <a:ext cx="1361570" cy="113862"/>
              </a:xfrm>
              <a:custGeom>
                <a:avLst/>
                <a:gdLst/>
                <a:ahLst/>
                <a:cxnLst/>
                <a:rect l="l" t="t" r="r" b="b"/>
                <a:pathLst>
                  <a:path w="21322" h="1764" extrusionOk="0">
                    <a:moveTo>
                      <a:pt x="404" y="0"/>
                    </a:moveTo>
                    <a:cubicBezTo>
                      <a:pt x="181" y="0"/>
                      <a:pt x="0" y="181"/>
                      <a:pt x="0" y="404"/>
                    </a:cubicBezTo>
                    <a:lnTo>
                      <a:pt x="0" y="1763"/>
                    </a:lnTo>
                    <a:lnTo>
                      <a:pt x="21322" y="1763"/>
                    </a:lnTo>
                    <a:lnTo>
                      <a:pt x="21322" y="404"/>
                    </a:lnTo>
                    <a:cubicBezTo>
                      <a:pt x="21322" y="181"/>
                      <a:pt x="21141" y="0"/>
                      <a:pt x="20915" y="0"/>
                    </a:cubicBez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p:cNvSpPr/>
              <p:nvPr/>
            </p:nvSpPr>
            <p:spPr>
              <a:xfrm>
                <a:off x="6231064" y="4211315"/>
                <a:ext cx="1114541" cy="74676"/>
              </a:xfrm>
              <a:custGeom>
                <a:avLst/>
                <a:gdLst/>
                <a:ahLst/>
                <a:cxnLst/>
                <a:rect l="l" t="t" r="r" b="b"/>
                <a:pathLst>
                  <a:path w="17983" h="1192" extrusionOk="0">
                    <a:moveTo>
                      <a:pt x="0" y="0"/>
                    </a:moveTo>
                    <a:lnTo>
                      <a:pt x="0" y="1191"/>
                    </a:lnTo>
                    <a:lnTo>
                      <a:pt x="17983" y="1191"/>
                    </a:lnTo>
                    <a:lnTo>
                      <a:pt x="17983" y="0"/>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2"/>
              <p:cNvSpPr/>
              <p:nvPr/>
            </p:nvSpPr>
            <p:spPr>
              <a:xfrm>
                <a:off x="6231064" y="4310174"/>
                <a:ext cx="1114541" cy="50807"/>
              </a:xfrm>
              <a:custGeom>
                <a:avLst/>
                <a:gdLst/>
                <a:ahLst/>
                <a:cxnLst/>
                <a:rect l="l" t="t" r="r" b="b"/>
                <a:pathLst>
                  <a:path w="17983" h="811" extrusionOk="0">
                    <a:moveTo>
                      <a:pt x="0" y="1"/>
                    </a:moveTo>
                    <a:lnTo>
                      <a:pt x="0" y="811"/>
                    </a:lnTo>
                    <a:lnTo>
                      <a:pt x="17983" y="811"/>
                    </a:lnTo>
                    <a:lnTo>
                      <a:pt x="17983" y="1"/>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2"/>
              <p:cNvSpPr/>
              <p:nvPr/>
            </p:nvSpPr>
            <p:spPr>
              <a:xfrm>
                <a:off x="6543683" y="4397193"/>
                <a:ext cx="467062" cy="205609"/>
              </a:xfrm>
              <a:custGeom>
                <a:avLst/>
                <a:gdLst/>
                <a:ahLst/>
                <a:cxnLst/>
                <a:rect l="l" t="t" r="r" b="b"/>
                <a:pathLst>
                  <a:path w="7536" h="3282" extrusionOk="0">
                    <a:moveTo>
                      <a:pt x="1" y="0"/>
                    </a:moveTo>
                    <a:lnTo>
                      <a:pt x="1" y="3282"/>
                    </a:lnTo>
                    <a:lnTo>
                      <a:pt x="7535" y="3282"/>
                    </a:lnTo>
                    <a:lnTo>
                      <a:pt x="7535" y="0"/>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2"/>
              <p:cNvSpPr/>
              <p:nvPr/>
            </p:nvSpPr>
            <p:spPr>
              <a:xfrm>
                <a:off x="6562586" y="4417679"/>
                <a:ext cx="429256" cy="164826"/>
              </a:xfrm>
              <a:custGeom>
                <a:avLst/>
                <a:gdLst/>
                <a:ahLst/>
                <a:cxnLst/>
                <a:rect l="l" t="t" r="r" b="b"/>
                <a:pathLst>
                  <a:path w="6926" h="2631" extrusionOk="0">
                    <a:moveTo>
                      <a:pt x="0" y="0"/>
                    </a:moveTo>
                    <a:lnTo>
                      <a:pt x="0" y="2631"/>
                    </a:lnTo>
                    <a:lnTo>
                      <a:pt x="6926" y="2631"/>
                    </a:lnTo>
                    <a:lnTo>
                      <a:pt x="6926"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2"/>
              <p:cNvSpPr/>
              <p:nvPr/>
            </p:nvSpPr>
            <p:spPr>
              <a:xfrm>
                <a:off x="6777218" y="4417679"/>
                <a:ext cx="214628" cy="164826"/>
              </a:xfrm>
              <a:custGeom>
                <a:avLst/>
                <a:gdLst/>
                <a:ahLst/>
                <a:cxnLst/>
                <a:rect l="l" t="t" r="r" b="b"/>
                <a:pathLst>
                  <a:path w="3463" h="2631" extrusionOk="0">
                    <a:moveTo>
                      <a:pt x="0" y="0"/>
                    </a:moveTo>
                    <a:lnTo>
                      <a:pt x="0" y="2631"/>
                    </a:lnTo>
                    <a:lnTo>
                      <a:pt x="3463" y="2631"/>
                    </a:lnTo>
                    <a:lnTo>
                      <a:pt x="3463"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2"/>
              <p:cNvSpPr/>
              <p:nvPr/>
            </p:nvSpPr>
            <p:spPr>
              <a:xfrm>
                <a:off x="6562586" y="4417679"/>
                <a:ext cx="51069" cy="164826"/>
              </a:xfrm>
              <a:custGeom>
                <a:avLst/>
                <a:gdLst/>
                <a:ahLst/>
                <a:cxnLst/>
                <a:rect l="l" t="t" r="r" b="b"/>
                <a:pathLst>
                  <a:path w="824" h="2631" extrusionOk="0">
                    <a:moveTo>
                      <a:pt x="0" y="0"/>
                    </a:moveTo>
                    <a:lnTo>
                      <a:pt x="0" y="2631"/>
                    </a:lnTo>
                    <a:lnTo>
                      <a:pt x="823" y="2631"/>
                    </a:lnTo>
                    <a:lnTo>
                      <a:pt x="823"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p:cNvSpPr/>
              <p:nvPr/>
            </p:nvSpPr>
            <p:spPr>
              <a:xfrm>
                <a:off x="6846510" y="4477570"/>
                <a:ext cx="45739" cy="46610"/>
              </a:xfrm>
              <a:custGeom>
                <a:avLst/>
                <a:gdLst/>
                <a:ahLst/>
                <a:cxnLst/>
                <a:rect l="l" t="t" r="r" b="b"/>
                <a:pathLst>
                  <a:path w="738" h="744" extrusionOk="0">
                    <a:moveTo>
                      <a:pt x="369" y="134"/>
                    </a:moveTo>
                    <a:cubicBezTo>
                      <a:pt x="426" y="134"/>
                      <a:pt x="470" y="156"/>
                      <a:pt x="502" y="197"/>
                    </a:cubicBezTo>
                    <a:cubicBezTo>
                      <a:pt x="531" y="239"/>
                      <a:pt x="547" y="296"/>
                      <a:pt x="547" y="372"/>
                    </a:cubicBezTo>
                    <a:cubicBezTo>
                      <a:pt x="547" y="448"/>
                      <a:pt x="531" y="506"/>
                      <a:pt x="502" y="547"/>
                    </a:cubicBezTo>
                    <a:cubicBezTo>
                      <a:pt x="470" y="588"/>
                      <a:pt x="426" y="610"/>
                      <a:pt x="369" y="610"/>
                    </a:cubicBezTo>
                    <a:cubicBezTo>
                      <a:pt x="311" y="610"/>
                      <a:pt x="270" y="588"/>
                      <a:pt x="238" y="547"/>
                    </a:cubicBezTo>
                    <a:cubicBezTo>
                      <a:pt x="207" y="506"/>
                      <a:pt x="191" y="448"/>
                      <a:pt x="191" y="372"/>
                    </a:cubicBezTo>
                    <a:cubicBezTo>
                      <a:pt x="191" y="296"/>
                      <a:pt x="207" y="239"/>
                      <a:pt x="238" y="197"/>
                    </a:cubicBezTo>
                    <a:cubicBezTo>
                      <a:pt x="270" y="156"/>
                      <a:pt x="311" y="134"/>
                      <a:pt x="369" y="134"/>
                    </a:cubicBezTo>
                    <a:close/>
                    <a:moveTo>
                      <a:pt x="369" y="0"/>
                    </a:moveTo>
                    <a:cubicBezTo>
                      <a:pt x="254" y="0"/>
                      <a:pt x="162" y="32"/>
                      <a:pt x="99" y="99"/>
                    </a:cubicBezTo>
                    <a:cubicBezTo>
                      <a:pt x="32" y="166"/>
                      <a:pt x="0" y="255"/>
                      <a:pt x="0" y="372"/>
                    </a:cubicBezTo>
                    <a:cubicBezTo>
                      <a:pt x="0" y="490"/>
                      <a:pt x="32" y="579"/>
                      <a:pt x="99" y="645"/>
                    </a:cubicBezTo>
                    <a:cubicBezTo>
                      <a:pt x="162" y="712"/>
                      <a:pt x="254" y="744"/>
                      <a:pt x="369" y="744"/>
                    </a:cubicBezTo>
                    <a:cubicBezTo>
                      <a:pt x="483" y="744"/>
                      <a:pt x="575" y="712"/>
                      <a:pt x="639" y="645"/>
                    </a:cubicBezTo>
                    <a:cubicBezTo>
                      <a:pt x="705" y="579"/>
                      <a:pt x="737" y="490"/>
                      <a:pt x="737" y="372"/>
                    </a:cubicBezTo>
                    <a:cubicBezTo>
                      <a:pt x="737" y="255"/>
                      <a:pt x="705" y="166"/>
                      <a:pt x="639" y="99"/>
                    </a:cubicBezTo>
                    <a:cubicBezTo>
                      <a:pt x="575" y="32"/>
                      <a:pt x="483" y="0"/>
                      <a:pt x="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2"/>
              <p:cNvSpPr/>
              <p:nvPr/>
            </p:nvSpPr>
            <p:spPr>
              <a:xfrm>
                <a:off x="6891010" y="4478385"/>
                <a:ext cx="39975" cy="45044"/>
              </a:xfrm>
              <a:custGeom>
                <a:avLst/>
                <a:gdLst/>
                <a:ahLst/>
                <a:cxnLst/>
                <a:rect l="l" t="t" r="r" b="b"/>
                <a:pathLst>
                  <a:path w="645" h="719" extrusionOk="0">
                    <a:moveTo>
                      <a:pt x="0" y="0"/>
                    </a:moveTo>
                    <a:lnTo>
                      <a:pt x="0" y="718"/>
                    </a:lnTo>
                    <a:lnTo>
                      <a:pt x="178" y="718"/>
                    </a:lnTo>
                    <a:lnTo>
                      <a:pt x="178" y="226"/>
                    </a:lnTo>
                    <a:lnTo>
                      <a:pt x="438" y="718"/>
                    </a:lnTo>
                    <a:lnTo>
                      <a:pt x="645" y="718"/>
                    </a:lnTo>
                    <a:lnTo>
                      <a:pt x="645" y="0"/>
                    </a:lnTo>
                    <a:lnTo>
                      <a:pt x="470" y="0"/>
                    </a:lnTo>
                    <a:lnTo>
                      <a:pt x="470" y="493"/>
                    </a:lnTo>
                    <a:lnTo>
                      <a:pt x="2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2"/>
              <p:cNvSpPr/>
              <p:nvPr/>
            </p:nvSpPr>
            <p:spPr>
              <a:xfrm>
                <a:off x="6645266" y="4477570"/>
                <a:ext cx="45925" cy="46610"/>
              </a:xfrm>
              <a:custGeom>
                <a:avLst/>
                <a:gdLst/>
                <a:ahLst/>
                <a:cxnLst/>
                <a:rect l="l" t="t" r="r" b="b"/>
                <a:pathLst>
                  <a:path w="741" h="744" extrusionOk="0">
                    <a:moveTo>
                      <a:pt x="372" y="134"/>
                    </a:moveTo>
                    <a:cubicBezTo>
                      <a:pt x="426" y="134"/>
                      <a:pt x="471" y="156"/>
                      <a:pt x="503" y="197"/>
                    </a:cubicBezTo>
                    <a:cubicBezTo>
                      <a:pt x="534" y="239"/>
                      <a:pt x="550" y="296"/>
                      <a:pt x="550" y="372"/>
                    </a:cubicBezTo>
                    <a:cubicBezTo>
                      <a:pt x="550" y="448"/>
                      <a:pt x="534" y="506"/>
                      <a:pt x="503" y="547"/>
                    </a:cubicBezTo>
                    <a:cubicBezTo>
                      <a:pt x="471" y="588"/>
                      <a:pt x="426" y="610"/>
                      <a:pt x="372" y="610"/>
                    </a:cubicBezTo>
                    <a:cubicBezTo>
                      <a:pt x="315" y="610"/>
                      <a:pt x="271" y="588"/>
                      <a:pt x="239" y="547"/>
                    </a:cubicBezTo>
                    <a:cubicBezTo>
                      <a:pt x="207" y="506"/>
                      <a:pt x="194" y="448"/>
                      <a:pt x="194" y="372"/>
                    </a:cubicBezTo>
                    <a:cubicBezTo>
                      <a:pt x="194" y="296"/>
                      <a:pt x="207" y="239"/>
                      <a:pt x="239" y="197"/>
                    </a:cubicBezTo>
                    <a:cubicBezTo>
                      <a:pt x="271" y="156"/>
                      <a:pt x="315" y="134"/>
                      <a:pt x="372" y="134"/>
                    </a:cubicBezTo>
                    <a:close/>
                    <a:moveTo>
                      <a:pt x="372" y="0"/>
                    </a:moveTo>
                    <a:cubicBezTo>
                      <a:pt x="255" y="0"/>
                      <a:pt x="166" y="32"/>
                      <a:pt x="99" y="99"/>
                    </a:cubicBezTo>
                    <a:cubicBezTo>
                      <a:pt x="36" y="166"/>
                      <a:pt x="1" y="255"/>
                      <a:pt x="1" y="372"/>
                    </a:cubicBezTo>
                    <a:cubicBezTo>
                      <a:pt x="1" y="490"/>
                      <a:pt x="36" y="579"/>
                      <a:pt x="99" y="645"/>
                    </a:cubicBezTo>
                    <a:cubicBezTo>
                      <a:pt x="166" y="712"/>
                      <a:pt x="255" y="744"/>
                      <a:pt x="372" y="744"/>
                    </a:cubicBezTo>
                    <a:cubicBezTo>
                      <a:pt x="487" y="744"/>
                      <a:pt x="576" y="712"/>
                      <a:pt x="642" y="645"/>
                    </a:cubicBezTo>
                    <a:cubicBezTo>
                      <a:pt x="706" y="579"/>
                      <a:pt x="741" y="490"/>
                      <a:pt x="741" y="372"/>
                    </a:cubicBezTo>
                    <a:cubicBezTo>
                      <a:pt x="741" y="255"/>
                      <a:pt x="706" y="166"/>
                      <a:pt x="642" y="99"/>
                    </a:cubicBezTo>
                    <a:cubicBezTo>
                      <a:pt x="576" y="32"/>
                      <a:pt x="4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p:nvPr/>
            </p:nvSpPr>
            <p:spPr>
              <a:xfrm>
                <a:off x="6689952" y="4478385"/>
                <a:ext cx="30989" cy="45044"/>
              </a:xfrm>
              <a:custGeom>
                <a:avLst/>
                <a:gdLst/>
                <a:ahLst/>
                <a:cxnLst/>
                <a:rect l="l" t="t" r="r" b="b"/>
                <a:pathLst>
                  <a:path w="500" h="719" extrusionOk="0">
                    <a:moveTo>
                      <a:pt x="1" y="0"/>
                    </a:moveTo>
                    <a:lnTo>
                      <a:pt x="1" y="718"/>
                    </a:lnTo>
                    <a:lnTo>
                      <a:pt x="185" y="718"/>
                    </a:lnTo>
                    <a:lnTo>
                      <a:pt x="185" y="413"/>
                    </a:lnTo>
                    <a:lnTo>
                      <a:pt x="480" y="413"/>
                    </a:lnTo>
                    <a:lnTo>
                      <a:pt x="480" y="273"/>
                    </a:lnTo>
                    <a:lnTo>
                      <a:pt x="185" y="273"/>
                    </a:lnTo>
                    <a:lnTo>
                      <a:pt x="185" y="140"/>
                    </a:lnTo>
                    <a:lnTo>
                      <a:pt x="499" y="140"/>
                    </a:lnTo>
                    <a:lnTo>
                      <a:pt x="4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p:nvPr/>
            </p:nvSpPr>
            <p:spPr>
              <a:xfrm>
                <a:off x="6719702" y="4478385"/>
                <a:ext cx="30989" cy="45044"/>
              </a:xfrm>
              <a:custGeom>
                <a:avLst/>
                <a:gdLst/>
                <a:ahLst/>
                <a:cxnLst/>
                <a:rect l="l" t="t" r="r" b="b"/>
                <a:pathLst>
                  <a:path w="500" h="719" extrusionOk="0">
                    <a:moveTo>
                      <a:pt x="0" y="0"/>
                    </a:moveTo>
                    <a:lnTo>
                      <a:pt x="0" y="718"/>
                    </a:lnTo>
                    <a:lnTo>
                      <a:pt x="185" y="718"/>
                    </a:lnTo>
                    <a:lnTo>
                      <a:pt x="185" y="413"/>
                    </a:lnTo>
                    <a:lnTo>
                      <a:pt x="480" y="413"/>
                    </a:lnTo>
                    <a:lnTo>
                      <a:pt x="480" y="273"/>
                    </a:lnTo>
                    <a:lnTo>
                      <a:pt x="185" y="273"/>
                    </a:lnTo>
                    <a:lnTo>
                      <a:pt x="185" y="140"/>
                    </a:lnTo>
                    <a:lnTo>
                      <a:pt x="499" y="140"/>
                    </a:lnTo>
                    <a:lnTo>
                      <a:pt x="4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2"/>
              <p:cNvSpPr/>
              <p:nvPr/>
            </p:nvSpPr>
            <p:spPr>
              <a:xfrm>
                <a:off x="7462514" y="3924324"/>
                <a:ext cx="1413645" cy="475495"/>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2"/>
              <p:cNvSpPr/>
              <p:nvPr/>
            </p:nvSpPr>
            <p:spPr>
              <a:xfrm>
                <a:off x="7301308" y="3107766"/>
                <a:ext cx="1736300" cy="856830"/>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2"/>
              <p:cNvSpPr/>
              <p:nvPr/>
            </p:nvSpPr>
            <p:spPr>
              <a:xfrm>
                <a:off x="7572216" y="3130257"/>
                <a:ext cx="388475" cy="187567"/>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7492636" y="3340003"/>
                <a:ext cx="443635" cy="237685"/>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p:nvPr/>
            </p:nvSpPr>
            <p:spPr>
              <a:xfrm>
                <a:off x="7392045" y="3606133"/>
                <a:ext cx="512368" cy="311107"/>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a:off x="7984249" y="3130257"/>
                <a:ext cx="370440" cy="187567"/>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7959458" y="3340003"/>
                <a:ext cx="419836" cy="237685"/>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7928530" y="3606133"/>
                <a:ext cx="481875" cy="311107"/>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a:off x="8378060" y="3130257"/>
                <a:ext cx="388661" cy="187567"/>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a:off x="8402480" y="3340003"/>
                <a:ext cx="443821" cy="237685"/>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8434523" y="3606133"/>
                <a:ext cx="512368" cy="311107"/>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7999434" y="3144227"/>
                <a:ext cx="340071" cy="2443"/>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8378246" y="3144227"/>
                <a:ext cx="340071" cy="2443"/>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p:nvPr/>
            </p:nvSpPr>
            <p:spPr>
              <a:xfrm>
                <a:off x="7620621" y="3144227"/>
                <a:ext cx="339885" cy="2443"/>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2"/>
              <p:cNvSpPr/>
              <p:nvPr/>
            </p:nvSpPr>
            <p:spPr>
              <a:xfrm>
                <a:off x="7997636" y="3159138"/>
                <a:ext cx="343665" cy="2631"/>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2"/>
              <p:cNvSpPr/>
              <p:nvPr/>
            </p:nvSpPr>
            <p:spPr>
              <a:xfrm>
                <a:off x="8379796" y="3159138"/>
                <a:ext cx="343417" cy="2631"/>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2"/>
              <p:cNvSpPr/>
              <p:nvPr/>
            </p:nvSpPr>
            <p:spPr>
              <a:xfrm>
                <a:off x="7615725" y="3159138"/>
                <a:ext cx="343417" cy="2631"/>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2"/>
              <p:cNvSpPr/>
              <p:nvPr/>
            </p:nvSpPr>
            <p:spPr>
              <a:xfrm>
                <a:off x="7996273" y="3174674"/>
                <a:ext cx="346392" cy="2443"/>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2"/>
              <p:cNvSpPr/>
              <p:nvPr/>
            </p:nvSpPr>
            <p:spPr>
              <a:xfrm>
                <a:off x="8381593" y="3174674"/>
                <a:ext cx="346330" cy="2443"/>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2"/>
              <p:cNvSpPr/>
              <p:nvPr/>
            </p:nvSpPr>
            <p:spPr>
              <a:xfrm>
                <a:off x="7611015" y="3174674"/>
                <a:ext cx="346330" cy="2443"/>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p:nvPr/>
            </p:nvSpPr>
            <p:spPr>
              <a:xfrm>
                <a:off x="7994723" y="3190149"/>
                <a:ext cx="349491" cy="2694"/>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2"/>
              <p:cNvSpPr/>
              <p:nvPr/>
            </p:nvSpPr>
            <p:spPr>
              <a:xfrm>
                <a:off x="8383329" y="3190149"/>
                <a:ext cx="349553" cy="2694"/>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p:nvPr/>
            </p:nvSpPr>
            <p:spPr>
              <a:xfrm>
                <a:off x="7606056" y="3190149"/>
                <a:ext cx="349305" cy="2694"/>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2"/>
              <p:cNvSpPr/>
              <p:nvPr/>
            </p:nvSpPr>
            <p:spPr>
              <a:xfrm>
                <a:off x="7993112" y="3206312"/>
                <a:ext cx="352466" cy="2443"/>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a:off x="8385312" y="3206312"/>
                <a:ext cx="352280" cy="2443"/>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a:off x="7601160" y="3206312"/>
                <a:ext cx="352466" cy="2443"/>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p:cNvSpPr/>
              <p:nvPr/>
            </p:nvSpPr>
            <p:spPr>
              <a:xfrm>
                <a:off x="7991748" y="3222412"/>
                <a:ext cx="355441" cy="2631"/>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2"/>
              <p:cNvSpPr/>
              <p:nvPr/>
            </p:nvSpPr>
            <p:spPr>
              <a:xfrm>
                <a:off x="8387109" y="3222412"/>
                <a:ext cx="355627" cy="2631"/>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2"/>
              <p:cNvSpPr/>
              <p:nvPr/>
            </p:nvSpPr>
            <p:spPr>
              <a:xfrm>
                <a:off x="7596202" y="3222412"/>
                <a:ext cx="355441" cy="2631"/>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2"/>
              <p:cNvSpPr/>
              <p:nvPr/>
            </p:nvSpPr>
            <p:spPr>
              <a:xfrm>
                <a:off x="7990199" y="3238952"/>
                <a:ext cx="358540" cy="2443"/>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8389093" y="3238952"/>
                <a:ext cx="358726" cy="2443"/>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7591120" y="3238952"/>
                <a:ext cx="358726" cy="2443"/>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p:nvPr/>
            </p:nvSpPr>
            <p:spPr>
              <a:xfrm>
                <a:off x="7988402" y="3255679"/>
                <a:ext cx="361949" cy="263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a:off x="8391014" y="3255679"/>
                <a:ext cx="361949" cy="263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7585975" y="3255679"/>
                <a:ext cx="361949" cy="263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7986852" y="3272782"/>
                <a:ext cx="365233" cy="2631"/>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8392997" y="3272782"/>
                <a:ext cx="365295" cy="2631"/>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7580645" y="3272782"/>
                <a:ext cx="365109" cy="2631"/>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7985241" y="3290073"/>
                <a:ext cx="368456" cy="2631"/>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8394981" y="3290073"/>
                <a:ext cx="368580" cy="2631"/>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7575377" y="3290073"/>
                <a:ext cx="368394" cy="2631"/>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7990385" y="3307802"/>
                <a:ext cx="357982" cy="2631"/>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8404029" y="3307802"/>
                <a:ext cx="357982" cy="2631"/>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7576926" y="3307802"/>
                <a:ext cx="357796" cy="2631"/>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7992554" y="3344201"/>
                <a:ext cx="353644" cy="263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8413884" y="3344201"/>
                <a:ext cx="353644" cy="263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2"/>
              <p:cNvSpPr/>
              <p:nvPr/>
            </p:nvSpPr>
            <p:spPr>
              <a:xfrm>
                <a:off x="7571224" y="3344201"/>
                <a:ext cx="353644" cy="263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7978175" y="3363120"/>
                <a:ext cx="382401" cy="2443"/>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8403658" y="3363120"/>
                <a:ext cx="382401" cy="2443"/>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7552879" y="3363120"/>
                <a:ext cx="382401" cy="2443"/>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7976378" y="3382228"/>
                <a:ext cx="386182" cy="2443"/>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8405827" y="3382228"/>
                <a:ext cx="386120" cy="2443"/>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7546991" y="3382228"/>
                <a:ext cx="386120" cy="2443"/>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7974642" y="3401524"/>
                <a:ext cx="389653" cy="263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8408182" y="3401524"/>
                <a:ext cx="389653" cy="263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7541103" y="3401524"/>
                <a:ext cx="389653" cy="263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7972659" y="3421446"/>
                <a:ext cx="393619" cy="2631"/>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8410351" y="3421446"/>
                <a:ext cx="393619" cy="2631"/>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2"/>
              <p:cNvSpPr/>
              <p:nvPr/>
            </p:nvSpPr>
            <p:spPr>
              <a:xfrm>
                <a:off x="7534967" y="3421446"/>
                <a:ext cx="393433" cy="2631"/>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p:nvPr/>
            </p:nvSpPr>
            <p:spPr>
              <a:xfrm>
                <a:off x="7970676" y="3441556"/>
                <a:ext cx="397586" cy="2631"/>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a:off x="8412706" y="3441556"/>
                <a:ext cx="397524" cy="2631"/>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a:off x="7528707" y="3441556"/>
                <a:ext cx="397338" cy="2631"/>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a:off x="7968692" y="3462230"/>
                <a:ext cx="401552" cy="2631"/>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2"/>
              <p:cNvSpPr/>
              <p:nvPr/>
            </p:nvSpPr>
            <p:spPr>
              <a:xfrm>
                <a:off x="8415248" y="3462230"/>
                <a:ext cx="401304" cy="263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a:off x="7522385" y="3462230"/>
                <a:ext cx="401304" cy="263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a:off x="7966771" y="3483342"/>
                <a:ext cx="405395" cy="2443"/>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8417603" y="3483342"/>
                <a:ext cx="405457" cy="2443"/>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a:off x="7515878" y="3483342"/>
                <a:ext cx="405271" cy="2443"/>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2"/>
              <p:cNvSpPr/>
              <p:nvPr/>
            </p:nvSpPr>
            <p:spPr>
              <a:xfrm>
                <a:off x="7964788" y="3504831"/>
                <a:ext cx="409361" cy="2443"/>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2"/>
              <p:cNvSpPr/>
              <p:nvPr/>
            </p:nvSpPr>
            <p:spPr>
              <a:xfrm>
                <a:off x="8420144" y="3504831"/>
                <a:ext cx="409423" cy="2443"/>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a:off x="7509370" y="3504831"/>
                <a:ext cx="409423" cy="2443"/>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a:off x="7962619" y="3526695"/>
                <a:ext cx="413700" cy="2443"/>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a:off x="8422747" y="3526695"/>
                <a:ext cx="413514" cy="2443"/>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7502490" y="3526695"/>
                <a:ext cx="413700" cy="2443"/>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7960449" y="3548998"/>
                <a:ext cx="418038" cy="2631"/>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a:off x="8425288" y="3548998"/>
                <a:ext cx="417852" cy="2631"/>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7495797" y="3548998"/>
                <a:ext cx="417666" cy="2631"/>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a:off x="7976998" y="3571864"/>
                <a:ext cx="384942" cy="2443"/>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a:off x="8446547" y="3571864"/>
                <a:ext cx="385190" cy="2443"/>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a:off x="7507201" y="3571864"/>
                <a:ext cx="385004" cy="2443"/>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a:off x="7959458" y="3618851"/>
                <a:ext cx="419836" cy="2631"/>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a:off x="8439295" y="3618851"/>
                <a:ext cx="419774" cy="263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a:off x="7479868" y="3618851"/>
                <a:ext cx="419774" cy="263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a:off x="7951586" y="3643096"/>
                <a:ext cx="435764" cy="2694"/>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a:off x="8436320" y="3643096"/>
                <a:ext cx="435950" cy="2694"/>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a:off x="7466667" y="3643096"/>
                <a:ext cx="435764" cy="2694"/>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a:off x="7949231" y="3667967"/>
                <a:ext cx="440474" cy="2694"/>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a:off x="8439295" y="3667967"/>
                <a:ext cx="440474" cy="2694"/>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a:off x="7458981" y="3667967"/>
                <a:ext cx="440660" cy="2694"/>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a:off x="8442208" y="3693277"/>
                <a:ext cx="445432" cy="263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a:off x="7946690" y="3693277"/>
                <a:ext cx="445556" cy="2631"/>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a:off x="7451296" y="3693277"/>
                <a:ext cx="445432" cy="263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a:off x="7944335" y="3719338"/>
                <a:ext cx="450267" cy="2631"/>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a:off x="8445183" y="3719338"/>
                <a:ext cx="450514" cy="2631"/>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a:off x="7443239" y="3719338"/>
                <a:ext cx="450329" cy="2631"/>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7941732" y="3745839"/>
                <a:ext cx="455473" cy="2631"/>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8448344" y="3745839"/>
                <a:ext cx="455411" cy="263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7435182" y="3745839"/>
                <a:ext cx="455411" cy="263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a:off x="7939191" y="3773091"/>
                <a:ext cx="460555" cy="2443"/>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a:off x="8451505" y="3773091"/>
                <a:ext cx="460741" cy="2443"/>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a:off x="7426691" y="3773091"/>
                <a:ext cx="460555" cy="2443"/>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a:off x="7936402" y="3800719"/>
                <a:ext cx="466133" cy="2694"/>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a:off x="8454852" y="3800719"/>
                <a:ext cx="465823" cy="2694"/>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a:off x="7418262" y="3800719"/>
                <a:ext cx="465823" cy="2694"/>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a:off x="7933675" y="3829224"/>
                <a:ext cx="471401" cy="2443"/>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a:off x="8457951" y="3829224"/>
                <a:ext cx="471401" cy="2443"/>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a:off x="7409585" y="3829224"/>
                <a:ext cx="471153" cy="2443"/>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a:off x="7930948" y="3858230"/>
                <a:ext cx="476855" cy="2443"/>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a:off x="8461545" y="3858230"/>
                <a:ext cx="476855" cy="2443"/>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a:off x="7400536" y="3858230"/>
                <a:ext cx="476855" cy="2443"/>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a:off x="7929150" y="3887925"/>
                <a:ext cx="480450" cy="263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8466070" y="3887925"/>
                <a:ext cx="480450" cy="263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a:off x="7392416" y="3887925"/>
                <a:ext cx="480450" cy="2631"/>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a:off x="7301308" y="3964732"/>
                <a:ext cx="1736300" cy="81254"/>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a:off x="5477777" y="3205078"/>
                <a:ext cx="382587" cy="130996"/>
              </a:xfrm>
              <a:custGeom>
                <a:avLst/>
                <a:gdLst/>
                <a:ahLst/>
                <a:cxnLst/>
                <a:rect l="l" t="t" r="r" b="b"/>
                <a:pathLst>
                  <a:path w="6173" h="2091" extrusionOk="0">
                    <a:moveTo>
                      <a:pt x="0" y="1"/>
                    </a:moveTo>
                    <a:lnTo>
                      <a:pt x="0" y="2091"/>
                    </a:lnTo>
                    <a:lnTo>
                      <a:pt x="6172" y="2091"/>
                    </a:lnTo>
                    <a:lnTo>
                      <a:pt x="6172"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a:off x="5281863" y="3355935"/>
                <a:ext cx="774409" cy="1382944"/>
              </a:xfrm>
              <a:custGeom>
                <a:avLst/>
                <a:gdLst/>
                <a:ahLst/>
                <a:cxnLst/>
                <a:rect l="l" t="t" r="r" b="b"/>
                <a:pathLst>
                  <a:path w="12495" h="22075" extrusionOk="0">
                    <a:moveTo>
                      <a:pt x="458" y="1"/>
                    </a:moveTo>
                    <a:cubicBezTo>
                      <a:pt x="207" y="1"/>
                      <a:pt x="1" y="204"/>
                      <a:pt x="1" y="455"/>
                    </a:cubicBezTo>
                    <a:lnTo>
                      <a:pt x="1" y="21621"/>
                    </a:lnTo>
                    <a:cubicBezTo>
                      <a:pt x="1" y="21872"/>
                      <a:pt x="207" y="22075"/>
                      <a:pt x="458" y="22075"/>
                    </a:cubicBezTo>
                    <a:lnTo>
                      <a:pt x="12040" y="22075"/>
                    </a:lnTo>
                    <a:cubicBezTo>
                      <a:pt x="12291" y="22075"/>
                      <a:pt x="12494" y="21872"/>
                      <a:pt x="12494" y="21621"/>
                    </a:cubicBezTo>
                    <a:lnTo>
                      <a:pt x="12494" y="455"/>
                    </a:lnTo>
                    <a:cubicBezTo>
                      <a:pt x="12494" y="204"/>
                      <a:pt x="12291" y="1"/>
                      <a:pt x="12040" y="1"/>
                    </a:cubicBez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a:off x="5251927" y="3325676"/>
                <a:ext cx="834465" cy="1443649"/>
              </a:xfrm>
              <a:custGeom>
                <a:avLst/>
                <a:gdLst/>
                <a:ahLst/>
                <a:cxnLst/>
                <a:rect l="l" t="t" r="r" b="b"/>
                <a:pathLst>
                  <a:path w="13464" h="23044" extrusionOk="0">
                    <a:moveTo>
                      <a:pt x="11592" y="966"/>
                    </a:moveTo>
                    <a:cubicBezTo>
                      <a:pt x="12091" y="966"/>
                      <a:pt x="12494" y="1370"/>
                      <a:pt x="12494" y="1869"/>
                    </a:cubicBezTo>
                    <a:lnTo>
                      <a:pt x="12494" y="21173"/>
                    </a:lnTo>
                    <a:cubicBezTo>
                      <a:pt x="12494" y="21672"/>
                      <a:pt x="12091" y="22075"/>
                      <a:pt x="11592" y="22075"/>
                    </a:cubicBezTo>
                    <a:lnTo>
                      <a:pt x="1872" y="22075"/>
                    </a:lnTo>
                    <a:cubicBezTo>
                      <a:pt x="1373" y="22075"/>
                      <a:pt x="966" y="21672"/>
                      <a:pt x="966" y="21173"/>
                    </a:cubicBezTo>
                    <a:lnTo>
                      <a:pt x="966" y="1869"/>
                    </a:lnTo>
                    <a:cubicBezTo>
                      <a:pt x="966" y="1370"/>
                      <a:pt x="1373" y="966"/>
                      <a:pt x="1872" y="966"/>
                    </a:cubicBezTo>
                    <a:close/>
                    <a:moveTo>
                      <a:pt x="1872" y="1"/>
                    </a:moveTo>
                    <a:cubicBezTo>
                      <a:pt x="839" y="1"/>
                      <a:pt x="1" y="839"/>
                      <a:pt x="1" y="1869"/>
                    </a:cubicBezTo>
                    <a:lnTo>
                      <a:pt x="1" y="21173"/>
                    </a:lnTo>
                    <a:cubicBezTo>
                      <a:pt x="1" y="22205"/>
                      <a:pt x="839" y="23044"/>
                      <a:pt x="1872" y="23044"/>
                    </a:cubicBezTo>
                    <a:lnTo>
                      <a:pt x="11592" y="23044"/>
                    </a:lnTo>
                    <a:cubicBezTo>
                      <a:pt x="12625" y="23044"/>
                      <a:pt x="13463" y="22205"/>
                      <a:pt x="13463" y="21173"/>
                    </a:cubicBezTo>
                    <a:lnTo>
                      <a:pt x="13463" y="1869"/>
                    </a:lnTo>
                    <a:cubicBezTo>
                      <a:pt x="13463" y="839"/>
                      <a:pt x="12625" y="1"/>
                      <a:pt x="11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a:off x="5337582" y="4541052"/>
                <a:ext cx="662973" cy="140769"/>
              </a:xfrm>
              <a:custGeom>
                <a:avLst/>
                <a:gdLst/>
                <a:ahLst/>
                <a:cxnLst/>
                <a:rect l="l" t="t" r="r" b="b"/>
                <a:pathLst>
                  <a:path w="10697" h="2247" extrusionOk="0">
                    <a:moveTo>
                      <a:pt x="1" y="0"/>
                    </a:moveTo>
                    <a:lnTo>
                      <a:pt x="1" y="2246"/>
                    </a:lnTo>
                    <a:lnTo>
                      <a:pt x="10696" y="2246"/>
                    </a:lnTo>
                    <a:lnTo>
                      <a:pt x="10696"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a:off x="5337582" y="4359353"/>
                <a:ext cx="662973" cy="140769"/>
              </a:xfrm>
              <a:custGeom>
                <a:avLst/>
                <a:gdLst/>
                <a:ahLst/>
                <a:cxnLst/>
                <a:rect l="l" t="t" r="r" b="b"/>
                <a:pathLst>
                  <a:path w="10697" h="2247" extrusionOk="0">
                    <a:moveTo>
                      <a:pt x="1" y="1"/>
                    </a:moveTo>
                    <a:lnTo>
                      <a:pt x="1" y="2246"/>
                    </a:lnTo>
                    <a:lnTo>
                      <a:pt x="10696" y="2246"/>
                    </a:lnTo>
                    <a:lnTo>
                      <a:pt x="10696"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a:off x="5337582" y="4203315"/>
                <a:ext cx="662973" cy="140769"/>
              </a:xfrm>
              <a:custGeom>
                <a:avLst/>
                <a:gdLst/>
                <a:ahLst/>
                <a:cxnLst/>
                <a:rect l="l" t="t" r="r" b="b"/>
                <a:pathLst>
                  <a:path w="10697" h="2247" extrusionOk="0">
                    <a:moveTo>
                      <a:pt x="1" y="1"/>
                    </a:moveTo>
                    <a:lnTo>
                      <a:pt x="1" y="2246"/>
                    </a:lnTo>
                    <a:lnTo>
                      <a:pt x="10696" y="2246"/>
                    </a:lnTo>
                    <a:lnTo>
                      <a:pt x="10696" y="1"/>
                    </a:lnTo>
                    <a:close/>
                  </a:path>
                </a:pathLst>
              </a:custGeom>
              <a:solidFill>
                <a:srgbClr val="EBF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a:off x="5337582" y="4034541"/>
                <a:ext cx="662973" cy="140769"/>
              </a:xfrm>
              <a:custGeom>
                <a:avLst/>
                <a:gdLst/>
                <a:ahLst/>
                <a:cxnLst/>
                <a:rect l="l" t="t" r="r" b="b"/>
                <a:pathLst>
                  <a:path w="10697" h="2247" extrusionOk="0">
                    <a:moveTo>
                      <a:pt x="1" y="1"/>
                    </a:moveTo>
                    <a:lnTo>
                      <a:pt x="1" y="2247"/>
                    </a:lnTo>
                    <a:lnTo>
                      <a:pt x="10696" y="2247"/>
                    </a:lnTo>
                    <a:lnTo>
                      <a:pt x="106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32"/>
            <p:cNvSpPr/>
            <p:nvPr/>
          </p:nvSpPr>
          <p:spPr>
            <a:xfrm>
              <a:off x="4595874" y="795375"/>
              <a:ext cx="965389" cy="409494"/>
            </a:xfrm>
            <a:custGeom>
              <a:avLst/>
              <a:gdLst/>
              <a:ahLst/>
              <a:cxnLst/>
              <a:rect l="l" t="t" r="r" b="b"/>
              <a:pathLst>
                <a:path w="18092" h="7592" extrusionOk="0">
                  <a:moveTo>
                    <a:pt x="5417" y="0"/>
                  </a:moveTo>
                  <a:cubicBezTo>
                    <a:pt x="5187" y="0"/>
                    <a:pt x="4956" y="30"/>
                    <a:pt x="4734" y="92"/>
                  </a:cubicBezTo>
                  <a:cubicBezTo>
                    <a:pt x="3717" y="372"/>
                    <a:pt x="2885" y="1315"/>
                    <a:pt x="2754" y="2361"/>
                  </a:cubicBezTo>
                  <a:cubicBezTo>
                    <a:pt x="2681" y="2334"/>
                    <a:pt x="2604" y="2322"/>
                    <a:pt x="2527" y="2322"/>
                  </a:cubicBezTo>
                  <a:cubicBezTo>
                    <a:pt x="2295" y="2322"/>
                    <a:pt x="2062" y="2434"/>
                    <a:pt x="1929" y="2627"/>
                  </a:cubicBezTo>
                  <a:cubicBezTo>
                    <a:pt x="1751" y="2882"/>
                    <a:pt x="1662" y="3275"/>
                    <a:pt x="1862" y="3517"/>
                  </a:cubicBezTo>
                  <a:cubicBezTo>
                    <a:pt x="1703" y="3420"/>
                    <a:pt x="1522" y="3375"/>
                    <a:pt x="1340" y="3375"/>
                  </a:cubicBezTo>
                  <a:cubicBezTo>
                    <a:pt x="914" y="3375"/>
                    <a:pt x="478" y="3618"/>
                    <a:pt x="280" y="4003"/>
                  </a:cubicBezTo>
                  <a:cubicBezTo>
                    <a:pt x="0" y="4556"/>
                    <a:pt x="204" y="5286"/>
                    <a:pt x="693" y="5667"/>
                  </a:cubicBezTo>
                  <a:cubicBezTo>
                    <a:pt x="969" y="5881"/>
                    <a:pt x="1317" y="5984"/>
                    <a:pt x="1667" y="5984"/>
                  </a:cubicBezTo>
                  <a:cubicBezTo>
                    <a:pt x="1936" y="5984"/>
                    <a:pt x="2208" y="5923"/>
                    <a:pt x="2450" y="5804"/>
                  </a:cubicBezTo>
                  <a:cubicBezTo>
                    <a:pt x="2646" y="6160"/>
                    <a:pt x="3225" y="6633"/>
                    <a:pt x="3622" y="6713"/>
                  </a:cubicBezTo>
                  <a:cubicBezTo>
                    <a:pt x="3749" y="6738"/>
                    <a:pt x="3882" y="6753"/>
                    <a:pt x="4014" y="6753"/>
                  </a:cubicBezTo>
                  <a:cubicBezTo>
                    <a:pt x="4295" y="6753"/>
                    <a:pt x="4575" y="6686"/>
                    <a:pt x="4791" y="6516"/>
                  </a:cubicBezTo>
                  <a:cubicBezTo>
                    <a:pt x="5072" y="6804"/>
                    <a:pt x="5480" y="6953"/>
                    <a:pt x="5883" y="6953"/>
                  </a:cubicBezTo>
                  <a:cubicBezTo>
                    <a:pt x="6266" y="6953"/>
                    <a:pt x="6645" y="6818"/>
                    <a:pt x="6906" y="6538"/>
                  </a:cubicBezTo>
                  <a:cubicBezTo>
                    <a:pt x="7065" y="6784"/>
                    <a:pt x="7355" y="6938"/>
                    <a:pt x="7648" y="6938"/>
                  </a:cubicBezTo>
                  <a:cubicBezTo>
                    <a:pt x="7654" y="6938"/>
                    <a:pt x="7660" y="6938"/>
                    <a:pt x="7666" y="6938"/>
                  </a:cubicBezTo>
                  <a:cubicBezTo>
                    <a:pt x="7964" y="6932"/>
                    <a:pt x="8342" y="6836"/>
                    <a:pt x="8495" y="6579"/>
                  </a:cubicBezTo>
                  <a:cubicBezTo>
                    <a:pt x="9049" y="7217"/>
                    <a:pt x="9888" y="7591"/>
                    <a:pt x="10732" y="7591"/>
                  </a:cubicBezTo>
                  <a:cubicBezTo>
                    <a:pt x="10846" y="7591"/>
                    <a:pt x="10960" y="7584"/>
                    <a:pt x="11074" y="7570"/>
                  </a:cubicBezTo>
                  <a:cubicBezTo>
                    <a:pt x="12027" y="7456"/>
                    <a:pt x="12955" y="6897"/>
                    <a:pt x="13390" y="6042"/>
                  </a:cubicBezTo>
                  <a:cubicBezTo>
                    <a:pt x="13681" y="6246"/>
                    <a:pt x="14035" y="6352"/>
                    <a:pt x="14390" y="6352"/>
                  </a:cubicBezTo>
                  <a:cubicBezTo>
                    <a:pt x="14577" y="6352"/>
                    <a:pt x="14765" y="6322"/>
                    <a:pt x="14943" y="6261"/>
                  </a:cubicBezTo>
                  <a:cubicBezTo>
                    <a:pt x="15455" y="6084"/>
                    <a:pt x="15928" y="5645"/>
                    <a:pt x="16087" y="5127"/>
                  </a:cubicBezTo>
                  <a:cubicBezTo>
                    <a:pt x="16295" y="5325"/>
                    <a:pt x="16583" y="5428"/>
                    <a:pt x="16870" y="5428"/>
                  </a:cubicBezTo>
                  <a:cubicBezTo>
                    <a:pt x="17081" y="5428"/>
                    <a:pt x="17291" y="5372"/>
                    <a:pt x="17469" y="5258"/>
                  </a:cubicBezTo>
                  <a:cubicBezTo>
                    <a:pt x="17891" y="4991"/>
                    <a:pt x="18091" y="4422"/>
                    <a:pt x="17932" y="3949"/>
                  </a:cubicBezTo>
                  <a:cubicBezTo>
                    <a:pt x="17785" y="3499"/>
                    <a:pt x="17247" y="3161"/>
                    <a:pt x="16766" y="3161"/>
                  </a:cubicBezTo>
                  <a:cubicBezTo>
                    <a:pt x="16740" y="3161"/>
                    <a:pt x="16715" y="3162"/>
                    <a:pt x="16690" y="3164"/>
                  </a:cubicBezTo>
                  <a:cubicBezTo>
                    <a:pt x="16649" y="2538"/>
                    <a:pt x="16268" y="1948"/>
                    <a:pt x="15718" y="1652"/>
                  </a:cubicBezTo>
                  <a:cubicBezTo>
                    <a:pt x="15439" y="1503"/>
                    <a:pt x="15127" y="1426"/>
                    <a:pt x="14817" y="1426"/>
                  </a:cubicBezTo>
                  <a:cubicBezTo>
                    <a:pt x="14513" y="1426"/>
                    <a:pt x="14211" y="1500"/>
                    <a:pt x="13943" y="1652"/>
                  </a:cubicBezTo>
                  <a:cubicBezTo>
                    <a:pt x="13797" y="1427"/>
                    <a:pt x="13527" y="1299"/>
                    <a:pt x="13261" y="1299"/>
                  </a:cubicBezTo>
                  <a:cubicBezTo>
                    <a:pt x="13115" y="1299"/>
                    <a:pt x="12970" y="1338"/>
                    <a:pt x="12847" y="1420"/>
                  </a:cubicBezTo>
                  <a:cubicBezTo>
                    <a:pt x="12529" y="772"/>
                    <a:pt x="11881" y="293"/>
                    <a:pt x="11169" y="181"/>
                  </a:cubicBezTo>
                  <a:cubicBezTo>
                    <a:pt x="11055" y="163"/>
                    <a:pt x="10940" y="154"/>
                    <a:pt x="10824" y="154"/>
                  </a:cubicBezTo>
                  <a:cubicBezTo>
                    <a:pt x="10218" y="154"/>
                    <a:pt x="9615" y="401"/>
                    <a:pt x="9194" y="839"/>
                  </a:cubicBezTo>
                  <a:cubicBezTo>
                    <a:pt x="9005" y="634"/>
                    <a:pt x="8727" y="515"/>
                    <a:pt x="8449" y="515"/>
                  </a:cubicBezTo>
                  <a:cubicBezTo>
                    <a:pt x="8413" y="515"/>
                    <a:pt x="8378" y="517"/>
                    <a:pt x="8342" y="521"/>
                  </a:cubicBezTo>
                  <a:cubicBezTo>
                    <a:pt x="8028" y="559"/>
                    <a:pt x="7713" y="747"/>
                    <a:pt x="7561" y="1023"/>
                  </a:cubicBezTo>
                  <a:cubicBezTo>
                    <a:pt x="7055" y="377"/>
                    <a:pt x="6235" y="0"/>
                    <a:pt x="5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32"/>
          <p:cNvSpPr/>
          <p:nvPr/>
        </p:nvSpPr>
        <p:spPr>
          <a:xfrm>
            <a:off x="6896842" y="5023651"/>
            <a:ext cx="5996" cy="58299"/>
          </a:xfrm>
          <a:custGeom>
            <a:avLst/>
            <a:gdLst/>
            <a:ahLst/>
            <a:cxnLst/>
            <a:rect l="l" t="t" r="r" b="b"/>
            <a:pathLst>
              <a:path w="84" h="808" extrusionOk="0">
                <a:moveTo>
                  <a:pt x="1" y="1"/>
                </a:moveTo>
                <a:lnTo>
                  <a:pt x="1" y="808"/>
                </a:lnTo>
                <a:lnTo>
                  <a:pt x="83" y="808"/>
                </a:lnTo>
                <a:lnTo>
                  <a:pt x="83"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txBox="1">
            <a:spLocks noGrp="1"/>
          </p:cNvSpPr>
          <p:nvPr>
            <p:ph type="ctrTitle"/>
          </p:nvPr>
        </p:nvSpPr>
        <p:spPr>
          <a:xfrm>
            <a:off x="79314" y="4307"/>
            <a:ext cx="8907739" cy="2685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5400" dirty="0">
                <a:solidFill>
                  <a:schemeClr val="bg1"/>
                </a:solidFill>
              </a:rPr>
              <a:t>BÀI 23: </a:t>
            </a:r>
            <a:br>
              <a:rPr lang="en-US" sz="5400" dirty="0">
                <a:solidFill>
                  <a:schemeClr val="bg1"/>
                </a:solidFill>
              </a:rPr>
            </a:br>
            <a:r>
              <a:rPr lang="en-US" sz="5400" dirty="0">
                <a:solidFill>
                  <a:schemeClr val="bg1"/>
                </a:solidFill>
              </a:rPr>
              <a:t>C</a:t>
            </a:r>
            <a:r>
              <a:rPr lang="vi-VN" sz="5400" dirty="0">
                <a:solidFill>
                  <a:schemeClr val="bg1"/>
                </a:solidFill>
              </a:rPr>
              <a:t>Ư</a:t>
            </a:r>
            <a:r>
              <a:rPr lang="en-US" sz="5400" dirty="0">
                <a:solidFill>
                  <a:schemeClr val="bg1"/>
                </a:solidFill>
              </a:rPr>
              <a:t>ỜNG ĐỘ DÒNG ĐIỆN VÀ HIỆU ĐIỆN THẾ</a:t>
            </a:r>
            <a:endParaRPr sz="6000" b="0" dirty="0">
              <a:solidFill>
                <a:schemeClr val="bg1"/>
              </a:solidFill>
            </a:endParaRPr>
          </a:p>
        </p:txBody>
      </p:sp>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grpSp>
        <p:nvGrpSpPr>
          <p:cNvPr id="486" name="Google Shape;486;p35"/>
          <p:cNvGrpSpPr/>
          <p:nvPr/>
        </p:nvGrpSpPr>
        <p:grpSpPr>
          <a:xfrm>
            <a:off x="5301608" y="-126063"/>
            <a:ext cx="1739996" cy="2202170"/>
            <a:chOff x="5301608" y="-126063"/>
            <a:chExt cx="1739996" cy="2202170"/>
          </a:xfrm>
        </p:grpSpPr>
        <p:sp>
          <p:nvSpPr>
            <p:cNvPr id="487" name="Google Shape;487;p35"/>
            <p:cNvSpPr/>
            <p:nvPr/>
          </p:nvSpPr>
          <p:spPr>
            <a:xfrm rot="1345801">
              <a:off x="5575188" y="25142"/>
              <a:ext cx="1120981" cy="1656308"/>
            </a:xfrm>
            <a:custGeom>
              <a:avLst/>
              <a:gdLst/>
              <a:ahLst/>
              <a:cxnLst/>
              <a:rect l="l" t="t" r="r" b="b"/>
              <a:pathLst>
                <a:path w="13095" h="17918" extrusionOk="0">
                  <a:moveTo>
                    <a:pt x="8498" y="1"/>
                  </a:moveTo>
                  <a:cubicBezTo>
                    <a:pt x="8038" y="1"/>
                    <a:pt x="7548" y="58"/>
                    <a:pt x="7034" y="173"/>
                  </a:cubicBezTo>
                  <a:cubicBezTo>
                    <a:pt x="3816" y="891"/>
                    <a:pt x="1084" y="3388"/>
                    <a:pt x="77" y="6527"/>
                  </a:cubicBezTo>
                  <a:cubicBezTo>
                    <a:pt x="1" y="6768"/>
                    <a:pt x="131" y="7025"/>
                    <a:pt x="372" y="7105"/>
                  </a:cubicBezTo>
                  <a:cubicBezTo>
                    <a:pt x="418" y="7119"/>
                    <a:pt x="465" y="7126"/>
                    <a:pt x="511" y="7126"/>
                  </a:cubicBezTo>
                  <a:cubicBezTo>
                    <a:pt x="705" y="7126"/>
                    <a:pt x="886" y="7001"/>
                    <a:pt x="951" y="6806"/>
                  </a:cubicBezTo>
                  <a:cubicBezTo>
                    <a:pt x="1859" y="3969"/>
                    <a:pt x="4327" y="1717"/>
                    <a:pt x="7234" y="1066"/>
                  </a:cubicBezTo>
                  <a:cubicBezTo>
                    <a:pt x="7607" y="983"/>
                    <a:pt x="8047" y="916"/>
                    <a:pt x="8502" y="916"/>
                  </a:cubicBezTo>
                  <a:cubicBezTo>
                    <a:pt x="9092" y="916"/>
                    <a:pt x="9706" y="1029"/>
                    <a:pt x="10226" y="1365"/>
                  </a:cubicBezTo>
                  <a:cubicBezTo>
                    <a:pt x="10973" y="1851"/>
                    <a:pt x="11370" y="2699"/>
                    <a:pt x="11570" y="3324"/>
                  </a:cubicBezTo>
                  <a:cubicBezTo>
                    <a:pt x="12139" y="5113"/>
                    <a:pt x="11818" y="7171"/>
                    <a:pt x="10738" y="8702"/>
                  </a:cubicBezTo>
                  <a:cubicBezTo>
                    <a:pt x="10293" y="9328"/>
                    <a:pt x="9740" y="9865"/>
                    <a:pt x="9156" y="10431"/>
                  </a:cubicBezTo>
                  <a:cubicBezTo>
                    <a:pt x="9060" y="10526"/>
                    <a:pt x="8965" y="10618"/>
                    <a:pt x="8870" y="10710"/>
                  </a:cubicBezTo>
                  <a:cubicBezTo>
                    <a:pt x="8225" y="11342"/>
                    <a:pt x="7494" y="12095"/>
                    <a:pt x="7021" y="13026"/>
                  </a:cubicBezTo>
                  <a:cubicBezTo>
                    <a:pt x="6484" y="14068"/>
                    <a:pt x="6373" y="15199"/>
                    <a:pt x="6713" y="16126"/>
                  </a:cubicBezTo>
                  <a:cubicBezTo>
                    <a:pt x="7100" y="17181"/>
                    <a:pt x="8114" y="17918"/>
                    <a:pt x="9137" y="17918"/>
                  </a:cubicBezTo>
                  <a:cubicBezTo>
                    <a:pt x="9210" y="17918"/>
                    <a:pt x="9286" y="17912"/>
                    <a:pt x="9359" y="17905"/>
                  </a:cubicBezTo>
                  <a:cubicBezTo>
                    <a:pt x="9610" y="17877"/>
                    <a:pt x="9794" y="17651"/>
                    <a:pt x="9766" y="17400"/>
                  </a:cubicBezTo>
                  <a:cubicBezTo>
                    <a:pt x="9742" y="17165"/>
                    <a:pt x="9542" y="16991"/>
                    <a:pt x="9308" y="16991"/>
                  </a:cubicBezTo>
                  <a:cubicBezTo>
                    <a:pt x="9292" y="16991"/>
                    <a:pt x="9277" y="16992"/>
                    <a:pt x="9261" y="16993"/>
                  </a:cubicBezTo>
                  <a:cubicBezTo>
                    <a:pt x="9218" y="16998"/>
                    <a:pt x="9175" y="17000"/>
                    <a:pt x="9133" y="17000"/>
                  </a:cubicBezTo>
                  <a:cubicBezTo>
                    <a:pt x="8493" y="17000"/>
                    <a:pt x="7827" y="16499"/>
                    <a:pt x="7574" y="15809"/>
                  </a:cubicBezTo>
                  <a:cubicBezTo>
                    <a:pt x="7323" y="15122"/>
                    <a:pt x="7418" y="14258"/>
                    <a:pt x="7834" y="13442"/>
                  </a:cubicBezTo>
                  <a:cubicBezTo>
                    <a:pt x="8247" y="12635"/>
                    <a:pt x="8918" y="11946"/>
                    <a:pt x="9512" y="11365"/>
                  </a:cubicBezTo>
                  <a:cubicBezTo>
                    <a:pt x="9604" y="11272"/>
                    <a:pt x="9699" y="11180"/>
                    <a:pt x="9794" y="11091"/>
                  </a:cubicBezTo>
                  <a:cubicBezTo>
                    <a:pt x="10382" y="10520"/>
                    <a:pt x="10992" y="9929"/>
                    <a:pt x="11484" y="9230"/>
                  </a:cubicBezTo>
                  <a:cubicBezTo>
                    <a:pt x="12729" y="7470"/>
                    <a:pt x="13095" y="5103"/>
                    <a:pt x="12444" y="3048"/>
                  </a:cubicBezTo>
                  <a:cubicBezTo>
                    <a:pt x="12196" y="2279"/>
                    <a:pt x="11700" y="1228"/>
                    <a:pt x="10722" y="596"/>
                  </a:cubicBezTo>
                  <a:cubicBezTo>
                    <a:pt x="10111" y="201"/>
                    <a:pt x="9357" y="1"/>
                    <a:pt x="8498"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rot="1345801">
              <a:off x="5720023" y="185314"/>
              <a:ext cx="1024163" cy="1762057"/>
            </a:xfrm>
            <a:custGeom>
              <a:avLst/>
              <a:gdLst/>
              <a:ahLst/>
              <a:cxnLst/>
              <a:rect l="l" t="t" r="r" b="b"/>
              <a:pathLst>
                <a:path w="11964" h="19062" extrusionOk="0">
                  <a:moveTo>
                    <a:pt x="7079" y="1"/>
                  </a:moveTo>
                  <a:cubicBezTo>
                    <a:pt x="5265" y="1"/>
                    <a:pt x="3449" y="748"/>
                    <a:pt x="2221" y="2101"/>
                  </a:cubicBezTo>
                  <a:cubicBezTo>
                    <a:pt x="1233" y="3188"/>
                    <a:pt x="553" y="4706"/>
                    <a:pt x="261" y="6488"/>
                  </a:cubicBezTo>
                  <a:cubicBezTo>
                    <a:pt x="0" y="8054"/>
                    <a:pt x="48" y="9642"/>
                    <a:pt x="89" y="11177"/>
                  </a:cubicBezTo>
                  <a:cubicBezTo>
                    <a:pt x="95" y="11422"/>
                    <a:pt x="299" y="11622"/>
                    <a:pt x="545" y="11622"/>
                  </a:cubicBezTo>
                  <a:cubicBezTo>
                    <a:pt x="551" y="11622"/>
                    <a:pt x="557" y="11622"/>
                    <a:pt x="563" y="11621"/>
                  </a:cubicBezTo>
                  <a:cubicBezTo>
                    <a:pt x="813" y="11615"/>
                    <a:pt x="1014" y="11402"/>
                    <a:pt x="1007" y="11151"/>
                  </a:cubicBezTo>
                  <a:cubicBezTo>
                    <a:pt x="963" y="9658"/>
                    <a:pt x="921" y="8118"/>
                    <a:pt x="1163" y="6637"/>
                  </a:cubicBezTo>
                  <a:cubicBezTo>
                    <a:pt x="1430" y="5030"/>
                    <a:pt x="2030" y="3674"/>
                    <a:pt x="2901" y="2717"/>
                  </a:cubicBezTo>
                  <a:cubicBezTo>
                    <a:pt x="3955" y="1557"/>
                    <a:pt x="5512" y="916"/>
                    <a:pt x="7067" y="916"/>
                  </a:cubicBezTo>
                  <a:cubicBezTo>
                    <a:pt x="7704" y="916"/>
                    <a:pt x="8341" y="1023"/>
                    <a:pt x="8942" y="1247"/>
                  </a:cubicBezTo>
                  <a:cubicBezTo>
                    <a:pt x="9517" y="1459"/>
                    <a:pt x="10283" y="1863"/>
                    <a:pt x="10680" y="2584"/>
                  </a:cubicBezTo>
                  <a:cubicBezTo>
                    <a:pt x="10934" y="3041"/>
                    <a:pt x="11036" y="3639"/>
                    <a:pt x="10988" y="4353"/>
                  </a:cubicBezTo>
                  <a:cubicBezTo>
                    <a:pt x="10864" y="6174"/>
                    <a:pt x="9873" y="7844"/>
                    <a:pt x="9139" y="8947"/>
                  </a:cubicBezTo>
                  <a:cubicBezTo>
                    <a:pt x="8812" y="9430"/>
                    <a:pt x="8463" y="9916"/>
                    <a:pt x="8126" y="10386"/>
                  </a:cubicBezTo>
                  <a:cubicBezTo>
                    <a:pt x="7449" y="11323"/>
                    <a:pt x="6751" y="12289"/>
                    <a:pt x="6195" y="13337"/>
                  </a:cubicBezTo>
                  <a:cubicBezTo>
                    <a:pt x="5489" y="14665"/>
                    <a:pt x="4749" y="16672"/>
                    <a:pt x="5235" y="18708"/>
                  </a:cubicBezTo>
                  <a:cubicBezTo>
                    <a:pt x="5283" y="18918"/>
                    <a:pt x="5474" y="19061"/>
                    <a:pt x="5680" y="19061"/>
                  </a:cubicBezTo>
                  <a:cubicBezTo>
                    <a:pt x="5715" y="19061"/>
                    <a:pt x="5750" y="19055"/>
                    <a:pt x="5785" y="19048"/>
                  </a:cubicBezTo>
                  <a:cubicBezTo>
                    <a:pt x="6033" y="18988"/>
                    <a:pt x="6185" y="18743"/>
                    <a:pt x="6125" y="18496"/>
                  </a:cubicBezTo>
                  <a:cubicBezTo>
                    <a:pt x="5709" y="16739"/>
                    <a:pt x="6373" y="14954"/>
                    <a:pt x="7005" y="13769"/>
                  </a:cubicBezTo>
                  <a:cubicBezTo>
                    <a:pt x="7532" y="12775"/>
                    <a:pt x="8212" y="11834"/>
                    <a:pt x="8869" y="10923"/>
                  </a:cubicBezTo>
                  <a:cubicBezTo>
                    <a:pt x="9212" y="10446"/>
                    <a:pt x="9565" y="9954"/>
                    <a:pt x="9899" y="9455"/>
                  </a:cubicBezTo>
                  <a:cubicBezTo>
                    <a:pt x="10693" y="8267"/>
                    <a:pt x="11763" y="6453"/>
                    <a:pt x="11903" y="4417"/>
                  </a:cubicBezTo>
                  <a:cubicBezTo>
                    <a:pt x="11963" y="3521"/>
                    <a:pt x="11824" y="2756"/>
                    <a:pt x="11484" y="2142"/>
                  </a:cubicBezTo>
                  <a:cubicBezTo>
                    <a:pt x="10950" y="1174"/>
                    <a:pt x="9981" y="653"/>
                    <a:pt x="9263" y="386"/>
                  </a:cubicBezTo>
                  <a:cubicBezTo>
                    <a:pt x="8562" y="126"/>
                    <a:pt x="7821" y="1"/>
                    <a:pt x="7079" y="1"/>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35"/>
          <p:cNvGrpSpPr/>
          <p:nvPr/>
        </p:nvGrpSpPr>
        <p:grpSpPr>
          <a:xfrm>
            <a:off x="1317150" y="652677"/>
            <a:ext cx="6509700" cy="3838146"/>
            <a:chOff x="1317150" y="530400"/>
            <a:chExt cx="6509700" cy="4082700"/>
          </a:xfrm>
        </p:grpSpPr>
        <p:sp>
          <p:nvSpPr>
            <p:cNvPr id="490" name="Google Shape;490;p35"/>
            <p:cNvSpPr/>
            <p:nvPr/>
          </p:nvSpPr>
          <p:spPr>
            <a:xfrm>
              <a:off x="1317150" y="530400"/>
              <a:ext cx="6509700" cy="4082700"/>
            </a:xfrm>
            <a:prstGeom prst="snip1Rect">
              <a:avLst>
                <a:gd name="adj" fmla="val 2233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1531475" y="710250"/>
              <a:ext cx="6108600" cy="3718500"/>
            </a:xfrm>
            <a:prstGeom prst="snip1Rect">
              <a:avLst>
                <a:gd name="adj" fmla="val 2233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35"/>
          <p:cNvSpPr/>
          <p:nvPr/>
        </p:nvSpPr>
        <p:spPr>
          <a:xfrm>
            <a:off x="6756948" y="1919054"/>
            <a:ext cx="272748" cy="297220"/>
          </a:xfrm>
          <a:custGeom>
            <a:avLst/>
            <a:gdLst/>
            <a:ahLst/>
            <a:cxnLst/>
            <a:rect l="l" t="t" r="r" b="b"/>
            <a:pathLst>
              <a:path w="2399" h="2421" extrusionOk="0">
                <a:moveTo>
                  <a:pt x="2094" y="0"/>
                </a:moveTo>
                <a:lnTo>
                  <a:pt x="0" y="2100"/>
                </a:lnTo>
                <a:cubicBezTo>
                  <a:pt x="0" y="2100"/>
                  <a:pt x="337" y="2290"/>
                  <a:pt x="836" y="2421"/>
                </a:cubicBezTo>
                <a:cubicBezTo>
                  <a:pt x="1391" y="2024"/>
                  <a:pt x="2398" y="1233"/>
                  <a:pt x="2310" y="728"/>
                </a:cubicBezTo>
                <a:cubicBezTo>
                  <a:pt x="2256" y="432"/>
                  <a:pt x="2173" y="181"/>
                  <a:pt x="20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6696579" y="1856689"/>
            <a:ext cx="293781" cy="288258"/>
          </a:xfrm>
          <a:custGeom>
            <a:avLst/>
            <a:gdLst/>
            <a:ahLst/>
            <a:cxnLst/>
            <a:rect l="l" t="t" r="r" b="b"/>
            <a:pathLst>
              <a:path w="2584" h="2348" extrusionOk="0">
                <a:moveTo>
                  <a:pt x="1661" y="0"/>
                </a:moveTo>
                <a:cubicBezTo>
                  <a:pt x="1541" y="0"/>
                  <a:pt x="1425" y="20"/>
                  <a:pt x="1319" y="70"/>
                </a:cubicBezTo>
                <a:cubicBezTo>
                  <a:pt x="998" y="219"/>
                  <a:pt x="426" y="750"/>
                  <a:pt x="1" y="1191"/>
                </a:cubicBezTo>
                <a:cubicBezTo>
                  <a:pt x="32" y="1849"/>
                  <a:pt x="217" y="2347"/>
                  <a:pt x="217" y="2347"/>
                </a:cubicBezTo>
                <a:lnTo>
                  <a:pt x="2583" y="276"/>
                </a:lnTo>
                <a:cubicBezTo>
                  <a:pt x="2367" y="163"/>
                  <a:pt x="2001" y="0"/>
                  <a:pt x="1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35"/>
          <p:cNvGrpSpPr/>
          <p:nvPr/>
        </p:nvGrpSpPr>
        <p:grpSpPr>
          <a:xfrm>
            <a:off x="6692941" y="442792"/>
            <a:ext cx="1674467" cy="1787725"/>
            <a:chOff x="6692941" y="442792"/>
            <a:chExt cx="1674467" cy="1787725"/>
          </a:xfrm>
        </p:grpSpPr>
        <p:sp>
          <p:nvSpPr>
            <p:cNvPr id="495" name="Google Shape;495;p35"/>
            <p:cNvSpPr/>
            <p:nvPr/>
          </p:nvSpPr>
          <p:spPr>
            <a:xfrm>
              <a:off x="6919070" y="956323"/>
              <a:ext cx="551977" cy="932665"/>
            </a:xfrm>
            <a:custGeom>
              <a:avLst/>
              <a:gdLst/>
              <a:ahLst/>
              <a:cxnLst/>
              <a:rect l="l" t="t" r="r" b="b"/>
              <a:pathLst>
                <a:path w="4855" h="7597" extrusionOk="0">
                  <a:moveTo>
                    <a:pt x="3922" y="1"/>
                  </a:moveTo>
                  <a:cubicBezTo>
                    <a:pt x="3666" y="1"/>
                    <a:pt x="3413" y="112"/>
                    <a:pt x="3241" y="326"/>
                  </a:cubicBezTo>
                  <a:cubicBezTo>
                    <a:pt x="2907" y="742"/>
                    <a:pt x="0" y="4469"/>
                    <a:pt x="680" y="6953"/>
                  </a:cubicBezTo>
                  <a:cubicBezTo>
                    <a:pt x="789" y="7342"/>
                    <a:pt x="1141" y="7597"/>
                    <a:pt x="1524" y="7597"/>
                  </a:cubicBezTo>
                  <a:cubicBezTo>
                    <a:pt x="1600" y="7597"/>
                    <a:pt x="1677" y="7587"/>
                    <a:pt x="1754" y="7566"/>
                  </a:cubicBezTo>
                  <a:cubicBezTo>
                    <a:pt x="2221" y="7439"/>
                    <a:pt x="2494" y="6956"/>
                    <a:pt x="2367" y="6492"/>
                  </a:cubicBezTo>
                  <a:cubicBezTo>
                    <a:pt x="2046" y="5323"/>
                    <a:pt x="3482" y="2823"/>
                    <a:pt x="4603" y="1419"/>
                  </a:cubicBezTo>
                  <a:cubicBezTo>
                    <a:pt x="4851" y="1111"/>
                    <a:pt x="4854" y="685"/>
                    <a:pt x="4641" y="377"/>
                  </a:cubicBezTo>
                  <a:cubicBezTo>
                    <a:pt x="4594" y="307"/>
                    <a:pt x="4537" y="247"/>
                    <a:pt x="4467" y="193"/>
                  </a:cubicBezTo>
                  <a:cubicBezTo>
                    <a:pt x="4306" y="63"/>
                    <a:pt x="4113" y="1"/>
                    <a:pt x="39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6756948" y="1754425"/>
              <a:ext cx="565620" cy="476092"/>
            </a:xfrm>
            <a:custGeom>
              <a:avLst/>
              <a:gdLst/>
              <a:ahLst/>
              <a:cxnLst/>
              <a:rect l="l" t="t" r="r" b="b"/>
              <a:pathLst>
                <a:path w="4975" h="3878" extrusionOk="0">
                  <a:moveTo>
                    <a:pt x="3434" y="1"/>
                  </a:moveTo>
                  <a:lnTo>
                    <a:pt x="2094" y="1341"/>
                  </a:lnTo>
                  <a:lnTo>
                    <a:pt x="0" y="3441"/>
                  </a:lnTo>
                  <a:cubicBezTo>
                    <a:pt x="0" y="3441"/>
                    <a:pt x="337" y="3631"/>
                    <a:pt x="836" y="3762"/>
                  </a:cubicBezTo>
                  <a:cubicBezTo>
                    <a:pt x="1090" y="3827"/>
                    <a:pt x="1388" y="3877"/>
                    <a:pt x="1705" y="3877"/>
                  </a:cubicBezTo>
                  <a:cubicBezTo>
                    <a:pt x="2280" y="3877"/>
                    <a:pt x="2920" y="3714"/>
                    <a:pt x="3485" y="3184"/>
                  </a:cubicBezTo>
                  <a:cubicBezTo>
                    <a:pt x="4975" y="1789"/>
                    <a:pt x="3434" y="1"/>
                    <a:pt x="3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6692941" y="1644427"/>
              <a:ext cx="478645" cy="500523"/>
            </a:xfrm>
            <a:custGeom>
              <a:avLst/>
              <a:gdLst/>
              <a:ahLst/>
              <a:cxnLst/>
              <a:rect l="l" t="t" r="r" b="b"/>
              <a:pathLst>
                <a:path w="4210" h="4077" extrusionOk="0">
                  <a:moveTo>
                    <a:pt x="2511" y="1"/>
                  </a:moveTo>
                  <a:cubicBezTo>
                    <a:pt x="2051" y="1"/>
                    <a:pt x="1537" y="138"/>
                    <a:pt x="1021" y="541"/>
                  </a:cubicBezTo>
                  <a:cubicBezTo>
                    <a:pt x="163" y="1211"/>
                    <a:pt x="1" y="2170"/>
                    <a:pt x="33" y="2920"/>
                  </a:cubicBezTo>
                  <a:cubicBezTo>
                    <a:pt x="64" y="3578"/>
                    <a:pt x="249" y="4076"/>
                    <a:pt x="249" y="4076"/>
                  </a:cubicBezTo>
                  <a:lnTo>
                    <a:pt x="2615" y="2005"/>
                  </a:lnTo>
                  <a:lnTo>
                    <a:pt x="4210" y="611"/>
                  </a:lnTo>
                  <a:cubicBezTo>
                    <a:pt x="4210" y="611"/>
                    <a:pt x="3481" y="1"/>
                    <a:pt x="2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6968867" y="442792"/>
              <a:ext cx="1121008" cy="1036894"/>
            </a:xfrm>
            <a:custGeom>
              <a:avLst/>
              <a:gdLst/>
              <a:ahLst/>
              <a:cxnLst/>
              <a:rect l="l" t="t" r="r" b="b"/>
              <a:pathLst>
                <a:path w="9860" h="8446" extrusionOk="0">
                  <a:moveTo>
                    <a:pt x="6063" y="1"/>
                  </a:moveTo>
                  <a:cubicBezTo>
                    <a:pt x="5988" y="1"/>
                    <a:pt x="5918" y="11"/>
                    <a:pt x="5852" y="33"/>
                  </a:cubicBezTo>
                  <a:cubicBezTo>
                    <a:pt x="5109" y="284"/>
                    <a:pt x="4461" y="774"/>
                    <a:pt x="3905" y="1368"/>
                  </a:cubicBezTo>
                  <a:cubicBezTo>
                    <a:pt x="2418" y="2953"/>
                    <a:pt x="1592" y="5303"/>
                    <a:pt x="1351" y="5967"/>
                  </a:cubicBezTo>
                  <a:cubicBezTo>
                    <a:pt x="1351" y="5967"/>
                    <a:pt x="404" y="6139"/>
                    <a:pt x="1" y="6800"/>
                  </a:cubicBezTo>
                  <a:lnTo>
                    <a:pt x="2895" y="8445"/>
                  </a:lnTo>
                  <a:cubicBezTo>
                    <a:pt x="2895" y="8445"/>
                    <a:pt x="4115" y="5789"/>
                    <a:pt x="6443" y="4509"/>
                  </a:cubicBezTo>
                  <a:cubicBezTo>
                    <a:pt x="6681" y="4379"/>
                    <a:pt x="6932" y="4261"/>
                    <a:pt x="7196" y="4163"/>
                  </a:cubicBezTo>
                  <a:cubicBezTo>
                    <a:pt x="9859" y="3169"/>
                    <a:pt x="7357" y="1"/>
                    <a:pt x="6063"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6972505" y="1387232"/>
              <a:ext cx="894305" cy="502365"/>
            </a:xfrm>
            <a:custGeom>
              <a:avLst/>
              <a:gdLst/>
              <a:ahLst/>
              <a:cxnLst/>
              <a:rect l="l" t="t" r="r" b="b"/>
              <a:pathLst>
                <a:path w="7866" h="4092" extrusionOk="0">
                  <a:moveTo>
                    <a:pt x="6880" y="0"/>
                  </a:moveTo>
                  <a:cubicBezTo>
                    <a:pt x="6695" y="0"/>
                    <a:pt x="6509" y="59"/>
                    <a:pt x="6351" y="180"/>
                  </a:cubicBezTo>
                  <a:cubicBezTo>
                    <a:pt x="5074" y="1150"/>
                    <a:pt x="2917" y="2350"/>
                    <a:pt x="1644" y="2350"/>
                  </a:cubicBezTo>
                  <a:cubicBezTo>
                    <a:pt x="1491" y="2350"/>
                    <a:pt x="1351" y="2333"/>
                    <a:pt x="1227" y="2296"/>
                  </a:cubicBezTo>
                  <a:cubicBezTo>
                    <a:pt x="1142" y="2270"/>
                    <a:pt x="1056" y="2258"/>
                    <a:pt x="972" y="2258"/>
                  </a:cubicBezTo>
                  <a:cubicBezTo>
                    <a:pt x="597" y="2258"/>
                    <a:pt x="251" y="2501"/>
                    <a:pt x="137" y="2880"/>
                  </a:cubicBezTo>
                  <a:cubicBezTo>
                    <a:pt x="1" y="3341"/>
                    <a:pt x="261" y="3830"/>
                    <a:pt x="722" y="3967"/>
                  </a:cubicBezTo>
                  <a:cubicBezTo>
                    <a:pt x="1008" y="4053"/>
                    <a:pt x="1312" y="4091"/>
                    <a:pt x="1626" y="4091"/>
                  </a:cubicBezTo>
                  <a:cubicBezTo>
                    <a:pt x="4026" y="4091"/>
                    <a:pt x="7035" y="1855"/>
                    <a:pt x="7408" y="1568"/>
                  </a:cubicBezTo>
                  <a:cubicBezTo>
                    <a:pt x="7793" y="1276"/>
                    <a:pt x="7866" y="730"/>
                    <a:pt x="7574" y="345"/>
                  </a:cubicBezTo>
                  <a:cubicBezTo>
                    <a:pt x="7523" y="276"/>
                    <a:pt x="7462" y="215"/>
                    <a:pt x="7393" y="168"/>
                  </a:cubicBezTo>
                  <a:cubicBezTo>
                    <a:pt x="7243" y="57"/>
                    <a:pt x="7062" y="0"/>
                    <a:pt x="68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7060615" y="1760932"/>
              <a:ext cx="83564" cy="81763"/>
            </a:xfrm>
            <a:custGeom>
              <a:avLst/>
              <a:gdLst/>
              <a:ahLst/>
              <a:cxnLst/>
              <a:rect l="l" t="t" r="r" b="b"/>
              <a:pathLst>
                <a:path w="735" h="666" extrusionOk="0">
                  <a:moveTo>
                    <a:pt x="367" y="0"/>
                  </a:moveTo>
                  <a:cubicBezTo>
                    <a:pt x="283" y="0"/>
                    <a:pt x="200" y="31"/>
                    <a:pt x="134" y="94"/>
                  </a:cubicBezTo>
                  <a:cubicBezTo>
                    <a:pt x="4" y="224"/>
                    <a:pt x="1" y="434"/>
                    <a:pt x="131" y="564"/>
                  </a:cubicBezTo>
                  <a:cubicBezTo>
                    <a:pt x="196" y="632"/>
                    <a:pt x="282" y="666"/>
                    <a:pt x="368" y="666"/>
                  </a:cubicBezTo>
                  <a:cubicBezTo>
                    <a:pt x="452" y="666"/>
                    <a:pt x="536" y="634"/>
                    <a:pt x="601" y="570"/>
                  </a:cubicBezTo>
                  <a:cubicBezTo>
                    <a:pt x="731" y="443"/>
                    <a:pt x="734" y="233"/>
                    <a:pt x="604" y="100"/>
                  </a:cubicBezTo>
                  <a:cubicBezTo>
                    <a:pt x="539" y="34"/>
                    <a:pt x="453" y="0"/>
                    <a:pt x="3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7367578" y="901201"/>
              <a:ext cx="999584" cy="1016024"/>
            </a:xfrm>
            <a:custGeom>
              <a:avLst/>
              <a:gdLst/>
              <a:ahLst/>
              <a:cxnLst/>
              <a:rect l="l" t="t" r="r" b="b"/>
              <a:pathLst>
                <a:path w="8792" h="8276" extrusionOk="0">
                  <a:moveTo>
                    <a:pt x="5833" y="1"/>
                  </a:moveTo>
                  <a:cubicBezTo>
                    <a:pt x="5256" y="1"/>
                    <a:pt x="4720" y="314"/>
                    <a:pt x="4388" y="1144"/>
                  </a:cubicBezTo>
                  <a:cubicBezTo>
                    <a:pt x="4238" y="1519"/>
                    <a:pt x="4051" y="1865"/>
                    <a:pt x="3838" y="2186"/>
                  </a:cubicBezTo>
                  <a:cubicBezTo>
                    <a:pt x="2453" y="4285"/>
                    <a:pt x="1" y="5343"/>
                    <a:pt x="1" y="5343"/>
                  </a:cubicBezTo>
                  <a:lnTo>
                    <a:pt x="1580" y="8275"/>
                  </a:lnTo>
                  <a:cubicBezTo>
                    <a:pt x="2247" y="7888"/>
                    <a:pt x="2444" y="6944"/>
                    <a:pt x="2444" y="6944"/>
                  </a:cubicBezTo>
                  <a:cubicBezTo>
                    <a:pt x="3073" y="6735"/>
                    <a:pt x="5188" y="6045"/>
                    <a:pt x="6786" y="4768"/>
                  </a:cubicBezTo>
                  <a:cubicBezTo>
                    <a:pt x="7536" y="4174"/>
                    <a:pt x="8168" y="3450"/>
                    <a:pt x="8486" y="2586"/>
                  </a:cubicBezTo>
                  <a:cubicBezTo>
                    <a:pt x="8791" y="1751"/>
                    <a:pt x="7196" y="1"/>
                    <a:pt x="5833"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7804175" y="901201"/>
              <a:ext cx="563233" cy="585478"/>
            </a:xfrm>
            <a:custGeom>
              <a:avLst/>
              <a:gdLst/>
              <a:ahLst/>
              <a:cxnLst/>
              <a:rect l="l" t="t" r="r" b="b"/>
              <a:pathLst>
                <a:path w="4954" h="4769" extrusionOk="0">
                  <a:moveTo>
                    <a:pt x="1995" y="1"/>
                  </a:moveTo>
                  <a:cubicBezTo>
                    <a:pt x="1418" y="1"/>
                    <a:pt x="882" y="314"/>
                    <a:pt x="550" y="1144"/>
                  </a:cubicBezTo>
                  <a:cubicBezTo>
                    <a:pt x="400" y="1519"/>
                    <a:pt x="213" y="1865"/>
                    <a:pt x="0" y="2186"/>
                  </a:cubicBezTo>
                  <a:cubicBezTo>
                    <a:pt x="22" y="2198"/>
                    <a:pt x="45" y="2208"/>
                    <a:pt x="67" y="2217"/>
                  </a:cubicBezTo>
                  <a:cubicBezTo>
                    <a:pt x="1522" y="2897"/>
                    <a:pt x="2411" y="3876"/>
                    <a:pt x="2948" y="4768"/>
                  </a:cubicBezTo>
                  <a:cubicBezTo>
                    <a:pt x="3698" y="4174"/>
                    <a:pt x="4330" y="3450"/>
                    <a:pt x="4648" y="2586"/>
                  </a:cubicBezTo>
                  <a:cubicBezTo>
                    <a:pt x="4953" y="1751"/>
                    <a:pt x="3358" y="1"/>
                    <a:pt x="1995" y="1"/>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7412713" y="442792"/>
              <a:ext cx="677153" cy="553681"/>
            </a:xfrm>
            <a:custGeom>
              <a:avLst/>
              <a:gdLst/>
              <a:ahLst/>
              <a:cxnLst/>
              <a:rect l="l" t="t" r="r" b="b"/>
              <a:pathLst>
                <a:path w="5956" h="4510" extrusionOk="0">
                  <a:moveTo>
                    <a:pt x="2159" y="1"/>
                  </a:moveTo>
                  <a:cubicBezTo>
                    <a:pt x="2084" y="1"/>
                    <a:pt x="2014" y="11"/>
                    <a:pt x="1948" y="33"/>
                  </a:cubicBezTo>
                  <a:cubicBezTo>
                    <a:pt x="1205" y="284"/>
                    <a:pt x="557" y="774"/>
                    <a:pt x="1" y="1368"/>
                  </a:cubicBezTo>
                  <a:cubicBezTo>
                    <a:pt x="379" y="1653"/>
                    <a:pt x="744" y="1958"/>
                    <a:pt x="1090" y="2282"/>
                  </a:cubicBezTo>
                  <a:cubicBezTo>
                    <a:pt x="1707" y="2864"/>
                    <a:pt x="2380" y="3531"/>
                    <a:pt x="2523" y="4404"/>
                  </a:cubicBezTo>
                  <a:cubicBezTo>
                    <a:pt x="2529" y="4439"/>
                    <a:pt x="2536" y="4474"/>
                    <a:pt x="2539" y="4509"/>
                  </a:cubicBezTo>
                  <a:cubicBezTo>
                    <a:pt x="2777" y="4379"/>
                    <a:pt x="3028" y="4261"/>
                    <a:pt x="3292" y="4163"/>
                  </a:cubicBezTo>
                  <a:cubicBezTo>
                    <a:pt x="5955" y="3169"/>
                    <a:pt x="3453" y="1"/>
                    <a:pt x="2159" y="1"/>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6968867" y="442792"/>
              <a:ext cx="815289" cy="939785"/>
            </a:xfrm>
            <a:custGeom>
              <a:avLst/>
              <a:gdLst/>
              <a:ahLst/>
              <a:cxnLst/>
              <a:rect l="l" t="t" r="r" b="b"/>
              <a:pathLst>
                <a:path w="7171" h="7655" extrusionOk="0">
                  <a:moveTo>
                    <a:pt x="6063" y="0"/>
                  </a:moveTo>
                  <a:cubicBezTo>
                    <a:pt x="5989" y="0"/>
                    <a:pt x="5918" y="11"/>
                    <a:pt x="5852" y="33"/>
                  </a:cubicBezTo>
                  <a:cubicBezTo>
                    <a:pt x="3120" y="958"/>
                    <a:pt x="1681" y="5052"/>
                    <a:pt x="1351" y="5967"/>
                  </a:cubicBezTo>
                  <a:cubicBezTo>
                    <a:pt x="1351" y="5967"/>
                    <a:pt x="404" y="6142"/>
                    <a:pt x="1" y="6800"/>
                  </a:cubicBezTo>
                  <a:lnTo>
                    <a:pt x="1500" y="7654"/>
                  </a:lnTo>
                  <a:cubicBezTo>
                    <a:pt x="2386" y="5478"/>
                    <a:pt x="4235" y="1749"/>
                    <a:pt x="7170" y="523"/>
                  </a:cubicBezTo>
                  <a:cubicBezTo>
                    <a:pt x="6793" y="205"/>
                    <a:pt x="6390" y="0"/>
                    <a:pt x="6063" y="0"/>
                  </a:cubicBezTo>
                  <a:close/>
                </a:path>
              </a:pathLst>
            </a:custGeom>
            <a:solidFill>
              <a:srgbClr val="C42F23">
                <a:alpha val="4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7367578" y="901201"/>
              <a:ext cx="837004" cy="796024"/>
            </a:xfrm>
            <a:custGeom>
              <a:avLst/>
              <a:gdLst/>
              <a:ahLst/>
              <a:cxnLst/>
              <a:rect l="l" t="t" r="r" b="b"/>
              <a:pathLst>
                <a:path w="7362" h="6484" extrusionOk="0">
                  <a:moveTo>
                    <a:pt x="5833" y="1"/>
                  </a:moveTo>
                  <a:cubicBezTo>
                    <a:pt x="5256" y="1"/>
                    <a:pt x="4720" y="314"/>
                    <a:pt x="4388" y="1144"/>
                  </a:cubicBezTo>
                  <a:cubicBezTo>
                    <a:pt x="3266" y="3936"/>
                    <a:pt x="1" y="5343"/>
                    <a:pt x="1" y="5343"/>
                  </a:cubicBezTo>
                  <a:lnTo>
                    <a:pt x="614" y="6484"/>
                  </a:lnTo>
                  <a:cubicBezTo>
                    <a:pt x="1570" y="5994"/>
                    <a:pt x="4229" y="4451"/>
                    <a:pt x="5268" y="1862"/>
                  </a:cubicBezTo>
                  <a:cubicBezTo>
                    <a:pt x="5647" y="914"/>
                    <a:pt x="6257" y="556"/>
                    <a:pt x="6915" y="556"/>
                  </a:cubicBezTo>
                  <a:cubicBezTo>
                    <a:pt x="7062" y="556"/>
                    <a:pt x="7212" y="574"/>
                    <a:pt x="7361" y="607"/>
                  </a:cubicBezTo>
                  <a:cubicBezTo>
                    <a:pt x="6895" y="250"/>
                    <a:pt x="6347" y="1"/>
                    <a:pt x="5833" y="1"/>
                  </a:cubicBezTo>
                  <a:close/>
                </a:path>
              </a:pathLst>
            </a:custGeom>
            <a:solidFill>
              <a:srgbClr val="C42F23">
                <a:alpha val="4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35"/>
          <p:cNvGrpSpPr/>
          <p:nvPr/>
        </p:nvGrpSpPr>
        <p:grpSpPr>
          <a:xfrm>
            <a:off x="325301" y="2590299"/>
            <a:ext cx="2745373" cy="2293812"/>
            <a:chOff x="325301" y="2590299"/>
            <a:chExt cx="2745373" cy="2293812"/>
          </a:xfrm>
        </p:grpSpPr>
        <p:sp>
          <p:nvSpPr>
            <p:cNvPr id="507" name="Google Shape;507;p35"/>
            <p:cNvSpPr/>
            <p:nvPr/>
          </p:nvSpPr>
          <p:spPr>
            <a:xfrm rot="-1626527">
              <a:off x="678162" y="2798232"/>
              <a:ext cx="1365332" cy="1877946"/>
            </a:xfrm>
            <a:custGeom>
              <a:avLst/>
              <a:gdLst/>
              <a:ahLst/>
              <a:cxnLst/>
              <a:rect l="l" t="t" r="r" b="b"/>
              <a:pathLst>
                <a:path w="12009" h="15297" extrusionOk="0">
                  <a:moveTo>
                    <a:pt x="11280" y="1"/>
                  </a:moveTo>
                  <a:cubicBezTo>
                    <a:pt x="11216" y="1"/>
                    <a:pt x="11151" y="10"/>
                    <a:pt x="11087" y="30"/>
                  </a:cubicBezTo>
                  <a:cubicBezTo>
                    <a:pt x="9048" y="653"/>
                    <a:pt x="6938" y="1298"/>
                    <a:pt x="5042" y="2438"/>
                  </a:cubicBezTo>
                  <a:cubicBezTo>
                    <a:pt x="2866" y="3747"/>
                    <a:pt x="1338" y="5564"/>
                    <a:pt x="734" y="7556"/>
                  </a:cubicBezTo>
                  <a:cubicBezTo>
                    <a:pt x="1" y="9995"/>
                    <a:pt x="769" y="12648"/>
                    <a:pt x="2612" y="14014"/>
                  </a:cubicBezTo>
                  <a:cubicBezTo>
                    <a:pt x="4051" y="15081"/>
                    <a:pt x="5871" y="15262"/>
                    <a:pt x="7621" y="15297"/>
                  </a:cubicBezTo>
                  <a:lnTo>
                    <a:pt x="7634" y="15297"/>
                  </a:lnTo>
                  <a:cubicBezTo>
                    <a:pt x="7990" y="15297"/>
                    <a:pt x="8282" y="15011"/>
                    <a:pt x="8288" y="14655"/>
                  </a:cubicBezTo>
                  <a:cubicBezTo>
                    <a:pt x="8298" y="14293"/>
                    <a:pt x="8009" y="13995"/>
                    <a:pt x="7647" y="13988"/>
                  </a:cubicBezTo>
                  <a:cubicBezTo>
                    <a:pt x="6116" y="13956"/>
                    <a:pt x="4537" y="13810"/>
                    <a:pt x="3390" y="12962"/>
                  </a:cubicBezTo>
                  <a:cubicBezTo>
                    <a:pt x="2008" y="11936"/>
                    <a:pt x="1420" y="9824"/>
                    <a:pt x="1989" y="7934"/>
                  </a:cubicBezTo>
                  <a:cubicBezTo>
                    <a:pt x="2497" y="6256"/>
                    <a:pt x="3822" y="4703"/>
                    <a:pt x="5718" y="3559"/>
                  </a:cubicBezTo>
                  <a:cubicBezTo>
                    <a:pt x="7475" y="2502"/>
                    <a:pt x="9505" y="1882"/>
                    <a:pt x="11468" y="1282"/>
                  </a:cubicBezTo>
                  <a:cubicBezTo>
                    <a:pt x="11814" y="1177"/>
                    <a:pt x="12008" y="808"/>
                    <a:pt x="11903" y="465"/>
                  </a:cubicBezTo>
                  <a:cubicBezTo>
                    <a:pt x="11818" y="183"/>
                    <a:pt x="11560" y="1"/>
                    <a:pt x="11280"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rot="-1297360">
              <a:off x="1424743" y="4332537"/>
              <a:ext cx="376096" cy="352462"/>
            </a:xfrm>
            <a:custGeom>
              <a:avLst/>
              <a:gdLst/>
              <a:ahLst/>
              <a:cxnLst/>
              <a:rect l="l" t="t" r="r" b="b"/>
              <a:pathLst>
                <a:path w="3308" h="2871" extrusionOk="0">
                  <a:moveTo>
                    <a:pt x="2851" y="1"/>
                  </a:moveTo>
                  <a:cubicBezTo>
                    <a:pt x="2833" y="1"/>
                    <a:pt x="2814" y="2"/>
                    <a:pt x="2796" y="4"/>
                  </a:cubicBezTo>
                  <a:lnTo>
                    <a:pt x="2151" y="87"/>
                  </a:lnTo>
                  <a:lnTo>
                    <a:pt x="1970" y="109"/>
                  </a:lnTo>
                  <a:lnTo>
                    <a:pt x="1306" y="195"/>
                  </a:lnTo>
                  <a:lnTo>
                    <a:pt x="1128" y="217"/>
                  </a:lnTo>
                  <a:lnTo>
                    <a:pt x="696" y="271"/>
                  </a:lnTo>
                  <a:lnTo>
                    <a:pt x="518" y="297"/>
                  </a:lnTo>
                  <a:lnTo>
                    <a:pt x="385" y="312"/>
                  </a:lnTo>
                  <a:cubicBezTo>
                    <a:pt x="172" y="338"/>
                    <a:pt x="13" y="519"/>
                    <a:pt x="10" y="735"/>
                  </a:cubicBezTo>
                  <a:lnTo>
                    <a:pt x="1" y="1866"/>
                  </a:lnTo>
                  <a:cubicBezTo>
                    <a:pt x="1" y="2069"/>
                    <a:pt x="137" y="2241"/>
                    <a:pt x="334" y="2288"/>
                  </a:cubicBezTo>
                  <a:lnTo>
                    <a:pt x="595" y="2349"/>
                  </a:lnTo>
                  <a:lnTo>
                    <a:pt x="779" y="2393"/>
                  </a:lnTo>
                  <a:lnTo>
                    <a:pt x="1214" y="2495"/>
                  </a:lnTo>
                  <a:lnTo>
                    <a:pt x="1398" y="2536"/>
                  </a:lnTo>
                  <a:lnTo>
                    <a:pt x="1824" y="2638"/>
                  </a:lnTo>
                  <a:lnTo>
                    <a:pt x="1999" y="2676"/>
                  </a:lnTo>
                  <a:lnTo>
                    <a:pt x="2780" y="2860"/>
                  </a:lnTo>
                  <a:cubicBezTo>
                    <a:pt x="2812" y="2867"/>
                    <a:pt x="2843" y="2871"/>
                    <a:pt x="2874" y="2871"/>
                  </a:cubicBezTo>
                  <a:cubicBezTo>
                    <a:pt x="3105" y="2871"/>
                    <a:pt x="3307" y="2681"/>
                    <a:pt x="3304" y="2434"/>
                  </a:cubicBezTo>
                  <a:lnTo>
                    <a:pt x="3279" y="424"/>
                  </a:lnTo>
                  <a:cubicBezTo>
                    <a:pt x="3273" y="185"/>
                    <a:pt x="3081" y="1"/>
                    <a:pt x="2851"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rot="-1297360">
              <a:off x="1479553" y="4357727"/>
              <a:ext cx="190095" cy="317964"/>
            </a:xfrm>
            <a:custGeom>
              <a:avLst/>
              <a:gdLst/>
              <a:ahLst/>
              <a:cxnLst/>
              <a:rect l="l" t="t" r="r" b="b"/>
              <a:pathLst>
                <a:path w="1672" h="2590" extrusionOk="0">
                  <a:moveTo>
                    <a:pt x="216" y="185"/>
                  </a:moveTo>
                  <a:lnTo>
                    <a:pt x="38" y="211"/>
                  </a:lnTo>
                  <a:cubicBezTo>
                    <a:pt x="0" y="897"/>
                    <a:pt x="23" y="1583"/>
                    <a:pt x="115" y="2263"/>
                  </a:cubicBezTo>
                  <a:lnTo>
                    <a:pt x="299" y="2307"/>
                  </a:lnTo>
                  <a:cubicBezTo>
                    <a:pt x="200" y="1605"/>
                    <a:pt x="172" y="893"/>
                    <a:pt x="216" y="185"/>
                  </a:cubicBezTo>
                  <a:close/>
                  <a:moveTo>
                    <a:pt x="826" y="109"/>
                  </a:moveTo>
                  <a:lnTo>
                    <a:pt x="648" y="131"/>
                  </a:lnTo>
                  <a:cubicBezTo>
                    <a:pt x="613" y="893"/>
                    <a:pt x="645" y="1653"/>
                    <a:pt x="734" y="2409"/>
                  </a:cubicBezTo>
                  <a:lnTo>
                    <a:pt x="918" y="2450"/>
                  </a:lnTo>
                  <a:cubicBezTo>
                    <a:pt x="820" y="1675"/>
                    <a:pt x="788" y="890"/>
                    <a:pt x="826" y="109"/>
                  </a:cubicBezTo>
                  <a:close/>
                  <a:moveTo>
                    <a:pt x="1671" y="1"/>
                  </a:moveTo>
                  <a:lnTo>
                    <a:pt x="1490" y="23"/>
                  </a:lnTo>
                  <a:cubicBezTo>
                    <a:pt x="1395" y="862"/>
                    <a:pt x="1347" y="1707"/>
                    <a:pt x="1344" y="2552"/>
                  </a:cubicBezTo>
                  <a:lnTo>
                    <a:pt x="1519" y="2590"/>
                  </a:lnTo>
                  <a:cubicBezTo>
                    <a:pt x="1519" y="1726"/>
                    <a:pt x="1570" y="862"/>
                    <a:pt x="1671"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rot="-1297360">
              <a:off x="2463202" y="3840955"/>
              <a:ext cx="496270" cy="132465"/>
            </a:xfrm>
            <a:custGeom>
              <a:avLst/>
              <a:gdLst/>
              <a:ahLst/>
              <a:cxnLst/>
              <a:rect l="l" t="t" r="r" b="b"/>
              <a:pathLst>
                <a:path w="4365" h="1079" extrusionOk="0">
                  <a:moveTo>
                    <a:pt x="0" y="1"/>
                  </a:moveTo>
                  <a:lnTo>
                    <a:pt x="0" y="624"/>
                  </a:lnTo>
                  <a:lnTo>
                    <a:pt x="3764" y="1075"/>
                  </a:lnTo>
                  <a:cubicBezTo>
                    <a:pt x="3785" y="1077"/>
                    <a:pt x="3806" y="1078"/>
                    <a:pt x="3826" y="1078"/>
                  </a:cubicBezTo>
                  <a:cubicBezTo>
                    <a:pt x="4093" y="1078"/>
                    <a:pt x="4319" y="873"/>
                    <a:pt x="4339" y="601"/>
                  </a:cubicBezTo>
                  <a:cubicBezTo>
                    <a:pt x="4365" y="303"/>
                    <a:pt x="4130" y="49"/>
                    <a:pt x="3831" y="45"/>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rot="-1297360">
              <a:off x="2623745" y="4205811"/>
              <a:ext cx="425553" cy="197285"/>
            </a:xfrm>
            <a:custGeom>
              <a:avLst/>
              <a:gdLst/>
              <a:ahLst/>
              <a:cxnLst/>
              <a:rect l="l" t="t" r="r" b="b"/>
              <a:pathLst>
                <a:path w="3743" h="1607" extrusionOk="0">
                  <a:moveTo>
                    <a:pt x="1" y="0"/>
                  </a:moveTo>
                  <a:lnTo>
                    <a:pt x="36" y="855"/>
                  </a:lnTo>
                  <a:lnTo>
                    <a:pt x="2863" y="1586"/>
                  </a:lnTo>
                  <a:cubicBezTo>
                    <a:pt x="2918" y="1600"/>
                    <a:pt x="2973" y="1606"/>
                    <a:pt x="3027" y="1606"/>
                  </a:cubicBezTo>
                  <a:cubicBezTo>
                    <a:pt x="3339" y="1606"/>
                    <a:pt x="3619" y="1383"/>
                    <a:pt x="3676" y="1058"/>
                  </a:cubicBezTo>
                  <a:cubicBezTo>
                    <a:pt x="3743" y="680"/>
                    <a:pt x="3473" y="328"/>
                    <a:pt x="3088" y="293"/>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rot="-1297360">
              <a:off x="1692282" y="3934615"/>
              <a:ext cx="651233" cy="840088"/>
            </a:xfrm>
            <a:custGeom>
              <a:avLst/>
              <a:gdLst/>
              <a:ahLst/>
              <a:cxnLst/>
              <a:rect l="l" t="t" r="r" b="b"/>
              <a:pathLst>
                <a:path w="5728" h="6843" extrusionOk="0">
                  <a:moveTo>
                    <a:pt x="5728" y="0"/>
                  </a:moveTo>
                  <a:lnTo>
                    <a:pt x="2062" y="356"/>
                  </a:lnTo>
                  <a:cubicBezTo>
                    <a:pt x="953" y="464"/>
                    <a:pt x="99" y="1382"/>
                    <a:pt x="67" y="2497"/>
                  </a:cubicBezTo>
                  <a:lnTo>
                    <a:pt x="29" y="3958"/>
                  </a:lnTo>
                  <a:cubicBezTo>
                    <a:pt x="0" y="5054"/>
                    <a:pt x="779" y="6007"/>
                    <a:pt x="1859" y="6195"/>
                  </a:cubicBezTo>
                  <a:lnTo>
                    <a:pt x="5598" y="6843"/>
                  </a:lnTo>
                  <a:lnTo>
                    <a:pt x="5728"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rot="-1297360">
              <a:off x="2301472" y="3779361"/>
              <a:ext cx="417481" cy="836897"/>
            </a:xfrm>
            <a:custGeom>
              <a:avLst/>
              <a:gdLst/>
              <a:ahLst/>
              <a:cxnLst/>
              <a:rect l="l" t="t" r="r" b="b"/>
              <a:pathLst>
                <a:path w="3672" h="6817" extrusionOk="0">
                  <a:moveTo>
                    <a:pt x="2758" y="1"/>
                  </a:moveTo>
                  <a:cubicBezTo>
                    <a:pt x="2740" y="1"/>
                    <a:pt x="2722" y="1"/>
                    <a:pt x="2704" y="2"/>
                  </a:cubicBezTo>
                  <a:lnTo>
                    <a:pt x="436" y="142"/>
                  </a:lnTo>
                  <a:lnTo>
                    <a:pt x="1" y="6406"/>
                  </a:lnTo>
                  <a:lnTo>
                    <a:pt x="2285" y="6803"/>
                  </a:lnTo>
                  <a:cubicBezTo>
                    <a:pt x="2336" y="6812"/>
                    <a:pt x="2386" y="6816"/>
                    <a:pt x="2436" y="6816"/>
                  </a:cubicBezTo>
                  <a:cubicBezTo>
                    <a:pt x="2893" y="6816"/>
                    <a:pt x="3285" y="6463"/>
                    <a:pt x="3317" y="5990"/>
                  </a:cubicBezTo>
                  <a:lnTo>
                    <a:pt x="3638" y="939"/>
                  </a:lnTo>
                  <a:cubicBezTo>
                    <a:pt x="3672" y="430"/>
                    <a:pt x="3264" y="1"/>
                    <a:pt x="2758" y="1"/>
                  </a:cubicBez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rot="-1297360">
              <a:off x="2432362" y="4464749"/>
              <a:ext cx="378598" cy="133938"/>
            </a:xfrm>
            <a:custGeom>
              <a:avLst/>
              <a:gdLst/>
              <a:ahLst/>
              <a:cxnLst/>
              <a:rect l="l" t="t" r="r" b="b"/>
              <a:pathLst>
                <a:path w="3330" h="1091" extrusionOk="0">
                  <a:moveTo>
                    <a:pt x="48" y="1"/>
                  </a:moveTo>
                  <a:lnTo>
                    <a:pt x="1" y="680"/>
                  </a:lnTo>
                  <a:lnTo>
                    <a:pt x="2285" y="1077"/>
                  </a:lnTo>
                  <a:cubicBezTo>
                    <a:pt x="2336" y="1086"/>
                    <a:pt x="2386" y="1090"/>
                    <a:pt x="2436" y="1090"/>
                  </a:cubicBezTo>
                  <a:cubicBezTo>
                    <a:pt x="2893" y="1090"/>
                    <a:pt x="3285" y="737"/>
                    <a:pt x="3317" y="264"/>
                  </a:cubicBezTo>
                  <a:lnTo>
                    <a:pt x="3330" y="45"/>
                  </a:lnTo>
                  <a:lnTo>
                    <a:pt x="3330" y="45"/>
                  </a:lnTo>
                  <a:cubicBezTo>
                    <a:pt x="3135" y="272"/>
                    <a:pt x="2846" y="413"/>
                    <a:pt x="2531" y="413"/>
                  </a:cubicBezTo>
                  <a:cubicBezTo>
                    <a:pt x="2471" y="413"/>
                    <a:pt x="2410" y="408"/>
                    <a:pt x="2348" y="398"/>
                  </a:cubicBezTo>
                  <a:lnTo>
                    <a:pt x="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rot="-1297360">
              <a:off x="1714527" y="4026693"/>
              <a:ext cx="633952" cy="746172"/>
            </a:xfrm>
            <a:custGeom>
              <a:avLst/>
              <a:gdLst/>
              <a:ahLst/>
              <a:cxnLst/>
              <a:rect l="l" t="t" r="r" b="b"/>
              <a:pathLst>
                <a:path w="5576" h="6078" extrusionOk="0">
                  <a:moveTo>
                    <a:pt x="4572" y="1"/>
                  </a:moveTo>
                  <a:lnTo>
                    <a:pt x="3752" y="4734"/>
                  </a:lnTo>
                  <a:lnTo>
                    <a:pt x="1506" y="4343"/>
                  </a:lnTo>
                  <a:cubicBezTo>
                    <a:pt x="900" y="4239"/>
                    <a:pt x="379" y="3927"/>
                    <a:pt x="1" y="3492"/>
                  </a:cubicBezTo>
                  <a:lnTo>
                    <a:pt x="1" y="3492"/>
                  </a:lnTo>
                  <a:cubicBezTo>
                    <a:pt x="105" y="4458"/>
                    <a:pt x="836" y="5258"/>
                    <a:pt x="1818" y="5430"/>
                  </a:cubicBezTo>
                  <a:lnTo>
                    <a:pt x="5557" y="6078"/>
                  </a:lnTo>
                  <a:lnTo>
                    <a:pt x="5576" y="5049"/>
                  </a:lnTo>
                  <a:lnTo>
                    <a:pt x="4442" y="4852"/>
                  </a:lnTo>
                  <a:lnTo>
                    <a:pt x="4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rot="-1297360">
              <a:off x="2175841" y="3735335"/>
              <a:ext cx="291623" cy="1003122"/>
            </a:xfrm>
            <a:custGeom>
              <a:avLst/>
              <a:gdLst/>
              <a:ahLst/>
              <a:cxnLst/>
              <a:rect l="l" t="t" r="r" b="b"/>
              <a:pathLst>
                <a:path w="2565" h="8171" extrusionOk="0">
                  <a:moveTo>
                    <a:pt x="722" y="0"/>
                  </a:moveTo>
                  <a:cubicBezTo>
                    <a:pt x="436" y="0"/>
                    <a:pt x="197" y="229"/>
                    <a:pt x="188" y="524"/>
                  </a:cubicBezTo>
                  <a:lnTo>
                    <a:pt x="7" y="7366"/>
                  </a:lnTo>
                  <a:cubicBezTo>
                    <a:pt x="1" y="7617"/>
                    <a:pt x="169" y="7839"/>
                    <a:pt x="410" y="7900"/>
                  </a:cubicBezTo>
                  <a:lnTo>
                    <a:pt x="1417" y="8154"/>
                  </a:lnTo>
                  <a:cubicBezTo>
                    <a:pt x="1462" y="8165"/>
                    <a:pt x="1506" y="8170"/>
                    <a:pt x="1549" y="8170"/>
                  </a:cubicBezTo>
                  <a:cubicBezTo>
                    <a:pt x="1823" y="8170"/>
                    <a:pt x="2065" y="7956"/>
                    <a:pt x="2084" y="7668"/>
                  </a:cubicBezTo>
                  <a:lnTo>
                    <a:pt x="2545" y="682"/>
                  </a:lnTo>
                  <a:cubicBezTo>
                    <a:pt x="2564" y="390"/>
                    <a:pt x="2348" y="139"/>
                    <a:pt x="2056" y="114"/>
                  </a:cubicBezTo>
                  <a:lnTo>
                    <a:pt x="772" y="3"/>
                  </a:lnTo>
                  <a:cubicBezTo>
                    <a:pt x="756" y="1"/>
                    <a:pt x="739" y="0"/>
                    <a:pt x="722"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rot="-1297360">
              <a:off x="2335057" y="4569051"/>
              <a:ext cx="240347" cy="148793"/>
            </a:xfrm>
            <a:custGeom>
              <a:avLst/>
              <a:gdLst/>
              <a:ahLst/>
              <a:cxnLst/>
              <a:rect l="l" t="t" r="r" b="b"/>
              <a:pathLst>
                <a:path w="2114" h="1212" extrusionOk="0">
                  <a:moveTo>
                    <a:pt x="16" y="0"/>
                  </a:moveTo>
                  <a:lnTo>
                    <a:pt x="7" y="407"/>
                  </a:lnTo>
                  <a:cubicBezTo>
                    <a:pt x="1" y="658"/>
                    <a:pt x="169" y="880"/>
                    <a:pt x="410" y="941"/>
                  </a:cubicBezTo>
                  <a:lnTo>
                    <a:pt x="1417" y="1195"/>
                  </a:lnTo>
                  <a:cubicBezTo>
                    <a:pt x="1462" y="1206"/>
                    <a:pt x="1506" y="1211"/>
                    <a:pt x="1549" y="1211"/>
                  </a:cubicBezTo>
                  <a:cubicBezTo>
                    <a:pt x="1823" y="1211"/>
                    <a:pt x="2065" y="997"/>
                    <a:pt x="2084" y="709"/>
                  </a:cubicBezTo>
                  <a:lnTo>
                    <a:pt x="2113" y="277"/>
                  </a:lnTo>
                  <a:lnTo>
                    <a:pt x="2113" y="277"/>
                  </a:lnTo>
                  <a:cubicBezTo>
                    <a:pt x="2005" y="442"/>
                    <a:pt x="1819" y="549"/>
                    <a:pt x="1616" y="549"/>
                  </a:cubicBezTo>
                  <a:cubicBezTo>
                    <a:pt x="1570" y="549"/>
                    <a:pt x="1522" y="543"/>
                    <a:pt x="1475" y="531"/>
                  </a:cubicBezTo>
                  <a:lnTo>
                    <a:pt x="366" y="251"/>
                  </a:lnTo>
                  <a:cubicBezTo>
                    <a:pt x="217" y="216"/>
                    <a:pt x="96" y="12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35"/>
          <p:cNvGrpSpPr/>
          <p:nvPr/>
        </p:nvGrpSpPr>
        <p:grpSpPr>
          <a:xfrm>
            <a:off x="5220898" y="2581657"/>
            <a:ext cx="3496267" cy="2332988"/>
            <a:chOff x="5220898" y="2581657"/>
            <a:chExt cx="3496267" cy="2332988"/>
          </a:xfrm>
        </p:grpSpPr>
        <p:sp>
          <p:nvSpPr>
            <p:cNvPr id="519" name="Google Shape;519;p35"/>
            <p:cNvSpPr/>
            <p:nvPr/>
          </p:nvSpPr>
          <p:spPr>
            <a:xfrm rot="1159932">
              <a:off x="6746579" y="2818747"/>
              <a:ext cx="1730068" cy="1747719"/>
            </a:xfrm>
            <a:custGeom>
              <a:avLst/>
              <a:gdLst/>
              <a:ahLst/>
              <a:cxnLst/>
              <a:rect l="l" t="t" r="r" b="b"/>
              <a:pathLst>
                <a:path w="15217" h="14236" extrusionOk="0">
                  <a:moveTo>
                    <a:pt x="716" y="0"/>
                  </a:moveTo>
                  <a:cubicBezTo>
                    <a:pt x="412" y="0"/>
                    <a:pt x="138" y="211"/>
                    <a:pt x="74" y="522"/>
                  </a:cubicBezTo>
                  <a:cubicBezTo>
                    <a:pt x="1" y="875"/>
                    <a:pt x="226" y="1221"/>
                    <a:pt x="582" y="1294"/>
                  </a:cubicBezTo>
                  <a:cubicBezTo>
                    <a:pt x="916" y="1364"/>
                    <a:pt x="1246" y="1434"/>
                    <a:pt x="1580" y="1500"/>
                  </a:cubicBezTo>
                  <a:cubicBezTo>
                    <a:pt x="3794" y="1955"/>
                    <a:pt x="6084" y="2422"/>
                    <a:pt x="8203" y="3235"/>
                  </a:cubicBezTo>
                  <a:cubicBezTo>
                    <a:pt x="10239" y="4016"/>
                    <a:pt x="12266" y="4944"/>
                    <a:pt x="13308" y="6443"/>
                  </a:cubicBezTo>
                  <a:cubicBezTo>
                    <a:pt x="13730" y="7050"/>
                    <a:pt x="13845" y="7615"/>
                    <a:pt x="13667" y="8175"/>
                  </a:cubicBezTo>
                  <a:cubicBezTo>
                    <a:pt x="13279" y="9378"/>
                    <a:pt x="11653" y="10335"/>
                    <a:pt x="10376" y="10786"/>
                  </a:cubicBezTo>
                  <a:cubicBezTo>
                    <a:pt x="7822" y="11694"/>
                    <a:pt x="5128" y="12438"/>
                    <a:pt x="2583" y="12939"/>
                  </a:cubicBezTo>
                  <a:cubicBezTo>
                    <a:pt x="2228" y="13009"/>
                    <a:pt x="1999" y="13352"/>
                    <a:pt x="2069" y="13708"/>
                  </a:cubicBezTo>
                  <a:cubicBezTo>
                    <a:pt x="2129" y="14020"/>
                    <a:pt x="2402" y="14236"/>
                    <a:pt x="2707" y="14236"/>
                  </a:cubicBezTo>
                  <a:cubicBezTo>
                    <a:pt x="2752" y="14236"/>
                    <a:pt x="2793" y="14232"/>
                    <a:pt x="2838" y="14223"/>
                  </a:cubicBezTo>
                  <a:cubicBezTo>
                    <a:pt x="5442" y="13711"/>
                    <a:pt x="8200" y="12949"/>
                    <a:pt x="10814" y="12021"/>
                  </a:cubicBezTo>
                  <a:cubicBezTo>
                    <a:pt x="12447" y="11440"/>
                    <a:pt x="14378" y="10233"/>
                    <a:pt x="14912" y="8575"/>
                  </a:cubicBezTo>
                  <a:cubicBezTo>
                    <a:pt x="15217" y="7628"/>
                    <a:pt x="15033" y="6634"/>
                    <a:pt x="14385" y="5697"/>
                  </a:cubicBezTo>
                  <a:cubicBezTo>
                    <a:pt x="13139" y="3905"/>
                    <a:pt x="10903" y="2866"/>
                    <a:pt x="8673" y="2012"/>
                  </a:cubicBezTo>
                  <a:cubicBezTo>
                    <a:pt x="6453" y="1161"/>
                    <a:pt x="4108" y="681"/>
                    <a:pt x="1843" y="217"/>
                  </a:cubicBezTo>
                  <a:cubicBezTo>
                    <a:pt x="1510" y="150"/>
                    <a:pt x="1179" y="81"/>
                    <a:pt x="849" y="14"/>
                  </a:cubicBezTo>
                  <a:cubicBezTo>
                    <a:pt x="804" y="5"/>
                    <a:pt x="760" y="0"/>
                    <a:pt x="716"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rot="1159932">
              <a:off x="7059290" y="4153493"/>
              <a:ext cx="441129" cy="357745"/>
            </a:xfrm>
            <a:custGeom>
              <a:avLst/>
              <a:gdLst/>
              <a:ahLst/>
              <a:cxnLst/>
              <a:rect l="l" t="t" r="r" b="b"/>
              <a:pathLst>
                <a:path w="3880" h="2914" extrusionOk="0">
                  <a:moveTo>
                    <a:pt x="3032" y="0"/>
                  </a:moveTo>
                  <a:cubicBezTo>
                    <a:pt x="3017" y="0"/>
                    <a:pt x="3002" y="1"/>
                    <a:pt x="2987" y="2"/>
                  </a:cubicBezTo>
                  <a:lnTo>
                    <a:pt x="2974" y="5"/>
                  </a:lnTo>
                  <a:lnTo>
                    <a:pt x="2796" y="21"/>
                  </a:lnTo>
                  <a:lnTo>
                    <a:pt x="2250" y="69"/>
                  </a:lnTo>
                  <a:lnTo>
                    <a:pt x="2072" y="85"/>
                  </a:lnTo>
                  <a:lnTo>
                    <a:pt x="1652" y="120"/>
                  </a:lnTo>
                  <a:lnTo>
                    <a:pt x="1471" y="135"/>
                  </a:lnTo>
                  <a:lnTo>
                    <a:pt x="547" y="218"/>
                  </a:lnTo>
                  <a:cubicBezTo>
                    <a:pt x="220" y="247"/>
                    <a:pt x="1" y="567"/>
                    <a:pt x="96" y="882"/>
                  </a:cubicBezTo>
                  <a:lnTo>
                    <a:pt x="591" y="2543"/>
                  </a:lnTo>
                  <a:cubicBezTo>
                    <a:pt x="659" y="2768"/>
                    <a:pt x="867" y="2913"/>
                    <a:pt x="1091" y="2913"/>
                  </a:cubicBezTo>
                  <a:cubicBezTo>
                    <a:pt x="1142" y="2913"/>
                    <a:pt x="1194" y="2906"/>
                    <a:pt x="1246" y="2890"/>
                  </a:cubicBezTo>
                  <a:lnTo>
                    <a:pt x="2059" y="2629"/>
                  </a:lnTo>
                  <a:lnTo>
                    <a:pt x="2227" y="2575"/>
                  </a:lnTo>
                  <a:lnTo>
                    <a:pt x="2745" y="2413"/>
                  </a:lnTo>
                  <a:lnTo>
                    <a:pt x="2913" y="2359"/>
                  </a:lnTo>
                  <a:lnTo>
                    <a:pt x="3387" y="2207"/>
                  </a:lnTo>
                  <a:lnTo>
                    <a:pt x="3473" y="2181"/>
                  </a:lnTo>
                  <a:cubicBezTo>
                    <a:pt x="3501" y="2172"/>
                    <a:pt x="3530" y="2159"/>
                    <a:pt x="3555" y="2146"/>
                  </a:cubicBezTo>
                  <a:cubicBezTo>
                    <a:pt x="3762" y="2038"/>
                    <a:pt x="3879" y="1797"/>
                    <a:pt x="3819" y="1565"/>
                  </a:cubicBezTo>
                  <a:lnTo>
                    <a:pt x="3533" y="396"/>
                  </a:lnTo>
                  <a:cubicBezTo>
                    <a:pt x="3476" y="163"/>
                    <a:pt x="3268" y="0"/>
                    <a:pt x="3032"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rot="1159932">
              <a:off x="7228522" y="4176657"/>
              <a:ext cx="237050" cy="322265"/>
            </a:xfrm>
            <a:custGeom>
              <a:avLst/>
              <a:gdLst/>
              <a:ahLst/>
              <a:cxnLst/>
              <a:rect l="l" t="t" r="r" b="b"/>
              <a:pathLst>
                <a:path w="2085" h="2625" extrusionOk="0">
                  <a:moveTo>
                    <a:pt x="1503" y="0"/>
                  </a:moveTo>
                  <a:lnTo>
                    <a:pt x="1325" y="16"/>
                  </a:lnTo>
                  <a:cubicBezTo>
                    <a:pt x="1522" y="744"/>
                    <a:pt x="1719" y="1474"/>
                    <a:pt x="1916" y="2202"/>
                  </a:cubicBezTo>
                  <a:lnTo>
                    <a:pt x="2002" y="2176"/>
                  </a:lnTo>
                  <a:cubicBezTo>
                    <a:pt x="2030" y="2167"/>
                    <a:pt x="2059" y="2154"/>
                    <a:pt x="2084" y="2141"/>
                  </a:cubicBezTo>
                  <a:cubicBezTo>
                    <a:pt x="1890" y="1427"/>
                    <a:pt x="1693" y="715"/>
                    <a:pt x="1503" y="0"/>
                  </a:cubicBezTo>
                  <a:close/>
                  <a:moveTo>
                    <a:pt x="779" y="64"/>
                  </a:moveTo>
                  <a:lnTo>
                    <a:pt x="601" y="80"/>
                  </a:lnTo>
                  <a:cubicBezTo>
                    <a:pt x="826" y="855"/>
                    <a:pt x="1052" y="1633"/>
                    <a:pt x="1274" y="2408"/>
                  </a:cubicBezTo>
                  <a:lnTo>
                    <a:pt x="1442" y="2354"/>
                  </a:lnTo>
                  <a:cubicBezTo>
                    <a:pt x="1220" y="1589"/>
                    <a:pt x="1001" y="826"/>
                    <a:pt x="779" y="64"/>
                  </a:cubicBezTo>
                  <a:close/>
                  <a:moveTo>
                    <a:pt x="181" y="115"/>
                  </a:moveTo>
                  <a:lnTo>
                    <a:pt x="0" y="130"/>
                  </a:lnTo>
                  <a:cubicBezTo>
                    <a:pt x="242" y="950"/>
                    <a:pt x="439" y="1782"/>
                    <a:pt x="588" y="2624"/>
                  </a:cubicBezTo>
                  <a:lnTo>
                    <a:pt x="756" y="2570"/>
                  </a:lnTo>
                  <a:cubicBezTo>
                    <a:pt x="607" y="1741"/>
                    <a:pt x="416" y="921"/>
                    <a:pt x="181" y="115"/>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5"/>
            <p:cNvSpPr/>
            <p:nvPr/>
          </p:nvSpPr>
          <p:spPr>
            <a:xfrm rot="1159932">
              <a:off x="6076147" y="3757416"/>
              <a:ext cx="848833" cy="1046225"/>
            </a:xfrm>
            <a:custGeom>
              <a:avLst/>
              <a:gdLst/>
              <a:ahLst/>
              <a:cxnLst/>
              <a:rect l="l" t="t" r="r" b="b"/>
              <a:pathLst>
                <a:path w="7466" h="8522" extrusionOk="0">
                  <a:moveTo>
                    <a:pt x="5115" y="1"/>
                  </a:moveTo>
                  <a:lnTo>
                    <a:pt x="582" y="951"/>
                  </a:lnTo>
                  <a:cubicBezTo>
                    <a:pt x="210" y="1027"/>
                    <a:pt x="1" y="1421"/>
                    <a:pt x="137" y="1770"/>
                  </a:cubicBezTo>
                  <a:cubicBezTo>
                    <a:pt x="725" y="3254"/>
                    <a:pt x="2116" y="6776"/>
                    <a:pt x="2653" y="8136"/>
                  </a:cubicBezTo>
                  <a:cubicBezTo>
                    <a:pt x="2748" y="8374"/>
                    <a:pt x="2978" y="8521"/>
                    <a:pt x="3221" y="8521"/>
                  </a:cubicBezTo>
                  <a:cubicBezTo>
                    <a:pt x="3289" y="8521"/>
                    <a:pt x="3358" y="8510"/>
                    <a:pt x="3425" y="8485"/>
                  </a:cubicBezTo>
                  <a:lnTo>
                    <a:pt x="7466" y="7037"/>
                  </a:lnTo>
                  <a:lnTo>
                    <a:pt x="5115"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rot="1159932">
              <a:off x="6219986" y="4524897"/>
              <a:ext cx="574264" cy="303236"/>
            </a:xfrm>
            <a:custGeom>
              <a:avLst/>
              <a:gdLst/>
              <a:ahLst/>
              <a:cxnLst/>
              <a:rect l="l" t="t" r="r" b="b"/>
              <a:pathLst>
                <a:path w="5051" h="2470" extrusionOk="0">
                  <a:moveTo>
                    <a:pt x="4721" y="0"/>
                  </a:moveTo>
                  <a:lnTo>
                    <a:pt x="550" y="1496"/>
                  </a:lnTo>
                  <a:cubicBezTo>
                    <a:pt x="466" y="1525"/>
                    <a:pt x="380" y="1539"/>
                    <a:pt x="295" y="1539"/>
                  </a:cubicBezTo>
                  <a:cubicBezTo>
                    <a:pt x="193" y="1539"/>
                    <a:pt x="92" y="1519"/>
                    <a:pt x="0" y="1481"/>
                  </a:cubicBezTo>
                  <a:lnTo>
                    <a:pt x="0" y="1481"/>
                  </a:lnTo>
                  <a:cubicBezTo>
                    <a:pt x="92" y="1709"/>
                    <a:pt x="172" y="1913"/>
                    <a:pt x="238" y="2084"/>
                  </a:cubicBezTo>
                  <a:cubicBezTo>
                    <a:pt x="333" y="2322"/>
                    <a:pt x="563" y="2469"/>
                    <a:pt x="806" y="2469"/>
                  </a:cubicBezTo>
                  <a:cubicBezTo>
                    <a:pt x="874" y="2469"/>
                    <a:pt x="943" y="2458"/>
                    <a:pt x="1010" y="2433"/>
                  </a:cubicBezTo>
                  <a:lnTo>
                    <a:pt x="5051" y="985"/>
                  </a:lnTo>
                  <a:lnTo>
                    <a:pt x="47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rot="1159932">
              <a:off x="6614198" y="3910581"/>
              <a:ext cx="654190" cy="858023"/>
            </a:xfrm>
            <a:custGeom>
              <a:avLst/>
              <a:gdLst/>
              <a:ahLst/>
              <a:cxnLst/>
              <a:rect l="l" t="t" r="r" b="b"/>
              <a:pathLst>
                <a:path w="5754" h="6989" extrusionOk="0">
                  <a:moveTo>
                    <a:pt x="3187" y="0"/>
                  </a:moveTo>
                  <a:cubicBezTo>
                    <a:pt x="3101" y="0"/>
                    <a:pt x="3013" y="8"/>
                    <a:pt x="2926" y="23"/>
                  </a:cubicBezTo>
                  <a:lnTo>
                    <a:pt x="0" y="534"/>
                  </a:lnTo>
                  <a:cubicBezTo>
                    <a:pt x="0" y="534"/>
                    <a:pt x="1697" y="6852"/>
                    <a:pt x="1735" y="6983"/>
                  </a:cubicBezTo>
                  <a:cubicBezTo>
                    <a:pt x="1736" y="6986"/>
                    <a:pt x="1740" y="6988"/>
                    <a:pt x="1747" y="6988"/>
                  </a:cubicBezTo>
                  <a:cubicBezTo>
                    <a:pt x="1910" y="6988"/>
                    <a:pt x="3622" y="6072"/>
                    <a:pt x="4803" y="5429"/>
                  </a:cubicBezTo>
                  <a:cubicBezTo>
                    <a:pt x="5455" y="5074"/>
                    <a:pt x="5753" y="4302"/>
                    <a:pt x="5512" y="3603"/>
                  </a:cubicBezTo>
                  <a:lnTo>
                    <a:pt x="4619" y="1020"/>
                  </a:lnTo>
                  <a:cubicBezTo>
                    <a:pt x="4406" y="402"/>
                    <a:pt x="3824" y="0"/>
                    <a:pt x="3187"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5"/>
            <p:cNvSpPr/>
            <p:nvPr/>
          </p:nvSpPr>
          <p:spPr>
            <a:xfrm rot="648323">
              <a:off x="6903884" y="4145320"/>
              <a:ext cx="204406" cy="83457"/>
            </a:xfrm>
            <a:custGeom>
              <a:avLst/>
              <a:gdLst/>
              <a:ahLst/>
              <a:cxnLst/>
              <a:rect l="l" t="t" r="r" b="b"/>
              <a:pathLst>
                <a:path w="2116" h="800" extrusionOk="0">
                  <a:moveTo>
                    <a:pt x="1948" y="0"/>
                  </a:moveTo>
                  <a:cubicBezTo>
                    <a:pt x="1939" y="0"/>
                    <a:pt x="1929" y="1"/>
                    <a:pt x="1919" y="3"/>
                  </a:cubicBezTo>
                  <a:lnTo>
                    <a:pt x="137" y="359"/>
                  </a:lnTo>
                  <a:cubicBezTo>
                    <a:pt x="54" y="375"/>
                    <a:pt x="0" y="457"/>
                    <a:pt x="19" y="543"/>
                  </a:cubicBezTo>
                  <a:lnTo>
                    <a:pt x="51" y="680"/>
                  </a:lnTo>
                  <a:cubicBezTo>
                    <a:pt x="67" y="752"/>
                    <a:pt x="130" y="799"/>
                    <a:pt x="201" y="799"/>
                  </a:cubicBezTo>
                  <a:cubicBezTo>
                    <a:pt x="215" y="799"/>
                    <a:pt x="228" y="798"/>
                    <a:pt x="242" y="794"/>
                  </a:cubicBezTo>
                  <a:lnTo>
                    <a:pt x="1989" y="302"/>
                  </a:lnTo>
                  <a:cubicBezTo>
                    <a:pt x="2068" y="280"/>
                    <a:pt x="2116" y="200"/>
                    <a:pt x="2097" y="121"/>
                  </a:cubicBezTo>
                  <a:cubicBezTo>
                    <a:pt x="2080" y="48"/>
                    <a:pt x="2017" y="0"/>
                    <a:pt x="1948" y="0"/>
                  </a:cubicBez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p:cNvSpPr/>
            <p:nvPr/>
          </p:nvSpPr>
          <p:spPr>
            <a:xfrm rot="1159932">
              <a:off x="6898487" y="4242649"/>
              <a:ext cx="211355" cy="112578"/>
            </a:xfrm>
            <a:custGeom>
              <a:avLst/>
              <a:gdLst/>
              <a:ahLst/>
              <a:cxnLst/>
              <a:rect l="l" t="t" r="r" b="b"/>
              <a:pathLst>
                <a:path w="1859" h="917" extrusionOk="0">
                  <a:moveTo>
                    <a:pt x="1657" y="0"/>
                  </a:moveTo>
                  <a:cubicBezTo>
                    <a:pt x="1642" y="0"/>
                    <a:pt x="1626" y="2"/>
                    <a:pt x="1611" y="7"/>
                  </a:cubicBezTo>
                  <a:lnTo>
                    <a:pt x="137" y="445"/>
                  </a:lnTo>
                  <a:cubicBezTo>
                    <a:pt x="51" y="471"/>
                    <a:pt x="0" y="563"/>
                    <a:pt x="25" y="652"/>
                  </a:cubicBezTo>
                  <a:lnTo>
                    <a:pt x="70" y="801"/>
                  </a:lnTo>
                  <a:cubicBezTo>
                    <a:pt x="92" y="871"/>
                    <a:pt x="158" y="917"/>
                    <a:pt x="228" y="917"/>
                  </a:cubicBezTo>
                  <a:cubicBezTo>
                    <a:pt x="247" y="917"/>
                    <a:pt x="267" y="913"/>
                    <a:pt x="286" y="906"/>
                  </a:cubicBezTo>
                  <a:lnTo>
                    <a:pt x="1731" y="379"/>
                  </a:lnTo>
                  <a:cubicBezTo>
                    <a:pt x="1814" y="350"/>
                    <a:pt x="1858" y="261"/>
                    <a:pt x="1833" y="175"/>
                  </a:cubicBezTo>
                  <a:lnTo>
                    <a:pt x="1817" y="118"/>
                  </a:lnTo>
                  <a:cubicBezTo>
                    <a:pt x="1794" y="45"/>
                    <a:pt x="1728" y="0"/>
                    <a:pt x="1657" y="0"/>
                  </a:cubicBez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p:cNvSpPr/>
            <p:nvPr/>
          </p:nvSpPr>
          <p:spPr>
            <a:xfrm rot="1159932">
              <a:off x="6898306" y="4378347"/>
              <a:ext cx="225794" cy="147567"/>
            </a:xfrm>
            <a:custGeom>
              <a:avLst/>
              <a:gdLst/>
              <a:ahLst/>
              <a:cxnLst/>
              <a:rect l="l" t="t" r="r" b="b"/>
              <a:pathLst>
                <a:path w="1986" h="1202" extrusionOk="0">
                  <a:moveTo>
                    <a:pt x="1768" y="0"/>
                  </a:moveTo>
                  <a:cubicBezTo>
                    <a:pt x="1750" y="0"/>
                    <a:pt x="1731" y="3"/>
                    <a:pt x="1713" y="11"/>
                  </a:cubicBezTo>
                  <a:lnTo>
                    <a:pt x="121" y="630"/>
                  </a:lnTo>
                  <a:cubicBezTo>
                    <a:pt x="39" y="662"/>
                    <a:pt x="1" y="757"/>
                    <a:pt x="42" y="840"/>
                  </a:cubicBezTo>
                  <a:lnTo>
                    <a:pt x="182" y="1116"/>
                  </a:lnTo>
                  <a:cubicBezTo>
                    <a:pt x="208" y="1171"/>
                    <a:pt x="262" y="1202"/>
                    <a:pt x="317" y="1202"/>
                  </a:cubicBezTo>
                  <a:cubicBezTo>
                    <a:pt x="341" y="1202"/>
                    <a:pt x="366" y="1195"/>
                    <a:pt x="388" y="1183"/>
                  </a:cubicBezTo>
                  <a:lnTo>
                    <a:pt x="1884" y="376"/>
                  </a:lnTo>
                  <a:cubicBezTo>
                    <a:pt x="1957" y="338"/>
                    <a:pt x="1986" y="249"/>
                    <a:pt x="1948" y="176"/>
                  </a:cubicBezTo>
                  <a:lnTo>
                    <a:pt x="1903" y="84"/>
                  </a:lnTo>
                  <a:cubicBezTo>
                    <a:pt x="1877" y="31"/>
                    <a:pt x="1824" y="0"/>
                    <a:pt x="1768" y="0"/>
                  </a:cubicBez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rot="1159932">
              <a:off x="6722619" y="4281264"/>
              <a:ext cx="482627" cy="505802"/>
            </a:xfrm>
            <a:custGeom>
              <a:avLst/>
              <a:gdLst/>
              <a:ahLst/>
              <a:cxnLst/>
              <a:rect l="l" t="t" r="r" b="b"/>
              <a:pathLst>
                <a:path w="4245" h="4120" extrusionOk="0">
                  <a:moveTo>
                    <a:pt x="229" y="0"/>
                  </a:moveTo>
                  <a:cubicBezTo>
                    <a:pt x="229" y="0"/>
                    <a:pt x="823" y="1881"/>
                    <a:pt x="1071" y="2748"/>
                  </a:cubicBezTo>
                  <a:cubicBezTo>
                    <a:pt x="636" y="2976"/>
                    <a:pt x="248" y="3170"/>
                    <a:pt x="0" y="3285"/>
                  </a:cubicBezTo>
                  <a:cubicBezTo>
                    <a:pt x="130" y="3767"/>
                    <a:pt x="216" y="4085"/>
                    <a:pt x="226" y="4114"/>
                  </a:cubicBezTo>
                  <a:cubicBezTo>
                    <a:pt x="227" y="4117"/>
                    <a:pt x="231" y="4119"/>
                    <a:pt x="238" y="4119"/>
                  </a:cubicBezTo>
                  <a:cubicBezTo>
                    <a:pt x="401" y="4119"/>
                    <a:pt x="2113" y="3203"/>
                    <a:pt x="3294" y="2560"/>
                  </a:cubicBezTo>
                  <a:cubicBezTo>
                    <a:pt x="3946" y="2205"/>
                    <a:pt x="4244" y="1433"/>
                    <a:pt x="4003" y="734"/>
                  </a:cubicBezTo>
                  <a:lnTo>
                    <a:pt x="3850" y="292"/>
                  </a:lnTo>
                  <a:cubicBezTo>
                    <a:pt x="3847" y="874"/>
                    <a:pt x="3536" y="1426"/>
                    <a:pt x="3002" y="1715"/>
                  </a:cubicBezTo>
                  <a:cubicBezTo>
                    <a:pt x="2554" y="1960"/>
                    <a:pt x="2033" y="2240"/>
                    <a:pt x="1541" y="2503"/>
                  </a:cubicBezTo>
                  <a:lnTo>
                    <a:pt x="2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5"/>
            <p:cNvSpPr/>
            <p:nvPr/>
          </p:nvSpPr>
          <p:spPr>
            <a:xfrm rot="1159932">
              <a:off x="6436007" y="3764842"/>
              <a:ext cx="535040" cy="1062553"/>
            </a:xfrm>
            <a:custGeom>
              <a:avLst/>
              <a:gdLst/>
              <a:ahLst/>
              <a:cxnLst/>
              <a:rect l="l" t="t" r="r" b="b"/>
              <a:pathLst>
                <a:path w="4706" h="8655" extrusionOk="0">
                  <a:moveTo>
                    <a:pt x="2030" y="0"/>
                  </a:moveTo>
                  <a:cubicBezTo>
                    <a:pt x="2009" y="0"/>
                    <a:pt x="1988" y="2"/>
                    <a:pt x="1967" y="6"/>
                  </a:cubicBezTo>
                  <a:lnTo>
                    <a:pt x="347" y="311"/>
                  </a:lnTo>
                  <a:cubicBezTo>
                    <a:pt x="128" y="352"/>
                    <a:pt x="1" y="581"/>
                    <a:pt x="77" y="787"/>
                  </a:cubicBezTo>
                  <a:lnTo>
                    <a:pt x="2869" y="8417"/>
                  </a:lnTo>
                  <a:cubicBezTo>
                    <a:pt x="2924" y="8562"/>
                    <a:pt x="3060" y="8654"/>
                    <a:pt x="3209" y="8654"/>
                  </a:cubicBezTo>
                  <a:cubicBezTo>
                    <a:pt x="3242" y="8654"/>
                    <a:pt x="3277" y="8650"/>
                    <a:pt x="3311" y="8640"/>
                  </a:cubicBezTo>
                  <a:lnTo>
                    <a:pt x="4407" y="8312"/>
                  </a:lnTo>
                  <a:cubicBezTo>
                    <a:pt x="4594" y="8255"/>
                    <a:pt x="4705" y="8055"/>
                    <a:pt x="4648" y="7865"/>
                  </a:cubicBezTo>
                  <a:lnTo>
                    <a:pt x="2380" y="257"/>
                  </a:lnTo>
                  <a:cubicBezTo>
                    <a:pt x="2332" y="102"/>
                    <a:pt x="2188" y="0"/>
                    <a:pt x="2030"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5"/>
            <p:cNvSpPr/>
            <p:nvPr/>
          </p:nvSpPr>
          <p:spPr>
            <a:xfrm rot="1159932">
              <a:off x="6569439" y="4616117"/>
              <a:ext cx="256605" cy="233995"/>
            </a:xfrm>
            <a:custGeom>
              <a:avLst/>
              <a:gdLst/>
              <a:ahLst/>
              <a:cxnLst/>
              <a:rect l="l" t="t" r="r" b="b"/>
              <a:pathLst>
                <a:path w="2257" h="1906" extrusionOk="0">
                  <a:moveTo>
                    <a:pt x="1866" y="1"/>
                  </a:moveTo>
                  <a:cubicBezTo>
                    <a:pt x="1818" y="102"/>
                    <a:pt x="1729" y="185"/>
                    <a:pt x="1615" y="220"/>
                  </a:cubicBezTo>
                  <a:lnTo>
                    <a:pt x="369" y="588"/>
                  </a:lnTo>
                  <a:cubicBezTo>
                    <a:pt x="330" y="600"/>
                    <a:pt x="290" y="606"/>
                    <a:pt x="251" y="606"/>
                  </a:cubicBezTo>
                  <a:cubicBezTo>
                    <a:pt x="159" y="606"/>
                    <a:pt x="72" y="574"/>
                    <a:pt x="1" y="518"/>
                  </a:cubicBezTo>
                  <a:lnTo>
                    <a:pt x="1" y="518"/>
                  </a:lnTo>
                  <a:lnTo>
                    <a:pt x="420" y="1668"/>
                  </a:lnTo>
                  <a:cubicBezTo>
                    <a:pt x="475" y="1813"/>
                    <a:pt x="611" y="1905"/>
                    <a:pt x="760" y="1905"/>
                  </a:cubicBezTo>
                  <a:cubicBezTo>
                    <a:pt x="793" y="1905"/>
                    <a:pt x="828" y="1901"/>
                    <a:pt x="862" y="1891"/>
                  </a:cubicBezTo>
                  <a:lnTo>
                    <a:pt x="1958" y="1563"/>
                  </a:lnTo>
                  <a:cubicBezTo>
                    <a:pt x="2145" y="1506"/>
                    <a:pt x="2256" y="1306"/>
                    <a:pt x="2199" y="1116"/>
                  </a:cubicBezTo>
                  <a:lnTo>
                    <a:pt x="18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5"/>
            <p:cNvSpPr/>
            <p:nvPr/>
          </p:nvSpPr>
          <p:spPr>
            <a:xfrm rot="1159932">
              <a:off x="5263199" y="4276386"/>
              <a:ext cx="563236" cy="351484"/>
            </a:xfrm>
            <a:custGeom>
              <a:avLst/>
              <a:gdLst/>
              <a:ahLst/>
              <a:cxnLst/>
              <a:rect l="l" t="t" r="r" b="b"/>
              <a:pathLst>
                <a:path w="4954" h="2863" extrusionOk="0">
                  <a:moveTo>
                    <a:pt x="2339" y="1"/>
                  </a:moveTo>
                  <a:lnTo>
                    <a:pt x="2056" y="353"/>
                  </a:lnTo>
                  <a:lnTo>
                    <a:pt x="1351" y="1240"/>
                  </a:lnTo>
                  <a:lnTo>
                    <a:pt x="1" y="1192"/>
                  </a:lnTo>
                  <a:lnTo>
                    <a:pt x="1421" y="1761"/>
                  </a:lnTo>
                  <a:lnTo>
                    <a:pt x="1564" y="1815"/>
                  </a:lnTo>
                  <a:lnTo>
                    <a:pt x="1681" y="1665"/>
                  </a:lnTo>
                  <a:lnTo>
                    <a:pt x="2186" y="1033"/>
                  </a:lnTo>
                  <a:lnTo>
                    <a:pt x="2682" y="2269"/>
                  </a:lnTo>
                  <a:lnTo>
                    <a:pt x="2917" y="2863"/>
                  </a:lnTo>
                  <a:lnTo>
                    <a:pt x="3165" y="2272"/>
                  </a:lnTo>
                  <a:lnTo>
                    <a:pt x="3587" y="1265"/>
                  </a:lnTo>
                  <a:lnTo>
                    <a:pt x="3768" y="1621"/>
                  </a:lnTo>
                  <a:lnTo>
                    <a:pt x="3857" y="1802"/>
                  </a:lnTo>
                  <a:lnTo>
                    <a:pt x="3997" y="1767"/>
                  </a:lnTo>
                  <a:lnTo>
                    <a:pt x="4953" y="1519"/>
                  </a:lnTo>
                  <a:lnTo>
                    <a:pt x="4191" y="1297"/>
                  </a:lnTo>
                  <a:lnTo>
                    <a:pt x="3800" y="525"/>
                  </a:lnTo>
                  <a:lnTo>
                    <a:pt x="3543" y="17"/>
                  </a:lnTo>
                  <a:lnTo>
                    <a:pt x="3324" y="541"/>
                  </a:lnTo>
                  <a:lnTo>
                    <a:pt x="2930" y="1481"/>
                  </a:lnTo>
                  <a:lnTo>
                    <a:pt x="2504" y="420"/>
                  </a:lnTo>
                  <a:lnTo>
                    <a:pt x="2339"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rot="1159932">
              <a:off x="5613836" y="3889619"/>
              <a:ext cx="560279" cy="449084"/>
            </a:xfrm>
            <a:custGeom>
              <a:avLst/>
              <a:gdLst/>
              <a:ahLst/>
              <a:cxnLst/>
              <a:rect l="l" t="t" r="r" b="b"/>
              <a:pathLst>
                <a:path w="4928" h="3658" extrusionOk="0">
                  <a:moveTo>
                    <a:pt x="2510" y="1"/>
                  </a:moveTo>
                  <a:lnTo>
                    <a:pt x="2300" y="881"/>
                  </a:lnTo>
                  <a:lnTo>
                    <a:pt x="2040" y="1970"/>
                  </a:lnTo>
                  <a:lnTo>
                    <a:pt x="1716" y="1189"/>
                  </a:lnTo>
                  <a:lnTo>
                    <a:pt x="1468" y="601"/>
                  </a:lnTo>
                  <a:lnTo>
                    <a:pt x="1230" y="1192"/>
                  </a:lnTo>
                  <a:lnTo>
                    <a:pt x="934" y="1923"/>
                  </a:lnTo>
                  <a:lnTo>
                    <a:pt x="0" y="1958"/>
                  </a:lnTo>
                  <a:lnTo>
                    <a:pt x="1068" y="2428"/>
                  </a:lnTo>
                  <a:lnTo>
                    <a:pt x="1262" y="2514"/>
                  </a:lnTo>
                  <a:lnTo>
                    <a:pt x="1360" y="2269"/>
                  </a:lnTo>
                  <a:lnTo>
                    <a:pt x="1478" y="1980"/>
                  </a:lnTo>
                  <a:lnTo>
                    <a:pt x="1868" y="2914"/>
                  </a:lnTo>
                  <a:lnTo>
                    <a:pt x="2176" y="3657"/>
                  </a:lnTo>
                  <a:lnTo>
                    <a:pt x="2364" y="2872"/>
                  </a:lnTo>
                  <a:lnTo>
                    <a:pt x="2599" y="1881"/>
                  </a:lnTo>
                  <a:lnTo>
                    <a:pt x="2675" y="2101"/>
                  </a:lnTo>
                  <a:lnTo>
                    <a:pt x="2755" y="2336"/>
                  </a:lnTo>
                  <a:lnTo>
                    <a:pt x="2967" y="2272"/>
                  </a:lnTo>
                  <a:lnTo>
                    <a:pt x="4927" y="1675"/>
                  </a:lnTo>
                  <a:lnTo>
                    <a:pt x="3107" y="1748"/>
                  </a:lnTo>
                  <a:lnTo>
                    <a:pt x="2802" y="855"/>
                  </a:lnTo>
                  <a:lnTo>
                    <a:pt x="2510"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35"/>
          <p:cNvGrpSpPr/>
          <p:nvPr/>
        </p:nvGrpSpPr>
        <p:grpSpPr>
          <a:xfrm>
            <a:off x="4167162" y="157964"/>
            <a:ext cx="2124785" cy="1602855"/>
            <a:chOff x="4167162" y="157964"/>
            <a:chExt cx="2124785" cy="1602855"/>
          </a:xfrm>
        </p:grpSpPr>
        <p:grpSp>
          <p:nvGrpSpPr>
            <p:cNvPr id="534" name="Google Shape;534;p35"/>
            <p:cNvGrpSpPr/>
            <p:nvPr/>
          </p:nvGrpSpPr>
          <p:grpSpPr>
            <a:xfrm rot="1345966">
              <a:off x="5118570" y="380885"/>
              <a:ext cx="973457" cy="1241136"/>
              <a:chOff x="4039647" y="92159"/>
              <a:chExt cx="1508202" cy="1784789"/>
            </a:xfrm>
          </p:grpSpPr>
          <p:sp>
            <p:nvSpPr>
              <p:cNvPr id="535" name="Google Shape;535;p35"/>
              <p:cNvSpPr/>
              <p:nvPr/>
            </p:nvSpPr>
            <p:spPr>
              <a:xfrm>
                <a:off x="4039647" y="92159"/>
                <a:ext cx="1508202" cy="1784789"/>
              </a:xfrm>
              <a:custGeom>
                <a:avLst/>
                <a:gdLst/>
                <a:ahLst/>
                <a:cxnLst/>
                <a:rect l="l" t="t" r="r" b="b"/>
                <a:pathLst>
                  <a:path w="10297" h="12159" extrusionOk="0">
                    <a:moveTo>
                      <a:pt x="2666" y="1"/>
                    </a:moveTo>
                    <a:cubicBezTo>
                      <a:pt x="2419" y="1"/>
                      <a:pt x="2174" y="7"/>
                      <a:pt x="1935" y="19"/>
                    </a:cubicBezTo>
                    <a:cubicBezTo>
                      <a:pt x="1097" y="64"/>
                      <a:pt x="433" y="750"/>
                      <a:pt x="394" y="1589"/>
                    </a:cubicBezTo>
                    <a:lnTo>
                      <a:pt x="36" y="9905"/>
                    </a:lnTo>
                    <a:cubicBezTo>
                      <a:pt x="1" y="10763"/>
                      <a:pt x="633" y="11506"/>
                      <a:pt x="1487" y="11604"/>
                    </a:cubicBezTo>
                    <a:lnTo>
                      <a:pt x="6173" y="12148"/>
                    </a:lnTo>
                    <a:cubicBezTo>
                      <a:pt x="6236" y="12155"/>
                      <a:pt x="6298" y="12158"/>
                      <a:pt x="6360" y="12158"/>
                    </a:cubicBezTo>
                    <a:cubicBezTo>
                      <a:pt x="7099" y="12158"/>
                      <a:pt x="7758" y="11661"/>
                      <a:pt x="7948" y="10931"/>
                    </a:cubicBezTo>
                    <a:lnTo>
                      <a:pt x="10061" y="2827"/>
                    </a:lnTo>
                    <a:cubicBezTo>
                      <a:pt x="10296" y="1932"/>
                      <a:pt x="9743" y="1017"/>
                      <a:pt x="8838" y="813"/>
                    </a:cubicBezTo>
                    <a:cubicBezTo>
                      <a:pt x="7275" y="457"/>
                      <a:pt x="4840" y="1"/>
                      <a:pt x="2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5"/>
              <p:cNvSpPr/>
              <p:nvPr/>
            </p:nvSpPr>
            <p:spPr>
              <a:xfrm>
                <a:off x="4844042" y="197991"/>
                <a:ext cx="703788" cy="1678515"/>
              </a:xfrm>
              <a:custGeom>
                <a:avLst/>
                <a:gdLst/>
                <a:ahLst/>
                <a:cxnLst/>
                <a:rect l="l" t="t" r="r" b="b"/>
                <a:pathLst>
                  <a:path w="4805" h="11435" extrusionOk="0">
                    <a:moveTo>
                      <a:pt x="2933" y="0"/>
                    </a:moveTo>
                    <a:lnTo>
                      <a:pt x="2933" y="0"/>
                    </a:lnTo>
                    <a:cubicBezTo>
                      <a:pt x="3174" y="401"/>
                      <a:pt x="3260" y="893"/>
                      <a:pt x="3133" y="1379"/>
                    </a:cubicBezTo>
                    <a:lnTo>
                      <a:pt x="817" y="10258"/>
                    </a:lnTo>
                    <a:cubicBezTo>
                      <a:pt x="697" y="10731"/>
                      <a:pt x="392" y="11112"/>
                      <a:pt x="1" y="11347"/>
                    </a:cubicBezTo>
                    <a:lnTo>
                      <a:pt x="681" y="11423"/>
                    </a:lnTo>
                    <a:cubicBezTo>
                      <a:pt x="745" y="11431"/>
                      <a:pt x="810" y="11435"/>
                      <a:pt x="873" y="11435"/>
                    </a:cubicBezTo>
                    <a:cubicBezTo>
                      <a:pt x="1611" y="11435"/>
                      <a:pt x="2269" y="10938"/>
                      <a:pt x="2456" y="10210"/>
                    </a:cubicBezTo>
                    <a:lnTo>
                      <a:pt x="4569" y="2106"/>
                    </a:lnTo>
                    <a:cubicBezTo>
                      <a:pt x="4804" y="1211"/>
                      <a:pt x="4251" y="296"/>
                      <a:pt x="3346" y="92"/>
                    </a:cubicBezTo>
                    <a:cubicBezTo>
                      <a:pt x="3216" y="61"/>
                      <a:pt x="3076" y="32"/>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5"/>
              <p:cNvSpPr/>
              <p:nvPr/>
            </p:nvSpPr>
            <p:spPr>
              <a:xfrm>
                <a:off x="4176384" y="217595"/>
                <a:ext cx="1031149" cy="600654"/>
              </a:xfrm>
              <a:custGeom>
                <a:avLst/>
                <a:gdLst/>
                <a:ahLst/>
                <a:cxnLst/>
                <a:rect l="l" t="t" r="r" b="b"/>
                <a:pathLst>
                  <a:path w="7040" h="4092" extrusionOk="0">
                    <a:moveTo>
                      <a:pt x="1877" y="1"/>
                    </a:moveTo>
                    <a:cubicBezTo>
                      <a:pt x="1515" y="1"/>
                      <a:pt x="1143" y="15"/>
                      <a:pt x="763" y="48"/>
                    </a:cubicBezTo>
                    <a:cubicBezTo>
                      <a:pt x="328" y="83"/>
                      <a:pt x="1" y="458"/>
                      <a:pt x="13" y="893"/>
                    </a:cubicBezTo>
                    <a:lnTo>
                      <a:pt x="67" y="2574"/>
                    </a:lnTo>
                    <a:cubicBezTo>
                      <a:pt x="80" y="2974"/>
                      <a:pt x="375" y="3304"/>
                      <a:pt x="769" y="3365"/>
                    </a:cubicBezTo>
                    <a:lnTo>
                      <a:pt x="5595" y="4083"/>
                    </a:lnTo>
                    <a:cubicBezTo>
                      <a:pt x="5634" y="4088"/>
                      <a:pt x="5674" y="4091"/>
                      <a:pt x="5713" y="4091"/>
                    </a:cubicBezTo>
                    <a:cubicBezTo>
                      <a:pt x="6089" y="4091"/>
                      <a:pt x="6424" y="3834"/>
                      <a:pt x="6516" y="3460"/>
                    </a:cubicBezTo>
                    <a:lnTo>
                      <a:pt x="6938" y="1703"/>
                    </a:lnTo>
                    <a:cubicBezTo>
                      <a:pt x="7040" y="1287"/>
                      <a:pt x="6805" y="865"/>
                      <a:pt x="6395" y="731"/>
                    </a:cubicBezTo>
                    <a:cubicBezTo>
                      <a:pt x="5502" y="436"/>
                      <a:pt x="3844" y="1"/>
                      <a:pt x="18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5"/>
              <p:cNvSpPr/>
              <p:nvPr/>
            </p:nvSpPr>
            <p:spPr>
              <a:xfrm>
                <a:off x="4256699" y="1012316"/>
                <a:ext cx="622644" cy="565279"/>
              </a:xfrm>
              <a:custGeom>
                <a:avLst/>
                <a:gdLst/>
                <a:ahLst/>
                <a:cxnLst/>
                <a:rect l="l" t="t" r="r" b="b"/>
                <a:pathLst>
                  <a:path w="4251" h="3851" extrusionOk="0">
                    <a:moveTo>
                      <a:pt x="1969" y="0"/>
                    </a:moveTo>
                    <a:cubicBezTo>
                      <a:pt x="1040" y="0"/>
                      <a:pt x="304" y="606"/>
                      <a:pt x="159" y="1576"/>
                    </a:cubicBezTo>
                    <a:cubicBezTo>
                      <a:pt x="0" y="2662"/>
                      <a:pt x="848" y="3666"/>
                      <a:pt x="1931" y="3828"/>
                    </a:cubicBezTo>
                    <a:cubicBezTo>
                      <a:pt x="2031" y="3843"/>
                      <a:pt x="2130" y="3850"/>
                      <a:pt x="2227" y="3850"/>
                    </a:cubicBezTo>
                    <a:cubicBezTo>
                      <a:pt x="3179" y="3850"/>
                      <a:pt x="3944" y="3147"/>
                      <a:pt x="4088" y="2160"/>
                    </a:cubicBezTo>
                    <a:cubicBezTo>
                      <a:pt x="4250" y="1077"/>
                      <a:pt x="3389" y="188"/>
                      <a:pt x="2303" y="26"/>
                    </a:cubicBezTo>
                    <a:cubicBezTo>
                      <a:pt x="2190" y="9"/>
                      <a:pt x="2078" y="0"/>
                      <a:pt x="1969"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5"/>
              <p:cNvSpPr/>
              <p:nvPr/>
            </p:nvSpPr>
            <p:spPr>
              <a:xfrm>
                <a:off x="4874948" y="867529"/>
                <a:ext cx="171809" cy="155448"/>
              </a:xfrm>
              <a:custGeom>
                <a:avLst/>
                <a:gdLst/>
                <a:ahLst/>
                <a:cxnLst/>
                <a:rect l="l" t="t" r="r" b="b"/>
                <a:pathLst>
                  <a:path w="1173" h="1059" extrusionOk="0">
                    <a:moveTo>
                      <a:pt x="544" y="0"/>
                    </a:moveTo>
                    <a:cubicBezTo>
                      <a:pt x="288" y="0"/>
                      <a:pt x="85" y="166"/>
                      <a:pt x="45" y="433"/>
                    </a:cubicBezTo>
                    <a:cubicBezTo>
                      <a:pt x="1" y="731"/>
                      <a:pt x="236" y="1008"/>
                      <a:pt x="534" y="1052"/>
                    </a:cubicBezTo>
                    <a:cubicBezTo>
                      <a:pt x="562" y="1056"/>
                      <a:pt x="589" y="1058"/>
                      <a:pt x="616" y="1058"/>
                    </a:cubicBezTo>
                    <a:cubicBezTo>
                      <a:pt x="878" y="1058"/>
                      <a:pt x="1088" y="866"/>
                      <a:pt x="1128" y="595"/>
                    </a:cubicBezTo>
                    <a:cubicBezTo>
                      <a:pt x="1173" y="296"/>
                      <a:pt x="935" y="52"/>
                      <a:pt x="636" y="7"/>
                    </a:cubicBezTo>
                    <a:cubicBezTo>
                      <a:pt x="605" y="2"/>
                      <a:pt x="574" y="0"/>
                      <a:pt x="54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5"/>
              <p:cNvSpPr/>
              <p:nvPr/>
            </p:nvSpPr>
            <p:spPr>
              <a:xfrm>
                <a:off x="4169177" y="778547"/>
                <a:ext cx="171370" cy="155888"/>
              </a:xfrm>
              <a:custGeom>
                <a:avLst/>
                <a:gdLst/>
                <a:ahLst/>
                <a:cxnLst/>
                <a:rect l="l" t="t" r="r" b="b"/>
                <a:pathLst>
                  <a:path w="1170" h="1062" extrusionOk="0">
                    <a:moveTo>
                      <a:pt x="541" y="0"/>
                    </a:moveTo>
                    <a:cubicBezTo>
                      <a:pt x="285" y="0"/>
                      <a:pt x="82" y="168"/>
                      <a:pt x="45" y="436"/>
                    </a:cubicBezTo>
                    <a:cubicBezTo>
                      <a:pt x="0" y="734"/>
                      <a:pt x="232" y="1011"/>
                      <a:pt x="531" y="1055"/>
                    </a:cubicBezTo>
                    <a:cubicBezTo>
                      <a:pt x="558" y="1059"/>
                      <a:pt x="585" y="1061"/>
                      <a:pt x="611" y="1061"/>
                    </a:cubicBezTo>
                    <a:cubicBezTo>
                      <a:pt x="873" y="1061"/>
                      <a:pt x="1084" y="866"/>
                      <a:pt x="1125" y="595"/>
                    </a:cubicBezTo>
                    <a:cubicBezTo>
                      <a:pt x="1169" y="296"/>
                      <a:pt x="931" y="51"/>
                      <a:pt x="632" y="7"/>
                    </a:cubicBezTo>
                    <a:cubicBezTo>
                      <a:pt x="601" y="2"/>
                      <a:pt x="571" y="0"/>
                      <a:pt x="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5"/>
              <p:cNvSpPr/>
              <p:nvPr/>
            </p:nvSpPr>
            <p:spPr>
              <a:xfrm>
                <a:off x="4580042" y="926181"/>
                <a:ext cx="56391" cy="50788"/>
              </a:xfrm>
              <a:custGeom>
                <a:avLst/>
                <a:gdLst/>
                <a:ahLst/>
                <a:cxnLst/>
                <a:rect l="l" t="t" r="r" b="b"/>
                <a:pathLst>
                  <a:path w="385" h="346" extrusionOk="0">
                    <a:moveTo>
                      <a:pt x="175" y="0"/>
                    </a:moveTo>
                    <a:cubicBezTo>
                      <a:pt x="94" y="0"/>
                      <a:pt x="27" y="55"/>
                      <a:pt x="16" y="143"/>
                    </a:cubicBezTo>
                    <a:cubicBezTo>
                      <a:pt x="0" y="238"/>
                      <a:pt x="76" y="330"/>
                      <a:pt x="175" y="343"/>
                    </a:cubicBezTo>
                    <a:cubicBezTo>
                      <a:pt x="185" y="344"/>
                      <a:pt x="194" y="345"/>
                      <a:pt x="204" y="345"/>
                    </a:cubicBezTo>
                    <a:cubicBezTo>
                      <a:pt x="288" y="345"/>
                      <a:pt x="354" y="282"/>
                      <a:pt x="369" y="194"/>
                    </a:cubicBezTo>
                    <a:cubicBezTo>
                      <a:pt x="385" y="95"/>
                      <a:pt x="305" y="16"/>
                      <a:pt x="207" y="3"/>
                    </a:cubicBezTo>
                    <a:cubicBezTo>
                      <a:pt x="196" y="1"/>
                      <a:pt x="186" y="0"/>
                      <a:pt x="175"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5"/>
              <p:cNvSpPr/>
              <p:nvPr/>
            </p:nvSpPr>
            <p:spPr>
              <a:xfrm>
                <a:off x="4761953" y="1006326"/>
                <a:ext cx="55952" cy="50788"/>
              </a:xfrm>
              <a:custGeom>
                <a:avLst/>
                <a:gdLst/>
                <a:ahLst/>
                <a:cxnLst/>
                <a:rect l="l" t="t" r="r" b="b"/>
                <a:pathLst>
                  <a:path w="382" h="346" extrusionOk="0">
                    <a:moveTo>
                      <a:pt x="175" y="1"/>
                    </a:moveTo>
                    <a:cubicBezTo>
                      <a:pt x="94" y="1"/>
                      <a:pt x="27" y="56"/>
                      <a:pt x="16" y="143"/>
                    </a:cubicBezTo>
                    <a:cubicBezTo>
                      <a:pt x="0" y="238"/>
                      <a:pt x="76" y="331"/>
                      <a:pt x="175" y="343"/>
                    </a:cubicBezTo>
                    <a:cubicBezTo>
                      <a:pt x="185" y="345"/>
                      <a:pt x="194" y="346"/>
                      <a:pt x="204" y="346"/>
                    </a:cubicBezTo>
                    <a:cubicBezTo>
                      <a:pt x="289" y="346"/>
                      <a:pt x="354" y="283"/>
                      <a:pt x="369" y="194"/>
                    </a:cubicBezTo>
                    <a:cubicBezTo>
                      <a:pt x="381" y="95"/>
                      <a:pt x="305" y="16"/>
                      <a:pt x="207" y="3"/>
                    </a:cubicBezTo>
                    <a:cubicBezTo>
                      <a:pt x="196" y="2"/>
                      <a:pt x="186" y="1"/>
                      <a:pt x="175"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5"/>
              <p:cNvSpPr/>
              <p:nvPr/>
            </p:nvSpPr>
            <p:spPr>
              <a:xfrm>
                <a:off x="4876344" y="1153258"/>
                <a:ext cx="56537" cy="51082"/>
              </a:xfrm>
              <a:custGeom>
                <a:avLst/>
                <a:gdLst/>
                <a:ahLst/>
                <a:cxnLst/>
                <a:rect l="l" t="t" r="r" b="b"/>
                <a:pathLst>
                  <a:path w="386" h="348" extrusionOk="0">
                    <a:moveTo>
                      <a:pt x="178" y="0"/>
                    </a:moveTo>
                    <a:cubicBezTo>
                      <a:pt x="94" y="0"/>
                      <a:pt x="28" y="55"/>
                      <a:pt x="17" y="143"/>
                    </a:cubicBezTo>
                    <a:cubicBezTo>
                      <a:pt x="1" y="241"/>
                      <a:pt x="77" y="330"/>
                      <a:pt x="175" y="346"/>
                    </a:cubicBezTo>
                    <a:cubicBezTo>
                      <a:pt x="183" y="347"/>
                      <a:pt x="191" y="348"/>
                      <a:pt x="199" y="348"/>
                    </a:cubicBezTo>
                    <a:cubicBezTo>
                      <a:pt x="287" y="348"/>
                      <a:pt x="357" y="284"/>
                      <a:pt x="369" y="194"/>
                    </a:cubicBezTo>
                    <a:cubicBezTo>
                      <a:pt x="385" y="98"/>
                      <a:pt x="306" y="19"/>
                      <a:pt x="210" y="3"/>
                    </a:cubicBezTo>
                    <a:cubicBezTo>
                      <a:pt x="199" y="1"/>
                      <a:pt x="189" y="0"/>
                      <a:pt x="178"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5"/>
              <p:cNvSpPr/>
              <p:nvPr/>
            </p:nvSpPr>
            <p:spPr>
              <a:xfrm>
                <a:off x="4916915" y="1359784"/>
                <a:ext cx="55952" cy="50788"/>
              </a:xfrm>
              <a:custGeom>
                <a:avLst/>
                <a:gdLst/>
                <a:ahLst/>
                <a:cxnLst/>
                <a:rect l="l" t="t" r="r" b="b"/>
                <a:pathLst>
                  <a:path w="382" h="346" extrusionOk="0">
                    <a:moveTo>
                      <a:pt x="174" y="1"/>
                    </a:moveTo>
                    <a:cubicBezTo>
                      <a:pt x="91" y="1"/>
                      <a:pt x="27" y="55"/>
                      <a:pt x="13" y="143"/>
                    </a:cubicBezTo>
                    <a:cubicBezTo>
                      <a:pt x="0" y="238"/>
                      <a:pt x="76" y="330"/>
                      <a:pt x="172" y="343"/>
                    </a:cubicBezTo>
                    <a:cubicBezTo>
                      <a:pt x="181" y="345"/>
                      <a:pt x="191" y="345"/>
                      <a:pt x="200" y="345"/>
                    </a:cubicBezTo>
                    <a:cubicBezTo>
                      <a:pt x="286" y="345"/>
                      <a:pt x="354" y="282"/>
                      <a:pt x="365" y="194"/>
                    </a:cubicBezTo>
                    <a:cubicBezTo>
                      <a:pt x="381" y="95"/>
                      <a:pt x="305" y="16"/>
                      <a:pt x="206" y="3"/>
                    </a:cubicBezTo>
                    <a:cubicBezTo>
                      <a:pt x="196" y="1"/>
                      <a:pt x="185" y="1"/>
                      <a:pt x="174"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5"/>
              <p:cNvSpPr/>
              <p:nvPr/>
            </p:nvSpPr>
            <p:spPr>
              <a:xfrm>
                <a:off x="4816878" y="1532257"/>
                <a:ext cx="56391" cy="50788"/>
              </a:xfrm>
              <a:custGeom>
                <a:avLst/>
                <a:gdLst/>
                <a:ahLst/>
                <a:cxnLst/>
                <a:rect l="l" t="t" r="r" b="b"/>
                <a:pathLst>
                  <a:path w="385" h="346" extrusionOk="0">
                    <a:moveTo>
                      <a:pt x="177" y="1"/>
                    </a:moveTo>
                    <a:cubicBezTo>
                      <a:pt x="94" y="1"/>
                      <a:pt x="27" y="56"/>
                      <a:pt x="16" y="143"/>
                    </a:cubicBezTo>
                    <a:cubicBezTo>
                      <a:pt x="0" y="239"/>
                      <a:pt x="76" y="331"/>
                      <a:pt x="175" y="343"/>
                    </a:cubicBezTo>
                    <a:cubicBezTo>
                      <a:pt x="185" y="345"/>
                      <a:pt x="194" y="346"/>
                      <a:pt x="204" y="346"/>
                    </a:cubicBezTo>
                    <a:cubicBezTo>
                      <a:pt x="289" y="346"/>
                      <a:pt x="357" y="283"/>
                      <a:pt x="369" y="194"/>
                    </a:cubicBezTo>
                    <a:cubicBezTo>
                      <a:pt x="384" y="99"/>
                      <a:pt x="305" y="16"/>
                      <a:pt x="210" y="4"/>
                    </a:cubicBezTo>
                    <a:cubicBezTo>
                      <a:pt x="199" y="2"/>
                      <a:pt x="188" y="1"/>
                      <a:pt x="177"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5"/>
              <p:cNvSpPr/>
              <p:nvPr/>
            </p:nvSpPr>
            <p:spPr>
              <a:xfrm>
                <a:off x="4609775" y="1625465"/>
                <a:ext cx="60199" cy="50935"/>
              </a:xfrm>
              <a:custGeom>
                <a:avLst/>
                <a:gdLst/>
                <a:ahLst/>
                <a:cxnLst/>
                <a:rect l="l" t="t" r="r" b="b"/>
                <a:pathLst>
                  <a:path w="411" h="347" extrusionOk="0">
                    <a:moveTo>
                      <a:pt x="172" y="1"/>
                    </a:moveTo>
                    <a:cubicBezTo>
                      <a:pt x="86" y="1"/>
                      <a:pt x="20" y="58"/>
                      <a:pt x="7" y="150"/>
                    </a:cubicBezTo>
                    <a:cubicBezTo>
                      <a:pt x="0" y="223"/>
                      <a:pt x="45" y="296"/>
                      <a:pt x="115" y="328"/>
                    </a:cubicBezTo>
                    <a:cubicBezTo>
                      <a:pt x="142" y="340"/>
                      <a:pt x="170" y="346"/>
                      <a:pt x="195" y="346"/>
                    </a:cubicBezTo>
                    <a:cubicBezTo>
                      <a:pt x="261" y="346"/>
                      <a:pt x="317" y="309"/>
                      <a:pt x="347" y="252"/>
                    </a:cubicBezTo>
                    <a:cubicBezTo>
                      <a:pt x="410" y="118"/>
                      <a:pt x="321" y="1"/>
                      <a:pt x="172"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5"/>
              <p:cNvSpPr/>
              <p:nvPr/>
            </p:nvSpPr>
            <p:spPr>
              <a:xfrm>
                <a:off x="4407797" y="1596842"/>
                <a:ext cx="55952" cy="51082"/>
              </a:xfrm>
              <a:custGeom>
                <a:avLst/>
                <a:gdLst/>
                <a:ahLst/>
                <a:cxnLst/>
                <a:rect l="l" t="t" r="r" b="b"/>
                <a:pathLst>
                  <a:path w="382" h="348" extrusionOk="0">
                    <a:moveTo>
                      <a:pt x="181" y="0"/>
                    </a:moveTo>
                    <a:cubicBezTo>
                      <a:pt x="97" y="0"/>
                      <a:pt x="28" y="55"/>
                      <a:pt x="17" y="142"/>
                    </a:cubicBezTo>
                    <a:cubicBezTo>
                      <a:pt x="1" y="240"/>
                      <a:pt x="77" y="329"/>
                      <a:pt x="176" y="345"/>
                    </a:cubicBezTo>
                    <a:cubicBezTo>
                      <a:pt x="185" y="347"/>
                      <a:pt x="194" y="347"/>
                      <a:pt x="203" y="347"/>
                    </a:cubicBezTo>
                    <a:cubicBezTo>
                      <a:pt x="287" y="347"/>
                      <a:pt x="355" y="284"/>
                      <a:pt x="369" y="196"/>
                    </a:cubicBezTo>
                    <a:cubicBezTo>
                      <a:pt x="382" y="97"/>
                      <a:pt x="306" y="18"/>
                      <a:pt x="207" y="2"/>
                    </a:cubicBezTo>
                    <a:cubicBezTo>
                      <a:pt x="198" y="1"/>
                      <a:pt x="190" y="0"/>
                      <a:pt x="181"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4242729" y="1495120"/>
                <a:ext cx="55952" cy="51082"/>
              </a:xfrm>
              <a:custGeom>
                <a:avLst/>
                <a:gdLst/>
                <a:ahLst/>
                <a:cxnLst/>
                <a:rect l="l" t="t" r="r" b="b"/>
                <a:pathLst>
                  <a:path w="382" h="348" extrusionOk="0">
                    <a:moveTo>
                      <a:pt x="180" y="1"/>
                    </a:moveTo>
                    <a:cubicBezTo>
                      <a:pt x="94" y="1"/>
                      <a:pt x="27" y="56"/>
                      <a:pt x="13" y="142"/>
                    </a:cubicBezTo>
                    <a:cubicBezTo>
                      <a:pt x="0" y="241"/>
                      <a:pt x="76" y="330"/>
                      <a:pt x="172" y="345"/>
                    </a:cubicBezTo>
                    <a:cubicBezTo>
                      <a:pt x="181" y="347"/>
                      <a:pt x="191" y="348"/>
                      <a:pt x="200" y="348"/>
                    </a:cubicBezTo>
                    <a:cubicBezTo>
                      <a:pt x="286" y="348"/>
                      <a:pt x="354" y="285"/>
                      <a:pt x="365" y="196"/>
                    </a:cubicBezTo>
                    <a:cubicBezTo>
                      <a:pt x="381" y="98"/>
                      <a:pt x="305" y="18"/>
                      <a:pt x="207" y="2"/>
                    </a:cubicBezTo>
                    <a:cubicBezTo>
                      <a:pt x="197" y="1"/>
                      <a:pt x="188" y="1"/>
                      <a:pt x="180"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p:nvPr/>
            </p:nvSpPr>
            <p:spPr>
              <a:xfrm>
                <a:off x="4188683" y="1319859"/>
                <a:ext cx="55952" cy="50935"/>
              </a:xfrm>
              <a:custGeom>
                <a:avLst/>
                <a:gdLst/>
                <a:ahLst/>
                <a:cxnLst/>
                <a:rect l="l" t="t" r="r" b="b"/>
                <a:pathLst>
                  <a:path w="382" h="347" extrusionOk="0">
                    <a:moveTo>
                      <a:pt x="180" y="0"/>
                    </a:moveTo>
                    <a:cubicBezTo>
                      <a:pt x="96" y="0"/>
                      <a:pt x="28" y="53"/>
                      <a:pt x="16" y="142"/>
                    </a:cubicBezTo>
                    <a:cubicBezTo>
                      <a:pt x="1" y="240"/>
                      <a:pt x="77" y="329"/>
                      <a:pt x="175" y="345"/>
                    </a:cubicBezTo>
                    <a:cubicBezTo>
                      <a:pt x="183" y="346"/>
                      <a:pt x="191" y="347"/>
                      <a:pt x="199" y="347"/>
                    </a:cubicBezTo>
                    <a:cubicBezTo>
                      <a:pt x="284" y="347"/>
                      <a:pt x="355" y="283"/>
                      <a:pt x="369" y="196"/>
                    </a:cubicBezTo>
                    <a:cubicBezTo>
                      <a:pt x="382" y="97"/>
                      <a:pt x="306" y="18"/>
                      <a:pt x="207" y="2"/>
                    </a:cubicBezTo>
                    <a:cubicBezTo>
                      <a:pt x="198" y="1"/>
                      <a:pt x="189" y="0"/>
                      <a:pt x="180"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4201279" y="1102470"/>
                <a:ext cx="56391" cy="51082"/>
              </a:xfrm>
              <a:custGeom>
                <a:avLst/>
                <a:gdLst/>
                <a:ahLst/>
                <a:cxnLst/>
                <a:rect l="l" t="t" r="r" b="b"/>
                <a:pathLst>
                  <a:path w="385" h="348" extrusionOk="0">
                    <a:moveTo>
                      <a:pt x="178" y="0"/>
                    </a:moveTo>
                    <a:cubicBezTo>
                      <a:pt x="94" y="0"/>
                      <a:pt x="28" y="55"/>
                      <a:pt x="16" y="142"/>
                    </a:cubicBezTo>
                    <a:cubicBezTo>
                      <a:pt x="0" y="241"/>
                      <a:pt x="77" y="330"/>
                      <a:pt x="175" y="346"/>
                    </a:cubicBezTo>
                    <a:cubicBezTo>
                      <a:pt x="183" y="347"/>
                      <a:pt x="191" y="347"/>
                      <a:pt x="199" y="347"/>
                    </a:cubicBezTo>
                    <a:cubicBezTo>
                      <a:pt x="287" y="347"/>
                      <a:pt x="357" y="284"/>
                      <a:pt x="369" y="193"/>
                    </a:cubicBezTo>
                    <a:cubicBezTo>
                      <a:pt x="385" y="98"/>
                      <a:pt x="305" y="19"/>
                      <a:pt x="210" y="3"/>
                    </a:cubicBezTo>
                    <a:cubicBezTo>
                      <a:pt x="199" y="1"/>
                      <a:pt x="188" y="0"/>
                      <a:pt x="178"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p:nvPr/>
            </p:nvSpPr>
            <p:spPr>
              <a:xfrm>
                <a:off x="4337054" y="955538"/>
                <a:ext cx="56098" cy="50788"/>
              </a:xfrm>
              <a:custGeom>
                <a:avLst/>
                <a:gdLst/>
                <a:ahLst/>
                <a:cxnLst/>
                <a:rect l="l" t="t" r="r" b="b"/>
                <a:pathLst>
                  <a:path w="383" h="346" extrusionOk="0">
                    <a:moveTo>
                      <a:pt x="175" y="0"/>
                    </a:moveTo>
                    <a:cubicBezTo>
                      <a:pt x="92" y="0"/>
                      <a:pt x="28" y="55"/>
                      <a:pt x="14" y="143"/>
                    </a:cubicBezTo>
                    <a:cubicBezTo>
                      <a:pt x="1" y="238"/>
                      <a:pt x="77" y="330"/>
                      <a:pt x="172" y="343"/>
                    </a:cubicBezTo>
                    <a:cubicBezTo>
                      <a:pt x="182" y="345"/>
                      <a:pt x="192" y="345"/>
                      <a:pt x="201" y="345"/>
                    </a:cubicBezTo>
                    <a:cubicBezTo>
                      <a:pt x="287" y="345"/>
                      <a:pt x="355" y="282"/>
                      <a:pt x="366" y="194"/>
                    </a:cubicBezTo>
                    <a:cubicBezTo>
                      <a:pt x="382" y="95"/>
                      <a:pt x="303" y="16"/>
                      <a:pt x="207" y="3"/>
                    </a:cubicBezTo>
                    <a:cubicBezTo>
                      <a:pt x="196" y="1"/>
                      <a:pt x="186" y="0"/>
                      <a:pt x="175"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5"/>
              <p:cNvSpPr/>
              <p:nvPr/>
            </p:nvSpPr>
            <p:spPr>
              <a:xfrm>
                <a:off x="4370211" y="1124900"/>
                <a:ext cx="393272" cy="338052"/>
              </a:xfrm>
              <a:custGeom>
                <a:avLst/>
                <a:gdLst/>
                <a:ahLst/>
                <a:cxnLst/>
                <a:rect l="l" t="t" r="r" b="b"/>
                <a:pathLst>
                  <a:path w="2685" h="2303" extrusionOk="0">
                    <a:moveTo>
                      <a:pt x="2282" y="1"/>
                    </a:moveTo>
                    <a:cubicBezTo>
                      <a:pt x="2197" y="1"/>
                      <a:pt x="2111" y="31"/>
                      <a:pt x="2043" y="94"/>
                    </a:cubicBezTo>
                    <a:lnTo>
                      <a:pt x="114" y="1851"/>
                    </a:lnTo>
                    <a:cubicBezTo>
                      <a:pt x="16" y="1943"/>
                      <a:pt x="0" y="2092"/>
                      <a:pt x="83" y="2200"/>
                    </a:cubicBezTo>
                    <a:cubicBezTo>
                      <a:pt x="133" y="2267"/>
                      <a:pt x="210" y="2302"/>
                      <a:pt x="289" y="2302"/>
                    </a:cubicBezTo>
                    <a:cubicBezTo>
                      <a:pt x="344" y="2302"/>
                      <a:pt x="401" y="2285"/>
                      <a:pt x="448" y="2248"/>
                    </a:cubicBezTo>
                    <a:lnTo>
                      <a:pt x="2503" y="640"/>
                    </a:lnTo>
                    <a:cubicBezTo>
                      <a:pt x="2656" y="520"/>
                      <a:pt x="2684" y="300"/>
                      <a:pt x="2570" y="145"/>
                    </a:cubicBezTo>
                    <a:cubicBezTo>
                      <a:pt x="2499" y="50"/>
                      <a:pt x="2390" y="1"/>
                      <a:pt x="2282"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4284769" y="346913"/>
                <a:ext cx="776291" cy="311483"/>
              </a:xfrm>
              <a:custGeom>
                <a:avLst/>
                <a:gdLst/>
                <a:ahLst/>
                <a:cxnLst/>
                <a:rect l="l" t="t" r="r" b="b"/>
                <a:pathLst>
                  <a:path w="5300" h="2122" extrusionOk="0">
                    <a:moveTo>
                      <a:pt x="1939" y="1"/>
                    </a:moveTo>
                    <a:cubicBezTo>
                      <a:pt x="849" y="1"/>
                      <a:pt x="1" y="393"/>
                      <a:pt x="1" y="393"/>
                    </a:cubicBezTo>
                    <a:lnTo>
                      <a:pt x="242" y="1474"/>
                    </a:lnTo>
                    <a:cubicBezTo>
                      <a:pt x="242" y="1474"/>
                      <a:pt x="960" y="1236"/>
                      <a:pt x="1849" y="1236"/>
                    </a:cubicBezTo>
                    <a:cubicBezTo>
                      <a:pt x="2123" y="1236"/>
                      <a:pt x="2413" y="1259"/>
                      <a:pt x="2704" y="1318"/>
                    </a:cubicBezTo>
                    <a:cubicBezTo>
                      <a:pt x="2965" y="1372"/>
                      <a:pt x="3203" y="1439"/>
                      <a:pt x="3412" y="1512"/>
                    </a:cubicBezTo>
                    <a:cubicBezTo>
                      <a:pt x="4188" y="1782"/>
                      <a:pt x="4597" y="2122"/>
                      <a:pt x="4597" y="2122"/>
                    </a:cubicBezTo>
                    <a:lnTo>
                      <a:pt x="5299" y="1111"/>
                    </a:lnTo>
                    <a:cubicBezTo>
                      <a:pt x="5299" y="1111"/>
                      <a:pt x="4667" y="702"/>
                      <a:pt x="3806" y="378"/>
                    </a:cubicBezTo>
                    <a:cubicBezTo>
                      <a:pt x="3435" y="238"/>
                      <a:pt x="3019" y="114"/>
                      <a:pt x="2593" y="50"/>
                    </a:cubicBezTo>
                    <a:cubicBezTo>
                      <a:pt x="2369" y="15"/>
                      <a:pt x="2149" y="1"/>
                      <a:pt x="1939"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4549581" y="408856"/>
                <a:ext cx="126697" cy="355373"/>
              </a:xfrm>
              <a:custGeom>
                <a:avLst/>
                <a:gdLst/>
                <a:ahLst/>
                <a:cxnLst/>
                <a:rect l="l" t="t" r="r" b="b"/>
                <a:pathLst>
                  <a:path w="865" h="2421" extrusionOk="0">
                    <a:moveTo>
                      <a:pt x="864" y="0"/>
                    </a:moveTo>
                    <a:lnTo>
                      <a:pt x="0" y="2325"/>
                    </a:lnTo>
                    <a:lnTo>
                      <a:pt x="645" y="2421"/>
                    </a:lnTo>
                    <a:lnTo>
                      <a:pt x="864"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4793444" y="405763"/>
                <a:ext cx="276535" cy="256144"/>
              </a:xfrm>
              <a:custGeom>
                <a:avLst/>
                <a:gdLst/>
                <a:ahLst/>
                <a:cxnLst/>
                <a:rect l="l" t="t" r="r" b="b"/>
                <a:pathLst>
                  <a:path w="1888" h="1745" extrusionOk="0">
                    <a:moveTo>
                      <a:pt x="394" y="1"/>
                    </a:moveTo>
                    <a:cubicBezTo>
                      <a:pt x="290" y="299"/>
                      <a:pt x="131" y="750"/>
                      <a:pt x="0" y="1135"/>
                    </a:cubicBezTo>
                    <a:cubicBezTo>
                      <a:pt x="776" y="1405"/>
                      <a:pt x="1185" y="1745"/>
                      <a:pt x="1185" y="1745"/>
                    </a:cubicBezTo>
                    <a:lnTo>
                      <a:pt x="1887" y="734"/>
                    </a:lnTo>
                    <a:cubicBezTo>
                      <a:pt x="1887" y="734"/>
                      <a:pt x="1255" y="325"/>
                      <a:pt x="394"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35"/>
            <p:cNvSpPr/>
            <p:nvPr/>
          </p:nvSpPr>
          <p:spPr>
            <a:xfrm rot="1345818">
              <a:off x="4204163" y="429429"/>
              <a:ext cx="574710" cy="307902"/>
            </a:xfrm>
            <a:custGeom>
              <a:avLst/>
              <a:gdLst/>
              <a:ahLst/>
              <a:cxnLst/>
              <a:rect l="l" t="t" r="r" b="b"/>
              <a:pathLst>
                <a:path w="5055" h="2508" extrusionOk="0">
                  <a:moveTo>
                    <a:pt x="0" y="1"/>
                  </a:moveTo>
                  <a:lnTo>
                    <a:pt x="2647" y="2507"/>
                  </a:lnTo>
                  <a:lnTo>
                    <a:pt x="3228" y="1275"/>
                  </a:lnTo>
                  <a:lnTo>
                    <a:pt x="5054" y="2352"/>
                  </a:lnTo>
                  <a:lnTo>
                    <a:pt x="2726" y="134"/>
                  </a:lnTo>
                  <a:lnTo>
                    <a:pt x="2380" y="1214"/>
                  </a:lnTo>
                  <a:lnTo>
                    <a:pt x="0"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rot="1345818">
              <a:off x="4799491" y="178559"/>
              <a:ext cx="234091" cy="636183"/>
            </a:xfrm>
            <a:custGeom>
              <a:avLst/>
              <a:gdLst/>
              <a:ahLst/>
              <a:cxnLst/>
              <a:rect l="l" t="t" r="r" b="b"/>
              <a:pathLst>
                <a:path w="2059" h="5182" extrusionOk="0">
                  <a:moveTo>
                    <a:pt x="1" y="1"/>
                  </a:moveTo>
                  <a:lnTo>
                    <a:pt x="201" y="3638"/>
                  </a:lnTo>
                  <a:lnTo>
                    <a:pt x="1468" y="3142"/>
                  </a:lnTo>
                  <a:lnTo>
                    <a:pt x="2059" y="5182"/>
                  </a:lnTo>
                  <a:lnTo>
                    <a:pt x="1891" y="1970"/>
                  </a:lnTo>
                  <a:lnTo>
                    <a:pt x="896" y="2513"/>
                  </a:lnTo>
                  <a:lnTo>
                    <a:pt x="1"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 name="Google Shape;558;p35"/>
          <p:cNvSpPr txBox="1">
            <a:spLocks noGrp="1"/>
          </p:cNvSpPr>
          <p:nvPr>
            <p:ph type="title"/>
          </p:nvPr>
        </p:nvSpPr>
        <p:spPr>
          <a:xfrm>
            <a:off x="2434772" y="1871931"/>
            <a:ext cx="4324200" cy="101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A" sz="5400" dirty="0"/>
              <a:t>VẬN DỤNG</a:t>
            </a:r>
            <a:endParaRPr sz="5400" dirty="0"/>
          </a:p>
        </p:txBody>
      </p:sp>
      <p:grpSp>
        <p:nvGrpSpPr>
          <p:cNvPr id="559" name="Google Shape;559;p35"/>
          <p:cNvGrpSpPr/>
          <p:nvPr/>
        </p:nvGrpSpPr>
        <p:grpSpPr>
          <a:xfrm>
            <a:off x="513002" y="564442"/>
            <a:ext cx="1747610" cy="2358748"/>
            <a:chOff x="513002" y="564442"/>
            <a:chExt cx="1747610" cy="2358748"/>
          </a:xfrm>
        </p:grpSpPr>
        <p:sp>
          <p:nvSpPr>
            <p:cNvPr id="560" name="Google Shape;560;p35"/>
            <p:cNvSpPr/>
            <p:nvPr/>
          </p:nvSpPr>
          <p:spPr>
            <a:xfrm rot="-436444">
              <a:off x="609687" y="655106"/>
              <a:ext cx="1520994" cy="1883850"/>
            </a:xfrm>
            <a:custGeom>
              <a:avLst/>
              <a:gdLst/>
              <a:ahLst/>
              <a:cxnLst/>
              <a:rect l="l" t="t" r="r" b="b"/>
              <a:pathLst>
                <a:path w="13362" h="15359" extrusionOk="0">
                  <a:moveTo>
                    <a:pt x="6840" y="1"/>
                  </a:moveTo>
                  <a:cubicBezTo>
                    <a:pt x="3985" y="1"/>
                    <a:pt x="1178" y="1738"/>
                    <a:pt x="366" y="4586"/>
                  </a:cubicBezTo>
                  <a:cubicBezTo>
                    <a:pt x="1" y="5860"/>
                    <a:pt x="7" y="7242"/>
                    <a:pt x="401" y="8513"/>
                  </a:cubicBezTo>
                  <a:cubicBezTo>
                    <a:pt x="836" y="9917"/>
                    <a:pt x="1678" y="11203"/>
                    <a:pt x="2869" y="12083"/>
                  </a:cubicBezTo>
                  <a:cubicBezTo>
                    <a:pt x="4257" y="13109"/>
                    <a:pt x="5420" y="13665"/>
                    <a:pt x="6071" y="15358"/>
                  </a:cubicBezTo>
                  <a:cubicBezTo>
                    <a:pt x="8215" y="14631"/>
                    <a:pt x="10360" y="13913"/>
                    <a:pt x="12501" y="13186"/>
                  </a:cubicBezTo>
                  <a:cubicBezTo>
                    <a:pt x="12415" y="12957"/>
                    <a:pt x="12374" y="12836"/>
                    <a:pt x="12288" y="12592"/>
                  </a:cubicBezTo>
                  <a:cubicBezTo>
                    <a:pt x="11770" y="11108"/>
                    <a:pt x="12596" y="9882"/>
                    <a:pt x="12971" y="8503"/>
                  </a:cubicBezTo>
                  <a:cubicBezTo>
                    <a:pt x="13362" y="7058"/>
                    <a:pt x="13320" y="5501"/>
                    <a:pt x="12793" y="4097"/>
                  </a:cubicBezTo>
                  <a:cubicBezTo>
                    <a:pt x="12104" y="2258"/>
                    <a:pt x="10630" y="746"/>
                    <a:pt x="8524" y="209"/>
                  </a:cubicBezTo>
                  <a:cubicBezTo>
                    <a:pt x="7971" y="69"/>
                    <a:pt x="7404" y="1"/>
                    <a:pt x="68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rot="-436444">
              <a:off x="919511" y="635469"/>
              <a:ext cx="1202385" cy="1746231"/>
            </a:xfrm>
            <a:custGeom>
              <a:avLst/>
              <a:gdLst/>
              <a:ahLst/>
              <a:cxnLst/>
              <a:rect l="l" t="t" r="r" b="b"/>
              <a:pathLst>
                <a:path w="10563" h="14237" extrusionOk="0">
                  <a:moveTo>
                    <a:pt x="4042" y="0"/>
                  </a:moveTo>
                  <a:cubicBezTo>
                    <a:pt x="2598" y="0"/>
                    <a:pt x="1168" y="444"/>
                    <a:pt x="0" y="1253"/>
                  </a:cubicBezTo>
                  <a:cubicBezTo>
                    <a:pt x="325" y="1208"/>
                    <a:pt x="652" y="1184"/>
                    <a:pt x="980" y="1184"/>
                  </a:cubicBezTo>
                  <a:cubicBezTo>
                    <a:pt x="1543" y="1184"/>
                    <a:pt x="2107" y="1253"/>
                    <a:pt x="2659" y="1393"/>
                  </a:cubicBezTo>
                  <a:cubicBezTo>
                    <a:pt x="4768" y="1930"/>
                    <a:pt x="6239" y="3439"/>
                    <a:pt x="6932" y="5281"/>
                  </a:cubicBezTo>
                  <a:cubicBezTo>
                    <a:pt x="7459" y="6685"/>
                    <a:pt x="7497" y="8242"/>
                    <a:pt x="7106" y="9684"/>
                  </a:cubicBezTo>
                  <a:cubicBezTo>
                    <a:pt x="6732" y="11063"/>
                    <a:pt x="5906" y="12292"/>
                    <a:pt x="6423" y="13772"/>
                  </a:cubicBezTo>
                  <a:cubicBezTo>
                    <a:pt x="6493" y="13966"/>
                    <a:pt x="6535" y="14084"/>
                    <a:pt x="6592" y="14236"/>
                  </a:cubicBezTo>
                  <a:cubicBezTo>
                    <a:pt x="7627" y="13887"/>
                    <a:pt x="8666" y="13537"/>
                    <a:pt x="9702" y="13185"/>
                  </a:cubicBezTo>
                  <a:cubicBezTo>
                    <a:pt x="9616" y="12956"/>
                    <a:pt x="9575" y="12835"/>
                    <a:pt x="9489" y="12591"/>
                  </a:cubicBezTo>
                  <a:cubicBezTo>
                    <a:pt x="8971" y="11107"/>
                    <a:pt x="9797" y="9881"/>
                    <a:pt x="10172" y="8502"/>
                  </a:cubicBezTo>
                  <a:cubicBezTo>
                    <a:pt x="10563" y="7057"/>
                    <a:pt x="10521" y="5500"/>
                    <a:pt x="9994" y="4096"/>
                  </a:cubicBezTo>
                  <a:cubicBezTo>
                    <a:pt x="9305" y="2257"/>
                    <a:pt x="7831" y="745"/>
                    <a:pt x="5725" y="208"/>
                  </a:cubicBezTo>
                  <a:cubicBezTo>
                    <a:pt x="5172" y="68"/>
                    <a:pt x="4606" y="0"/>
                    <a:pt x="4042" y="0"/>
                  </a:cubicBezTo>
                  <a:close/>
                </a:path>
              </a:pathLst>
            </a:custGeom>
            <a:solidFill>
              <a:srgbClr val="233A47">
                <a:alpha val="5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2" name="Google Shape;562;p35"/>
            <p:cNvSpPr/>
            <p:nvPr/>
          </p:nvSpPr>
          <p:spPr>
            <a:xfrm rot="-436444">
              <a:off x="642470" y="1082347"/>
              <a:ext cx="362434" cy="628849"/>
            </a:xfrm>
            <a:custGeom>
              <a:avLst/>
              <a:gdLst/>
              <a:ahLst/>
              <a:cxnLst/>
              <a:rect l="l" t="t" r="r" b="b"/>
              <a:pathLst>
                <a:path w="3184" h="5127" extrusionOk="0">
                  <a:moveTo>
                    <a:pt x="2005" y="0"/>
                  </a:moveTo>
                  <a:cubicBezTo>
                    <a:pt x="1332" y="0"/>
                    <a:pt x="597" y="970"/>
                    <a:pt x="309" y="2283"/>
                  </a:cubicBezTo>
                  <a:cubicBezTo>
                    <a:pt x="1" y="3691"/>
                    <a:pt x="328" y="4958"/>
                    <a:pt x="1037" y="5111"/>
                  </a:cubicBezTo>
                  <a:cubicBezTo>
                    <a:pt x="1085" y="5121"/>
                    <a:pt x="1133" y="5126"/>
                    <a:pt x="1182" y="5126"/>
                  </a:cubicBezTo>
                  <a:cubicBezTo>
                    <a:pt x="1855" y="5126"/>
                    <a:pt x="2592" y="4154"/>
                    <a:pt x="2876" y="2843"/>
                  </a:cubicBezTo>
                  <a:cubicBezTo>
                    <a:pt x="3184" y="1438"/>
                    <a:pt x="2857" y="171"/>
                    <a:pt x="2148" y="15"/>
                  </a:cubicBezTo>
                  <a:cubicBezTo>
                    <a:pt x="2101" y="5"/>
                    <a:pt x="2053" y="0"/>
                    <a:pt x="2005" y="0"/>
                  </a:cubicBezTo>
                  <a:close/>
                </a:path>
              </a:pathLst>
            </a:custGeom>
            <a:solidFill>
              <a:srgbClr val="233A47">
                <a:alpha val="5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3" name="Google Shape;563;p35"/>
            <p:cNvSpPr/>
            <p:nvPr/>
          </p:nvSpPr>
          <p:spPr>
            <a:xfrm rot="-436444">
              <a:off x="819642" y="1770629"/>
              <a:ext cx="124530" cy="145959"/>
            </a:xfrm>
            <a:custGeom>
              <a:avLst/>
              <a:gdLst/>
              <a:ahLst/>
              <a:cxnLst/>
              <a:rect l="l" t="t" r="r" b="b"/>
              <a:pathLst>
                <a:path w="1094" h="1190" extrusionOk="0">
                  <a:moveTo>
                    <a:pt x="400" y="1"/>
                  </a:moveTo>
                  <a:cubicBezTo>
                    <a:pt x="348" y="1"/>
                    <a:pt x="297" y="12"/>
                    <a:pt x="251" y="36"/>
                  </a:cubicBezTo>
                  <a:cubicBezTo>
                    <a:pt x="39" y="147"/>
                    <a:pt x="0" y="490"/>
                    <a:pt x="162" y="799"/>
                  </a:cubicBezTo>
                  <a:cubicBezTo>
                    <a:pt x="289" y="1040"/>
                    <a:pt x="502" y="1190"/>
                    <a:pt x="691" y="1190"/>
                  </a:cubicBezTo>
                  <a:cubicBezTo>
                    <a:pt x="743" y="1190"/>
                    <a:pt x="793" y="1178"/>
                    <a:pt x="839" y="1154"/>
                  </a:cubicBezTo>
                  <a:cubicBezTo>
                    <a:pt x="1052" y="1043"/>
                    <a:pt x="1093" y="703"/>
                    <a:pt x="931" y="392"/>
                  </a:cubicBezTo>
                  <a:cubicBezTo>
                    <a:pt x="802" y="151"/>
                    <a:pt x="588" y="1"/>
                    <a:pt x="400" y="1"/>
                  </a:cubicBezTo>
                  <a:close/>
                </a:path>
              </a:pathLst>
            </a:custGeom>
            <a:solidFill>
              <a:srgbClr val="233A47">
                <a:alpha val="5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4" name="Google Shape;564;p35"/>
            <p:cNvSpPr/>
            <p:nvPr/>
          </p:nvSpPr>
          <p:spPr>
            <a:xfrm rot="-436444">
              <a:off x="1660258" y="2557787"/>
              <a:ext cx="496526" cy="334969"/>
            </a:xfrm>
            <a:custGeom>
              <a:avLst/>
              <a:gdLst/>
              <a:ahLst/>
              <a:cxnLst/>
              <a:rect l="l" t="t" r="r" b="b"/>
              <a:pathLst>
                <a:path w="4362" h="2731" extrusionOk="0">
                  <a:moveTo>
                    <a:pt x="4069" y="1"/>
                  </a:moveTo>
                  <a:lnTo>
                    <a:pt x="0" y="1446"/>
                  </a:lnTo>
                  <a:cubicBezTo>
                    <a:pt x="0" y="1446"/>
                    <a:pt x="620" y="2731"/>
                    <a:pt x="1843" y="2731"/>
                  </a:cubicBezTo>
                  <a:cubicBezTo>
                    <a:pt x="2080" y="2731"/>
                    <a:pt x="2339" y="2682"/>
                    <a:pt x="2621" y="2568"/>
                  </a:cubicBezTo>
                  <a:cubicBezTo>
                    <a:pt x="4362" y="1859"/>
                    <a:pt x="4069" y="1"/>
                    <a:pt x="4069"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rot="-436444">
              <a:off x="1828738" y="2547078"/>
              <a:ext cx="327375" cy="335215"/>
            </a:xfrm>
            <a:custGeom>
              <a:avLst/>
              <a:gdLst/>
              <a:ahLst/>
              <a:cxnLst/>
              <a:rect l="l" t="t" r="r" b="b"/>
              <a:pathLst>
                <a:path w="2876" h="2733" extrusionOk="0">
                  <a:moveTo>
                    <a:pt x="2583" y="1"/>
                  </a:moveTo>
                  <a:lnTo>
                    <a:pt x="982" y="569"/>
                  </a:lnTo>
                  <a:cubicBezTo>
                    <a:pt x="1001" y="989"/>
                    <a:pt x="941" y="2047"/>
                    <a:pt x="1" y="2695"/>
                  </a:cubicBezTo>
                  <a:cubicBezTo>
                    <a:pt x="114" y="2719"/>
                    <a:pt x="233" y="2732"/>
                    <a:pt x="359" y="2732"/>
                  </a:cubicBezTo>
                  <a:cubicBezTo>
                    <a:pt x="596" y="2732"/>
                    <a:pt x="854" y="2684"/>
                    <a:pt x="1135" y="2568"/>
                  </a:cubicBezTo>
                  <a:cubicBezTo>
                    <a:pt x="2876" y="1859"/>
                    <a:pt x="2583" y="1"/>
                    <a:pt x="2583" y="1"/>
                  </a:cubicBezTo>
                  <a:close/>
                </a:path>
              </a:pathLst>
            </a:custGeom>
            <a:solidFill>
              <a:srgbClr val="005374">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5"/>
            <p:cNvSpPr/>
            <p:nvPr/>
          </p:nvSpPr>
          <p:spPr>
            <a:xfrm rot="-436444">
              <a:off x="1508124" y="2369137"/>
              <a:ext cx="689581" cy="448057"/>
            </a:xfrm>
            <a:custGeom>
              <a:avLst/>
              <a:gdLst/>
              <a:ahLst/>
              <a:cxnLst/>
              <a:rect l="l" t="t" r="r" b="b"/>
              <a:pathLst>
                <a:path w="6058" h="3653" extrusionOk="0">
                  <a:moveTo>
                    <a:pt x="5199" y="0"/>
                  </a:moveTo>
                  <a:cubicBezTo>
                    <a:pt x="5163" y="0"/>
                    <a:pt x="5127" y="6"/>
                    <a:pt x="5092" y="19"/>
                  </a:cubicBezTo>
                  <a:lnTo>
                    <a:pt x="346" y="1674"/>
                  </a:lnTo>
                  <a:cubicBezTo>
                    <a:pt x="54" y="1775"/>
                    <a:pt x="0" y="2268"/>
                    <a:pt x="241" y="2652"/>
                  </a:cubicBezTo>
                  <a:lnTo>
                    <a:pt x="667" y="3332"/>
                  </a:lnTo>
                  <a:cubicBezTo>
                    <a:pt x="793" y="3535"/>
                    <a:pt x="972" y="3653"/>
                    <a:pt x="1136" y="3653"/>
                  </a:cubicBezTo>
                  <a:cubicBezTo>
                    <a:pt x="1167" y="3653"/>
                    <a:pt x="1197" y="3649"/>
                    <a:pt x="1226" y="3640"/>
                  </a:cubicBezTo>
                  <a:lnTo>
                    <a:pt x="5743" y="2299"/>
                  </a:lnTo>
                  <a:cubicBezTo>
                    <a:pt x="5950" y="2236"/>
                    <a:pt x="6058" y="1966"/>
                    <a:pt x="5994" y="1655"/>
                  </a:cubicBezTo>
                  <a:lnTo>
                    <a:pt x="5797" y="657"/>
                  </a:lnTo>
                  <a:cubicBezTo>
                    <a:pt x="5725" y="287"/>
                    <a:pt x="5453" y="0"/>
                    <a:pt x="5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5"/>
            <p:cNvSpPr/>
            <p:nvPr/>
          </p:nvSpPr>
          <p:spPr>
            <a:xfrm rot="-436444">
              <a:off x="1889171" y="2344870"/>
              <a:ext cx="301649" cy="350669"/>
            </a:xfrm>
            <a:custGeom>
              <a:avLst/>
              <a:gdLst/>
              <a:ahLst/>
              <a:cxnLst/>
              <a:rect l="l" t="t" r="r" b="b"/>
              <a:pathLst>
                <a:path w="2650" h="2859" extrusionOk="0">
                  <a:moveTo>
                    <a:pt x="1791" y="0"/>
                  </a:moveTo>
                  <a:cubicBezTo>
                    <a:pt x="1755" y="0"/>
                    <a:pt x="1719" y="6"/>
                    <a:pt x="1684" y="19"/>
                  </a:cubicBezTo>
                  <a:lnTo>
                    <a:pt x="1" y="606"/>
                  </a:lnTo>
                  <a:cubicBezTo>
                    <a:pt x="210" y="683"/>
                    <a:pt x="407" y="927"/>
                    <a:pt x="467" y="1232"/>
                  </a:cubicBezTo>
                  <a:lnTo>
                    <a:pt x="664" y="2230"/>
                  </a:lnTo>
                  <a:cubicBezTo>
                    <a:pt x="722" y="2525"/>
                    <a:pt x="629" y="2779"/>
                    <a:pt x="445" y="2859"/>
                  </a:cubicBezTo>
                  <a:lnTo>
                    <a:pt x="2335" y="2299"/>
                  </a:lnTo>
                  <a:cubicBezTo>
                    <a:pt x="2542" y="2236"/>
                    <a:pt x="2650" y="1966"/>
                    <a:pt x="2586" y="1655"/>
                  </a:cubicBezTo>
                  <a:lnTo>
                    <a:pt x="2389" y="657"/>
                  </a:lnTo>
                  <a:cubicBezTo>
                    <a:pt x="2317" y="287"/>
                    <a:pt x="2045" y="0"/>
                    <a:pt x="1791" y="0"/>
                  </a:cubicBezTo>
                  <a:close/>
                </a:path>
              </a:pathLst>
            </a:custGeom>
            <a:solidFill>
              <a:srgbClr val="005374">
                <a:alpha val="625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8" name="Google Shape;568;p35"/>
            <p:cNvSpPr/>
            <p:nvPr/>
          </p:nvSpPr>
          <p:spPr>
            <a:xfrm rot="-436444">
              <a:off x="1327413" y="2125903"/>
              <a:ext cx="905175" cy="580278"/>
            </a:xfrm>
            <a:custGeom>
              <a:avLst/>
              <a:gdLst/>
              <a:ahLst/>
              <a:cxnLst/>
              <a:rect l="l" t="t" r="r" b="b"/>
              <a:pathLst>
                <a:path w="7952" h="4731" extrusionOk="0">
                  <a:moveTo>
                    <a:pt x="7118" y="0"/>
                  </a:moveTo>
                  <a:cubicBezTo>
                    <a:pt x="7076" y="0"/>
                    <a:pt x="7034" y="8"/>
                    <a:pt x="6992" y="23"/>
                  </a:cubicBezTo>
                  <a:lnTo>
                    <a:pt x="299" y="2545"/>
                  </a:lnTo>
                  <a:cubicBezTo>
                    <a:pt x="96" y="2622"/>
                    <a:pt x="0" y="2863"/>
                    <a:pt x="99" y="3060"/>
                  </a:cubicBezTo>
                  <a:lnTo>
                    <a:pt x="204" y="3263"/>
                  </a:lnTo>
                  <a:lnTo>
                    <a:pt x="296" y="3447"/>
                  </a:lnTo>
                  <a:lnTo>
                    <a:pt x="436" y="3721"/>
                  </a:lnTo>
                  <a:lnTo>
                    <a:pt x="531" y="3905"/>
                  </a:lnTo>
                  <a:lnTo>
                    <a:pt x="702" y="4245"/>
                  </a:lnTo>
                  <a:lnTo>
                    <a:pt x="798" y="4432"/>
                  </a:lnTo>
                  <a:lnTo>
                    <a:pt x="849" y="4531"/>
                  </a:lnTo>
                  <a:cubicBezTo>
                    <a:pt x="910" y="4657"/>
                    <a:pt x="1041" y="4731"/>
                    <a:pt x="1177" y="4731"/>
                  </a:cubicBezTo>
                  <a:cubicBezTo>
                    <a:pt x="1216" y="4731"/>
                    <a:pt x="1255" y="4724"/>
                    <a:pt x="1293" y="4712"/>
                  </a:cubicBezTo>
                  <a:lnTo>
                    <a:pt x="7669" y="2539"/>
                  </a:lnTo>
                  <a:cubicBezTo>
                    <a:pt x="7850" y="2479"/>
                    <a:pt x="7951" y="2288"/>
                    <a:pt x="7910" y="2104"/>
                  </a:cubicBezTo>
                  <a:lnTo>
                    <a:pt x="7891" y="2015"/>
                  </a:lnTo>
                  <a:lnTo>
                    <a:pt x="7843" y="1818"/>
                  </a:lnTo>
                  <a:lnTo>
                    <a:pt x="7732" y="1357"/>
                  </a:lnTo>
                  <a:lnTo>
                    <a:pt x="7688" y="1157"/>
                  </a:lnTo>
                  <a:lnTo>
                    <a:pt x="7573" y="671"/>
                  </a:lnTo>
                  <a:lnTo>
                    <a:pt x="7526" y="468"/>
                  </a:lnTo>
                  <a:lnTo>
                    <a:pt x="7481" y="287"/>
                  </a:lnTo>
                  <a:cubicBezTo>
                    <a:pt x="7441" y="114"/>
                    <a:pt x="7285" y="0"/>
                    <a:pt x="7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5"/>
            <p:cNvSpPr/>
            <p:nvPr/>
          </p:nvSpPr>
          <p:spPr>
            <a:xfrm rot="-436444">
              <a:off x="1851282" y="2092762"/>
              <a:ext cx="369264" cy="398872"/>
            </a:xfrm>
            <a:custGeom>
              <a:avLst/>
              <a:gdLst/>
              <a:ahLst/>
              <a:cxnLst/>
              <a:rect l="l" t="t" r="r" b="b"/>
              <a:pathLst>
                <a:path w="3244" h="3252" extrusionOk="0">
                  <a:moveTo>
                    <a:pt x="1" y="885"/>
                  </a:moveTo>
                  <a:cubicBezTo>
                    <a:pt x="1" y="885"/>
                    <a:pt x="1" y="885"/>
                    <a:pt x="0" y="885"/>
                  </a:cubicBezTo>
                  <a:lnTo>
                    <a:pt x="1" y="885"/>
                  </a:lnTo>
                  <a:close/>
                  <a:moveTo>
                    <a:pt x="2415" y="0"/>
                  </a:moveTo>
                  <a:cubicBezTo>
                    <a:pt x="2372" y="0"/>
                    <a:pt x="2328" y="8"/>
                    <a:pt x="2284" y="24"/>
                  </a:cubicBezTo>
                  <a:lnTo>
                    <a:pt x="1" y="885"/>
                  </a:lnTo>
                  <a:lnTo>
                    <a:pt x="1" y="885"/>
                  </a:lnTo>
                  <a:cubicBezTo>
                    <a:pt x="44" y="869"/>
                    <a:pt x="88" y="861"/>
                    <a:pt x="131" y="861"/>
                  </a:cubicBezTo>
                  <a:cubicBezTo>
                    <a:pt x="297" y="861"/>
                    <a:pt x="449" y="974"/>
                    <a:pt x="489" y="1146"/>
                  </a:cubicBezTo>
                  <a:lnTo>
                    <a:pt x="918" y="2963"/>
                  </a:lnTo>
                  <a:cubicBezTo>
                    <a:pt x="944" y="3064"/>
                    <a:pt x="918" y="3169"/>
                    <a:pt x="864" y="3252"/>
                  </a:cubicBezTo>
                  <a:lnTo>
                    <a:pt x="2961" y="2537"/>
                  </a:lnTo>
                  <a:cubicBezTo>
                    <a:pt x="3142" y="2473"/>
                    <a:pt x="3243" y="2286"/>
                    <a:pt x="3202" y="2102"/>
                  </a:cubicBezTo>
                  <a:lnTo>
                    <a:pt x="2773" y="285"/>
                  </a:lnTo>
                  <a:cubicBezTo>
                    <a:pt x="2733" y="113"/>
                    <a:pt x="2581" y="0"/>
                    <a:pt x="2415" y="0"/>
                  </a:cubicBezTo>
                  <a:close/>
                </a:path>
              </a:pathLst>
            </a:custGeom>
            <a:solidFill>
              <a:srgbClr val="005374">
                <a:alpha val="625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0" name="Google Shape;570;p35"/>
            <p:cNvSpPr/>
            <p:nvPr/>
          </p:nvSpPr>
          <p:spPr>
            <a:xfrm rot="-436444">
              <a:off x="1351585" y="2182089"/>
              <a:ext cx="875238" cy="486448"/>
            </a:xfrm>
            <a:custGeom>
              <a:avLst/>
              <a:gdLst/>
              <a:ahLst/>
              <a:cxnLst/>
              <a:rect l="l" t="t" r="r" b="b"/>
              <a:pathLst>
                <a:path w="7689" h="3966" extrusionOk="0">
                  <a:moveTo>
                    <a:pt x="7323" y="1"/>
                  </a:moveTo>
                  <a:cubicBezTo>
                    <a:pt x="5369" y="871"/>
                    <a:pt x="3377" y="1656"/>
                    <a:pt x="1354" y="2348"/>
                  </a:cubicBezTo>
                  <a:cubicBezTo>
                    <a:pt x="903" y="2501"/>
                    <a:pt x="452" y="2653"/>
                    <a:pt x="1" y="2796"/>
                  </a:cubicBezTo>
                  <a:lnTo>
                    <a:pt x="93" y="2980"/>
                  </a:lnTo>
                  <a:cubicBezTo>
                    <a:pt x="2459" y="2221"/>
                    <a:pt x="4788" y="1338"/>
                    <a:pt x="7062" y="337"/>
                  </a:cubicBezTo>
                  <a:cubicBezTo>
                    <a:pt x="7164" y="293"/>
                    <a:pt x="7266" y="249"/>
                    <a:pt x="7370" y="204"/>
                  </a:cubicBezTo>
                  <a:lnTo>
                    <a:pt x="7323" y="1"/>
                  </a:lnTo>
                  <a:close/>
                  <a:moveTo>
                    <a:pt x="7485" y="690"/>
                  </a:moveTo>
                  <a:cubicBezTo>
                    <a:pt x="5487" y="1506"/>
                    <a:pt x="3457" y="2243"/>
                    <a:pt x="1398" y="2898"/>
                  </a:cubicBezTo>
                  <a:cubicBezTo>
                    <a:pt x="1011" y="3019"/>
                    <a:pt x="623" y="3139"/>
                    <a:pt x="233" y="3254"/>
                  </a:cubicBezTo>
                  <a:lnTo>
                    <a:pt x="328" y="3438"/>
                  </a:lnTo>
                  <a:cubicBezTo>
                    <a:pt x="2768" y="2704"/>
                    <a:pt x="5172" y="1853"/>
                    <a:pt x="7529" y="890"/>
                  </a:cubicBezTo>
                  <a:lnTo>
                    <a:pt x="7485" y="690"/>
                  </a:lnTo>
                  <a:close/>
                  <a:moveTo>
                    <a:pt x="7640" y="1351"/>
                  </a:moveTo>
                  <a:cubicBezTo>
                    <a:pt x="7269" y="1478"/>
                    <a:pt x="6897" y="1602"/>
                    <a:pt x="6525" y="1729"/>
                  </a:cubicBezTo>
                  <a:cubicBezTo>
                    <a:pt x="4905" y="2282"/>
                    <a:pt x="3289" y="2831"/>
                    <a:pt x="1668" y="3384"/>
                  </a:cubicBezTo>
                  <a:cubicBezTo>
                    <a:pt x="1278" y="3517"/>
                    <a:pt x="890" y="3648"/>
                    <a:pt x="499" y="3778"/>
                  </a:cubicBezTo>
                  <a:lnTo>
                    <a:pt x="595" y="3965"/>
                  </a:lnTo>
                  <a:cubicBezTo>
                    <a:pt x="1681" y="3594"/>
                    <a:pt x="2768" y="3222"/>
                    <a:pt x="3857" y="2853"/>
                  </a:cubicBezTo>
                  <a:cubicBezTo>
                    <a:pt x="5134" y="2418"/>
                    <a:pt x="6411" y="1983"/>
                    <a:pt x="7688" y="1548"/>
                  </a:cubicBezTo>
                  <a:lnTo>
                    <a:pt x="7640" y="135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5"/>
            <p:cNvSpPr/>
            <p:nvPr/>
          </p:nvSpPr>
          <p:spPr>
            <a:xfrm rot="-436444">
              <a:off x="1186360" y="1473835"/>
              <a:ext cx="609786" cy="874158"/>
            </a:xfrm>
            <a:custGeom>
              <a:avLst/>
              <a:gdLst/>
              <a:ahLst/>
              <a:cxnLst/>
              <a:rect l="l" t="t" r="r" b="b"/>
              <a:pathLst>
                <a:path w="5357" h="7127" extrusionOk="0">
                  <a:moveTo>
                    <a:pt x="3919" y="205"/>
                  </a:moveTo>
                  <a:cubicBezTo>
                    <a:pt x="4174" y="205"/>
                    <a:pt x="4415" y="361"/>
                    <a:pt x="4511" y="615"/>
                  </a:cubicBezTo>
                  <a:cubicBezTo>
                    <a:pt x="4635" y="942"/>
                    <a:pt x="4470" y="1310"/>
                    <a:pt x="4143" y="1434"/>
                  </a:cubicBezTo>
                  <a:lnTo>
                    <a:pt x="3549" y="1657"/>
                  </a:lnTo>
                  <a:lnTo>
                    <a:pt x="3323" y="1062"/>
                  </a:lnTo>
                  <a:cubicBezTo>
                    <a:pt x="3199" y="735"/>
                    <a:pt x="3364" y="370"/>
                    <a:pt x="3695" y="246"/>
                  </a:cubicBezTo>
                  <a:cubicBezTo>
                    <a:pt x="3768" y="218"/>
                    <a:pt x="3844" y="205"/>
                    <a:pt x="3919" y="205"/>
                  </a:cubicBezTo>
                  <a:close/>
                  <a:moveTo>
                    <a:pt x="949" y="1323"/>
                  </a:moveTo>
                  <a:cubicBezTo>
                    <a:pt x="1205" y="1323"/>
                    <a:pt x="1447" y="1479"/>
                    <a:pt x="1541" y="1733"/>
                  </a:cubicBezTo>
                  <a:lnTo>
                    <a:pt x="1766" y="2330"/>
                  </a:lnTo>
                  <a:lnTo>
                    <a:pt x="1172" y="2552"/>
                  </a:lnTo>
                  <a:cubicBezTo>
                    <a:pt x="1099" y="2580"/>
                    <a:pt x="1023" y="2593"/>
                    <a:pt x="948" y="2593"/>
                  </a:cubicBezTo>
                  <a:cubicBezTo>
                    <a:pt x="692" y="2593"/>
                    <a:pt x="449" y="2437"/>
                    <a:pt x="353" y="2181"/>
                  </a:cubicBezTo>
                  <a:cubicBezTo>
                    <a:pt x="229" y="1853"/>
                    <a:pt x="397" y="1488"/>
                    <a:pt x="725" y="1364"/>
                  </a:cubicBezTo>
                  <a:cubicBezTo>
                    <a:pt x="798" y="1336"/>
                    <a:pt x="874" y="1323"/>
                    <a:pt x="949" y="1323"/>
                  </a:cubicBezTo>
                  <a:close/>
                  <a:moveTo>
                    <a:pt x="3428" y="1920"/>
                  </a:moveTo>
                  <a:lnTo>
                    <a:pt x="5092" y="6336"/>
                  </a:lnTo>
                  <a:lnTo>
                    <a:pt x="3691" y="6863"/>
                  </a:lnTo>
                  <a:lnTo>
                    <a:pt x="2030" y="2447"/>
                  </a:lnTo>
                  <a:lnTo>
                    <a:pt x="3428" y="1920"/>
                  </a:lnTo>
                  <a:close/>
                  <a:moveTo>
                    <a:pt x="3919" y="0"/>
                  </a:moveTo>
                  <a:cubicBezTo>
                    <a:pt x="3820" y="0"/>
                    <a:pt x="3719" y="18"/>
                    <a:pt x="3622" y="56"/>
                  </a:cubicBezTo>
                  <a:cubicBezTo>
                    <a:pt x="3190" y="218"/>
                    <a:pt x="2970" y="704"/>
                    <a:pt x="3132" y="1136"/>
                  </a:cubicBezTo>
                  <a:lnTo>
                    <a:pt x="3355" y="1730"/>
                  </a:lnTo>
                  <a:lnTo>
                    <a:pt x="1957" y="2257"/>
                  </a:lnTo>
                  <a:lnTo>
                    <a:pt x="1732" y="1663"/>
                  </a:lnTo>
                  <a:cubicBezTo>
                    <a:pt x="1606" y="1327"/>
                    <a:pt x="1286" y="1120"/>
                    <a:pt x="946" y="1120"/>
                  </a:cubicBezTo>
                  <a:cubicBezTo>
                    <a:pt x="848" y="1120"/>
                    <a:pt x="749" y="1137"/>
                    <a:pt x="651" y="1174"/>
                  </a:cubicBezTo>
                  <a:cubicBezTo>
                    <a:pt x="219" y="1336"/>
                    <a:pt x="0" y="1822"/>
                    <a:pt x="162" y="2254"/>
                  </a:cubicBezTo>
                  <a:cubicBezTo>
                    <a:pt x="291" y="2589"/>
                    <a:pt x="610" y="2796"/>
                    <a:pt x="949" y="2796"/>
                  </a:cubicBezTo>
                  <a:cubicBezTo>
                    <a:pt x="1047" y="2796"/>
                    <a:pt x="1146" y="2779"/>
                    <a:pt x="1242" y="2743"/>
                  </a:cubicBezTo>
                  <a:lnTo>
                    <a:pt x="1840" y="2521"/>
                  </a:lnTo>
                  <a:lnTo>
                    <a:pt x="3574" y="7127"/>
                  </a:lnTo>
                  <a:lnTo>
                    <a:pt x="5356" y="6456"/>
                  </a:lnTo>
                  <a:lnTo>
                    <a:pt x="3618" y="1847"/>
                  </a:lnTo>
                  <a:lnTo>
                    <a:pt x="4212" y="1625"/>
                  </a:lnTo>
                  <a:cubicBezTo>
                    <a:pt x="4644" y="1463"/>
                    <a:pt x="4864" y="977"/>
                    <a:pt x="4702" y="545"/>
                  </a:cubicBezTo>
                  <a:cubicBezTo>
                    <a:pt x="4576" y="208"/>
                    <a:pt x="4257" y="0"/>
                    <a:pt x="3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35"/>
          <p:cNvGrpSpPr/>
          <p:nvPr/>
        </p:nvGrpSpPr>
        <p:grpSpPr>
          <a:xfrm>
            <a:off x="6622567" y="2179150"/>
            <a:ext cx="1144997" cy="1613161"/>
            <a:chOff x="6622567" y="2179150"/>
            <a:chExt cx="1144997" cy="1613161"/>
          </a:xfrm>
        </p:grpSpPr>
        <p:sp>
          <p:nvSpPr>
            <p:cNvPr id="574" name="Google Shape;574;p35"/>
            <p:cNvSpPr/>
            <p:nvPr/>
          </p:nvSpPr>
          <p:spPr>
            <a:xfrm>
              <a:off x="7315324" y="2179150"/>
              <a:ext cx="322659" cy="242957"/>
            </a:xfrm>
            <a:custGeom>
              <a:avLst/>
              <a:gdLst/>
              <a:ahLst/>
              <a:cxnLst/>
              <a:rect l="l" t="t" r="r" b="b"/>
              <a:pathLst>
                <a:path w="2838" h="1979" extrusionOk="0">
                  <a:moveTo>
                    <a:pt x="759" y="1"/>
                  </a:moveTo>
                  <a:cubicBezTo>
                    <a:pt x="637" y="1"/>
                    <a:pt x="521" y="60"/>
                    <a:pt x="448" y="163"/>
                  </a:cubicBezTo>
                  <a:lnTo>
                    <a:pt x="137" y="608"/>
                  </a:lnTo>
                  <a:cubicBezTo>
                    <a:pt x="0" y="802"/>
                    <a:pt x="77" y="1075"/>
                    <a:pt x="296" y="1173"/>
                  </a:cubicBezTo>
                  <a:cubicBezTo>
                    <a:pt x="842" y="1421"/>
                    <a:pt x="1719" y="1755"/>
                    <a:pt x="2253" y="1955"/>
                  </a:cubicBezTo>
                  <a:cubicBezTo>
                    <a:pt x="2297" y="1971"/>
                    <a:pt x="2342" y="1979"/>
                    <a:pt x="2386" y="1979"/>
                  </a:cubicBezTo>
                  <a:cubicBezTo>
                    <a:pt x="2572" y="1979"/>
                    <a:pt x="2741" y="1841"/>
                    <a:pt x="2764" y="1640"/>
                  </a:cubicBezTo>
                  <a:lnTo>
                    <a:pt x="2824" y="1113"/>
                  </a:lnTo>
                  <a:cubicBezTo>
                    <a:pt x="2837" y="996"/>
                    <a:pt x="2796" y="878"/>
                    <a:pt x="2710" y="795"/>
                  </a:cubicBezTo>
                  <a:cubicBezTo>
                    <a:pt x="2551" y="640"/>
                    <a:pt x="2259" y="392"/>
                    <a:pt x="1941" y="262"/>
                  </a:cubicBezTo>
                  <a:cubicBezTo>
                    <a:pt x="1611" y="125"/>
                    <a:pt x="1103" y="43"/>
                    <a:pt x="810" y="4"/>
                  </a:cubicBezTo>
                  <a:cubicBezTo>
                    <a:pt x="793" y="2"/>
                    <a:pt x="776" y="1"/>
                    <a:pt x="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5"/>
            <p:cNvSpPr/>
            <p:nvPr/>
          </p:nvSpPr>
          <p:spPr>
            <a:xfrm>
              <a:off x="6622567" y="2224202"/>
              <a:ext cx="1144997" cy="1568109"/>
            </a:xfrm>
            <a:custGeom>
              <a:avLst/>
              <a:gdLst/>
              <a:ahLst/>
              <a:cxnLst/>
              <a:rect l="l" t="t" r="r" b="b"/>
              <a:pathLst>
                <a:path w="10071" h="12773" extrusionOk="0">
                  <a:moveTo>
                    <a:pt x="5337" y="0"/>
                  </a:moveTo>
                  <a:cubicBezTo>
                    <a:pt x="5192" y="0"/>
                    <a:pt x="5048" y="9"/>
                    <a:pt x="4905" y="27"/>
                  </a:cubicBezTo>
                  <a:cubicBezTo>
                    <a:pt x="4648" y="59"/>
                    <a:pt x="4429" y="214"/>
                    <a:pt x="4318" y="446"/>
                  </a:cubicBezTo>
                  <a:lnTo>
                    <a:pt x="3028" y="3165"/>
                  </a:lnTo>
                  <a:lnTo>
                    <a:pt x="112" y="9299"/>
                  </a:lnTo>
                  <a:cubicBezTo>
                    <a:pt x="1" y="9531"/>
                    <a:pt x="16" y="9805"/>
                    <a:pt x="156" y="10021"/>
                  </a:cubicBezTo>
                  <a:cubicBezTo>
                    <a:pt x="474" y="10519"/>
                    <a:pt x="1316" y="11393"/>
                    <a:pt x="3498" y="12193"/>
                  </a:cubicBezTo>
                  <a:cubicBezTo>
                    <a:pt x="4697" y="12632"/>
                    <a:pt x="5527" y="12772"/>
                    <a:pt x="6099" y="12772"/>
                  </a:cubicBezTo>
                  <a:cubicBezTo>
                    <a:pt x="6512" y="12772"/>
                    <a:pt x="6789" y="12699"/>
                    <a:pt x="6973" y="12613"/>
                  </a:cubicBezTo>
                  <a:cubicBezTo>
                    <a:pt x="7167" y="12524"/>
                    <a:pt x="7307" y="12346"/>
                    <a:pt x="7361" y="12143"/>
                  </a:cubicBezTo>
                  <a:lnTo>
                    <a:pt x="9219" y="5348"/>
                  </a:lnTo>
                  <a:lnTo>
                    <a:pt x="9988" y="2533"/>
                  </a:lnTo>
                  <a:cubicBezTo>
                    <a:pt x="10071" y="2231"/>
                    <a:pt x="9953" y="1907"/>
                    <a:pt x="9696" y="1726"/>
                  </a:cubicBezTo>
                  <a:cubicBezTo>
                    <a:pt x="8882" y="1153"/>
                    <a:pt x="7032" y="0"/>
                    <a:pt x="5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5"/>
            <p:cNvSpPr/>
            <p:nvPr/>
          </p:nvSpPr>
          <p:spPr>
            <a:xfrm>
              <a:off x="6622567" y="2612757"/>
              <a:ext cx="1048245" cy="1179550"/>
            </a:xfrm>
            <a:custGeom>
              <a:avLst/>
              <a:gdLst/>
              <a:ahLst/>
              <a:cxnLst/>
              <a:rect l="l" t="t" r="r" b="b"/>
              <a:pathLst>
                <a:path w="9220" h="9608" extrusionOk="0">
                  <a:moveTo>
                    <a:pt x="3028" y="0"/>
                  </a:moveTo>
                  <a:lnTo>
                    <a:pt x="112" y="6134"/>
                  </a:lnTo>
                  <a:cubicBezTo>
                    <a:pt x="1" y="6366"/>
                    <a:pt x="16" y="6640"/>
                    <a:pt x="156" y="6856"/>
                  </a:cubicBezTo>
                  <a:cubicBezTo>
                    <a:pt x="474" y="7354"/>
                    <a:pt x="1316" y="8228"/>
                    <a:pt x="3498" y="9028"/>
                  </a:cubicBezTo>
                  <a:cubicBezTo>
                    <a:pt x="4697" y="9467"/>
                    <a:pt x="5527" y="9607"/>
                    <a:pt x="6099" y="9607"/>
                  </a:cubicBezTo>
                  <a:cubicBezTo>
                    <a:pt x="6512" y="9607"/>
                    <a:pt x="6789" y="9534"/>
                    <a:pt x="6973" y="9448"/>
                  </a:cubicBezTo>
                  <a:cubicBezTo>
                    <a:pt x="7167" y="9359"/>
                    <a:pt x="7307" y="9181"/>
                    <a:pt x="7361" y="8978"/>
                  </a:cubicBezTo>
                  <a:lnTo>
                    <a:pt x="9219" y="2183"/>
                  </a:lnTo>
                  <a:cubicBezTo>
                    <a:pt x="8444" y="1592"/>
                    <a:pt x="7424" y="976"/>
                    <a:pt x="6138" y="499"/>
                  </a:cubicBezTo>
                  <a:cubicBezTo>
                    <a:pt x="5090" y="115"/>
                    <a:pt x="3901" y="13"/>
                    <a:pt x="3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5"/>
            <p:cNvSpPr/>
            <p:nvPr/>
          </p:nvSpPr>
          <p:spPr>
            <a:xfrm>
              <a:off x="6881554" y="2251210"/>
              <a:ext cx="886006" cy="1541100"/>
            </a:xfrm>
            <a:custGeom>
              <a:avLst/>
              <a:gdLst/>
              <a:ahLst/>
              <a:cxnLst/>
              <a:rect l="l" t="t" r="r" b="b"/>
              <a:pathLst>
                <a:path w="7793" h="12553" extrusionOk="0">
                  <a:moveTo>
                    <a:pt x="4448" y="1"/>
                  </a:moveTo>
                  <a:lnTo>
                    <a:pt x="4448" y="1"/>
                  </a:lnTo>
                  <a:cubicBezTo>
                    <a:pt x="5054" y="312"/>
                    <a:pt x="5566" y="649"/>
                    <a:pt x="5902" y="884"/>
                  </a:cubicBezTo>
                  <a:cubicBezTo>
                    <a:pt x="6160" y="1065"/>
                    <a:pt x="6277" y="1389"/>
                    <a:pt x="6191" y="1691"/>
                  </a:cubicBezTo>
                  <a:lnTo>
                    <a:pt x="5426" y="4505"/>
                  </a:lnTo>
                  <a:lnTo>
                    <a:pt x="3568" y="11300"/>
                  </a:lnTo>
                  <a:cubicBezTo>
                    <a:pt x="3510" y="11503"/>
                    <a:pt x="3371" y="11681"/>
                    <a:pt x="3180" y="11770"/>
                  </a:cubicBezTo>
                  <a:cubicBezTo>
                    <a:pt x="2995" y="11856"/>
                    <a:pt x="2716" y="11929"/>
                    <a:pt x="2302" y="11929"/>
                  </a:cubicBezTo>
                  <a:cubicBezTo>
                    <a:pt x="1779" y="11929"/>
                    <a:pt x="1039" y="11812"/>
                    <a:pt x="0" y="11456"/>
                  </a:cubicBezTo>
                  <a:lnTo>
                    <a:pt x="0" y="11456"/>
                  </a:lnTo>
                  <a:cubicBezTo>
                    <a:pt x="350" y="11627"/>
                    <a:pt x="756" y="11802"/>
                    <a:pt x="1220" y="11973"/>
                  </a:cubicBezTo>
                  <a:cubicBezTo>
                    <a:pt x="2419" y="12412"/>
                    <a:pt x="3249" y="12552"/>
                    <a:pt x="3821" y="12552"/>
                  </a:cubicBezTo>
                  <a:cubicBezTo>
                    <a:pt x="4234" y="12552"/>
                    <a:pt x="4511" y="12479"/>
                    <a:pt x="4695" y="12393"/>
                  </a:cubicBezTo>
                  <a:cubicBezTo>
                    <a:pt x="4889" y="12304"/>
                    <a:pt x="5029" y="12126"/>
                    <a:pt x="5083" y="11923"/>
                  </a:cubicBezTo>
                  <a:lnTo>
                    <a:pt x="6941" y="5128"/>
                  </a:lnTo>
                  <a:lnTo>
                    <a:pt x="7710" y="2313"/>
                  </a:lnTo>
                  <a:cubicBezTo>
                    <a:pt x="7793" y="2011"/>
                    <a:pt x="7675" y="1687"/>
                    <a:pt x="7418" y="1506"/>
                  </a:cubicBezTo>
                  <a:cubicBezTo>
                    <a:pt x="6827" y="1090"/>
                    <a:pt x="5680" y="363"/>
                    <a:pt x="4448" y="1"/>
                  </a:cubicBezTo>
                  <a:close/>
                </a:path>
              </a:pathLst>
            </a:custGeom>
            <a:solidFill>
              <a:srgbClr val="233A47">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5"/>
            <p:cNvSpPr/>
            <p:nvPr/>
          </p:nvSpPr>
          <p:spPr>
            <a:xfrm>
              <a:off x="7220225" y="2367085"/>
              <a:ext cx="194414" cy="228961"/>
            </a:xfrm>
            <a:custGeom>
              <a:avLst/>
              <a:gdLst/>
              <a:ahLst/>
              <a:cxnLst/>
              <a:rect l="l" t="t" r="r" b="b"/>
              <a:pathLst>
                <a:path w="1710" h="1865" extrusionOk="0">
                  <a:moveTo>
                    <a:pt x="823" y="0"/>
                  </a:moveTo>
                  <a:cubicBezTo>
                    <a:pt x="772" y="0"/>
                    <a:pt x="723" y="35"/>
                    <a:pt x="706" y="86"/>
                  </a:cubicBezTo>
                  <a:lnTo>
                    <a:pt x="601" y="426"/>
                  </a:lnTo>
                  <a:cubicBezTo>
                    <a:pt x="583" y="478"/>
                    <a:pt x="535" y="510"/>
                    <a:pt x="484" y="510"/>
                  </a:cubicBezTo>
                  <a:cubicBezTo>
                    <a:pt x="469" y="510"/>
                    <a:pt x="454" y="508"/>
                    <a:pt x="439" y="502"/>
                  </a:cubicBezTo>
                  <a:lnTo>
                    <a:pt x="216" y="420"/>
                  </a:lnTo>
                  <a:cubicBezTo>
                    <a:pt x="201" y="413"/>
                    <a:pt x="186" y="410"/>
                    <a:pt x="171" y="410"/>
                  </a:cubicBezTo>
                  <a:cubicBezTo>
                    <a:pt x="116" y="410"/>
                    <a:pt x="67" y="448"/>
                    <a:pt x="54" y="505"/>
                  </a:cubicBezTo>
                  <a:lnTo>
                    <a:pt x="13" y="683"/>
                  </a:lnTo>
                  <a:cubicBezTo>
                    <a:pt x="0" y="737"/>
                    <a:pt x="29" y="794"/>
                    <a:pt x="80" y="820"/>
                  </a:cubicBezTo>
                  <a:lnTo>
                    <a:pt x="328" y="934"/>
                  </a:lnTo>
                  <a:cubicBezTo>
                    <a:pt x="385" y="963"/>
                    <a:pt x="410" y="1023"/>
                    <a:pt x="394" y="1083"/>
                  </a:cubicBezTo>
                  <a:lnTo>
                    <a:pt x="248" y="1550"/>
                  </a:lnTo>
                  <a:cubicBezTo>
                    <a:pt x="229" y="1608"/>
                    <a:pt x="254" y="1668"/>
                    <a:pt x="308" y="1697"/>
                  </a:cubicBezTo>
                  <a:cubicBezTo>
                    <a:pt x="440" y="1758"/>
                    <a:pt x="664" y="1864"/>
                    <a:pt x="720" y="1864"/>
                  </a:cubicBezTo>
                  <a:cubicBezTo>
                    <a:pt x="725" y="1864"/>
                    <a:pt x="729" y="1864"/>
                    <a:pt x="731" y="1862"/>
                  </a:cubicBezTo>
                  <a:cubicBezTo>
                    <a:pt x="744" y="1849"/>
                    <a:pt x="849" y="1639"/>
                    <a:pt x="979" y="1373"/>
                  </a:cubicBezTo>
                  <a:cubicBezTo>
                    <a:pt x="1002" y="1330"/>
                    <a:pt x="1046" y="1305"/>
                    <a:pt x="1092" y="1305"/>
                  </a:cubicBezTo>
                  <a:cubicBezTo>
                    <a:pt x="1108" y="1305"/>
                    <a:pt x="1125" y="1309"/>
                    <a:pt x="1141" y="1315"/>
                  </a:cubicBezTo>
                  <a:lnTo>
                    <a:pt x="1389" y="1433"/>
                  </a:lnTo>
                  <a:cubicBezTo>
                    <a:pt x="1405" y="1441"/>
                    <a:pt x="1423" y="1445"/>
                    <a:pt x="1441" y="1445"/>
                  </a:cubicBezTo>
                  <a:cubicBezTo>
                    <a:pt x="1486" y="1445"/>
                    <a:pt x="1530" y="1419"/>
                    <a:pt x="1551" y="1376"/>
                  </a:cubicBezTo>
                  <a:lnTo>
                    <a:pt x="1678" y="1112"/>
                  </a:lnTo>
                  <a:cubicBezTo>
                    <a:pt x="1709" y="1045"/>
                    <a:pt x="1678" y="969"/>
                    <a:pt x="1611" y="944"/>
                  </a:cubicBezTo>
                  <a:lnTo>
                    <a:pt x="1382" y="858"/>
                  </a:lnTo>
                  <a:cubicBezTo>
                    <a:pt x="1312" y="832"/>
                    <a:pt x="1284" y="753"/>
                    <a:pt x="1315" y="690"/>
                  </a:cubicBezTo>
                  <a:cubicBezTo>
                    <a:pt x="1373" y="569"/>
                    <a:pt x="1423" y="467"/>
                    <a:pt x="1458" y="391"/>
                  </a:cubicBezTo>
                  <a:cubicBezTo>
                    <a:pt x="1490" y="327"/>
                    <a:pt x="1458" y="251"/>
                    <a:pt x="1395" y="226"/>
                  </a:cubicBezTo>
                  <a:lnTo>
                    <a:pt x="868" y="10"/>
                  </a:lnTo>
                  <a:cubicBezTo>
                    <a:pt x="853" y="3"/>
                    <a:pt x="838" y="0"/>
                    <a:pt x="8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5"/>
            <p:cNvSpPr/>
            <p:nvPr/>
          </p:nvSpPr>
          <p:spPr>
            <a:xfrm>
              <a:off x="6900742" y="3335940"/>
              <a:ext cx="210672" cy="138236"/>
            </a:xfrm>
            <a:custGeom>
              <a:avLst/>
              <a:gdLst/>
              <a:ahLst/>
              <a:cxnLst/>
              <a:rect l="l" t="t" r="r" b="b"/>
              <a:pathLst>
                <a:path w="1853" h="1126" extrusionOk="0">
                  <a:moveTo>
                    <a:pt x="215" y="0"/>
                  </a:moveTo>
                  <a:cubicBezTo>
                    <a:pt x="166" y="0"/>
                    <a:pt x="121" y="33"/>
                    <a:pt x="106" y="82"/>
                  </a:cubicBezTo>
                  <a:lnTo>
                    <a:pt x="17" y="371"/>
                  </a:lnTo>
                  <a:cubicBezTo>
                    <a:pt x="1" y="425"/>
                    <a:pt x="30" y="485"/>
                    <a:pt x="84" y="508"/>
                  </a:cubicBezTo>
                  <a:lnTo>
                    <a:pt x="1567" y="1117"/>
                  </a:lnTo>
                  <a:cubicBezTo>
                    <a:pt x="1581" y="1123"/>
                    <a:pt x="1595" y="1125"/>
                    <a:pt x="1609" y="1125"/>
                  </a:cubicBezTo>
                  <a:cubicBezTo>
                    <a:pt x="1654" y="1125"/>
                    <a:pt x="1696" y="1100"/>
                    <a:pt x="1713" y="1054"/>
                  </a:cubicBezTo>
                  <a:lnTo>
                    <a:pt x="1828" y="778"/>
                  </a:lnTo>
                  <a:cubicBezTo>
                    <a:pt x="1853" y="717"/>
                    <a:pt x="1824" y="654"/>
                    <a:pt x="1767" y="628"/>
                  </a:cubicBezTo>
                  <a:lnTo>
                    <a:pt x="258" y="9"/>
                  </a:lnTo>
                  <a:cubicBezTo>
                    <a:pt x="244" y="3"/>
                    <a:pt x="230"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48C7D-9411-42FD-82AA-EF962FE8B21B}"/>
              </a:ext>
            </a:extLst>
          </p:cNvPr>
          <p:cNvSpPr/>
          <p:nvPr/>
        </p:nvSpPr>
        <p:spPr>
          <a:xfrm>
            <a:off x="0" y="0"/>
            <a:ext cx="9144000" cy="22733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B175170-3295-4FFC-B29C-52FC4993BA77}"/>
              </a:ext>
            </a:extLst>
          </p:cNvPr>
          <p:cNvSpPr txBox="1"/>
          <p:nvPr/>
        </p:nvSpPr>
        <p:spPr>
          <a:xfrm>
            <a:off x="228600" y="106755"/>
            <a:ext cx="8686800" cy="1881990"/>
          </a:xfrm>
          <a:prstGeom prst="rect">
            <a:avLst/>
          </a:prstGeom>
          <a:noFill/>
        </p:spPr>
        <p:txBody>
          <a:bodyPr wrap="square" rtlCol="0">
            <a:spAutoFit/>
          </a:bodyPr>
          <a:lstStyle/>
          <a:p>
            <a:pPr algn="just">
              <a:lnSpc>
                <a:spcPct val="150000"/>
              </a:lnSpc>
            </a:pPr>
            <a:r>
              <a:rPr lang="en-US" sz="2000" b="1" dirty="0" err="1">
                <a:solidFill>
                  <a:schemeClr val="bg2"/>
                </a:solidFill>
              </a:rPr>
              <a:t>Câu</a:t>
            </a:r>
            <a:r>
              <a:rPr lang="en-US" sz="2000" b="1" dirty="0">
                <a:solidFill>
                  <a:schemeClr val="bg2"/>
                </a:solidFill>
              </a:rPr>
              <a:t> </a:t>
            </a:r>
            <a:r>
              <a:rPr lang="en-US" sz="2000" b="1" dirty="0" err="1">
                <a:solidFill>
                  <a:schemeClr val="bg2"/>
                </a:solidFill>
              </a:rPr>
              <a:t>hỏi</a:t>
            </a:r>
            <a:r>
              <a:rPr lang="en-US" sz="2000" b="1" dirty="0">
                <a:solidFill>
                  <a:schemeClr val="bg2"/>
                </a:solidFill>
              </a:rPr>
              <a:t> 1</a:t>
            </a:r>
          </a:p>
          <a:p>
            <a:pPr algn="just">
              <a:lnSpc>
                <a:spcPct val="150000"/>
              </a:lnSpc>
            </a:pPr>
            <a:r>
              <a:rPr lang="vi-VN" sz="2000" dirty="0"/>
              <a:t>Cho các thiết bị điện: hai pin, dây dẫn điện, ampe kế, vôn kế, công tắc, biến trở, đèn. Em hãy vẽ một mạch điện để dùng hai pin làm sáng một bóng đèn với độ sáng có thể thay đổi được.</a:t>
            </a:r>
            <a:endParaRPr lang="en-US" sz="2000" dirty="0"/>
          </a:p>
        </p:txBody>
      </p:sp>
      <p:sp>
        <p:nvSpPr>
          <p:cNvPr id="9" name="TextBox 8">
            <a:extLst>
              <a:ext uri="{FF2B5EF4-FFF2-40B4-BE49-F238E27FC236}">
                <a16:creationId xmlns:a16="http://schemas.microsoft.com/office/drawing/2014/main" id="{B8B78897-C22B-45FF-ACCF-E24CA4984DB1}"/>
              </a:ext>
            </a:extLst>
          </p:cNvPr>
          <p:cNvSpPr txBox="1"/>
          <p:nvPr/>
        </p:nvSpPr>
        <p:spPr>
          <a:xfrm>
            <a:off x="279400" y="2451100"/>
            <a:ext cx="1612900" cy="461665"/>
          </a:xfrm>
          <a:prstGeom prst="rect">
            <a:avLst/>
          </a:prstGeom>
          <a:noFill/>
        </p:spPr>
        <p:txBody>
          <a:bodyPr wrap="square" rtlCol="0">
            <a:spAutoFit/>
          </a:bodyPr>
          <a:lstStyle/>
          <a:p>
            <a:r>
              <a:rPr lang="en-US" sz="2400" b="1" dirty="0" err="1"/>
              <a:t>Ví</a:t>
            </a:r>
            <a:r>
              <a:rPr lang="en-US" sz="2400" b="1" dirty="0"/>
              <a:t> </a:t>
            </a:r>
            <a:r>
              <a:rPr lang="en-US" sz="2400" b="1" dirty="0" err="1"/>
              <a:t>dụ</a:t>
            </a:r>
            <a:endParaRPr lang="en-US" sz="2400" b="1" dirty="0"/>
          </a:p>
        </p:txBody>
      </p:sp>
      <p:pic>
        <p:nvPicPr>
          <p:cNvPr id="10" name="Picture 9" descr="Cho các thiết bị điện hai pin dây nối ampe kế vôn kế công tắc biến trở đèn">
            <a:extLst>
              <a:ext uri="{FF2B5EF4-FFF2-40B4-BE49-F238E27FC236}">
                <a16:creationId xmlns:a16="http://schemas.microsoft.com/office/drawing/2014/main" id="{ADFB763A-726E-4674-A419-1A7B9FD02E5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54300" y="2763446"/>
            <a:ext cx="3711099" cy="2273299"/>
          </a:xfrm>
          <a:prstGeom prst="rect">
            <a:avLst/>
          </a:prstGeom>
          <a:noFill/>
          <a:ln>
            <a:noFill/>
          </a:ln>
        </p:spPr>
      </p:pic>
      <p:grpSp>
        <p:nvGrpSpPr>
          <p:cNvPr id="11" name="Google Shape;2851;p58">
            <a:extLst>
              <a:ext uri="{FF2B5EF4-FFF2-40B4-BE49-F238E27FC236}">
                <a16:creationId xmlns:a16="http://schemas.microsoft.com/office/drawing/2014/main" id="{1EBEBE17-9936-487E-8918-EFC37EF28329}"/>
              </a:ext>
            </a:extLst>
          </p:cNvPr>
          <p:cNvGrpSpPr/>
          <p:nvPr/>
        </p:nvGrpSpPr>
        <p:grpSpPr>
          <a:xfrm>
            <a:off x="8191637" y="4191000"/>
            <a:ext cx="952363" cy="952500"/>
            <a:chOff x="6648155" y="3585650"/>
            <a:chExt cx="416600" cy="416975"/>
          </a:xfrm>
        </p:grpSpPr>
        <p:sp>
          <p:nvSpPr>
            <p:cNvPr id="12" name="Google Shape;2852;p58">
              <a:extLst>
                <a:ext uri="{FF2B5EF4-FFF2-40B4-BE49-F238E27FC236}">
                  <a16:creationId xmlns:a16="http://schemas.microsoft.com/office/drawing/2014/main" id="{E013FE74-4D52-4228-9CCD-41D2303CDC5D}"/>
                </a:ext>
              </a:extLst>
            </p:cNvPr>
            <p:cNvSpPr/>
            <p:nvPr/>
          </p:nvSpPr>
          <p:spPr>
            <a:xfrm>
              <a:off x="6648155" y="3585650"/>
              <a:ext cx="416600" cy="416975"/>
            </a:xfrm>
            <a:custGeom>
              <a:avLst/>
              <a:gdLst/>
              <a:ahLst/>
              <a:cxnLst/>
              <a:rect l="l" t="t" r="r" b="b"/>
              <a:pathLst>
                <a:path w="16664" h="16679" extrusionOk="0">
                  <a:moveTo>
                    <a:pt x="7665" y="1"/>
                  </a:moveTo>
                  <a:cubicBezTo>
                    <a:pt x="7635" y="1"/>
                    <a:pt x="7620" y="30"/>
                    <a:pt x="7606" y="45"/>
                  </a:cubicBezTo>
                  <a:lnTo>
                    <a:pt x="7339" y="1602"/>
                  </a:lnTo>
                  <a:cubicBezTo>
                    <a:pt x="7339" y="1631"/>
                    <a:pt x="7309" y="1646"/>
                    <a:pt x="7294" y="1646"/>
                  </a:cubicBezTo>
                  <a:cubicBezTo>
                    <a:pt x="6805" y="1720"/>
                    <a:pt x="6331" y="1854"/>
                    <a:pt x="5886" y="2032"/>
                  </a:cubicBezTo>
                  <a:cubicBezTo>
                    <a:pt x="5856" y="2032"/>
                    <a:pt x="5841" y="2032"/>
                    <a:pt x="5827" y="2017"/>
                  </a:cubicBezTo>
                  <a:lnTo>
                    <a:pt x="4804" y="801"/>
                  </a:lnTo>
                  <a:cubicBezTo>
                    <a:pt x="4793" y="791"/>
                    <a:pt x="4775" y="780"/>
                    <a:pt x="4761" y="780"/>
                  </a:cubicBezTo>
                  <a:cubicBezTo>
                    <a:pt x="4754" y="780"/>
                    <a:pt x="4749" y="782"/>
                    <a:pt x="4744" y="786"/>
                  </a:cubicBezTo>
                  <a:lnTo>
                    <a:pt x="3588" y="1454"/>
                  </a:lnTo>
                  <a:cubicBezTo>
                    <a:pt x="3558" y="1468"/>
                    <a:pt x="3558" y="1498"/>
                    <a:pt x="3558" y="1528"/>
                  </a:cubicBezTo>
                  <a:lnTo>
                    <a:pt x="4107" y="3010"/>
                  </a:lnTo>
                  <a:cubicBezTo>
                    <a:pt x="4107" y="3025"/>
                    <a:pt x="4107" y="3055"/>
                    <a:pt x="4092" y="3070"/>
                  </a:cubicBezTo>
                  <a:cubicBezTo>
                    <a:pt x="3707" y="3366"/>
                    <a:pt x="3366" y="3722"/>
                    <a:pt x="3054" y="4092"/>
                  </a:cubicBezTo>
                  <a:cubicBezTo>
                    <a:pt x="3046" y="4110"/>
                    <a:pt x="3037" y="4117"/>
                    <a:pt x="3025" y="4117"/>
                  </a:cubicBezTo>
                  <a:cubicBezTo>
                    <a:pt x="3017" y="4117"/>
                    <a:pt x="3007" y="4113"/>
                    <a:pt x="2995" y="4107"/>
                  </a:cubicBezTo>
                  <a:lnTo>
                    <a:pt x="1513" y="3574"/>
                  </a:lnTo>
                  <a:cubicBezTo>
                    <a:pt x="1505" y="3570"/>
                    <a:pt x="1497" y="3568"/>
                    <a:pt x="1489" y="3568"/>
                  </a:cubicBezTo>
                  <a:cubicBezTo>
                    <a:pt x="1468" y="3568"/>
                    <a:pt x="1449" y="3582"/>
                    <a:pt x="1438" y="3603"/>
                  </a:cubicBezTo>
                  <a:lnTo>
                    <a:pt x="771" y="4745"/>
                  </a:lnTo>
                  <a:cubicBezTo>
                    <a:pt x="771" y="4774"/>
                    <a:pt x="771" y="4804"/>
                    <a:pt x="786" y="4819"/>
                  </a:cubicBezTo>
                  <a:lnTo>
                    <a:pt x="2002" y="5827"/>
                  </a:lnTo>
                  <a:cubicBezTo>
                    <a:pt x="2017" y="5842"/>
                    <a:pt x="2031" y="5871"/>
                    <a:pt x="2017" y="5901"/>
                  </a:cubicBezTo>
                  <a:cubicBezTo>
                    <a:pt x="1839" y="6346"/>
                    <a:pt x="1720" y="6820"/>
                    <a:pt x="1646" y="7295"/>
                  </a:cubicBezTo>
                  <a:cubicBezTo>
                    <a:pt x="1631" y="7324"/>
                    <a:pt x="1616" y="7339"/>
                    <a:pt x="1602" y="7354"/>
                  </a:cubicBezTo>
                  <a:lnTo>
                    <a:pt x="45" y="7621"/>
                  </a:lnTo>
                  <a:cubicBezTo>
                    <a:pt x="15" y="7621"/>
                    <a:pt x="0" y="7650"/>
                    <a:pt x="0" y="7680"/>
                  </a:cubicBezTo>
                  <a:lnTo>
                    <a:pt x="0" y="8999"/>
                  </a:lnTo>
                  <a:cubicBezTo>
                    <a:pt x="0" y="9029"/>
                    <a:pt x="15" y="9059"/>
                    <a:pt x="45" y="9059"/>
                  </a:cubicBezTo>
                  <a:lnTo>
                    <a:pt x="1602" y="9326"/>
                  </a:lnTo>
                  <a:cubicBezTo>
                    <a:pt x="1616" y="9340"/>
                    <a:pt x="1631" y="9355"/>
                    <a:pt x="1646" y="9385"/>
                  </a:cubicBezTo>
                  <a:cubicBezTo>
                    <a:pt x="1720" y="9859"/>
                    <a:pt x="1839" y="10334"/>
                    <a:pt x="2017" y="10778"/>
                  </a:cubicBezTo>
                  <a:cubicBezTo>
                    <a:pt x="2031" y="10808"/>
                    <a:pt x="2017" y="10838"/>
                    <a:pt x="2002" y="10853"/>
                  </a:cubicBezTo>
                  <a:lnTo>
                    <a:pt x="786" y="11861"/>
                  </a:lnTo>
                  <a:cubicBezTo>
                    <a:pt x="771" y="11875"/>
                    <a:pt x="771" y="11905"/>
                    <a:pt x="771" y="11935"/>
                  </a:cubicBezTo>
                  <a:lnTo>
                    <a:pt x="1438" y="13076"/>
                  </a:lnTo>
                  <a:cubicBezTo>
                    <a:pt x="1449" y="13098"/>
                    <a:pt x="1468" y="13112"/>
                    <a:pt x="1489" y="13112"/>
                  </a:cubicBezTo>
                  <a:cubicBezTo>
                    <a:pt x="1497" y="13112"/>
                    <a:pt x="1505" y="13110"/>
                    <a:pt x="1513" y="13106"/>
                  </a:cubicBezTo>
                  <a:lnTo>
                    <a:pt x="2995" y="12572"/>
                  </a:lnTo>
                  <a:cubicBezTo>
                    <a:pt x="3007" y="12566"/>
                    <a:pt x="3017" y="12563"/>
                    <a:pt x="3025" y="12563"/>
                  </a:cubicBezTo>
                  <a:cubicBezTo>
                    <a:pt x="3037" y="12563"/>
                    <a:pt x="3046" y="12570"/>
                    <a:pt x="3054" y="12587"/>
                  </a:cubicBezTo>
                  <a:cubicBezTo>
                    <a:pt x="3366" y="12958"/>
                    <a:pt x="3707" y="13313"/>
                    <a:pt x="4092" y="13610"/>
                  </a:cubicBezTo>
                  <a:cubicBezTo>
                    <a:pt x="4107" y="13625"/>
                    <a:pt x="4107" y="13654"/>
                    <a:pt x="4107" y="13669"/>
                  </a:cubicBezTo>
                  <a:lnTo>
                    <a:pt x="3558" y="15152"/>
                  </a:lnTo>
                  <a:cubicBezTo>
                    <a:pt x="3558" y="15181"/>
                    <a:pt x="3558" y="15211"/>
                    <a:pt x="3588" y="15226"/>
                  </a:cubicBezTo>
                  <a:lnTo>
                    <a:pt x="4744" y="15893"/>
                  </a:lnTo>
                  <a:cubicBezTo>
                    <a:pt x="4749" y="15897"/>
                    <a:pt x="4754" y="15899"/>
                    <a:pt x="4761" y="15899"/>
                  </a:cubicBezTo>
                  <a:cubicBezTo>
                    <a:pt x="4775" y="15899"/>
                    <a:pt x="4793" y="15889"/>
                    <a:pt x="4804" y="15878"/>
                  </a:cubicBezTo>
                  <a:lnTo>
                    <a:pt x="5827" y="14663"/>
                  </a:lnTo>
                  <a:cubicBezTo>
                    <a:pt x="5841" y="14648"/>
                    <a:pt x="5856" y="14648"/>
                    <a:pt x="5886" y="14648"/>
                  </a:cubicBezTo>
                  <a:cubicBezTo>
                    <a:pt x="6331" y="14826"/>
                    <a:pt x="6805" y="14959"/>
                    <a:pt x="7294" y="15033"/>
                  </a:cubicBezTo>
                  <a:cubicBezTo>
                    <a:pt x="7309" y="15033"/>
                    <a:pt x="7339" y="15048"/>
                    <a:pt x="7339" y="15078"/>
                  </a:cubicBezTo>
                  <a:lnTo>
                    <a:pt x="7606" y="16634"/>
                  </a:lnTo>
                  <a:cubicBezTo>
                    <a:pt x="7620" y="16649"/>
                    <a:pt x="7635" y="16679"/>
                    <a:pt x="7665" y="16679"/>
                  </a:cubicBezTo>
                  <a:lnTo>
                    <a:pt x="8999" y="16679"/>
                  </a:lnTo>
                  <a:cubicBezTo>
                    <a:pt x="9014" y="16679"/>
                    <a:pt x="9044" y="16649"/>
                    <a:pt x="9044" y="16634"/>
                  </a:cubicBezTo>
                  <a:lnTo>
                    <a:pt x="9325" y="15078"/>
                  </a:lnTo>
                  <a:cubicBezTo>
                    <a:pt x="9325" y="15048"/>
                    <a:pt x="9340" y="15033"/>
                    <a:pt x="9370" y="15033"/>
                  </a:cubicBezTo>
                  <a:cubicBezTo>
                    <a:pt x="9859" y="14959"/>
                    <a:pt x="10333" y="14826"/>
                    <a:pt x="10778" y="14648"/>
                  </a:cubicBezTo>
                  <a:cubicBezTo>
                    <a:pt x="10793" y="14648"/>
                    <a:pt x="10823" y="14648"/>
                    <a:pt x="10837" y="14663"/>
                  </a:cubicBezTo>
                  <a:lnTo>
                    <a:pt x="11846" y="15878"/>
                  </a:lnTo>
                  <a:cubicBezTo>
                    <a:pt x="11856" y="15889"/>
                    <a:pt x="11881" y="15899"/>
                    <a:pt x="11901" y="15899"/>
                  </a:cubicBezTo>
                  <a:cubicBezTo>
                    <a:pt x="11908" y="15899"/>
                    <a:pt x="11915" y="15897"/>
                    <a:pt x="11920" y="15893"/>
                  </a:cubicBezTo>
                  <a:lnTo>
                    <a:pt x="13076" y="15226"/>
                  </a:lnTo>
                  <a:cubicBezTo>
                    <a:pt x="13091" y="15211"/>
                    <a:pt x="13106" y="15181"/>
                    <a:pt x="13091" y="15152"/>
                  </a:cubicBezTo>
                  <a:lnTo>
                    <a:pt x="12557" y="13669"/>
                  </a:lnTo>
                  <a:cubicBezTo>
                    <a:pt x="12542" y="13654"/>
                    <a:pt x="12557" y="13625"/>
                    <a:pt x="12572" y="13610"/>
                  </a:cubicBezTo>
                  <a:cubicBezTo>
                    <a:pt x="12957" y="13313"/>
                    <a:pt x="13298" y="12958"/>
                    <a:pt x="13595" y="12587"/>
                  </a:cubicBezTo>
                  <a:cubicBezTo>
                    <a:pt x="13604" y="12570"/>
                    <a:pt x="13617" y="12563"/>
                    <a:pt x="13633" y="12563"/>
                  </a:cubicBezTo>
                  <a:cubicBezTo>
                    <a:pt x="13644" y="12563"/>
                    <a:pt x="13657" y="12566"/>
                    <a:pt x="13669" y="12572"/>
                  </a:cubicBezTo>
                  <a:lnTo>
                    <a:pt x="15152" y="13106"/>
                  </a:lnTo>
                  <a:cubicBezTo>
                    <a:pt x="15156" y="13110"/>
                    <a:pt x="15161" y="13112"/>
                    <a:pt x="15166" y="13112"/>
                  </a:cubicBezTo>
                  <a:cubicBezTo>
                    <a:pt x="15181" y="13112"/>
                    <a:pt x="15200" y="13098"/>
                    <a:pt x="15211" y="13076"/>
                  </a:cubicBezTo>
                  <a:lnTo>
                    <a:pt x="15878" y="11935"/>
                  </a:lnTo>
                  <a:cubicBezTo>
                    <a:pt x="15893" y="11905"/>
                    <a:pt x="15893" y="11875"/>
                    <a:pt x="15863" y="11861"/>
                  </a:cubicBezTo>
                  <a:lnTo>
                    <a:pt x="14662" y="10853"/>
                  </a:lnTo>
                  <a:cubicBezTo>
                    <a:pt x="14633" y="10838"/>
                    <a:pt x="14633" y="10808"/>
                    <a:pt x="14647" y="10778"/>
                  </a:cubicBezTo>
                  <a:cubicBezTo>
                    <a:pt x="14811" y="10334"/>
                    <a:pt x="14944" y="9859"/>
                    <a:pt x="15018" y="9385"/>
                  </a:cubicBezTo>
                  <a:cubicBezTo>
                    <a:pt x="15018" y="9355"/>
                    <a:pt x="15033" y="9340"/>
                    <a:pt x="15063" y="9326"/>
                  </a:cubicBezTo>
                  <a:lnTo>
                    <a:pt x="16619" y="9059"/>
                  </a:lnTo>
                  <a:cubicBezTo>
                    <a:pt x="16649" y="9059"/>
                    <a:pt x="16664" y="9029"/>
                    <a:pt x="16664" y="8999"/>
                  </a:cubicBezTo>
                  <a:lnTo>
                    <a:pt x="16664" y="7680"/>
                  </a:lnTo>
                  <a:cubicBezTo>
                    <a:pt x="16664" y="7650"/>
                    <a:pt x="16649" y="7621"/>
                    <a:pt x="16619" y="7621"/>
                  </a:cubicBezTo>
                  <a:lnTo>
                    <a:pt x="15063" y="7354"/>
                  </a:lnTo>
                  <a:cubicBezTo>
                    <a:pt x="15033" y="7339"/>
                    <a:pt x="15018" y="7324"/>
                    <a:pt x="15018" y="7295"/>
                  </a:cubicBezTo>
                  <a:cubicBezTo>
                    <a:pt x="14944" y="6820"/>
                    <a:pt x="14811" y="6346"/>
                    <a:pt x="14647" y="5901"/>
                  </a:cubicBezTo>
                  <a:cubicBezTo>
                    <a:pt x="14633" y="5871"/>
                    <a:pt x="14633" y="5842"/>
                    <a:pt x="14662" y="5827"/>
                  </a:cubicBezTo>
                  <a:lnTo>
                    <a:pt x="15863" y="4819"/>
                  </a:lnTo>
                  <a:cubicBezTo>
                    <a:pt x="15893" y="4804"/>
                    <a:pt x="15893" y="4774"/>
                    <a:pt x="15878" y="4745"/>
                  </a:cubicBezTo>
                  <a:lnTo>
                    <a:pt x="15211" y="3603"/>
                  </a:lnTo>
                  <a:cubicBezTo>
                    <a:pt x="15200" y="3582"/>
                    <a:pt x="15181" y="3568"/>
                    <a:pt x="15166" y="3568"/>
                  </a:cubicBezTo>
                  <a:cubicBezTo>
                    <a:pt x="15161" y="3568"/>
                    <a:pt x="15156" y="3570"/>
                    <a:pt x="15152" y="3574"/>
                  </a:cubicBezTo>
                  <a:lnTo>
                    <a:pt x="13669" y="4107"/>
                  </a:lnTo>
                  <a:cubicBezTo>
                    <a:pt x="13660" y="4112"/>
                    <a:pt x="13652" y="4113"/>
                    <a:pt x="13643" y="4113"/>
                  </a:cubicBezTo>
                  <a:cubicBezTo>
                    <a:pt x="13623" y="4113"/>
                    <a:pt x="13605" y="4103"/>
                    <a:pt x="13595" y="4092"/>
                  </a:cubicBezTo>
                  <a:cubicBezTo>
                    <a:pt x="13298" y="3722"/>
                    <a:pt x="12957" y="3366"/>
                    <a:pt x="12572" y="3070"/>
                  </a:cubicBezTo>
                  <a:cubicBezTo>
                    <a:pt x="12557" y="3055"/>
                    <a:pt x="12542" y="3025"/>
                    <a:pt x="12557" y="3010"/>
                  </a:cubicBezTo>
                  <a:lnTo>
                    <a:pt x="13091" y="1528"/>
                  </a:lnTo>
                  <a:cubicBezTo>
                    <a:pt x="13106" y="1498"/>
                    <a:pt x="13091" y="1468"/>
                    <a:pt x="13076" y="1454"/>
                  </a:cubicBezTo>
                  <a:lnTo>
                    <a:pt x="11920" y="786"/>
                  </a:lnTo>
                  <a:cubicBezTo>
                    <a:pt x="11915" y="782"/>
                    <a:pt x="11908" y="780"/>
                    <a:pt x="11901" y="780"/>
                  </a:cubicBezTo>
                  <a:cubicBezTo>
                    <a:pt x="11881" y="780"/>
                    <a:pt x="11856" y="791"/>
                    <a:pt x="11846" y="801"/>
                  </a:cubicBezTo>
                  <a:lnTo>
                    <a:pt x="10837" y="2017"/>
                  </a:lnTo>
                  <a:cubicBezTo>
                    <a:pt x="10823" y="2032"/>
                    <a:pt x="10793" y="2032"/>
                    <a:pt x="10778" y="2032"/>
                  </a:cubicBezTo>
                  <a:cubicBezTo>
                    <a:pt x="10333" y="1854"/>
                    <a:pt x="9859" y="1720"/>
                    <a:pt x="9370" y="1646"/>
                  </a:cubicBezTo>
                  <a:cubicBezTo>
                    <a:pt x="9340" y="1646"/>
                    <a:pt x="9325" y="1631"/>
                    <a:pt x="9325" y="1602"/>
                  </a:cubicBezTo>
                  <a:lnTo>
                    <a:pt x="9044" y="45"/>
                  </a:lnTo>
                  <a:cubicBezTo>
                    <a:pt x="9044" y="30"/>
                    <a:pt x="9014" y="1"/>
                    <a:pt x="8999"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53;p58">
              <a:extLst>
                <a:ext uri="{FF2B5EF4-FFF2-40B4-BE49-F238E27FC236}">
                  <a16:creationId xmlns:a16="http://schemas.microsoft.com/office/drawing/2014/main" id="{6D7BFC84-22AF-4263-8BAA-048CEAD0F3D2}"/>
                </a:ext>
              </a:extLst>
            </p:cNvPr>
            <p:cNvSpPr/>
            <p:nvPr/>
          </p:nvSpPr>
          <p:spPr>
            <a:xfrm>
              <a:off x="6754530" y="3692025"/>
              <a:ext cx="203850" cy="203875"/>
            </a:xfrm>
            <a:custGeom>
              <a:avLst/>
              <a:gdLst/>
              <a:ahLst/>
              <a:cxnLst/>
              <a:rect l="l" t="t" r="r" b="b"/>
              <a:pathLst>
                <a:path w="8154" h="8155" extrusionOk="0">
                  <a:moveTo>
                    <a:pt x="4077" y="1"/>
                  </a:moveTo>
                  <a:cubicBezTo>
                    <a:pt x="1824" y="1"/>
                    <a:pt x="0" y="1824"/>
                    <a:pt x="0" y="4077"/>
                  </a:cubicBezTo>
                  <a:cubicBezTo>
                    <a:pt x="0" y="6331"/>
                    <a:pt x="1824" y="8154"/>
                    <a:pt x="4077" y="8154"/>
                  </a:cubicBezTo>
                  <a:cubicBezTo>
                    <a:pt x="6330" y="8154"/>
                    <a:pt x="8154" y="6331"/>
                    <a:pt x="8154" y="4077"/>
                  </a:cubicBezTo>
                  <a:cubicBezTo>
                    <a:pt x="8154" y="2995"/>
                    <a:pt x="7724" y="1957"/>
                    <a:pt x="6953" y="1201"/>
                  </a:cubicBezTo>
                  <a:cubicBezTo>
                    <a:pt x="6197" y="430"/>
                    <a:pt x="5159" y="1"/>
                    <a:pt x="4077" y="1"/>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54;p58">
              <a:extLst>
                <a:ext uri="{FF2B5EF4-FFF2-40B4-BE49-F238E27FC236}">
                  <a16:creationId xmlns:a16="http://schemas.microsoft.com/office/drawing/2014/main" id="{52AF5E8E-4DBF-4E3E-AC6A-E6571C5F2A49}"/>
                </a:ext>
              </a:extLst>
            </p:cNvPr>
            <p:cNvSpPr/>
            <p:nvPr/>
          </p:nvSpPr>
          <p:spPr>
            <a:xfrm>
              <a:off x="6794930" y="3696100"/>
              <a:ext cx="163450" cy="199800"/>
            </a:xfrm>
            <a:custGeom>
              <a:avLst/>
              <a:gdLst/>
              <a:ahLst/>
              <a:cxnLst/>
              <a:rect l="l" t="t" r="r" b="b"/>
              <a:pathLst>
                <a:path w="6538" h="7992" extrusionOk="0">
                  <a:moveTo>
                    <a:pt x="3573" y="1"/>
                  </a:moveTo>
                  <a:lnTo>
                    <a:pt x="3573" y="1"/>
                  </a:lnTo>
                  <a:cubicBezTo>
                    <a:pt x="4551" y="742"/>
                    <a:pt x="5189" y="1928"/>
                    <a:pt x="5189" y="3247"/>
                  </a:cubicBezTo>
                  <a:cubicBezTo>
                    <a:pt x="5189" y="5501"/>
                    <a:pt x="3365" y="7324"/>
                    <a:pt x="1112" y="7324"/>
                  </a:cubicBezTo>
                  <a:cubicBezTo>
                    <a:pt x="727" y="7324"/>
                    <a:pt x="356" y="7265"/>
                    <a:pt x="0" y="7161"/>
                  </a:cubicBezTo>
                  <a:lnTo>
                    <a:pt x="0" y="7161"/>
                  </a:lnTo>
                  <a:cubicBezTo>
                    <a:pt x="682" y="7680"/>
                    <a:pt x="1527" y="7991"/>
                    <a:pt x="2461" y="7991"/>
                  </a:cubicBezTo>
                  <a:cubicBezTo>
                    <a:pt x="4714" y="7991"/>
                    <a:pt x="6538" y="6168"/>
                    <a:pt x="6538" y="3914"/>
                  </a:cubicBezTo>
                  <a:cubicBezTo>
                    <a:pt x="6538" y="2061"/>
                    <a:pt x="5278" y="490"/>
                    <a:pt x="3573" y="1"/>
                  </a:cubicBezTo>
                  <a:close/>
                </a:path>
              </a:pathLst>
            </a:custGeom>
            <a:solidFill>
              <a:srgbClr val="EB5E52">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55;p58">
              <a:extLst>
                <a:ext uri="{FF2B5EF4-FFF2-40B4-BE49-F238E27FC236}">
                  <a16:creationId xmlns:a16="http://schemas.microsoft.com/office/drawing/2014/main" id="{75695E9E-BA09-460F-97DF-8BE585AF76D8}"/>
                </a:ext>
              </a:extLst>
            </p:cNvPr>
            <p:cNvSpPr/>
            <p:nvPr/>
          </p:nvSpPr>
          <p:spPr>
            <a:xfrm>
              <a:off x="6795280" y="3875475"/>
              <a:ext cx="42275" cy="18925"/>
            </a:xfrm>
            <a:custGeom>
              <a:avLst/>
              <a:gdLst/>
              <a:ahLst/>
              <a:cxnLst/>
              <a:rect l="l" t="t" r="r" b="b"/>
              <a:pathLst>
                <a:path w="1691" h="757" extrusionOk="0">
                  <a:moveTo>
                    <a:pt x="1" y="1"/>
                  </a:moveTo>
                  <a:lnTo>
                    <a:pt x="1" y="1"/>
                  </a:lnTo>
                  <a:cubicBezTo>
                    <a:pt x="490" y="371"/>
                    <a:pt x="1068" y="638"/>
                    <a:pt x="1691" y="757"/>
                  </a:cubicBezTo>
                  <a:lnTo>
                    <a:pt x="1691" y="105"/>
                  </a:lnTo>
                  <a:cubicBezTo>
                    <a:pt x="1493" y="132"/>
                    <a:pt x="1289" y="147"/>
                    <a:pt x="1081" y="147"/>
                  </a:cubicBezTo>
                  <a:cubicBezTo>
                    <a:pt x="729" y="147"/>
                    <a:pt x="365" y="103"/>
                    <a:pt x="1" y="1"/>
                  </a:cubicBezTo>
                  <a:close/>
                </a:path>
              </a:pathLst>
            </a:custGeom>
            <a:solidFill>
              <a:srgbClr val="EB5E52">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56;p58">
              <a:extLst>
                <a:ext uri="{FF2B5EF4-FFF2-40B4-BE49-F238E27FC236}">
                  <a16:creationId xmlns:a16="http://schemas.microsoft.com/office/drawing/2014/main" id="{D125D30B-7B2C-4C04-A11E-4AE9880092A2}"/>
                </a:ext>
              </a:extLst>
            </p:cNvPr>
            <p:cNvSpPr/>
            <p:nvPr/>
          </p:nvSpPr>
          <p:spPr>
            <a:xfrm>
              <a:off x="6737105" y="3605150"/>
              <a:ext cx="327650" cy="397475"/>
            </a:xfrm>
            <a:custGeom>
              <a:avLst/>
              <a:gdLst/>
              <a:ahLst/>
              <a:cxnLst/>
              <a:rect l="l" t="t" r="r" b="b"/>
              <a:pathLst>
                <a:path w="13106" h="15899" extrusionOk="0">
                  <a:moveTo>
                    <a:pt x="8336" y="0"/>
                  </a:moveTo>
                  <a:cubicBezTo>
                    <a:pt x="8316" y="0"/>
                    <a:pt x="8298" y="11"/>
                    <a:pt x="8288" y="21"/>
                  </a:cubicBezTo>
                  <a:lnTo>
                    <a:pt x="7279" y="1237"/>
                  </a:lnTo>
                  <a:cubicBezTo>
                    <a:pt x="7265" y="1252"/>
                    <a:pt x="7235" y="1252"/>
                    <a:pt x="7220" y="1252"/>
                  </a:cubicBezTo>
                  <a:cubicBezTo>
                    <a:pt x="7131" y="1207"/>
                    <a:pt x="7042" y="1178"/>
                    <a:pt x="6953" y="1148"/>
                  </a:cubicBezTo>
                  <a:lnTo>
                    <a:pt x="6953" y="1148"/>
                  </a:lnTo>
                  <a:cubicBezTo>
                    <a:pt x="8881" y="2334"/>
                    <a:pt x="10156" y="4469"/>
                    <a:pt x="10156" y="6885"/>
                  </a:cubicBezTo>
                  <a:cubicBezTo>
                    <a:pt x="10156" y="10606"/>
                    <a:pt x="7146" y="13616"/>
                    <a:pt x="3425" y="13616"/>
                  </a:cubicBezTo>
                  <a:cubicBezTo>
                    <a:pt x="2387" y="13616"/>
                    <a:pt x="1394" y="13379"/>
                    <a:pt x="519" y="12963"/>
                  </a:cubicBezTo>
                  <a:lnTo>
                    <a:pt x="0" y="14372"/>
                  </a:lnTo>
                  <a:cubicBezTo>
                    <a:pt x="0" y="14401"/>
                    <a:pt x="0" y="14431"/>
                    <a:pt x="30" y="14446"/>
                  </a:cubicBezTo>
                  <a:lnTo>
                    <a:pt x="1172" y="15113"/>
                  </a:lnTo>
                  <a:cubicBezTo>
                    <a:pt x="1180" y="15117"/>
                    <a:pt x="1189" y="15119"/>
                    <a:pt x="1197" y="15119"/>
                  </a:cubicBezTo>
                  <a:cubicBezTo>
                    <a:pt x="1217" y="15119"/>
                    <a:pt x="1235" y="15109"/>
                    <a:pt x="1246" y="15098"/>
                  </a:cubicBezTo>
                  <a:lnTo>
                    <a:pt x="2269" y="13883"/>
                  </a:lnTo>
                  <a:cubicBezTo>
                    <a:pt x="2283" y="13868"/>
                    <a:pt x="2298" y="13868"/>
                    <a:pt x="2328" y="13868"/>
                  </a:cubicBezTo>
                  <a:cubicBezTo>
                    <a:pt x="2773" y="14046"/>
                    <a:pt x="3247" y="14179"/>
                    <a:pt x="3736" y="14253"/>
                  </a:cubicBezTo>
                  <a:cubicBezTo>
                    <a:pt x="3751" y="14253"/>
                    <a:pt x="3781" y="14268"/>
                    <a:pt x="3781" y="14298"/>
                  </a:cubicBezTo>
                  <a:lnTo>
                    <a:pt x="4048" y="15854"/>
                  </a:lnTo>
                  <a:cubicBezTo>
                    <a:pt x="4062" y="15869"/>
                    <a:pt x="4077" y="15899"/>
                    <a:pt x="4107" y="15899"/>
                  </a:cubicBezTo>
                  <a:lnTo>
                    <a:pt x="5441" y="15899"/>
                  </a:lnTo>
                  <a:cubicBezTo>
                    <a:pt x="5456" y="15899"/>
                    <a:pt x="5486" y="15869"/>
                    <a:pt x="5486" y="15854"/>
                  </a:cubicBezTo>
                  <a:lnTo>
                    <a:pt x="5767" y="14298"/>
                  </a:lnTo>
                  <a:cubicBezTo>
                    <a:pt x="5767" y="14268"/>
                    <a:pt x="5782" y="14253"/>
                    <a:pt x="5812" y="14253"/>
                  </a:cubicBezTo>
                  <a:cubicBezTo>
                    <a:pt x="6301" y="14179"/>
                    <a:pt x="6775" y="14046"/>
                    <a:pt x="7220" y="13868"/>
                  </a:cubicBezTo>
                  <a:cubicBezTo>
                    <a:pt x="7235" y="13868"/>
                    <a:pt x="7265" y="13868"/>
                    <a:pt x="7279" y="13883"/>
                  </a:cubicBezTo>
                  <a:lnTo>
                    <a:pt x="8288" y="15098"/>
                  </a:lnTo>
                  <a:cubicBezTo>
                    <a:pt x="8298" y="15109"/>
                    <a:pt x="8316" y="15119"/>
                    <a:pt x="8336" y="15119"/>
                  </a:cubicBezTo>
                  <a:cubicBezTo>
                    <a:pt x="8344" y="15119"/>
                    <a:pt x="8353" y="15117"/>
                    <a:pt x="8362" y="15113"/>
                  </a:cubicBezTo>
                  <a:lnTo>
                    <a:pt x="9518" y="14446"/>
                  </a:lnTo>
                  <a:cubicBezTo>
                    <a:pt x="9533" y="14431"/>
                    <a:pt x="9548" y="14401"/>
                    <a:pt x="9533" y="14372"/>
                  </a:cubicBezTo>
                  <a:lnTo>
                    <a:pt x="8999" y="12889"/>
                  </a:lnTo>
                  <a:cubicBezTo>
                    <a:pt x="8984" y="12874"/>
                    <a:pt x="8999" y="12845"/>
                    <a:pt x="9014" y="12830"/>
                  </a:cubicBezTo>
                  <a:cubicBezTo>
                    <a:pt x="9399" y="12533"/>
                    <a:pt x="9740" y="12178"/>
                    <a:pt x="10037" y="11807"/>
                  </a:cubicBezTo>
                  <a:cubicBezTo>
                    <a:pt x="10047" y="11797"/>
                    <a:pt x="10065" y="11786"/>
                    <a:pt x="10085" y="11786"/>
                  </a:cubicBezTo>
                  <a:cubicBezTo>
                    <a:pt x="10094" y="11786"/>
                    <a:pt x="10102" y="11788"/>
                    <a:pt x="10111" y="11792"/>
                  </a:cubicBezTo>
                  <a:lnTo>
                    <a:pt x="11594" y="12326"/>
                  </a:lnTo>
                  <a:cubicBezTo>
                    <a:pt x="11598" y="12330"/>
                    <a:pt x="11603" y="12332"/>
                    <a:pt x="11608" y="12332"/>
                  </a:cubicBezTo>
                  <a:cubicBezTo>
                    <a:pt x="11623" y="12332"/>
                    <a:pt x="11642" y="12318"/>
                    <a:pt x="11653" y="12296"/>
                  </a:cubicBezTo>
                  <a:lnTo>
                    <a:pt x="12320" y="11155"/>
                  </a:lnTo>
                  <a:cubicBezTo>
                    <a:pt x="12335" y="11125"/>
                    <a:pt x="12335" y="11095"/>
                    <a:pt x="12305" y="11081"/>
                  </a:cubicBezTo>
                  <a:lnTo>
                    <a:pt x="11104" y="10073"/>
                  </a:lnTo>
                  <a:cubicBezTo>
                    <a:pt x="11075" y="10058"/>
                    <a:pt x="11075" y="10028"/>
                    <a:pt x="11089" y="9998"/>
                  </a:cubicBezTo>
                  <a:cubicBezTo>
                    <a:pt x="11253" y="9554"/>
                    <a:pt x="11386" y="9094"/>
                    <a:pt x="11460" y="8605"/>
                  </a:cubicBezTo>
                  <a:cubicBezTo>
                    <a:pt x="11460" y="8575"/>
                    <a:pt x="11475" y="8560"/>
                    <a:pt x="11505" y="8546"/>
                  </a:cubicBezTo>
                  <a:lnTo>
                    <a:pt x="13061" y="8279"/>
                  </a:lnTo>
                  <a:cubicBezTo>
                    <a:pt x="13091" y="8279"/>
                    <a:pt x="13106" y="8249"/>
                    <a:pt x="13106" y="8219"/>
                  </a:cubicBezTo>
                  <a:lnTo>
                    <a:pt x="13106" y="6900"/>
                  </a:lnTo>
                  <a:cubicBezTo>
                    <a:pt x="13106" y="6870"/>
                    <a:pt x="13091" y="6841"/>
                    <a:pt x="13061" y="6841"/>
                  </a:cubicBezTo>
                  <a:lnTo>
                    <a:pt x="11505" y="6574"/>
                  </a:lnTo>
                  <a:cubicBezTo>
                    <a:pt x="11475" y="6559"/>
                    <a:pt x="11460" y="6544"/>
                    <a:pt x="11460" y="6515"/>
                  </a:cubicBezTo>
                  <a:cubicBezTo>
                    <a:pt x="11386" y="6025"/>
                    <a:pt x="11253" y="5566"/>
                    <a:pt x="11089" y="5121"/>
                  </a:cubicBezTo>
                  <a:cubicBezTo>
                    <a:pt x="11075" y="5091"/>
                    <a:pt x="11075" y="5062"/>
                    <a:pt x="11104" y="5047"/>
                  </a:cubicBezTo>
                  <a:lnTo>
                    <a:pt x="12305" y="4039"/>
                  </a:lnTo>
                  <a:cubicBezTo>
                    <a:pt x="12335" y="4024"/>
                    <a:pt x="12335" y="3994"/>
                    <a:pt x="12320" y="3965"/>
                  </a:cubicBezTo>
                  <a:lnTo>
                    <a:pt x="11653" y="2823"/>
                  </a:lnTo>
                  <a:cubicBezTo>
                    <a:pt x="11642" y="2802"/>
                    <a:pt x="11623" y="2788"/>
                    <a:pt x="11608" y="2788"/>
                  </a:cubicBezTo>
                  <a:cubicBezTo>
                    <a:pt x="11603" y="2788"/>
                    <a:pt x="11598" y="2790"/>
                    <a:pt x="11594" y="2794"/>
                  </a:cubicBezTo>
                  <a:lnTo>
                    <a:pt x="10111" y="3327"/>
                  </a:lnTo>
                  <a:cubicBezTo>
                    <a:pt x="10102" y="3332"/>
                    <a:pt x="10094" y="3333"/>
                    <a:pt x="10085" y="3333"/>
                  </a:cubicBezTo>
                  <a:cubicBezTo>
                    <a:pt x="10065" y="3333"/>
                    <a:pt x="10047" y="3323"/>
                    <a:pt x="10037" y="3312"/>
                  </a:cubicBezTo>
                  <a:cubicBezTo>
                    <a:pt x="9740" y="2942"/>
                    <a:pt x="9399" y="2586"/>
                    <a:pt x="9014" y="2290"/>
                  </a:cubicBezTo>
                  <a:cubicBezTo>
                    <a:pt x="8999" y="2275"/>
                    <a:pt x="8984" y="2245"/>
                    <a:pt x="8999" y="2230"/>
                  </a:cubicBezTo>
                  <a:lnTo>
                    <a:pt x="9533" y="748"/>
                  </a:lnTo>
                  <a:cubicBezTo>
                    <a:pt x="9548" y="718"/>
                    <a:pt x="9533" y="688"/>
                    <a:pt x="9518" y="674"/>
                  </a:cubicBezTo>
                  <a:lnTo>
                    <a:pt x="8362" y="6"/>
                  </a:lnTo>
                  <a:cubicBezTo>
                    <a:pt x="8353" y="2"/>
                    <a:pt x="8344" y="0"/>
                    <a:pt x="8336" y="0"/>
                  </a:cubicBezTo>
                  <a:close/>
                </a:path>
              </a:pathLst>
            </a:custGeom>
            <a:solidFill>
              <a:srgbClr val="005374">
                <a:alpha val="3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57;p58">
              <a:extLst>
                <a:ext uri="{FF2B5EF4-FFF2-40B4-BE49-F238E27FC236}">
                  <a16:creationId xmlns:a16="http://schemas.microsoft.com/office/drawing/2014/main" id="{542FB03A-47AD-46C3-B819-95887C72396C}"/>
                </a:ext>
              </a:extLst>
            </p:cNvPr>
            <p:cNvSpPr/>
            <p:nvPr/>
          </p:nvSpPr>
          <p:spPr>
            <a:xfrm>
              <a:off x="6710055" y="3783575"/>
              <a:ext cx="21525" cy="21150"/>
            </a:xfrm>
            <a:custGeom>
              <a:avLst/>
              <a:gdLst/>
              <a:ahLst/>
              <a:cxnLst/>
              <a:rect l="l" t="t" r="r" b="b"/>
              <a:pathLst>
                <a:path w="861" h="846" extrusionOk="0">
                  <a:moveTo>
                    <a:pt x="430" y="0"/>
                  </a:moveTo>
                  <a:cubicBezTo>
                    <a:pt x="193" y="0"/>
                    <a:pt x="0" y="193"/>
                    <a:pt x="0" y="415"/>
                  </a:cubicBezTo>
                  <a:cubicBezTo>
                    <a:pt x="0" y="653"/>
                    <a:pt x="193" y="845"/>
                    <a:pt x="430" y="845"/>
                  </a:cubicBezTo>
                  <a:cubicBezTo>
                    <a:pt x="667" y="845"/>
                    <a:pt x="860" y="653"/>
                    <a:pt x="860" y="415"/>
                  </a:cubicBezTo>
                  <a:cubicBezTo>
                    <a:pt x="860" y="193"/>
                    <a:pt x="667"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58;p58">
              <a:extLst>
                <a:ext uri="{FF2B5EF4-FFF2-40B4-BE49-F238E27FC236}">
                  <a16:creationId xmlns:a16="http://schemas.microsoft.com/office/drawing/2014/main" id="{58F788AA-FCED-46FA-84F8-AE5F8916DE3C}"/>
                </a:ext>
              </a:extLst>
            </p:cNvPr>
            <p:cNvSpPr/>
            <p:nvPr/>
          </p:nvSpPr>
          <p:spPr>
            <a:xfrm>
              <a:off x="6749705" y="3879550"/>
              <a:ext cx="21525" cy="21150"/>
            </a:xfrm>
            <a:custGeom>
              <a:avLst/>
              <a:gdLst/>
              <a:ahLst/>
              <a:cxnLst/>
              <a:rect l="l" t="t" r="r" b="b"/>
              <a:pathLst>
                <a:path w="861" h="846" extrusionOk="0">
                  <a:moveTo>
                    <a:pt x="430" y="1"/>
                  </a:moveTo>
                  <a:cubicBezTo>
                    <a:pt x="193" y="1"/>
                    <a:pt x="1" y="179"/>
                    <a:pt x="1" y="416"/>
                  </a:cubicBezTo>
                  <a:cubicBezTo>
                    <a:pt x="1" y="653"/>
                    <a:pt x="193" y="846"/>
                    <a:pt x="430" y="846"/>
                  </a:cubicBezTo>
                  <a:cubicBezTo>
                    <a:pt x="668" y="846"/>
                    <a:pt x="860" y="653"/>
                    <a:pt x="860" y="416"/>
                  </a:cubicBezTo>
                  <a:cubicBezTo>
                    <a:pt x="860" y="179"/>
                    <a:pt x="66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859;p58">
              <a:extLst>
                <a:ext uri="{FF2B5EF4-FFF2-40B4-BE49-F238E27FC236}">
                  <a16:creationId xmlns:a16="http://schemas.microsoft.com/office/drawing/2014/main" id="{46C152C3-1C31-4705-AEA2-085C4357EB88}"/>
                </a:ext>
              </a:extLst>
            </p:cNvPr>
            <p:cNvSpPr/>
            <p:nvPr/>
          </p:nvSpPr>
          <p:spPr>
            <a:xfrm>
              <a:off x="6845705" y="3919225"/>
              <a:ext cx="21500" cy="21150"/>
            </a:xfrm>
            <a:custGeom>
              <a:avLst/>
              <a:gdLst/>
              <a:ahLst/>
              <a:cxnLst/>
              <a:rect l="l" t="t" r="r" b="b"/>
              <a:pathLst>
                <a:path w="860" h="846" extrusionOk="0">
                  <a:moveTo>
                    <a:pt x="430" y="0"/>
                  </a:moveTo>
                  <a:cubicBezTo>
                    <a:pt x="193" y="0"/>
                    <a:pt x="0" y="193"/>
                    <a:pt x="0" y="415"/>
                  </a:cubicBezTo>
                  <a:cubicBezTo>
                    <a:pt x="0" y="652"/>
                    <a:pt x="193" y="845"/>
                    <a:pt x="430" y="845"/>
                  </a:cubicBezTo>
                  <a:cubicBezTo>
                    <a:pt x="667" y="845"/>
                    <a:pt x="860" y="652"/>
                    <a:pt x="860" y="415"/>
                  </a:cubicBezTo>
                  <a:cubicBezTo>
                    <a:pt x="860" y="193"/>
                    <a:pt x="667"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60;p58">
              <a:extLst>
                <a:ext uri="{FF2B5EF4-FFF2-40B4-BE49-F238E27FC236}">
                  <a16:creationId xmlns:a16="http://schemas.microsoft.com/office/drawing/2014/main" id="{29ED74BD-2C46-4605-952A-FE0E48E39B03}"/>
                </a:ext>
              </a:extLst>
            </p:cNvPr>
            <p:cNvSpPr/>
            <p:nvPr/>
          </p:nvSpPr>
          <p:spPr>
            <a:xfrm>
              <a:off x="6940580" y="3783575"/>
              <a:ext cx="62275" cy="117225"/>
            </a:xfrm>
            <a:custGeom>
              <a:avLst/>
              <a:gdLst/>
              <a:ahLst/>
              <a:cxnLst/>
              <a:rect l="l" t="t" r="r" b="b"/>
              <a:pathLst>
                <a:path w="2491" h="4689" extrusionOk="0">
                  <a:moveTo>
                    <a:pt x="2061" y="0"/>
                  </a:moveTo>
                  <a:cubicBezTo>
                    <a:pt x="1824" y="0"/>
                    <a:pt x="1631" y="193"/>
                    <a:pt x="1631" y="415"/>
                  </a:cubicBezTo>
                  <a:cubicBezTo>
                    <a:pt x="1631" y="653"/>
                    <a:pt x="1824" y="845"/>
                    <a:pt x="2061" y="845"/>
                  </a:cubicBezTo>
                  <a:cubicBezTo>
                    <a:pt x="2298" y="845"/>
                    <a:pt x="2491" y="653"/>
                    <a:pt x="2491" y="415"/>
                  </a:cubicBezTo>
                  <a:cubicBezTo>
                    <a:pt x="2491" y="193"/>
                    <a:pt x="2298" y="0"/>
                    <a:pt x="2061" y="0"/>
                  </a:cubicBezTo>
                  <a:close/>
                  <a:moveTo>
                    <a:pt x="467" y="3836"/>
                  </a:moveTo>
                  <a:cubicBezTo>
                    <a:pt x="356" y="3836"/>
                    <a:pt x="245" y="3877"/>
                    <a:pt x="163" y="3958"/>
                  </a:cubicBezTo>
                  <a:cubicBezTo>
                    <a:pt x="0" y="4122"/>
                    <a:pt x="0" y="4388"/>
                    <a:pt x="163" y="4566"/>
                  </a:cubicBezTo>
                  <a:cubicBezTo>
                    <a:pt x="245" y="4648"/>
                    <a:pt x="356" y="4689"/>
                    <a:pt x="467" y="4689"/>
                  </a:cubicBezTo>
                  <a:cubicBezTo>
                    <a:pt x="578" y="4689"/>
                    <a:pt x="690" y="4648"/>
                    <a:pt x="771" y="4566"/>
                  </a:cubicBezTo>
                  <a:cubicBezTo>
                    <a:pt x="934" y="4388"/>
                    <a:pt x="934" y="4122"/>
                    <a:pt x="771" y="3958"/>
                  </a:cubicBezTo>
                  <a:cubicBezTo>
                    <a:pt x="690" y="3877"/>
                    <a:pt x="578" y="3836"/>
                    <a:pt x="467" y="383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61;p58">
              <a:extLst>
                <a:ext uri="{FF2B5EF4-FFF2-40B4-BE49-F238E27FC236}">
                  <a16:creationId xmlns:a16="http://schemas.microsoft.com/office/drawing/2014/main" id="{8603BB8B-DBA1-43AB-A5A5-20A02EEB25ED}"/>
                </a:ext>
              </a:extLst>
            </p:cNvPr>
            <p:cNvSpPr/>
            <p:nvPr/>
          </p:nvSpPr>
          <p:spPr>
            <a:xfrm>
              <a:off x="6943180" y="3880300"/>
              <a:ext cx="20775" cy="20500"/>
            </a:xfrm>
            <a:custGeom>
              <a:avLst/>
              <a:gdLst/>
              <a:ahLst/>
              <a:cxnLst/>
              <a:rect l="l" t="t" r="r" b="b"/>
              <a:pathLst>
                <a:path w="831" h="820" extrusionOk="0">
                  <a:moveTo>
                    <a:pt x="519" y="1"/>
                  </a:moveTo>
                  <a:cubicBezTo>
                    <a:pt x="356" y="208"/>
                    <a:pt x="178" y="401"/>
                    <a:pt x="0" y="594"/>
                  </a:cubicBezTo>
                  <a:cubicBezTo>
                    <a:pt x="15" y="638"/>
                    <a:pt x="30" y="668"/>
                    <a:pt x="59" y="697"/>
                  </a:cubicBezTo>
                  <a:cubicBezTo>
                    <a:pt x="141" y="779"/>
                    <a:pt x="252" y="820"/>
                    <a:pt x="363" y="820"/>
                  </a:cubicBezTo>
                  <a:cubicBezTo>
                    <a:pt x="474" y="820"/>
                    <a:pt x="586" y="779"/>
                    <a:pt x="667" y="697"/>
                  </a:cubicBezTo>
                  <a:cubicBezTo>
                    <a:pt x="830" y="519"/>
                    <a:pt x="830" y="253"/>
                    <a:pt x="667" y="89"/>
                  </a:cubicBezTo>
                  <a:cubicBezTo>
                    <a:pt x="623" y="45"/>
                    <a:pt x="578" y="15"/>
                    <a:pt x="519"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62;p58">
              <a:extLst>
                <a:ext uri="{FF2B5EF4-FFF2-40B4-BE49-F238E27FC236}">
                  <a16:creationId xmlns:a16="http://schemas.microsoft.com/office/drawing/2014/main" id="{573373BD-DDC8-4089-AEB8-A1A00BAAD0A7}"/>
                </a:ext>
              </a:extLst>
            </p:cNvPr>
            <p:cNvSpPr/>
            <p:nvPr/>
          </p:nvSpPr>
          <p:spPr>
            <a:xfrm>
              <a:off x="6989130" y="3783575"/>
              <a:ext cx="13725" cy="21150"/>
            </a:xfrm>
            <a:custGeom>
              <a:avLst/>
              <a:gdLst/>
              <a:ahLst/>
              <a:cxnLst/>
              <a:rect l="l" t="t" r="r" b="b"/>
              <a:pathLst>
                <a:path w="549" h="846" extrusionOk="0">
                  <a:moveTo>
                    <a:pt x="75" y="0"/>
                  </a:moveTo>
                  <a:cubicBezTo>
                    <a:pt x="75" y="282"/>
                    <a:pt x="45" y="564"/>
                    <a:pt x="0" y="830"/>
                  </a:cubicBezTo>
                  <a:cubicBezTo>
                    <a:pt x="30" y="845"/>
                    <a:pt x="75" y="845"/>
                    <a:pt x="119" y="845"/>
                  </a:cubicBezTo>
                  <a:cubicBezTo>
                    <a:pt x="356" y="845"/>
                    <a:pt x="549" y="653"/>
                    <a:pt x="549" y="415"/>
                  </a:cubicBezTo>
                  <a:cubicBezTo>
                    <a:pt x="549" y="193"/>
                    <a:pt x="356" y="0"/>
                    <a:pt x="119"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63;p58">
              <a:extLst>
                <a:ext uri="{FF2B5EF4-FFF2-40B4-BE49-F238E27FC236}">
                  <a16:creationId xmlns:a16="http://schemas.microsoft.com/office/drawing/2014/main" id="{956E2360-6188-4604-82AA-E696D17E99A2}"/>
                </a:ext>
              </a:extLst>
            </p:cNvPr>
            <p:cNvSpPr/>
            <p:nvPr/>
          </p:nvSpPr>
          <p:spPr>
            <a:xfrm>
              <a:off x="6941680" y="3687575"/>
              <a:ext cx="21150" cy="21150"/>
            </a:xfrm>
            <a:custGeom>
              <a:avLst/>
              <a:gdLst/>
              <a:ahLst/>
              <a:cxnLst/>
              <a:rect l="l" t="t" r="r" b="b"/>
              <a:pathLst>
                <a:path w="846" h="846" extrusionOk="0">
                  <a:moveTo>
                    <a:pt x="431" y="1"/>
                  </a:moveTo>
                  <a:cubicBezTo>
                    <a:pt x="194" y="1"/>
                    <a:pt x="1" y="193"/>
                    <a:pt x="1" y="431"/>
                  </a:cubicBezTo>
                  <a:cubicBezTo>
                    <a:pt x="1" y="668"/>
                    <a:pt x="194" y="846"/>
                    <a:pt x="431" y="846"/>
                  </a:cubicBezTo>
                  <a:cubicBezTo>
                    <a:pt x="653" y="846"/>
                    <a:pt x="846" y="668"/>
                    <a:pt x="846" y="431"/>
                  </a:cubicBezTo>
                  <a:cubicBezTo>
                    <a:pt x="846" y="193"/>
                    <a:pt x="653" y="1"/>
                    <a:pt x="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64;p58">
              <a:extLst>
                <a:ext uri="{FF2B5EF4-FFF2-40B4-BE49-F238E27FC236}">
                  <a16:creationId xmlns:a16="http://schemas.microsoft.com/office/drawing/2014/main" id="{0CBB6146-4D41-45BB-A232-1C4D7311B57F}"/>
                </a:ext>
              </a:extLst>
            </p:cNvPr>
            <p:cNvSpPr/>
            <p:nvPr/>
          </p:nvSpPr>
          <p:spPr>
            <a:xfrm>
              <a:off x="6845705" y="3647925"/>
              <a:ext cx="21500" cy="21150"/>
            </a:xfrm>
            <a:custGeom>
              <a:avLst/>
              <a:gdLst/>
              <a:ahLst/>
              <a:cxnLst/>
              <a:rect l="l" t="t" r="r" b="b"/>
              <a:pathLst>
                <a:path w="860" h="846" extrusionOk="0">
                  <a:moveTo>
                    <a:pt x="430" y="0"/>
                  </a:moveTo>
                  <a:cubicBezTo>
                    <a:pt x="193" y="0"/>
                    <a:pt x="0" y="193"/>
                    <a:pt x="0" y="430"/>
                  </a:cubicBezTo>
                  <a:cubicBezTo>
                    <a:pt x="0" y="653"/>
                    <a:pt x="193" y="845"/>
                    <a:pt x="430" y="845"/>
                  </a:cubicBezTo>
                  <a:cubicBezTo>
                    <a:pt x="667" y="845"/>
                    <a:pt x="860" y="653"/>
                    <a:pt x="860" y="430"/>
                  </a:cubicBezTo>
                  <a:cubicBezTo>
                    <a:pt x="860" y="193"/>
                    <a:pt x="667"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65;p58">
              <a:extLst>
                <a:ext uri="{FF2B5EF4-FFF2-40B4-BE49-F238E27FC236}">
                  <a16:creationId xmlns:a16="http://schemas.microsoft.com/office/drawing/2014/main" id="{0C4328AE-AB69-43AD-8135-22096FFABB10}"/>
                </a:ext>
              </a:extLst>
            </p:cNvPr>
            <p:cNvSpPr/>
            <p:nvPr/>
          </p:nvSpPr>
          <p:spPr>
            <a:xfrm>
              <a:off x="6749705" y="3687575"/>
              <a:ext cx="21525" cy="21150"/>
            </a:xfrm>
            <a:custGeom>
              <a:avLst/>
              <a:gdLst/>
              <a:ahLst/>
              <a:cxnLst/>
              <a:rect l="l" t="t" r="r" b="b"/>
              <a:pathLst>
                <a:path w="861" h="846" extrusionOk="0">
                  <a:moveTo>
                    <a:pt x="430" y="1"/>
                  </a:moveTo>
                  <a:cubicBezTo>
                    <a:pt x="193" y="1"/>
                    <a:pt x="1" y="193"/>
                    <a:pt x="1" y="431"/>
                  </a:cubicBezTo>
                  <a:cubicBezTo>
                    <a:pt x="1" y="668"/>
                    <a:pt x="193" y="846"/>
                    <a:pt x="430" y="846"/>
                  </a:cubicBezTo>
                  <a:cubicBezTo>
                    <a:pt x="668" y="846"/>
                    <a:pt x="860" y="668"/>
                    <a:pt x="860" y="431"/>
                  </a:cubicBezTo>
                  <a:cubicBezTo>
                    <a:pt x="860" y="193"/>
                    <a:pt x="66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66;p58">
              <a:extLst>
                <a:ext uri="{FF2B5EF4-FFF2-40B4-BE49-F238E27FC236}">
                  <a16:creationId xmlns:a16="http://schemas.microsoft.com/office/drawing/2014/main" id="{0D485677-F474-4661-B9D0-A85C20373092}"/>
                </a:ext>
              </a:extLst>
            </p:cNvPr>
            <p:cNvSpPr/>
            <p:nvPr/>
          </p:nvSpPr>
          <p:spPr>
            <a:xfrm>
              <a:off x="6837555" y="3856575"/>
              <a:ext cx="37825" cy="40425"/>
            </a:xfrm>
            <a:custGeom>
              <a:avLst/>
              <a:gdLst/>
              <a:ahLst/>
              <a:cxnLst/>
              <a:rect l="l" t="t" r="r" b="b"/>
              <a:pathLst>
                <a:path w="1513" h="1617" extrusionOk="0">
                  <a:moveTo>
                    <a:pt x="0" y="1"/>
                  </a:moveTo>
                  <a:lnTo>
                    <a:pt x="0" y="1528"/>
                  </a:lnTo>
                  <a:cubicBezTo>
                    <a:pt x="0" y="1572"/>
                    <a:pt x="44" y="1617"/>
                    <a:pt x="89" y="1617"/>
                  </a:cubicBezTo>
                  <a:lnTo>
                    <a:pt x="1408" y="1617"/>
                  </a:lnTo>
                  <a:cubicBezTo>
                    <a:pt x="1468" y="1617"/>
                    <a:pt x="1512" y="1572"/>
                    <a:pt x="1512" y="1528"/>
                  </a:cubicBezTo>
                  <a:lnTo>
                    <a:pt x="1512" y="25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67;p58">
              <a:extLst>
                <a:ext uri="{FF2B5EF4-FFF2-40B4-BE49-F238E27FC236}">
                  <a16:creationId xmlns:a16="http://schemas.microsoft.com/office/drawing/2014/main" id="{3DC2537C-A2CE-43E2-BA5A-2DE1C4BB8465}"/>
                </a:ext>
              </a:extLst>
            </p:cNvPr>
            <p:cNvSpPr/>
            <p:nvPr/>
          </p:nvSpPr>
          <p:spPr>
            <a:xfrm>
              <a:off x="6818280" y="3832500"/>
              <a:ext cx="76375" cy="30400"/>
            </a:xfrm>
            <a:custGeom>
              <a:avLst/>
              <a:gdLst/>
              <a:ahLst/>
              <a:cxnLst/>
              <a:rect l="l" t="t" r="r" b="b"/>
              <a:pathLst>
                <a:path w="3055" h="1216" extrusionOk="0">
                  <a:moveTo>
                    <a:pt x="1527" y="0"/>
                  </a:moveTo>
                  <a:lnTo>
                    <a:pt x="0" y="282"/>
                  </a:lnTo>
                  <a:lnTo>
                    <a:pt x="178" y="934"/>
                  </a:lnTo>
                  <a:cubicBezTo>
                    <a:pt x="222" y="1097"/>
                    <a:pt x="386" y="1216"/>
                    <a:pt x="563" y="1216"/>
                  </a:cubicBezTo>
                  <a:lnTo>
                    <a:pt x="2491" y="1216"/>
                  </a:lnTo>
                  <a:cubicBezTo>
                    <a:pt x="2669" y="1216"/>
                    <a:pt x="2832" y="1097"/>
                    <a:pt x="2876" y="934"/>
                  </a:cubicBezTo>
                  <a:lnTo>
                    <a:pt x="3054" y="282"/>
                  </a:lnTo>
                  <a:lnTo>
                    <a:pt x="1527"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68;p58">
              <a:extLst>
                <a:ext uri="{FF2B5EF4-FFF2-40B4-BE49-F238E27FC236}">
                  <a16:creationId xmlns:a16="http://schemas.microsoft.com/office/drawing/2014/main" id="{6D5C3DA0-BA61-4B8A-92CE-B49E17FDB93F}"/>
                </a:ext>
              </a:extLst>
            </p:cNvPr>
            <p:cNvSpPr/>
            <p:nvPr/>
          </p:nvSpPr>
          <p:spPr>
            <a:xfrm>
              <a:off x="6811230" y="3691275"/>
              <a:ext cx="22250" cy="63400"/>
            </a:xfrm>
            <a:custGeom>
              <a:avLst/>
              <a:gdLst/>
              <a:ahLst/>
              <a:cxnLst/>
              <a:rect l="l" t="t" r="r" b="b"/>
              <a:pathLst>
                <a:path w="890" h="2536" extrusionOk="0">
                  <a:moveTo>
                    <a:pt x="45" y="1"/>
                  </a:moveTo>
                  <a:cubicBezTo>
                    <a:pt x="15" y="1"/>
                    <a:pt x="0" y="16"/>
                    <a:pt x="0" y="45"/>
                  </a:cubicBezTo>
                  <a:lnTo>
                    <a:pt x="0" y="2269"/>
                  </a:lnTo>
                  <a:lnTo>
                    <a:pt x="890" y="2536"/>
                  </a:lnTo>
                  <a:lnTo>
                    <a:pt x="890" y="45"/>
                  </a:lnTo>
                  <a:cubicBezTo>
                    <a:pt x="890" y="16"/>
                    <a:pt x="875" y="1"/>
                    <a:pt x="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69;p58">
              <a:extLst>
                <a:ext uri="{FF2B5EF4-FFF2-40B4-BE49-F238E27FC236}">
                  <a16:creationId xmlns:a16="http://schemas.microsoft.com/office/drawing/2014/main" id="{38038695-EF87-42AE-8B96-269A069204DC}"/>
                </a:ext>
              </a:extLst>
            </p:cNvPr>
            <p:cNvSpPr/>
            <p:nvPr/>
          </p:nvSpPr>
          <p:spPr>
            <a:xfrm>
              <a:off x="6879430" y="3691275"/>
              <a:ext cx="22250" cy="63400"/>
            </a:xfrm>
            <a:custGeom>
              <a:avLst/>
              <a:gdLst/>
              <a:ahLst/>
              <a:cxnLst/>
              <a:rect l="l" t="t" r="r" b="b"/>
              <a:pathLst>
                <a:path w="890" h="2536" extrusionOk="0">
                  <a:moveTo>
                    <a:pt x="45" y="1"/>
                  </a:moveTo>
                  <a:cubicBezTo>
                    <a:pt x="15" y="1"/>
                    <a:pt x="0" y="16"/>
                    <a:pt x="0" y="45"/>
                  </a:cubicBezTo>
                  <a:lnTo>
                    <a:pt x="0" y="2536"/>
                  </a:lnTo>
                  <a:lnTo>
                    <a:pt x="890" y="2269"/>
                  </a:lnTo>
                  <a:lnTo>
                    <a:pt x="890" y="45"/>
                  </a:lnTo>
                  <a:cubicBezTo>
                    <a:pt x="890" y="16"/>
                    <a:pt x="875" y="1"/>
                    <a:pt x="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70;p58">
              <a:extLst>
                <a:ext uri="{FF2B5EF4-FFF2-40B4-BE49-F238E27FC236}">
                  <a16:creationId xmlns:a16="http://schemas.microsoft.com/office/drawing/2014/main" id="{A5DC75CD-98B9-4EF1-9169-5C3882E43A27}"/>
                </a:ext>
              </a:extLst>
            </p:cNvPr>
            <p:cNvSpPr/>
            <p:nvPr/>
          </p:nvSpPr>
          <p:spPr>
            <a:xfrm>
              <a:off x="6801955" y="3763175"/>
              <a:ext cx="108625" cy="76375"/>
            </a:xfrm>
            <a:custGeom>
              <a:avLst/>
              <a:gdLst/>
              <a:ahLst/>
              <a:cxnLst/>
              <a:rect l="l" t="t" r="r" b="b"/>
              <a:pathLst>
                <a:path w="4345" h="3055" extrusionOk="0">
                  <a:moveTo>
                    <a:pt x="1" y="1"/>
                  </a:moveTo>
                  <a:lnTo>
                    <a:pt x="1" y="2417"/>
                  </a:lnTo>
                  <a:cubicBezTo>
                    <a:pt x="1" y="2773"/>
                    <a:pt x="297" y="3055"/>
                    <a:pt x="653" y="3055"/>
                  </a:cubicBezTo>
                  <a:lnTo>
                    <a:pt x="3707" y="3055"/>
                  </a:lnTo>
                  <a:cubicBezTo>
                    <a:pt x="4063" y="3055"/>
                    <a:pt x="4345" y="2773"/>
                    <a:pt x="4345" y="2417"/>
                  </a:cubicBezTo>
                  <a:lnTo>
                    <a:pt x="4345" y="371"/>
                  </a:lnTo>
                  <a:lnTo>
                    <a:pt x="1"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1;p58">
              <a:extLst>
                <a:ext uri="{FF2B5EF4-FFF2-40B4-BE49-F238E27FC236}">
                  <a16:creationId xmlns:a16="http://schemas.microsoft.com/office/drawing/2014/main" id="{3F6C87A1-AC0C-457B-B958-1D2EC6B12970}"/>
                </a:ext>
              </a:extLst>
            </p:cNvPr>
            <p:cNvSpPr/>
            <p:nvPr/>
          </p:nvSpPr>
          <p:spPr>
            <a:xfrm>
              <a:off x="6801955" y="3765025"/>
              <a:ext cx="108625" cy="74525"/>
            </a:xfrm>
            <a:custGeom>
              <a:avLst/>
              <a:gdLst/>
              <a:ahLst/>
              <a:cxnLst/>
              <a:rect l="l" t="t" r="r" b="b"/>
              <a:pathLst>
                <a:path w="4345" h="2981" extrusionOk="0">
                  <a:moveTo>
                    <a:pt x="3010" y="1"/>
                  </a:moveTo>
                  <a:lnTo>
                    <a:pt x="3010" y="1128"/>
                  </a:lnTo>
                  <a:cubicBezTo>
                    <a:pt x="3010" y="1780"/>
                    <a:pt x="2477" y="2314"/>
                    <a:pt x="1824" y="2314"/>
                  </a:cubicBezTo>
                  <a:lnTo>
                    <a:pt x="1" y="2314"/>
                  </a:lnTo>
                  <a:lnTo>
                    <a:pt x="1" y="2343"/>
                  </a:lnTo>
                  <a:cubicBezTo>
                    <a:pt x="1" y="2699"/>
                    <a:pt x="297" y="2981"/>
                    <a:pt x="653" y="2981"/>
                  </a:cubicBezTo>
                  <a:lnTo>
                    <a:pt x="3707" y="2981"/>
                  </a:lnTo>
                  <a:cubicBezTo>
                    <a:pt x="4063" y="2981"/>
                    <a:pt x="4345" y="2699"/>
                    <a:pt x="4345" y="2343"/>
                  </a:cubicBezTo>
                  <a:lnTo>
                    <a:pt x="4345" y="297"/>
                  </a:lnTo>
                  <a:lnTo>
                    <a:pt x="3010"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72;p58">
              <a:extLst>
                <a:ext uri="{FF2B5EF4-FFF2-40B4-BE49-F238E27FC236}">
                  <a16:creationId xmlns:a16="http://schemas.microsoft.com/office/drawing/2014/main" id="{1100CC02-4CD2-4BE1-A62B-C146213A1865}"/>
                </a:ext>
              </a:extLst>
            </p:cNvPr>
            <p:cNvSpPr/>
            <p:nvPr/>
          </p:nvSpPr>
          <p:spPr>
            <a:xfrm>
              <a:off x="6794180" y="3748000"/>
              <a:ext cx="124550" cy="24475"/>
            </a:xfrm>
            <a:custGeom>
              <a:avLst/>
              <a:gdLst/>
              <a:ahLst/>
              <a:cxnLst/>
              <a:rect l="l" t="t" r="r" b="b"/>
              <a:pathLst>
                <a:path w="4982" h="979" extrusionOk="0">
                  <a:moveTo>
                    <a:pt x="104" y="0"/>
                  </a:moveTo>
                  <a:cubicBezTo>
                    <a:pt x="45" y="0"/>
                    <a:pt x="0" y="45"/>
                    <a:pt x="0" y="104"/>
                  </a:cubicBezTo>
                  <a:lnTo>
                    <a:pt x="0" y="875"/>
                  </a:lnTo>
                  <a:cubicBezTo>
                    <a:pt x="0" y="934"/>
                    <a:pt x="45" y="978"/>
                    <a:pt x="104" y="978"/>
                  </a:cubicBezTo>
                  <a:lnTo>
                    <a:pt x="4878" y="978"/>
                  </a:lnTo>
                  <a:cubicBezTo>
                    <a:pt x="4937" y="978"/>
                    <a:pt x="4982" y="934"/>
                    <a:pt x="4982" y="875"/>
                  </a:cubicBezTo>
                  <a:lnTo>
                    <a:pt x="4982" y="104"/>
                  </a:lnTo>
                  <a:cubicBezTo>
                    <a:pt x="4982" y="45"/>
                    <a:pt x="4937" y="0"/>
                    <a:pt x="4878"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28">
            <a:extLst>
              <a:ext uri="{FF2B5EF4-FFF2-40B4-BE49-F238E27FC236}">
                <a16:creationId xmlns:a16="http://schemas.microsoft.com/office/drawing/2014/main" id="{F6B4415D-D8DA-42CA-BD6F-5049AF15424A}"/>
              </a:ext>
            </a:extLst>
          </p:cNvPr>
          <p:cNvPicPr>
            <a:picLocks noChangeAspect="1"/>
          </p:cNvPicPr>
          <p:nvPr/>
        </p:nvPicPr>
        <p:blipFill>
          <a:blip r:embed="rId3"/>
          <a:srcRect/>
          <a:stretch>
            <a:fillRect/>
          </a:stretch>
        </p:blipFill>
        <p:spPr>
          <a:xfrm>
            <a:off x="7291977" y="1435602"/>
            <a:ext cx="1619019" cy="1548186"/>
          </a:xfrm>
          <a:prstGeom prst="rect">
            <a:avLst/>
          </a:prstGeom>
        </p:spPr>
      </p:pic>
    </p:spTree>
    <p:extLst>
      <p:ext uri="{BB962C8B-B14F-4D97-AF65-F5344CB8AC3E}">
        <p14:creationId xmlns:p14="http://schemas.microsoft.com/office/powerpoint/2010/main" val="134838720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175170-3295-4FFC-B29C-52FC4993BA77}"/>
              </a:ext>
            </a:extLst>
          </p:cNvPr>
          <p:cNvSpPr txBox="1"/>
          <p:nvPr/>
        </p:nvSpPr>
        <p:spPr>
          <a:xfrm>
            <a:off x="228599" y="106755"/>
            <a:ext cx="8754533" cy="4657685"/>
          </a:xfrm>
          <a:prstGeom prst="rect">
            <a:avLst/>
          </a:prstGeom>
          <a:noFill/>
        </p:spPr>
        <p:txBody>
          <a:bodyPr wrap="square" rtlCol="0">
            <a:spAutoFit/>
          </a:bodyPr>
          <a:lstStyle/>
          <a:p>
            <a:pPr algn="just">
              <a:lnSpc>
                <a:spcPct val="150000"/>
              </a:lnSpc>
            </a:pPr>
            <a:r>
              <a:rPr lang="en-US" sz="2000" b="1" dirty="0" err="1">
                <a:solidFill>
                  <a:schemeClr val="bg2"/>
                </a:solidFill>
              </a:rPr>
              <a:t>Câu</a:t>
            </a:r>
            <a:r>
              <a:rPr lang="en-US" sz="2000" b="1" dirty="0">
                <a:solidFill>
                  <a:schemeClr val="bg2"/>
                </a:solidFill>
              </a:rPr>
              <a:t> </a:t>
            </a:r>
            <a:r>
              <a:rPr lang="en-US" sz="2000" b="1" dirty="0" err="1">
                <a:solidFill>
                  <a:schemeClr val="bg2"/>
                </a:solidFill>
              </a:rPr>
              <a:t>hỏi</a:t>
            </a:r>
            <a:r>
              <a:rPr lang="en-US" sz="2000" b="1" dirty="0">
                <a:solidFill>
                  <a:schemeClr val="bg2"/>
                </a:solidFill>
              </a:rPr>
              <a:t> 2</a:t>
            </a:r>
          </a:p>
          <a:p>
            <a:pPr algn="just">
              <a:lnSpc>
                <a:spcPct val="150000"/>
              </a:lnSpc>
            </a:pPr>
            <a:r>
              <a:rPr lang="vi-VN" sz="1800" i="1" dirty="0"/>
              <a:t>Dòng điện có thể gây nguy hiểm cho người. Mức độ nguy hiểm phụ thuộc vào cường độ dòng điện và thời gian dòng điện qua cơ thể. Khi dòng điện qua cơ thể có cường độ 0,6 mA – 1,5 mA sẽ gây tê nhẹ; cường độ 2 mA – 3 mA sẽ gây tê mạnh; cường độ 5 mA – 7 mA gây đau đớn, cơ bị co rút và dần mất kiểm soát; cường độ 8 mA – 10 mA sẽ gây đau đớn nhiều hơn, các cơ bắp mất kiểm soát; cường độ 20 mA – 25 mA khi chạm vào sẽ gây đau đớn, bắt đầu có hiện tượng khó thở; cường độ 25 mA – 80 mA làm hệ hô hấp tê liệt, tim đập nhanh hơn và có thể bị ngừng đập do sốc điện; với cường độ 90 mA – 100 mA tim có thể ngừng đập hoàn toàn sau 3 s. </a:t>
            </a:r>
          </a:p>
          <a:p>
            <a:pPr algn="just">
              <a:lnSpc>
                <a:spcPct val="150000"/>
              </a:lnSpc>
            </a:pPr>
            <a:r>
              <a:rPr lang="vi-VN" sz="1800" dirty="0"/>
              <a:t>Hãy tìm hiểu các quy định an toàn về điện để tránh các nguy hiểm do dòng điện gây ra.</a:t>
            </a:r>
          </a:p>
        </p:txBody>
      </p:sp>
      <p:pic>
        <p:nvPicPr>
          <p:cNvPr id="8" name="Picture 5">
            <a:extLst>
              <a:ext uri="{FF2B5EF4-FFF2-40B4-BE49-F238E27FC236}">
                <a16:creationId xmlns:a16="http://schemas.microsoft.com/office/drawing/2014/main" id="{5E5703A5-BF5F-4679-BF79-481F7F3A09FF}"/>
              </a:ext>
            </a:extLst>
          </p:cNvPr>
          <p:cNvPicPr>
            <a:picLocks noChangeAspect="1"/>
          </p:cNvPicPr>
          <p:nvPr/>
        </p:nvPicPr>
        <p:blipFill>
          <a:blip r:embed="rId2"/>
          <a:srcRect/>
          <a:stretch>
            <a:fillRect/>
          </a:stretch>
        </p:blipFill>
        <p:spPr>
          <a:xfrm>
            <a:off x="1519803" y="-88900"/>
            <a:ext cx="818805" cy="734878"/>
          </a:xfrm>
          <a:prstGeom prst="rect">
            <a:avLst/>
          </a:prstGeom>
        </p:spPr>
      </p:pic>
    </p:spTree>
    <p:extLst>
      <p:ext uri="{BB962C8B-B14F-4D97-AF65-F5344CB8AC3E}">
        <p14:creationId xmlns:p14="http://schemas.microsoft.com/office/powerpoint/2010/main" val="2032537623"/>
      </p:ext>
    </p:extLst>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175170-3295-4FFC-B29C-52FC4993BA77}"/>
              </a:ext>
            </a:extLst>
          </p:cNvPr>
          <p:cNvSpPr txBox="1"/>
          <p:nvPr/>
        </p:nvSpPr>
        <p:spPr>
          <a:xfrm>
            <a:off x="228600" y="106755"/>
            <a:ext cx="5270500" cy="5073184"/>
          </a:xfrm>
          <a:prstGeom prst="rect">
            <a:avLst/>
          </a:prstGeom>
          <a:noFill/>
        </p:spPr>
        <p:txBody>
          <a:bodyPr wrap="square" rtlCol="0">
            <a:spAutoFit/>
          </a:bodyPr>
          <a:lstStyle/>
          <a:p>
            <a:pPr algn="just">
              <a:lnSpc>
                <a:spcPct val="150000"/>
              </a:lnSpc>
            </a:pPr>
            <a:r>
              <a:rPr lang="en-US" sz="2000" b="1" dirty="0" err="1">
                <a:solidFill>
                  <a:schemeClr val="bg2"/>
                </a:solidFill>
              </a:rPr>
              <a:t>Trả</a:t>
            </a:r>
            <a:r>
              <a:rPr lang="en-US" sz="2000" b="1" dirty="0">
                <a:solidFill>
                  <a:schemeClr val="bg2"/>
                </a:solidFill>
              </a:rPr>
              <a:t> </a:t>
            </a:r>
            <a:r>
              <a:rPr lang="en-US" sz="2000" b="1" dirty="0" err="1">
                <a:solidFill>
                  <a:schemeClr val="bg2"/>
                </a:solidFill>
              </a:rPr>
              <a:t>lời</a:t>
            </a:r>
            <a:endParaRPr lang="en-US" sz="2000" b="1" dirty="0">
              <a:solidFill>
                <a:schemeClr val="bg2"/>
              </a:solidFill>
            </a:endParaRPr>
          </a:p>
          <a:p>
            <a:pPr algn="just">
              <a:lnSpc>
                <a:spcPct val="150000"/>
              </a:lnSpc>
            </a:pPr>
            <a:r>
              <a:rPr lang="vi-VN" sz="1800" dirty="0"/>
              <a:t>Các quy tắc an toàn khi sử dụng điện:</a:t>
            </a:r>
          </a:p>
          <a:p>
            <a:pPr marL="285750" indent="-285750" algn="just">
              <a:lnSpc>
                <a:spcPct val="150000"/>
              </a:lnSpc>
              <a:buFont typeface="Arial" panose="020B0604020202020204" pitchFamily="34" charset="0"/>
              <a:buChar char="•"/>
            </a:pPr>
            <a:r>
              <a:rPr lang="vi-VN" sz="1800" dirty="0"/>
              <a:t>Trong thực hành chỉ làm thí nghiệm với các nguồn điện có hiệu điện thế dưới 40 V.</a:t>
            </a:r>
          </a:p>
          <a:p>
            <a:pPr marL="285750" indent="-285750" algn="just">
              <a:lnSpc>
                <a:spcPct val="150000"/>
              </a:lnSpc>
              <a:buFont typeface="Arial" panose="020B0604020202020204" pitchFamily="34" charset="0"/>
              <a:buChar char="•"/>
            </a:pPr>
            <a:r>
              <a:rPr lang="vi-VN" sz="1800" dirty="0"/>
              <a:t>Phải sử dụng các dây dẫn có vỏ bọc cách điện.</a:t>
            </a:r>
          </a:p>
          <a:p>
            <a:pPr marL="285750" indent="-285750" algn="just">
              <a:lnSpc>
                <a:spcPct val="150000"/>
              </a:lnSpc>
              <a:buFont typeface="Arial" panose="020B0604020202020204" pitchFamily="34" charset="0"/>
              <a:buChar char="•"/>
            </a:pPr>
            <a:r>
              <a:rPr lang="vi-VN" sz="1800" dirty="0"/>
              <a:t>Không được tự mình tiếp xúc với mạng điện dân dụng và các thiết bị điện nếu chưa biết rõ cách sử dụng.</a:t>
            </a:r>
          </a:p>
          <a:p>
            <a:pPr marL="285750" indent="-285750" algn="just">
              <a:lnSpc>
                <a:spcPct val="150000"/>
              </a:lnSpc>
              <a:buFont typeface="Arial" panose="020B0604020202020204" pitchFamily="34" charset="0"/>
              <a:buChar char="•"/>
            </a:pPr>
            <a:r>
              <a:rPr lang="vi-VN" sz="1800" dirty="0"/>
              <a:t>Khi có người bị điện giật cần phải tìm cách ngắt ngay dòng điện bằng cách tắt công tắc, kéo cầu dao điện xuống,…và gọi ngay người cấp cứu.</a:t>
            </a:r>
          </a:p>
        </p:txBody>
      </p:sp>
      <p:pic>
        <p:nvPicPr>
          <p:cNvPr id="1026" name="Picture 2" descr="https://eco3d.vn/Images/news/2011301008-an-toan-dien-la-gi-cac-bien-phap-an-toan-dien-29112020.jpg">
            <a:extLst>
              <a:ext uri="{FF2B5EF4-FFF2-40B4-BE49-F238E27FC236}">
                <a16:creationId xmlns:a16="http://schemas.microsoft.com/office/drawing/2014/main" id="{CD45F236-C8F0-43BB-8528-16214E74B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78" b="3568"/>
          <a:stretch/>
        </p:blipFill>
        <p:spPr bwMode="auto">
          <a:xfrm>
            <a:off x="6806439" y="200098"/>
            <a:ext cx="2223287" cy="14945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ihub.vn/wp-content/uploads/2021/03/7-bien-phap-an-toan-dien-cho-cu-dan-song-tai-can-ho-chung-cu.jpg">
            <a:extLst>
              <a:ext uri="{FF2B5EF4-FFF2-40B4-BE49-F238E27FC236}">
                <a16:creationId xmlns:a16="http://schemas.microsoft.com/office/drawing/2014/main" id="{12832E4A-2659-47F8-BA0F-697266663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679" y="1864303"/>
            <a:ext cx="2081729" cy="14148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se1.mm.bing.net/th?id=OIP.AqwoYxqeuM7Ruc0b4-u1SAHaEo&amp;pid=Api&amp;P=0&amp;h=180">
            <a:extLst>
              <a:ext uri="{FF2B5EF4-FFF2-40B4-BE49-F238E27FC236}">
                <a16:creationId xmlns:a16="http://schemas.microsoft.com/office/drawing/2014/main" id="{5BC180AA-87AD-41B7-982C-18FDC7CD5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7822" y="3531021"/>
            <a:ext cx="2036178" cy="127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1136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additive="base">
                                        <p:cTn id="15" dur="500" fill="hold"/>
                                        <p:tgtEl>
                                          <p:spTgt spid="1030"/>
                                        </p:tgtEl>
                                        <p:attrNameLst>
                                          <p:attrName>ppt_x</p:attrName>
                                        </p:attrNameLst>
                                      </p:cBhvr>
                                      <p:tavLst>
                                        <p:tav tm="0">
                                          <p:val>
                                            <p:strVal val="#ppt_x"/>
                                          </p:val>
                                        </p:tav>
                                        <p:tav tm="100000">
                                          <p:val>
                                            <p:strVal val="#ppt_x"/>
                                          </p:val>
                                        </p:tav>
                                      </p:tavLst>
                                    </p:anim>
                                    <p:anim calcmode="lin" valueType="num">
                                      <p:cBhvr additive="base">
                                        <p:cTn id="1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9"/>
          <p:cNvSpPr/>
          <p:nvPr/>
        </p:nvSpPr>
        <p:spPr>
          <a:xfrm>
            <a:off x="789582" y="19356"/>
            <a:ext cx="4696817" cy="958821"/>
          </a:xfrm>
          <a:prstGeom prst="snip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txBox="1">
            <a:spLocks noGrp="1"/>
          </p:cNvSpPr>
          <p:nvPr>
            <p:ph type="title"/>
          </p:nvPr>
        </p:nvSpPr>
        <p:spPr>
          <a:xfrm flipH="1">
            <a:off x="1152469" y="274024"/>
            <a:ext cx="38364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A" sz="2800" dirty="0"/>
              <a:t>KIẾN TH</a:t>
            </a:r>
            <a:r>
              <a:rPr lang="en-US" sz="2800" dirty="0"/>
              <a:t>ỨC CỐT LÕI</a:t>
            </a:r>
            <a:endParaRPr sz="2800" dirty="0"/>
          </a:p>
        </p:txBody>
      </p:sp>
      <p:sp>
        <p:nvSpPr>
          <p:cNvPr id="814" name="Google Shape;814;p39"/>
          <p:cNvSpPr/>
          <p:nvPr/>
        </p:nvSpPr>
        <p:spPr>
          <a:xfrm>
            <a:off x="6455504" y="251349"/>
            <a:ext cx="915164" cy="436473"/>
          </a:xfrm>
          <a:custGeom>
            <a:avLst/>
            <a:gdLst/>
            <a:ahLst/>
            <a:cxnLst/>
            <a:rect l="l" t="t" r="r" b="b"/>
            <a:pathLst>
              <a:path w="15506" h="7316" extrusionOk="0">
                <a:moveTo>
                  <a:pt x="9310" y="1"/>
                </a:moveTo>
                <a:cubicBezTo>
                  <a:pt x="8572" y="1"/>
                  <a:pt x="7862" y="373"/>
                  <a:pt x="7453" y="999"/>
                </a:cubicBezTo>
                <a:cubicBezTo>
                  <a:pt x="7355" y="845"/>
                  <a:pt x="7162" y="769"/>
                  <a:pt x="6968" y="769"/>
                </a:cubicBezTo>
                <a:cubicBezTo>
                  <a:pt x="6786" y="769"/>
                  <a:pt x="6603" y="837"/>
                  <a:pt x="6497" y="971"/>
                </a:cubicBezTo>
                <a:cubicBezTo>
                  <a:pt x="6131" y="448"/>
                  <a:pt x="5492" y="134"/>
                  <a:pt x="4855" y="134"/>
                </a:cubicBezTo>
                <a:cubicBezTo>
                  <a:pt x="4694" y="134"/>
                  <a:pt x="4534" y="154"/>
                  <a:pt x="4378" y="195"/>
                </a:cubicBezTo>
                <a:cubicBezTo>
                  <a:pt x="3603" y="399"/>
                  <a:pt x="2961" y="1101"/>
                  <a:pt x="2885" y="1898"/>
                </a:cubicBezTo>
                <a:cubicBezTo>
                  <a:pt x="2825" y="1885"/>
                  <a:pt x="2765" y="1879"/>
                  <a:pt x="2705" y="1879"/>
                </a:cubicBezTo>
                <a:cubicBezTo>
                  <a:pt x="2203" y="1879"/>
                  <a:pt x="1698" y="2305"/>
                  <a:pt x="1710" y="2810"/>
                </a:cubicBezTo>
                <a:cubicBezTo>
                  <a:pt x="1090" y="2838"/>
                  <a:pt x="502" y="3239"/>
                  <a:pt x="252" y="3807"/>
                </a:cubicBezTo>
                <a:cubicBezTo>
                  <a:pt x="1" y="4376"/>
                  <a:pt x="99" y="5081"/>
                  <a:pt x="496" y="5561"/>
                </a:cubicBezTo>
                <a:cubicBezTo>
                  <a:pt x="814" y="5942"/>
                  <a:pt x="1308" y="6162"/>
                  <a:pt x="1803" y="6162"/>
                </a:cubicBezTo>
                <a:cubicBezTo>
                  <a:pt x="1928" y="6162"/>
                  <a:pt x="2052" y="6148"/>
                  <a:pt x="2173" y="6120"/>
                </a:cubicBezTo>
                <a:cubicBezTo>
                  <a:pt x="2539" y="6727"/>
                  <a:pt x="3152" y="7184"/>
                  <a:pt x="3851" y="7289"/>
                </a:cubicBezTo>
                <a:cubicBezTo>
                  <a:pt x="3969" y="7307"/>
                  <a:pt x="4090" y="7315"/>
                  <a:pt x="4210" y="7315"/>
                </a:cubicBezTo>
                <a:cubicBezTo>
                  <a:pt x="4805" y="7315"/>
                  <a:pt x="5407" y="7104"/>
                  <a:pt x="5846" y="6711"/>
                </a:cubicBezTo>
                <a:cubicBezTo>
                  <a:pt x="5992" y="6905"/>
                  <a:pt x="6236" y="7025"/>
                  <a:pt x="6480" y="7025"/>
                </a:cubicBezTo>
                <a:cubicBezTo>
                  <a:pt x="6511" y="7025"/>
                  <a:pt x="6542" y="7023"/>
                  <a:pt x="6573" y="7019"/>
                </a:cubicBezTo>
                <a:cubicBezTo>
                  <a:pt x="6846" y="6981"/>
                  <a:pt x="7084" y="6806"/>
                  <a:pt x="7186" y="6552"/>
                </a:cubicBezTo>
                <a:cubicBezTo>
                  <a:pt x="7581" y="7016"/>
                  <a:pt x="8191" y="7291"/>
                  <a:pt x="8800" y="7291"/>
                </a:cubicBezTo>
                <a:cubicBezTo>
                  <a:pt x="8871" y="7291"/>
                  <a:pt x="8942" y="7287"/>
                  <a:pt x="9013" y="7279"/>
                </a:cubicBezTo>
                <a:cubicBezTo>
                  <a:pt x="9689" y="7206"/>
                  <a:pt x="10321" y="6781"/>
                  <a:pt x="10642" y="6180"/>
                </a:cubicBezTo>
                <a:cubicBezTo>
                  <a:pt x="10861" y="6459"/>
                  <a:pt x="11212" y="6626"/>
                  <a:pt x="11569" y="6626"/>
                </a:cubicBezTo>
                <a:cubicBezTo>
                  <a:pt x="11610" y="6626"/>
                  <a:pt x="11652" y="6623"/>
                  <a:pt x="11694" y="6619"/>
                </a:cubicBezTo>
                <a:cubicBezTo>
                  <a:pt x="12088" y="6577"/>
                  <a:pt x="12456" y="6371"/>
                  <a:pt x="12628" y="6015"/>
                </a:cubicBezTo>
                <a:cubicBezTo>
                  <a:pt x="12839" y="6091"/>
                  <a:pt x="13063" y="6127"/>
                  <a:pt x="13287" y="6127"/>
                </a:cubicBezTo>
                <a:cubicBezTo>
                  <a:pt x="13945" y="6127"/>
                  <a:pt x="14607" y="5816"/>
                  <a:pt x="14991" y="5278"/>
                </a:cubicBezTo>
                <a:cubicBezTo>
                  <a:pt x="15506" y="4557"/>
                  <a:pt x="15477" y="3496"/>
                  <a:pt x="14921" y="2807"/>
                </a:cubicBezTo>
                <a:cubicBezTo>
                  <a:pt x="14518" y="2302"/>
                  <a:pt x="13834" y="1986"/>
                  <a:pt x="13177" y="1986"/>
                </a:cubicBezTo>
                <a:cubicBezTo>
                  <a:pt x="12933" y="1986"/>
                  <a:pt x="12692" y="2030"/>
                  <a:pt x="12472" y="2124"/>
                </a:cubicBezTo>
                <a:cubicBezTo>
                  <a:pt x="12469" y="1895"/>
                  <a:pt x="12329" y="1669"/>
                  <a:pt x="12123" y="1565"/>
                </a:cubicBezTo>
                <a:cubicBezTo>
                  <a:pt x="12035" y="1520"/>
                  <a:pt x="11934" y="1499"/>
                  <a:pt x="11833" y="1499"/>
                </a:cubicBezTo>
                <a:cubicBezTo>
                  <a:pt x="11696" y="1499"/>
                  <a:pt x="11557" y="1539"/>
                  <a:pt x="11449" y="1615"/>
                </a:cubicBezTo>
                <a:cubicBezTo>
                  <a:pt x="11211" y="796"/>
                  <a:pt x="10468" y="151"/>
                  <a:pt x="9626" y="24"/>
                </a:cubicBezTo>
                <a:cubicBezTo>
                  <a:pt x="9520" y="8"/>
                  <a:pt x="9415" y="1"/>
                  <a:pt x="9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7895100" y="243112"/>
            <a:ext cx="1067790" cy="452939"/>
          </a:xfrm>
          <a:custGeom>
            <a:avLst/>
            <a:gdLst/>
            <a:ahLst/>
            <a:cxnLst/>
            <a:rect l="l" t="t" r="r" b="b"/>
            <a:pathLst>
              <a:path w="18092" h="7592" extrusionOk="0">
                <a:moveTo>
                  <a:pt x="5417" y="0"/>
                </a:moveTo>
                <a:cubicBezTo>
                  <a:pt x="5187" y="0"/>
                  <a:pt x="4956" y="30"/>
                  <a:pt x="4734" y="92"/>
                </a:cubicBezTo>
                <a:cubicBezTo>
                  <a:pt x="3717" y="372"/>
                  <a:pt x="2885" y="1315"/>
                  <a:pt x="2754" y="2361"/>
                </a:cubicBezTo>
                <a:cubicBezTo>
                  <a:pt x="2681" y="2334"/>
                  <a:pt x="2604" y="2322"/>
                  <a:pt x="2527" y="2322"/>
                </a:cubicBezTo>
                <a:cubicBezTo>
                  <a:pt x="2295" y="2322"/>
                  <a:pt x="2062" y="2434"/>
                  <a:pt x="1929" y="2627"/>
                </a:cubicBezTo>
                <a:cubicBezTo>
                  <a:pt x="1751" y="2882"/>
                  <a:pt x="1662" y="3275"/>
                  <a:pt x="1862" y="3517"/>
                </a:cubicBezTo>
                <a:cubicBezTo>
                  <a:pt x="1703" y="3420"/>
                  <a:pt x="1522" y="3375"/>
                  <a:pt x="1340" y="3375"/>
                </a:cubicBezTo>
                <a:cubicBezTo>
                  <a:pt x="914" y="3375"/>
                  <a:pt x="478" y="3618"/>
                  <a:pt x="280" y="4003"/>
                </a:cubicBezTo>
                <a:cubicBezTo>
                  <a:pt x="0" y="4556"/>
                  <a:pt x="204" y="5286"/>
                  <a:pt x="693" y="5667"/>
                </a:cubicBezTo>
                <a:cubicBezTo>
                  <a:pt x="969" y="5881"/>
                  <a:pt x="1317" y="5984"/>
                  <a:pt x="1667" y="5984"/>
                </a:cubicBezTo>
                <a:cubicBezTo>
                  <a:pt x="1936" y="5984"/>
                  <a:pt x="2208" y="5923"/>
                  <a:pt x="2450" y="5804"/>
                </a:cubicBezTo>
                <a:cubicBezTo>
                  <a:pt x="2646" y="6160"/>
                  <a:pt x="3225" y="6633"/>
                  <a:pt x="3622" y="6713"/>
                </a:cubicBezTo>
                <a:cubicBezTo>
                  <a:pt x="3749" y="6738"/>
                  <a:pt x="3882" y="6753"/>
                  <a:pt x="4014" y="6753"/>
                </a:cubicBezTo>
                <a:cubicBezTo>
                  <a:pt x="4295" y="6753"/>
                  <a:pt x="4575" y="6686"/>
                  <a:pt x="4791" y="6516"/>
                </a:cubicBezTo>
                <a:cubicBezTo>
                  <a:pt x="5072" y="6804"/>
                  <a:pt x="5480" y="6953"/>
                  <a:pt x="5883" y="6953"/>
                </a:cubicBezTo>
                <a:cubicBezTo>
                  <a:pt x="6266" y="6953"/>
                  <a:pt x="6645" y="6818"/>
                  <a:pt x="6906" y="6538"/>
                </a:cubicBezTo>
                <a:cubicBezTo>
                  <a:pt x="7065" y="6784"/>
                  <a:pt x="7355" y="6938"/>
                  <a:pt x="7648" y="6938"/>
                </a:cubicBezTo>
                <a:cubicBezTo>
                  <a:pt x="7654" y="6938"/>
                  <a:pt x="7660" y="6938"/>
                  <a:pt x="7666" y="6938"/>
                </a:cubicBezTo>
                <a:cubicBezTo>
                  <a:pt x="7964" y="6932"/>
                  <a:pt x="8342" y="6836"/>
                  <a:pt x="8495" y="6579"/>
                </a:cubicBezTo>
                <a:cubicBezTo>
                  <a:pt x="9049" y="7217"/>
                  <a:pt x="9888" y="7591"/>
                  <a:pt x="10732" y="7591"/>
                </a:cubicBezTo>
                <a:cubicBezTo>
                  <a:pt x="10846" y="7591"/>
                  <a:pt x="10960" y="7584"/>
                  <a:pt x="11074" y="7570"/>
                </a:cubicBezTo>
                <a:cubicBezTo>
                  <a:pt x="12027" y="7456"/>
                  <a:pt x="12955" y="6897"/>
                  <a:pt x="13390" y="6042"/>
                </a:cubicBezTo>
                <a:cubicBezTo>
                  <a:pt x="13681" y="6246"/>
                  <a:pt x="14035" y="6352"/>
                  <a:pt x="14390" y="6352"/>
                </a:cubicBezTo>
                <a:cubicBezTo>
                  <a:pt x="14577" y="6352"/>
                  <a:pt x="14765" y="6322"/>
                  <a:pt x="14943" y="6261"/>
                </a:cubicBezTo>
                <a:cubicBezTo>
                  <a:pt x="15455" y="6084"/>
                  <a:pt x="15928" y="5645"/>
                  <a:pt x="16087" y="5127"/>
                </a:cubicBezTo>
                <a:cubicBezTo>
                  <a:pt x="16295" y="5325"/>
                  <a:pt x="16583" y="5428"/>
                  <a:pt x="16870" y="5428"/>
                </a:cubicBezTo>
                <a:cubicBezTo>
                  <a:pt x="17081" y="5428"/>
                  <a:pt x="17291" y="5372"/>
                  <a:pt x="17469" y="5258"/>
                </a:cubicBezTo>
                <a:cubicBezTo>
                  <a:pt x="17891" y="4991"/>
                  <a:pt x="18091" y="4422"/>
                  <a:pt x="17932" y="3949"/>
                </a:cubicBezTo>
                <a:cubicBezTo>
                  <a:pt x="17785" y="3499"/>
                  <a:pt x="17247" y="3161"/>
                  <a:pt x="16766" y="3161"/>
                </a:cubicBezTo>
                <a:cubicBezTo>
                  <a:pt x="16740" y="3161"/>
                  <a:pt x="16715" y="3162"/>
                  <a:pt x="16690" y="3164"/>
                </a:cubicBezTo>
                <a:cubicBezTo>
                  <a:pt x="16649" y="2538"/>
                  <a:pt x="16268" y="1948"/>
                  <a:pt x="15718" y="1652"/>
                </a:cubicBezTo>
                <a:cubicBezTo>
                  <a:pt x="15439" y="1503"/>
                  <a:pt x="15127" y="1426"/>
                  <a:pt x="14817" y="1426"/>
                </a:cubicBezTo>
                <a:cubicBezTo>
                  <a:pt x="14513" y="1426"/>
                  <a:pt x="14211" y="1500"/>
                  <a:pt x="13943" y="1652"/>
                </a:cubicBezTo>
                <a:cubicBezTo>
                  <a:pt x="13797" y="1427"/>
                  <a:pt x="13527" y="1299"/>
                  <a:pt x="13261" y="1299"/>
                </a:cubicBezTo>
                <a:cubicBezTo>
                  <a:pt x="13115" y="1299"/>
                  <a:pt x="12970" y="1338"/>
                  <a:pt x="12847" y="1420"/>
                </a:cubicBezTo>
                <a:cubicBezTo>
                  <a:pt x="12529" y="772"/>
                  <a:pt x="11881" y="293"/>
                  <a:pt x="11169" y="181"/>
                </a:cubicBezTo>
                <a:cubicBezTo>
                  <a:pt x="11055" y="163"/>
                  <a:pt x="10940" y="154"/>
                  <a:pt x="10824" y="154"/>
                </a:cubicBezTo>
                <a:cubicBezTo>
                  <a:pt x="10218" y="154"/>
                  <a:pt x="9615" y="401"/>
                  <a:pt x="9194" y="839"/>
                </a:cubicBezTo>
                <a:cubicBezTo>
                  <a:pt x="9005" y="634"/>
                  <a:pt x="8727" y="515"/>
                  <a:pt x="8449" y="515"/>
                </a:cubicBezTo>
                <a:cubicBezTo>
                  <a:pt x="8413" y="515"/>
                  <a:pt x="8378" y="517"/>
                  <a:pt x="8342" y="521"/>
                </a:cubicBezTo>
                <a:cubicBezTo>
                  <a:pt x="8028" y="559"/>
                  <a:pt x="7713" y="747"/>
                  <a:pt x="7561" y="1023"/>
                </a:cubicBezTo>
                <a:cubicBezTo>
                  <a:pt x="7055" y="377"/>
                  <a:pt x="6235" y="0"/>
                  <a:pt x="5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6" name="Google Shape;816;p39"/>
          <p:cNvGrpSpPr/>
          <p:nvPr/>
        </p:nvGrpSpPr>
        <p:grpSpPr>
          <a:xfrm>
            <a:off x="6685123" y="434411"/>
            <a:ext cx="2049776" cy="4708849"/>
            <a:chOff x="7296207" y="1345131"/>
            <a:chExt cx="1653445" cy="3798378"/>
          </a:xfrm>
        </p:grpSpPr>
        <p:sp>
          <p:nvSpPr>
            <p:cNvPr id="817" name="Google Shape;817;p39"/>
            <p:cNvSpPr/>
            <p:nvPr/>
          </p:nvSpPr>
          <p:spPr>
            <a:xfrm>
              <a:off x="7428004" y="1345139"/>
              <a:ext cx="518845" cy="553824"/>
            </a:xfrm>
            <a:custGeom>
              <a:avLst/>
              <a:gdLst/>
              <a:ahLst/>
              <a:cxnLst/>
              <a:rect l="l" t="t" r="r" b="b"/>
              <a:pathLst>
                <a:path w="8791" h="9283" extrusionOk="0">
                  <a:moveTo>
                    <a:pt x="350" y="1"/>
                  </a:moveTo>
                  <a:lnTo>
                    <a:pt x="0" y="318"/>
                  </a:lnTo>
                  <a:lnTo>
                    <a:pt x="8120" y="9283"/>
                  </a:lnTo>
                  <a:lnTo>
                    <a:pt x="8790" y="8676"/>
                  </a:lnTo>
                  <a:lnTo>
                    <a:pt x="7894" y="5722"/>
                  </a:lnTo>
                  <a:lnTo>
                    <a:pt x="1922" y="1192"/>
                  </a:lnTo>
                  <a:lnTo>
                    <a:pt x="350"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7707946" y="1890192"/>
              <a:ext cx="245287" cy="703570"/>
            </a:xfrm>
            <a:custGeom>
              <a:avLst/>
              <a:gdLst/>
              <a:ahLst/>
              <a:cxnLst/>
              <a:rect l="l" t="t" r="r" b="b"/>
              <a:pathLst>
                <a:path w="4156" h="11793" extrusionOk="0">
                  <a:moveTo>
                    <a:pt x="3294" y="1"/>
                  </a:moveTo>
                  <a:lnTo>
                    <a:pt x="1185" y="2253"/>
                  </a:lnTo>
                  <a:lnTo>
                    <a:pt x="248" y="9689"/>
                  </a:lnTo>
                  <a:lnTo>
                    <a:pt x="0" y="11646"/>
                  </a:lnTo>
                  <a:lnTo>
                    <a:pt x="451" y="11792"/>
                  </a:lnTo>
                  <a:lnTo>
                    <a:pt x="4155" y="277"/>
                  </a:lnTo>
                  <a:lnTo>
                    <a:pt x="3294"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7427987" y="1345131"/>
              <a:ext cx="118389" cy="109214"/>
            </a:xfrm>
            <a:custGeom>
              <a:avLst/>
              <a:gdLst/>
              <a:ahLst/>
              <a:cxnLst/>
              <a:rect l="l" t="t" r="r" b="b"/>
              <a:pathLst>
                <a:path w="1923" h="1755" extrusionOk="0">
                  <a:moveTo>
                    <a:pt x="350" y="1"/>
                  </a:moveTo>
                  <a:lnTo>
                    <a:pt x="0" y="318"/>
                  </a:lnTo>
                  <a:lnTo>
                    <a:pt x="1303" y="1754"/>
                  </a:lnTo>
                  <a:lnTo>
                    <a:pt x="1922" y="1192"/>
                  </a:lnTo>
                  <a:lnTo>
                    <a:pt x="350"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7707946" y="2468237"/>
              <a:ext cx="61735" cy="125525"/>
            </a:xfrm>
            <a:custGeom>
              <a:avLst/>
              <a:gdLst/>
              <a:ahLst/>
              <a:cxnLst/>
              <a:rect l="l" t="t" r="r" b="b"/>
              <a:pathLst>
                <a:path w="1046" h="2104" extrusionOk="0">
                  <a:moveTo>
                    <a:pt x="248" y="0"/>
                  </a:moveTo>
                  <a:lnTo>
                    <a:pt x="0" y="1957"/>
                  </a:lnTo>
                  <a:lnTo>
                    <a:pt x="451" y="2103"/>
                  </a:lnTo>
                  <a:lnTo>
                    <a:pt x="1045" y="258"/>
                  </a:lnTo>
                  <a:lnTo>
                    <a:pt x="248"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73907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7382970" y="4656027"/>
              <a:ext cx="457523" cy="2506"/>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7960265" y="1555142"/>
              <a:ext cx="70765" cy="55364"/>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8036227" y="1596247"/>
              <a:ext cx="113082" cy="88774"/>
            </a:xfrm>
            <a:custGeom>
              <a:avLst/>
              <a:gdLst/>
              <a:ahLst/>
              <a:cxnLst/>
              <a:rect l="l" t="t" r="r" b="b"/>
              <a:pathLst>
                <a:path w="1916" h="1488" extrusionOk="0">
                  <a:moveTo>
                    <a:pt x="956" y="1"/>
                  </a:moveTo>
                  <a:cubicBezTo>
                    <a:pt x="0" y="1"/>
                    <a:pt x="0" y="1487"/>
                    <a:pt x="956" y="1487"/>
                  </a:cubicBezTo>
                  <a:cubicBezTo>
                    <a:pt x="1913" y="1487"/>
                    <a:pt x="1916" y="1"/>
                    <a:pt x="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7841808" y="1859885"/>
              <a:ext cx="182667" cy="2444270"/>
            </a:xfrm>
            <a:custGeom>
              <a:avLst/>
              <a:gdLst/>
              <a:ahLst/>
              <a:cxnLst/>
              <a:rect l="l" t="t" r="r" b="b"/>
              <a:pathLst>
                <a:path w="3095" h="40970" extrusionOk="0">
                  <a:moveTo>
                    <a:pt x="1118" y="0"/>
                  </a:moveTo>
                  <a:lnTo>
                    <a:pt x="0" y="40969"/>
                  </a:lnTo>
                  <a:lnTo>
                    <a:pt x="3094" y="40969"/>
                  </a:lnTo>
                  <a:lnTo>
                    <a:pt x="1979" y="0"/>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9"/>
            <p:cNvSpPr/>
            <p:nvPr/>
          </p:nvSpPr>
          <p:spPr>
            <a:xfrm>
              <a:off x="7936834" y="1710556"/>
              <a:ext cx="703873" cy="246575"/>
            </a:xfrm>
            <a:custGeom>
              <a:avLst/>
              <a:gdLst/>
              <a:ahLst/>
              <a:cxnLst/>
              <a:rect l="l" t="t" r="r" b="b"/>
              <a:pathLst>
                <a:path w="11926" h="4133" extrusionOk="0">
                  <a:moveTo>
                    <a:pt x="11824" y="0"/>
                  </a:moveTo>
                  <a:lnTo>
                    <a:pt x="1" y="2551"/>
                  </a:lnTo>
                  <a:lnTo>
                    <a:pt x="191" y="3434"/>
                  </a:lnTo>
                  <a:lnTo>
                    <a:pt x="3200" y="4133"/>
                  </a:lnTo>
                  <a:lnTo>
                    <a:pt x="10106" y="1226"/>
                  </a:lnTo>
                  <a:lnTo>
                    <a:pt x="11926" y="464"/>
                  </a:lnTo>
                  <a:lnTo>
                    <a:pt x="11824"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9"/>
            <p:cNvSpPr/>
            <p:nvPr/>
          </p:nvSpPr>
          <p:spPr>
            <a:xfrm>
              <a:off x="8522923" y="1710556"/>
              <a:ext cx="117804" cy="73203"/>
            </a:xfrm>
            <a:custGeom>
              <a:avLst/>
              <a:gdLst/>
              <a:ahLst/>
              <a:cxnLst/>
              <a:rect l="l" t="t" r="r" b="b"/>
              <a:pathLst>
                <a:path w="1996" h="1227" extrusionOk="0">
                  <a:moveTo>
                    <a:pt x="1894" y="0"/>
                  </a:moveTo>
                  <a:lnTo>
                    <a:pt x="1" y="410"/>
                  </a:lnTo>
                  <a:lnTo>
                    <a:pt x="176" y="1226"/>
                  </a:lnTo>
                  <a:lnTo>
                    <a:pt x="1996" y="464"/>
                  </a:lnTo>
                  <a:lnTo>
                    <a:pt x="1894"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9"/>
            <p:cNvSpPr/>
            <p:nvPr/>
          </p:nvSpPr>
          <p:spPr>
            <a:xfrm>
              <a:off x="7881884" y="1842882"/>
              <a:ext cx="100924" cy="93189"/>
            </a:xfrm>
            <a:custGeom>
              <a:avLst/>
              <a:gdLst/>
              <a:ahLst/>
              <a:cxnLst/>
              <a:rect l="l" t="t" r="r" b="b"/>
              <a:pathLst>
                <a:path w="1710" h="1562" extrusionOk="0">
                  <a:moveTo>
                    <a:pt x="860" y="0"/>
                  </a:moveTo>
                  <a:cubicBezTo>
                    <a:pt x="805" y="0"/>
                    <a:pt x="749" y="6"/>
                    <a:pt x="693" y="19"/>
                  </a:cubicBezTo>
                  <a:cubicBezTo>
                    <a:pt x="271" y="107"/>
                    <a:pt x="1" y="524"/>
                    <a:pt x="93" y="946"/>
                  </a:cubicBezTo>
                  <a:cubicBezTo>
                    <a:pt x="173" y="1312"/>
                    <a:pt x="496" y="1562"/>
                    <a:pt x="854" y="1562"/>
                  </a:cubicBezTo>
                  <a:cubicBezTo>
                    <a:pt x="909" y="1562"/>
                    <a:pt x="965" y="1556"/>
                    <a:pt x="1021" y="1543"/>
                  </a:cubicBezTo>
                  <a:cubicBezTo>
                    <a:pt x="1443" y="1454"/>
                    <a:pt x="1710" y="1038"/>
                    <a:pt x="1621" y="616"/>
                  </a:cubicBezTo>
                  <a:cubicBezTo>
                    <a:pt x="1541" y="250"/>
                    <a:pt x="1218" y="0"/>
                    <a:pt x="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9"/>
            <p:cNvSpPr/>
            <p:nvPr/>
          </p:nvSpPr>
          <p:spPr>
            <a:xfrm>
              <a:off x="8370351" y="2456663"/>
              <a:ext cx="135392" cy="1847491"/>
            </a:xfrm>
            <a:custGeom>
              <a:avLst/>
              <a:gdLst/>
              <a:ahLst/>
              <a:cxnLst/>
              <a:rect l="l" t="t" r="r" b="b"/>
              <a:pathLst>
                <a:path w="2294" h="30967" extrusionOk="0">
                  <a:moveTo>
                    <a:pt x="829" y="1"/>
                  </a:moveTo>
                  <a:lnTo>
                    <a:pt x="0" y="30966"/>
                  </a:lnTo>
                  <a:lnTo>
                    <a:pt x="2294" y="30966"/>
                  </a:lnTo>
                  <a:lnTo>
                    <a:pt x="1464"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9"/>
            <p:cNvSpPr/>
            <p:nvPr/>
          </p:nvSpPr>
          <p:spPr>
            <a:xfrm>
              <a:off x="8422645" y="1962977"/>
              <a:ext cx="201022" cy="515940"/>
            </a:xfrm>
            <a:custGeom>
              <a:avLst/>
              <a:gdLst/>
              <a:ahLst/>
              <a:cxnLst/>
              <a:rect l="l" t="t" r="r" b="b"/>
              <a:pathLst>
                <a:path w="3406" h="8648" extrusionOk="0">
                  <a:moveTo>
                    <a:pt x="3075" y="0"/>
                  </a:moveTo>
                  <a:lnTo>
                    <a:pt x="0" y="8418"/>
                  </a:lnTo>
                  <a:lnTo>
                    <a:pt x="629" y="8647"/>
                  </a:lnTo>
                  <a:lnTo>
                    <a:pt x="2256" y="7040"/>
                  </a:lnTo>
                  <a:lnTo>
                    <a:pt x="3167" y="1563"/>
                  </a:lnTo>
                  <a:lnTo>
                    <a:pt x="3406" y="121"/>
                  </a:lnTo>
                  <a:lnTo>
                    <a:pt x="307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9"/>
            <p:cNvSpPr/>
            <p:nvPr/>
          </p:nvSpPr>
          <p:spPr>
            <a:xfrm>
              <a:off x="8575040" y="1962977"/>
              <a:ext cx="48632" cy="93308"/>
            </a:xfrm>
            <a:custGeom>
              <a:avLst/>
              <a:gdLst/>
              <a:ahLst/>
              <a:cxnLst/>
              <a:rect l="l" t="t" r="r" b="b"/>
              <a:pathLst>
                <a:path w="824" h="1564" extrusionOk="0">
                  <a:moveTo>
                    <a:pt x="493" y="0"/>
                  </a:moveTo>
                  <a:lnTo>
                    <a:pt x="1" y="1351"/>
                  </a:lnTo>
                  <a:lnTo>
                    <a:pt x="585" y="1563"/>
                  </a:lnTo>
                  <a:lnTo>
                    <a:pt x="824" y="121"/>
                  </a:lnTo>
                  <a:lnTo>
                    <a:pt x="493"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9"/>
            <p:cNvSpPr/>
            <p:nvPr/>
          </p:nvSpPr>
          <p:spPr>
            <a:xfrm>
              <a:off x="7908916" y="2422717"/>
              <a:ext cx="524452" cy="167824"/>
            </a:xfrm>
            <a:custGeom>
              <a:avLst/>
              <a:gdLst/>
              <a:ahLst/>
              <a:cxnLst/>
              <a:rect l="l" t="t" r="r" b="b"/>
              <a:pathLst>
                <a:path w="8886" h="2813" extrusionOk="0">
                  <a:moveTo>
                    <a:pt x="6566" y="1"/>
                  </a:moveTo>
                  <a:lnTo>
                    <a:pt x="1366" y="1951"/>
                  </a:lnTo>
                  <a:lnTo>
                    <a:pt x="0" y="2466"/>
                  </a:lnTo>
                  <a:lnTo>
                    <a:pt x="61" y="2812"/>
                  </a:lnTo>
                  <a:lnTo>
                    <a:pt x="8885" y="1265"/>
                  </a:lnTo>
                  <a:lnTo>
                    <a:pt x="8771" y="608"/>
                  </a:lnTo>
                  <a:lnTo>
                    <a:pt x="6566"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9"/>
            <p:cNvSpPr/>
            <p:nvPr/>
          </p:nvSpPr>
          <p:spPr>
            <a:xfrm>
              <a:off x="7908916" y="2539113"/>
              <a:ext cx="87054" cy="51427"/>
            </a:xfrm>
            <a:custGeom>
              <a:avLst/>
              <a:gdLst/>
              <a:ahLst/>
              <a:cxnLst/>
              <a:rect l="l" t="t" r="r" b="b"/>
              <a:pathLst>
                <a:path w="1475" h="862" extrusionOk="0">
                  <a:moveTo>
                    <a:pt x="1366" y="0"/>
                  </a:moveTo>
                  <a:lnTo>
                    <a:pt x="0" y="515"/>
                  </a:lnTo>
                  <a:lnTo>
                    <a:pt x="61" y="861"/>
                  </a:lnTo>
                  <a:lnTo>
                    <a:pt x="1474" y="613"/>
                  </a:lnTo>
                  <a:lnTo>
                    <a:pt x="1366"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9"/>
            <p:cNvSpPr/>
            <p:nvPr/>
          </p:nvSpPr>
          <p:spPr>
            <a:xfrm>
              <a:off x="8426009" y="2472234"/>
              <a:ext cx="369937" cy="423407"/>
            </a:xfrm>
            <a:custGeom>
              <a:avLst/>
              <a:gdLst/>
              <a:ahLst/>
              <a:cxnLst/>
              <a:rect l="l" t="t" r="r" b="b"/>
              <a:pathLst>
                <a:path w="6268" h="7097" extrusionOk="0">
                  <a:moveTo>
                    <a:pt x="515" y="0"/>
                  </a:moveTo>
                  <a:lnTo>
                    <a:pt x="1" y="432"/>
                  </a:lnTo>
                  <a:lnTo>
                    <a:pt x="579" y="2643"/>
                  </a:lnTo>
                  <a:lnTo>
                    <a:pt x="4870" y="6169"/>
                  </a:lnTo>
                  <a:lnTo>
                    <a:pt x="5998" y="7097"/>
                  </a:lnTo>
                  <a:lnTo>
                    <a:pt x="6268" y="6874"/>
                  </a:lnTo>
                  <a:lnTo>
                    <a:pt x="51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9"/>
            <p:cNvSpPr/>
            <p:nvPr/>
          </p:nvSpPr>
          <p:spPr>
            <a:xfrm>
              <a:off x="8713447" y="2816532"/>
              <a:ext cx="82510" cy="79109"/>
            </a:xfrm>
            <a:custGeom>
              <a:avLst/>
              <a:gdLst/>
              <a:ahLst/>
              <a:cxnLst/>
              <a:rect l="l" t="t" r="r" b="b"/>
              <a:pathLst>
                <a:path w="1398" h="1326" extrusionOk="0">
                  <a:moveTo>
                    <a:pt x="477" y="1"/>
                  </a:moveTo>
                  <a:lnTo>
                    <a:pt x="0" y="398"/>
                  </a:lnTo>
                  <a:lnTo>
                    <a:pt x="1128" y="1326"/>
                  </a:lnTo>
                  <a:lnTo>
                    <a:pt x="1398" y="1103"/>
                  </a:lnTo>
                  <a:lnTo>
                    <a:pt x="477"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9"/>
            <p:cNvSpPr/>
            <p:nvPr/>
          </p:nvSpPr>
          <p:spPr>
            <a:xfrm>
              <a:off x="8399036" y="2444015"/>
              <a:ext cx="77080" cy="69146"/>
            </a:xfrm>
            <a:custGeom>
              <a:avLst/>
              <a:gdLst/>
              <a:ahLst/>
              <a:cxnLst/>
              <a:rect l="l" t="t" r="r" b="b"/>
              <a:pathLst>
                <a:path w="1306" h="1159" extrusionOk="0">
                  <a:moveTo>
                    <a:pt x="653" y="0"/>
                  </a:moveTo>
                  <a:cubicBezTo>
                    <a:pt x="416" y="0"/>
                    <a:pt x="195" y="145"/>
                    <a:pt x="108" y="381"/>
                  </a:cubicBezTo>
                  <a:cubicBezTo>
                    <a:pt x="0" y="680"/>
                    <a:pt x="153" y="1013"/>
                    <a:pt x="454" y="1124"/>
                  </a:cubicBezTo>
                  <a:cubicBezTo>
                    <a:pt x="519" y="1148"/>
                    <a:pt x="585" y="1159"/>
                    <a:pt x="650" y="1159"/>
                  </a:cubicBezTo>
                  <a:cubicBezTo>
                    <a:pt x="886" y="1159"/>
                    <a:pt x="1110" y="1012"/>
                    <a:pt x="1194" y="778"/>
                  </a:cubicBezTo>
                  <a:cubicBezTo>
                    <a:pt x="1306" y="476"/>
                    <a:pt x="1150" y="146"/>
                    <a:pt x="851" y="35"/>
                  </a:cubicBezTo>
                  <a:cubicBezTo>
                    <a:pt x="786" y="11"/>
                    <a:pt x="719"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9"/>
            <p:cNvSpPr/>
            <p:nvPr/>
          </p:nvSpPr>
          <p:spPr>
            <a:xfrm>
              <a:off x="8072584" y="4736926"/>
              <a:ext cx="47688" cy="4773"/>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9"/>
            <p:cNvSpPr/>
            <p:nvPr/>
          </p:nvSpPr>
          <p:spPr>
            <a:xfrm>
              <a:off x="7449724" y="4690689"/>
              <a:ext cx="1346187" cy="452819"/>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7296207" y="3913082"/>
              <a:ext cx="1653445" cy="815970"/>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9"/>
            <p:cNvSpPr/>
            <p:nvPr/>
          </p:nvSpPr>
          <p:spPr>
            <a:xfrm>
              <a:off x="7554193" y="3934500"/>
              <a:ext cx="369937" cy="178622"/>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9"/>
            <p:cNvSpPr/>
            <p:nvPr/>
          </p:nvSpPr>
          <p:spPr>
            <a:xfrm>
              <a:off x="7478409" y="4134241"/>
              <a:ext cx="422465" cy="226350"/>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9"/>
            <p:cNvSpPr/>
            <p:nvPr/>
          </p:nvSpPr>
          <p:spPr>
            <a:xfrm>
              <a:off x="7382616" y="4387677"/>
              <a:ext cx="487918" cy="296272"/>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9"/>
            <p:cNvSpPr/>
            <p:nvPr/>
          </p:nvSpPr>
          <p:spPr>
            <a:xfrm>
              <a:off x="7946572" y="3934500"/>
              <a:ext cx="352763" cy="178622"/>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p:nvPr/>
          </p:nvSpPr>
          <p:spPr>
            <a:xfrm>
              <a:off x="7922963" y="4134241"/>
              <a:ext cx="399801" cy="226350"/>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9"/>
            <p:cNvSpPr/>
            <p:nvPr/>
          </p:nvSpPr>
          <p:spPr>
            <a:xfrm>
              <a:off x="7893511" y="4387677"/>
              <a:ext cx="458880" cy="296272"/>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9"/>
            <p:cNvSpPr/>
            <p:nvPr/>
          </p:nvSpPr>
          <p:spPr>
            <a:xfrm>
              <a:off x="8321599" y="3934500"/>
              <a:ext cx="370114" cy="178622"/>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9"/>
            <p:cNvSpPr/>
            <p:nvPr/>
          </p:nvSpPr>
          <p:spPr>
            <a:xfrm>
              <a:off x="8344853" y="4134241"/>
              <a:ext cx="422642" cy="226350"/>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9"/>
            <p:cNvSpPr/>
            <p:nvPr/>
          </p:nvSpPr>
          <p:spPr>
            <a:xfrm>
              <a:off x="8375368" y="4387677"/>
              <a:ext cx="487918" cy="296272"/>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9"/>
            <p:cNvSpPr/>
            <p:nvPr/>
          </p:nvSpPr>
          <p:spPr>
            <a:xfrm>
              <a:off x="7961033" y="3947804"/>
              <a:ext cx="323843" cy="2327"/>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9"/>
            <p:cNvSpPr/>
            <p:nvPr/>
          </p:nvSpPr>
          <p:spPr>
            <a:xfrm>
              <a:off x="8321776" y="3947804"/>
              <a:ext cx="323843" cy="2327"/>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9"/>
            <p:cNvSpPr/>
            <p:nvPr/>
          </p:nvSpPr>
          <p:spPr>
            <a:xfrm>
              <a:off x="7600289" y="3947804"/>
              <a:ext cx="323666" cy="2327"/>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9"/>
            <p:cNvSpPr/>
            <p:nvPr/>
          </p:nvSpPr>
          <p:spPr>
            <a:xfrm>
              <a:off x="7959321" y="3962003"/>
              <a:ext cx="327266" cy="2506"/>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a:off x="8323251" y="3962003"/>
              <a:ext cx="327030" cy="2506"/>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a:off x="7595627" y="3962003"/>
              <a:ext cx="327030" cy="2506"/>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a:off x="7958022" y="3976799"/>
              <a:ext cx="329863" cy="2327"/>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a:off x="8324963"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9"/>
            <p:cNvSpPr/>
            <p:nvPr/>
          </p:nvSpPr>
          <p:spPr>
            <a:xfrm>
              <a:off x="7591141"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9"/>
            <p:cNvSpPr/>
            <p:nvPr/>
          </p:nvSpPr>
          <p:spPr>
            <a:xfrm>
              <a:off x="7956547" y="3991535"/>
              <a:ext cx="332814" cy="2565"/>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8326616" y="3991535"/>
              <a:ext cx="332873" cy="2565"/>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7586419" y="3991535"/>
              <a:ext cx="332637" cy="2565"/>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9"/>
            <p:cNvSpPr/>
            <p:nvPr/>
          </p:nvSpPr>
          <p:spPr>
            <a:xfrm>
              <a:off x="7955012" y="4006927"/>
              <a:ext cx="335647" cy="2327"/>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9"/>
            <p:cNvSpPr/>
            <p:nvPr/>
          </p:nvSpPr>
          <p:spPr>
            <a:xfrm>
              <a:off x="8328504" y="4006927"/>
              <a:ext cx="335470" cy="2327"/>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a:off x="7581756" y="4006927"/>
              <a:ext cx="335647" cy="2327"/>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a:off x="7953714" y="4022259"/>
              <a:ext cx="338480" cy="2506"/>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9"/>
            <p:cNvSpPr/>
            <p:nvPr/>
          </p:nvSpPr>
          <p:spPr>
            <a:xfrm>
              <a:off x="8330216" y="4022259"/>
              <a:ext cx="338657" cy="2506"/>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9"/>
            <p:cNvSpPr/>
            <p:nvPr/>
          </p:nvSpPr>
          <p:spPr>
            <a:xfrm>
              <a:off x="7577035" y="4022259"/>
              <a:ext cx="338480" cy="2506"/>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9"/>
            <p:cNvSpPr/>
            <p:nvPr/>
          </p:nvSpPr>
          <p:spPr>
            <a:xfrm>
              <a:off x="7952238" y="4038010"/>
              <a:ext cx="341431" cy="2327"/>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9"/>
            <p:cNvSpPr/>
            <p:nvPr/>
          </p:nvSpPr>
          <p:spPr>
            <a:xfrm>
              <a:off x="833210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9"/>
            <p:cNvSpPr/>
            <p:nvPr/>
          </p:nvSpPr>
          <p:spPr>
            <a:xfrm>
              <a:off x="757219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9"/>
            <p:cNvSpPr/>
            <p:nvPr/>
          </p:nvSpPr>
          <p:spPr>
            <a:xfrm>
              <a:off x="7950527"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9"/>
            <p:cNvSpPr/>
            <p:nvPr/>
          </p:nvSpPr>
          <p:spPr>
            <a:xfrm>
              <a:off x="8333934"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9"/>
            <p:cNvSpPr/>
            <p:nvPr/>
          </p:nvSpPr>
          <p:spPr>
            <a:xfrm>
              <a:off x="7567296"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9"/>
            <p:cNvSpPr/>
            <p:nvPr/>
          </p:nvSpPr>
          <p:spPr>
            <a:xfrm>
              <a:off x="7949051" y="4070226"/>
              <a:ext cx="347805" cy="2506"/>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9"/>
            <p:cNvSpPr/>
            <p:nvPr/>
          </p:nvSpPr>
          <p:spPr>
            <a:xfrm>
              <a:off x="8335823" y="4070226"/>
              <a:ext cx="347864" cy="2506"/>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9"/>
            <p:cNvSpPr/>
            <p:nvPr/>
          </p:nvSpPr>
          <p:spPr>
            <a:xfrm>
              <a:off x="7562220" y="4070226"/>
              <a:ext cx="347687" cy="2506"/>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9"/>
            <p:cNvSpPr/>
            <p:nvPr/>
          </p:nvSpPr>
          <p:spPr>
            <a:xfrm>
              <a:off x="7947517" y="4086692"/>
              <a:ext cx="350874" cy="2506"/>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p:nvPr/>
          </p:nvSpPr>
          <p:spPr>
            <a:xfrm>
              <a:off x="8337712" y="4086692"/>
              <a:ext cx="350992" cy="2506"/>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9"/>
            <p:cNvSpPr/>
            <p:nvPr/>
          </p:nvSpPr>
          <p:spPr>
            <a:xfrm>
              <a:off x="7557203" y="4086692"/>
              <a:ext cx="350815" cy="2506"/>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9"/>
            <p:cNvSpPr/>
            <p:nvPr/>
          </p:nvSpPr>
          <p:spPr>
            <a:xfrm>
              <a:off x="7952415" y="4103576"/>
              <a:ext cx="340900" cy="2506"/>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9"/>
            <p:cNvSpPr/>
            <p:nvPr/>
          </p:nvSpPr>
          <p:spPr>
            <a:xfrm>
              <a:off x="8346329" y="4103576"/>
              <a:ext cx="340900" cy="2506"/>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9"/>
            <p:cNvSpPr/>
            <p:nvPr/>
          </p:nvSpPr>
          <p:spPr>
            <a:xfrm>
              <a:off x="7558679" y="4103576"/>
              <a:ext cx="340722" cy="2506"/>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9"/>
            <p:cNvSpPr/>
            <p:nvPr/>
          </p:nvSpPr>
          <p:spPr>
            <a:xfrm>
              <a:off x="7954481"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9"/>
            <p:cNvSpPr/>
            <p:nvPr/>
          </p:nvSpPr>
          <p:spPr>
            <a:xfrm>
              <a:off x="8355713"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9"/>
            <p:cNvSpPr/>
            <p:nvPr/>
          </p:nvSpPr>
          <p:spPr>
            <a:xfrm>
              <a:off x="7553249"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9"/>
            <p:cNvSpPr/>
            <p:nvPr/>
          </p:nvSpPr>
          <p:spPr>
            <a:xfrm>
              <a:off x="7940788"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9"/>
            <p:cNvSpPr/>
            <p:nvPr/>
          </p:nvSpPr>
          <p:spPr>
            <a:xfrm>
              <a:off x="8345975"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p:nvPr/>
          </p:nvSpPr>
          <p:spPr>
            <a:xfrm>
              <a:off x="7535778" y="4156256"/>
              <a:ext cx="364153" cy="2327"/>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9"/>
            <p:cNvSpPr/>
            <p:nvPr/>
          </p:nvSpPr>
          <p:spPr>
            <a:xfrm>
              <a:off x="7939076" y="4174452"/>
              <a:ext cx="367754" cy="2327"/>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9"/>
            <p:cNvSpPr/>
            <p:nvPr/>
          </p:nvSpPr>
          <p:spPr>
            <a:xfrm>
              <a:off x="8348041" y="4174452"/>
              <a:ext cx="367695" cy="2327"/>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9"/>
            <p:cNvSpPr/>
            <p:nvPr/>
          </p:nvSpPr>
          <p:spPr>
            <a:xfrm>
              <a:off x="7530171" y="4174452"/>
              <a:ext cx="367695" cy="2327"/>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9"/>
            <p:cNvSpPr/>
            <p:nvPr/>
          </p:nvSpPr>
          <p:spPr>
            <a:xfrm>
              <a:off x="793742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9"/>
            <p:cNvSpPr/>
            <p:nvPr/>
          </p:nvSpPr>
          <p:spPr>
            <a:xfrm>
              <a:off x="8350283"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9"/>
            <p:cNvSpPr/>
            <p:nvPr/>
          </p:nvSpPr>
          <p:spPr>
            <a:xfrm>
              <a:off x="752456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9"/>
            <p:cNvSpPr/>
            <p:nvPr/>
          </p:nvSpPr>
          <p:spPr>
            <a:xfrm>
              <a:off x="7935535" y="4211799"/>
              <a:ext cx="374836" cy="2506"/>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9"/>
            <p:cNvSpPr/>
            <p:nvPr/>
          </p:nvSpPr>
          <p:spPr>
            <a:xfrm>
              <a:off x="8352349" y="4211799"/>
              <a:ext cx="374836" cy="2506"/>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9"/>
            <p:cNvSpPr/>
            <p:nvPr/>
          </p:nvSpPr>
          <p:spPr>
            <a:xfrm>
              <a:off x="7518721" y="4211799"/>
              <a:ext cx="374659" cy="2506"/>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9"/>
            <p:cNvSpPr/>
            <p:nvPr/>
          </p:nvSpPr>
          <p:spPr>
            <a:xfrm>
              <a:off x="7933646" y="4230950"/>
              <a:ext cx="378613" cy="2506"/>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9"/>
            <p:cNvSpPr/>
            <p:nvPr/>
          </p:nvSpPr>
          <p:spPr>
            <a:xfrm>
              <a:off x="8354592" y="4230950"/>
              <a:ext cx="378554" cy="2506"/>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9"/>
            <p:cNvSpPr/>
            <p:nvPr/>
          </p:nvSpPr>
          <p:spPr>
            <a:xfrm>
              <a:off x="7512760" y="4230950"/>
              <a:ext cx="378377" cy="2506"/>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9"/>
            <p:cNvSpPr/>
            <p:nvPr/>
          </p:nvSpPr>
          <p:spPr>
            <a:xfrm>
              <a:off x="7931758" y="4250638"/>
              <a:ext cx="382391" cy="2506"/>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9"/>
            <p:cNvSpPr/>
            <p:nvPr/>
          </p:nvSpPr>
          <p:spPr>
            <a:xfrm>
              <a:off x="8357012"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9"/>
            <p:cNvSpPr/>
            <p:nvPr/>
          </p:nvSpPr>
          <p:spPr>
            <a:xfrm>
              <a:off x="7506739"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9"/>
            <p:cNvSpPr/>
            <p:nvPr/>
          </p:nvSpPr>
          <p:spPr>
            <a:xfrm>
              <a:off x="7929928" y="4270743"/>
              <a:ext cx="386050" cy="2327"/>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9"/>
            <p:cNvSpPr/>
            <p:nvPr/>
          </p:nvSpPr>
          <p:spPr>
            <a:xfrm>
              <a:off x="8359255" y="4270743"/>
              <a:ext cx="386109" cy="2327"/>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9"/>
            <p:cNvSpPr/>
            <p:nvPr/>
          </p:nvSpPr>
          <p:spPr>
            <a:xfrm>
              <a:off x="7500542" y="4270743"/>
              <a:ext cx="385932" cy="2327"/>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9"/>
            <p:cNvSpPr/>
            <p:nvPr/>
          </p:nvSpPr>
          <p:spPr>
            <a:xfrm>
              <a:off x="7928039" y="4291206"/>
              <a:ext cx="389827" cy="2327"/>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9"/>
            <p:cNvSpPr/>
            <p:nvPr/>
          </p:nvSpPr>
          <p:spPr>
            <a:xfrm>
              <a:off x="836167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9"/>
            <p:cNvSpPr/>
            <p:nvPr/>
          </p:nvSpPr>
          <p:spPr>
            <a:xfrm>
              <a:off x="749434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9"/>
            <p:cNvSpPr/>
            <p:nvPr/>
          </p:nvSpPr>
          <p:spPr>
            <a:xfrm>
              <a:off x="7925973" y="4312028"/>
              <a:ext cx="393959" cy="2327"/>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9"/>
            <p:cNvSpPr/>
            <p:nvPr/>
          </p:nvSpPr>
          <p:spPr>
            <a:xfrm>
              <a:off x="8364154" y="4312028"/>
              <a:ext cx="393781" cy="2327"/>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9"/>
            <p:cNvSpPr/>
            <p:nvPr/>
          </p:nvSpPr>
          <p:spPr>
            <a:xfrm>
              <a:off x="7487793" y="4312028"/>
              <a:ext cx="393959" cy="2327"/>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9"/>
            <p:cNvSpPr/>
            <p:nvPr/>
          </p:nvSpPr>
          <p:spPr>
            <a:xfrm>
              <a:off x="7923908" y="4333267"/>
              <a:ext cx="398090" cy="2506"/>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9"/>
            <p:cNvSpPr/>
            <p:nvPr/>
          </p:nvSpPr>
          <p:spPr>
            <a:xfrm>
              <a:off x="8366574" y="4333267"/>
              <a:ext cx="397913" cy="2506"/>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9"/>
            <p:cNvSpPr/>
            <p:nvPr/>
          </p:nvSpPr>
          <p:spPr>
            <a:xfrm>
              <a:off x="7481419" y="4333267"/>
              <a:ext cx="397736" cy="2506"/>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9"/>
            <p:cNvSpPr/>
            <p:nvPr/>
          </p:nvSpPr>
          <p:spPr>
            <a:xfrm>
              <a:off x="7939667" y="4355043"/>
              <a:ext cx="366573" cy="2327"/>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9"/>
            <p:cNvSpPr/>
            <p:nvPr/>
          </p:nvSpPr>
          <p:spPr>
            <a:xfrm>
              <a:off x="8386818" y="4355043"/>
              <a:ext cx="366809" cy="2327"/>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9"/>
            <p:cNvSpPr/>
            <p:nvPr/>
          </p:nvSpPr>
          <p:spPr>
            <a:xfrm>
              <a:off x="7492279" y="4355043"/>
              <a:ext cx="366632" cy="2327"/>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9"/>
            <p:cNvSpPr/>
            <p:nvPr/>
          </p:nvSpPr>
          <p:spPr>
            <a:xfrm>
              <a:off x="7922963" y="4399788"/>
              <a:ext cx="399801" cy="2506"/>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9"/>
            <p:cNvSpPr/>
            <p:nvPr/>
          </p:nvSpPr>
          <p:spPr>
            <a:xfrm>
              <a:off x="8379913"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9"/>
            <p:cNvSpPr/>
            <p:nvPr/>
          </p:nvSpPr>
          <p:spPr>
            <a:xfrm>
              <a:off x="7466250"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9"/>
            <p:cNvSpPr/>
            <p:nvPr/>
          </p:nvSpPr>
          <p:spPr>
            <a:xfrm>
              <a:off x="791546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9"/>
            <p:cNvSpPr/>
            <p:nvPr/>
          </p:nvSpPr>
          <p:spPr>
            <a:xfrm>
              <a:off x="8377080" y="4422876"/>
              <a:ext cx="415147" cy="2565"/>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9"/>
            <p:cNvSpPr/>
            <p:nvPr/>
          </p:nvSpPr>
          <p:spPr>
            <a:xfrm>
              <a:off x="745367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9"/>
            <p:cNvSpPr/>
            <p:nvPr/>
          </p:nvSpPr>
          <p:spPr>
            <a:xfrm>
              <a:off x="7913225" y="4446561"/>
              <a:ext cx="419455" cy="2565"/>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9"/>
            <p:cNvSpPr/>
            <p:nvPr/>
          </p:nvSpPr>
          <p:spPr>
            <a:xfrm>
              <a:off x="8379913" y="4446561"/>
              <a:ext cx="419455" cy="2565"/>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9"/>
            <p:cNvSpPr/>
            <p:nvPr/>
          </p:nvSpPr>
          <p:spPr>
            <a:xfrm>
              <a:off x="7446360" y="4446561"/>
              <a:ext cx="419632" cy="2565"/>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9"/>
            <p:cNvSpPr/>
            <p:nvPr/>
          </p:nvSpPr>
          <p:spPr>
            <a:xfrm>
              <a:off x="8382687"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9"/>
            <p:cNvSpPr/>
            <p:nvPr/>
          </p:nvSpPr>
          <p:spPr>
            <a:xfrm>
              <a:off x="7910805" y="4470664"/>
              <a:ext cx="424295" cy="2506"/>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9"/>
            <p:cNvSpPr/>
            <p:nvPr/>
          </p:nvSpPr>
          <p:spPr>
            <a:xfrm>
              <a:off x="7439041"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9"/>
            <p:cNvSpPr/>
            <p:nvPr/>
          </p:nvSpPr>
          <p:spPr>
            <a:xfrm>
              <a:off x="7908562" y="4495482"/>
              <a:ext cx="428780" cy="2506"/>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9"/>
            <p:cNvSpPr/>
            <p:nvPr/>
          </p:nvSpPr>
          <p:spPr>
            <a:xfrm>
              <a:off x="8385520" y="4495482"/>
              <a:ext cx="429016" cy="2506"/>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9"/>
            <p:cNvSpPr/>
            <p:nvPr/>
          </p:nvSpPr>
          <p:spPr>
            <a:xfrm>
              <a:off x="7431368" y="4495482"/>
              <a:ext cx="428839" cy="2506"/>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9"/>
            <p:cNvSpPr/>
            <p:nvPr/>
          </p:nvSpPr>
          <p:spPr>
            <a:xfrm>
              <a:off x="7906083" y="4520718"/>
              <a:ext cx="433738" cy="2506"/>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9"/>
            <p:cNvSpPr/>
            <p:nvPr/>
          </p:nvSpPr>
          <p:spPr>
            <a:xfrm>
              <a:off x="8388530"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9"/>
            <p:cNvSpPr/>
            <p:nvPr/>
          </p:nvSpPr>
          <p:spPr>
            <a:xfrm>
              <a:off x="7423695"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9"/>
            <p:cNvSpPr/>
            <p:nvPr/>
          </p:nvSpPr>
          <p:spPr>
            <a:xfrm>
              <a:off x="7903663" y="4546670"/>
              <a:ext cx="438578" cy="2327"/>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9"/>
            <p:cNvSpPr/>
            <p:nvPr/>
          </p:nvSpPr>
          <p:spPr>
            <a:xfrm>
              <a:off x="8391540" y="4546670"/>
              <a:ext cx="438755" cy="2327"/>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9"/>
            <p:cNvSpPr/>
            <p:nvPr/>
          </p:nvSpPr>
          <p:spPr>
            <a:xfrm>
              <a:off x="7415609" y="4546670"/>
              <a:ext cx="438578" cy="2327"/>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9"/>
            <p:cNvSpPr/>
            <p:nvPr/>
          </p:nvSpPr>
          <p:spPr>
            <a:xfrm>
              <a:off x="7901007" y="4572980"/>
              <a:ext cx="443889" cy="2565"/>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9"/>
            <p:cNvSpPr/>
            <p:nvPr/>
          </p:nvSpPr>
          <p:spPr>
            <a:xfrm>
              <a:off x="8394727"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9"/>
            <p:cNvSpPr/>
            <p:nvPr/>
          </p:nvSpPr>
          <p:spPr>
            <a:xfrm>
              <a:off x="7407582"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9"/>
            <p:cNvSpPr/>
            <p:nvPr/>
          </p:nvSpPr>
          <p:spPr>
            <a:xfrm>
              <a:off x="7898410" y="4600126"/>
              <a:ext cx="448906" cy="2327"/>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9"/>
            <p:cNvSpPr/>
            <p:nvPr/>
          </p:nvSpPr>
          <p:spPr>
            <a:xfrm>
              <a:off x="8397678" y="4600126"/>
              <a:ext cx="448906" cy="2327"/>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9"/>
            <p:cNvSpPr/>
            <p:nvPr/>
          </p:nvSpPr>
          <p:spPr>
            <a:xfrm>
              <a:off x="7399319" y="4600126"/>
              <a:ext cx="448670" cy="2327"/>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9"/>
            <p:cNvSpPr/>
            <p:nvPr/>
          </p:nvSpPr>
          <p:spPr>
            <a:xfrm>
              <a:off x="7895813"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9"/>
            <p:cNvSpPr/>
            <p:nvPr/>
          </p:nvSpPr>
          <p:spPr>
            <a:xfrm>
              <a:off x="84011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9"/>
            <p:cNvSpPr/>
            <p:nvPr/>
          </p:nvSpPr>
          <p:spPr>
            <a:xfrm>
              <a:off x="7894102"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9"/>
            <p:cNvSpPr/>
            <p:nvPr/>
          </p:nvSpPr>
          <p:spPr>
            <a:xfrm>
              <a:off x="8405410"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9"/>
            <p:cNvSpPr/>
            <p:nvPr/>
          </p:nvSpPr>
          <p:spPr>
            <a:xfrm>
              <a:off x="7296207" y="4729170"/>
              <a:ext cx="1653445" cy="77379"/>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A screenshot of a message&#10;&#10;Description generated with high confidence">
            <a:extLst>
              <a:ext uri="{FF2B5EF4-FFF2-40B4-BE49-F238E27FC236}">
                <a16:creationId xmlns:a16="http://schemas.microsoft.com/office/drawing/2014/main" id="{A48DB302-5FE9-4A5E-89A3-250A970C850C}"/>
              </a:ext>
            </a:extLst>
          </p:cNvPr>
          <p:cNvPicPr>
            <a:picLocks noChangeAspect="1"/>
          </p:cNvPicPr>
          <p:nvPr/>
        </p:nvPicPr>
        <p:blipFill rotWithShape="1">
          <a:blip r:embed="rId3"/>
          <a:srcRect l="12287" r="17361"/>
          <a:stretch/>
        </p:blipFill>
        <p:spPr>
          <a:xfrm>
            <a:off x="456852" y="1146317"/>
            <a:ext cx="6618709" cy="2875518"/>
          </a:xfrm>
          <a:prstGeom prst="rect">
            <a:avLst/>
          </a:prstGeom>
        </p:spPr>
      </p:pic>
    </p:spTree>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7" name="Google Shape;957;p40"/>
          <p:cNvSpPr txBox="1">
            <a:spLocks noGrp="1"/>
          </p:cNvSpPr>
          <p:nvPr>
            <p:ph type="title" idx="6"/>
          </p:nvPr>
        </p:nvSpPr>
        <p:spPr>
          <a:xfrm>
            <a:off x="720000" y="33093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H</a:t>
            </a:r>
            <a:r>
              <a:rPr lang="vi-VN" dirty="0"/>
              <a:t>Ư</a:t>
            </a:r>
            <a:r>
              <a:rPr lang="en-US" dirty="0"/>
              <a:t>ỚNG DẪN VỀ NHÀ</a:t>
            </a:r>
            <a:endParaRPr dirty="0"/>
          </a:p>
        </p:txBody>
      </p:sp>
      <p:sp>
        <p:nvSpPr>
          <p:cNvPr id="959" name="Google Shape;959;p40"/>
          <p:cNvSpPr txBox="1">
            <a:spLocks noGrp="1"/>
          </p:cNvSpPr>
          <p:nvPr>
            <p:ph type="subTitle" idx="1"/>
          </p:nvPr>
        </p:nvSpPr>
        <p:spPr>
          <a:xfrm>
            <a:off x="720000" y="2891499"/>
            <a:ext cx="2336400" cy="774900"/>
          </a:xfrm>
          <a:prstGeom prst="rect">
            <a:avLst/>
          </a:prstGeom>
        </p:spPr>
        <p:txBody>
          <a:bodyPr spcFirstLastPara="1" wrap="square" lIns="91425" tIns="91425" rIns="91425" bIns="91425" anchor="ctr" anchorCtr="0">
            <a:noAutofit/>
          </a:bodyPr>
          <a:lstStyle/>
          <a:p>
            <a:pPr marL="0" lvl="0" indent="0">
              <a:lnSpc>
                <a:spcPct val="150000"/>
              </a:lnSpc>
            </a:pPr>
            <a:r>
              <a:rPr lang="fr-CA" sz="2000" dirty="0" err="1"/>
              <a:t>Ôn</a:t>
            </a:r>
            <a:r>
              <a:rPr lang="fr-CA" sz="2000" dirty="0"/>
              <a:t> </a:t>
            </a:r>
            <a:r>
              <a:rPr lang="fr-CA" sz="2000" dirty="0" err="1"/>
              <a:t>tập</a:t>
            </a:r>
            <a:r>
              <a:rPr lang="fr-CA" sz="2000" dirty="0"/>
              <a:t> </a:t>
            </a:r>
            <a:r>
              <a:rPr lang="fr-CA" sz="2000" dirty="0" err="1"/>
              <a:t>kiến</a:t>
            </a:r>
            <a:r>
              <a:rPr lang="fr-CA" sz="2000" dirty="0"/>
              <a:t> </a:t>
            </a:r>
            <a:r>
              <a:rPr lang="fr-CA" sz="2000" dirty="0" err="1"/>
              <a:t>thức</a:t>
            </a:r>
            <a:r>
              <a:rPr lang="fr-CA" sz="2000" dirty="0"/>
              <a:t> </a:t>
            </a:r>
            <a:r>
              <a:rPr lang="fr-CA" sz="2000" dirty="0" err="1"/>
              <a:t>đã</a:t>
            </a:r>
            <a:r>
              <a:rPr lang="fr-CA" sz="2000" dirty="0"/>
              <a:t> </a:t>
            </a:r>
            <a:r>
              <a:rPr lang="fr-CA" sz="2000" dirty="0" err="1"/>
              <a:t>học</a:t>
            </a:r>
            <a:endParaRPr lang="fr-CA" sz="2000" dirty="0"/>
          </a:p>
        </p:txBody>
      </p:sp>
      <p:grpSp>
        <p:nvGrpSpPr>
          <p:cNvPr id="964" name="Google Shape;964;p40"/>
          <p:cNvGrpSpPr/>
          <p:nvPr/>
        </p:nvGrpSpPr>
        <p:grpSpPr>
          <a:xfrm>
            <a:off x="6937289" y="1708122"/>
            <a:ext cx="637014" cy="694931"/>
            <a:chOff x="6841255" y="2979700"/>
            <a:chExt cx="378050" cy="416975"/>
          </a:xfrm>
        </p:grpSpPr>
        <p:sp>
          <p:nvSpPr>
            <p:cNvPr id="965" name="Google Shape;965;p40"/>
            <p:cNvSpPr/>
            <p:nvPr/>
          </p:nvSpPr>
          <p:spPr>
            <a:xfrm>
              <a:off x="7131805" y="3112000"/>
              <a:ext cx="77125" cy="61175"/>
            </a:xfrm>
            <a:custGeom>
              <a:avLst/>
              <a:gdLst/>
              <a:ahLst/>
              <a:cxnLst/>
              <a:rect l="l" t="t" r="r" b="b"/>
              <a:pathLst>
                <a:path w="3085" h="2447" extrusionOk="0">
                  <a:moveTo>
                    <a:pt x="564" y="1"/>
                  </a:moveTo>
                  <a:lnTo>
                    <a:pt x="1" y="1127"/>
                  </a:lnTo>
                  <a:lnTo>
                    <a:pt x="564" y="2313"/>
                  </a:lnTo>
                  <a:cubicBezTo>
                    <a:pt x="809" y="2275"/>
                    <a:pt x="1057" y="2255"/>
                    <a:pt x="1310" y="2255"/>
                  </a:cubicBezTo>
                  <a:cubicBezTo>
                    <a:pt x="1746" y="2255"/>
                    <a:pt x="2194" y="2315"/>
                    <a:pt x="2655" y="2447"/>
                  </a:cubicBezTo>
                  <a:lnTo>
                    <a:pt x="3085" y="1587"/>
                  </a:lnTo>
                  <a:lnTo>
                    <a:pt x="2655" y="712"/>
                  </a:lnTo>
                  <a:cubicBezTo>
                    <a:pt x="1973" y="312"/>
                    <a:pt x="1276" y="90"/>
                    <a:pt x="564" y="1"/>
                  </a:cubicBez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0"/>
            <p:cNvSpPr/>
            <p:nvPr/>
          </p:nvSpPr>
          <p:spPr>
            <a:xfrm>
              <a:off x="7030255" y="3111250"/>
              <a:ext cx="71575" cy="96775"/>
            </a:xfrm>
            <a:custGeom>
              <a:avLst/>
              <a:gdLst/>
              <a:ahLst/>
              <a:cxnLst/>
              <a:rect l="l" t="t" r="r" b="b"/>
              <a:pathLst>
                <a:path w="2863" h="3871" extrusionOk="0">
                  <a:moveTo>
                    <a:pt x="2536" y="1"/>
                  </a:moveTo>
                  <a:cubicBezTo>
                    <a:pt x="1839" y="45"/>
                    <a:pt x="1142" y="134"/>
                    <a:pt x="446" y="179"/>
                  </a:cubicBezTo>
                  <a:lnTo>
                    <a:pt x="1" y="2165"/>
                  </a:lnTo>
                  <a:lnTo>
                    <a:pt x="446" y="3870"/>
                  </a:lnTo>
                  <a:cubicBezTo>
                    <a:pt x="1142" y="3574"/>
                    <a:pt x="1824" y="3248"/>
                    <a:pt x="2536" y="2966"/>
                  </a:cubicBezTo>
                  <a:lnTo>
                    <a:pt x="2862" y="1454"/>
                  </a:lnTo>
                  <a:lnTo>
                    <a:pt x="2536"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0"/>
            <p:cNvSpPr/>
            <p:nvPr/>
          </p:nvSpPr>
          <p:spPr>
            <a:xfrm>
              <a:off x="6930205" y="3096800"/>
              <a:ext cx="70800" cy="128050"/>
            </a:xfrm>
            <a:custGeom>
              <a:avLst/>
              <a:gdLst/>
              <a:ahLst/>
              <a:cxnLst/>
              <a:rect l="l" t="t" r="r" b="b"/>
              <a:pathLst>
                <a:path w="2832" h="5122" extrusionOk="0">
                  <a:moveTo>
                    <a:pt x="252" y="1"/>
                  </a:moveTo>
                  <a:cubicBezTo>
                    <a:pt x="252" y="1"/>
                    <a:pt x="0" y="1691"/>
                    <a:pt x="0" y="2580"/>
                  </a:cubicBezTo>
                  <a:cubicBezTo>
                    <a:pt x="0" y="3322"/>
                    <a:pt x="252" y="4923"/>
                    <a:pt x="252" y="4923"/>
                  </a:cubicBezTo>
                  <a:cubicBezTo>
                    <a:pt x="715" y="5064"/>
                    <a:pt x="1166" y="5122"/>
                    <a:pt x="1605" y="5122"/>
                  </a:cubicBezTo>
                  <a:cubicBezTo>
                    <a:pt x="1855" y="5122"/>
                    <a:pt x="2101" y="5103"/>
                    <a:pt x="2343" y="5071"/>
                  </a:cubicBezTo>
                  <a:lnTo>
                    <a:pt x="2832" y="2862"/>
                  </a:lnTo>
                  <a:lnTo>
                    <a:pt x="2343" y="727"/>
                  </a:lnTo>
                  <a:cubicBezTo>
                    <a:pt x="1646" y="623"/>
                    <a:pt x="934" y="416"/>
                    <a:pt x="252" y="1"/>
                  </a:cubicBez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0"/>
            <p:cNvSpPr/>
            <p:nvPr/>
          </p:nvSpPr>
          <p:spPr>
            <a:xfrm>
              <a:off x="6868680" y="3099025"/>
              <a:ext cx="53750" cy="110850"/>
            </a:xfrm>
            <a:custGeom>
              <a:avLst/>
              <a:gdLst/>
              <a:ahLst/>
              <a:cxnLst/>
              <a:rect l="l" t="t" r="r" b="b"/>
              <a:pathLst>
                <a:path w="2150" h="4434" extrusionOk="0">
                  <a:moveTo>
                    <a:pt x="1081" y="1"/>
                  </a:moveTo>
                  <a:cubicBezTo>
                    <a:pt x="786" y="1"/>
                    <a:pt x="490" y="60"/>
                    <a:pt x="208" y="179"/>
                  </a:cubicBezTo>
                  <a:lnTo>
                    <a:pt x="193" y="193"/>
                  </a:lnTo>
                  <a:cubicBezTo>
                    <a:pt x="60" y="238"/>
                    <a:pt x="0" y="386"/>
                    <a:pt x="60" y="520"/>
                  </a:cubicBezTo>
                  <a:lnTo>
                    <a:pt x="134" y="801"/>
                  </a:lnTo>
                  <a:cubicBezTo>
                    <a:pt x="419" y="605"/>
                    <a:pt x="758" y="506"/>
                    <a:pt x="1095" y="506"/>
                  </a:cubicBezTo>
                  <a:cubicBezTo>
                    <a:pt x="1319" y="506"/>
                    <a:pt x="1543" y="549"/>
                    <a:pt x="1750" y="638"/>
                  </a:cubicBezTo>
                  <a:lnTo>
                    <a:pt x="2002" y="757"/>
                  </a:lnTo>
                  <a:lnTo>
                    <a:pt x="2105" y="520"/>
                  </a:lnTo>
                  <a:cubicBezTo>
                    <a:pt x="2150" y="386"/>
                    <a:pt x="2091" y="238"/>
                    <a:pt x="1972" y="193"/>
                  </a:cubicBezTo>
                  <a:lnTo>
                    <a:pt x="1942" y="179"/>
                  </a:lnTo>
                  <a:cubicBezTo>
                    <a:pt x="1668" y="60"/>
                    <a:pt x="1375" y="1"/>
                    <a:pt x="1081" y="1"/>
                  </a:cubicBezTo>
                  <a:close/>
                  <a:moveTo>
                    <a:pt x="1081" y="3644"/>
                  </a:moveTo>
                  <a:cubicBezTo>
                    <a:pt x="786" y="3644"/>
                    <a:pt x="490" y="3700"/>
                    <a:pt x="208" y="3811"/>
                  </a:cubicBezTo>
                  <a:lnTo>
                    <a:pt x="193" y="3826"/>
                  </a:lnTo>
                  <a:cubicBezTo>
                    <a:pt x="60" y="3885"/>
                    <a:pt x="0" y="4033"/>
                    <a:pt x="60" y="4152"/>
                  </a:cubicBezTo>
                  <a:lnTo>
                    <a:pt x="134" y="4433"/>
                  </a:lnTo>
                  <a:cubicBezTo>
                    <a:pt x="413" y="4242"/>
                    <a:pt x="743" y="4147"/>
                    <a:pt x="1073" y="4147"/>
                  </a:cubicBezTo>
                  <a:cubicBezTo>
                    <a:pt x="1305" y="4147"/>
                    <a:pt x="1536" y="4193"/>
                    <a:pt x="1750" y="4285"/>
                  </a:cubicBezTo>
                  <a:lnTo>
                    <a:pt x="2002" y="4389"/>
                  </a:lnTo>
                  <a:lnTo>
                    <a:pt x="2105" y="4152"/>
                  </a:lnTo>
                  <a:cubicBezTo>
                    <a:pt x="2150" y="4033"/>
                    <a:pt x="2091" y="3885"/>
                    <a:pt x="1972" y="3826"/>
                  </a:cubicBezTo>
                  <a:lnTo>
                    <a:pt x="1942" y="3811"/>
                  </a:lnTo>
                  <a:cubicBezTo>
                    <a:pt x="1668" y="3700"/>
                    <a:pt x="1375" y="3644"/>
                    <a:pt x="1081" y="3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0"/>
            <p:cNvSpPr/>
            <p:nvPr/>
          </p:nvSpPr>
          <p:spPr>
            <a:xfrm>
              <a:off x="6852730" y="3208000"/>
              <a:ext cx="21525" cy="129000"/>
            </a:xfrm>
            <a:custGeom>
              <a:avLst/>
              <a:gdLst/>
              <a:ahLst/>
              <a:cxnLst/>
              <a:rect l="l" t="t" r="r" b="b"/>
              <a:pathLst>
                <a:path w="861" h="5160" extrusionOk="0">
                  <a:moveTo>
                    <a:pt x="1" y="0"/>
                  </a:moveTo>
                  <a:lnTo>
                    <a:pt x="1" y="5159"/>
                  </a:lnTo>
                  <a:lnTo>
                    <a:pt x="861" y="5159"/>
                  </a:lnTo>
                  <a:lnTo>
                    <a:pt x="861" y="0"/>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0"/>
            <p:cNvSpPr/>
            <p:nvPr/>
          </p:nvSpPr>
          <p:spPr>
            <a:xfrm>
              <a:off x="6852730" y="3042700"/>
              <a:ext cx="21525" cy="57475"/>
            </a:xfrm>
            <a:custGeom>
              <a:avLst/>
              <a:gdLst/>
              <a:ahLst/>
              <a:cxnLst/>
              <a:rect l="l" t="t" r="r" b="b"/>
              <a:pathLst>
                <a:path w="861" h="2299" extrusionOk="0">
                  <a:moveTo>
                    <a:pt x="1" y="0"/>
                  </a:moveTo>
                  <a:lnTo>
                    <a:pt x="1" y="2298"/>
                  </a:lnTo>
                  <a:lnTo>
                    <a:pt x="861" y="2298"/>
                  </a:lnTo>
                  <a:lnTo>
                    <a:pt x="861" y="0"/>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0"/>
            <p:cNvSpPr/>
            <p:nvPr/>
          </p:nvSpPr>
          <p:spPr>
            <a:xfrm>
              <a:off x="6843855" y="2979700"/>
              <a:ext cx="39300" cy="45975"/>
            </a:xfrm>
            <a:custGeom>
              <a:avLst/>
              <a:gdLst/>
              <a:ahLst/>
              <a:cxnLst/>
              <a:rect l="l" t="t" r="r" b="b"/>
              <a:pathLst>
                <a:path w="1572" h="1839" extrusionOk="0">
                  <a:moveTo>
                    <a:pt x="786" y="0"/>
                  </a:moveTo>
                  <a:cubicBezTo>
                    <a:pt x="356" y="0"/>
                    <a:pt x="0" y="356"/>
                    <a:pt x="0" y="786"/>
                  </a:cubicBezTo>
                  <a:lnTo>
                    <a:pt x="0" y="1838"/>
                  </a:lnTo>
                  <a:lnTo>
                    <a:pt x="1571" y="1838"/>
                  </a:lnTo>
                  <a:lnTo>
                    <a:pt x="1571" y="786"/>
                  </a:lnTo>
                  <a:cubicBezTo>
                    <a:pt x="1571" y="356"/>
                    <a:pt x="1216" y="0"/>
                    <a:pt x="786" y="0"/>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0"/>
            <p:cNvSpPr/>
            <p:nvPr/>
          </p:nvSpPr>
          <p:spPr>
            <a:xfrm>
              <a:off x="6843855" y="2979700"/>
              <a:ext cx="39300" cy="52650"/>
            </a:xfrm>
            <a:custGeom>
              <a:avLst/>
              <a:gdLst/>
              <a:ahLst/>
              <a:cxnLst/>
              <a:rect l="l" t="t" r="r" b="b"/>
              <a:pathLst>
                <a:path w="1572" h="2106" extrusionOk="0">
                  <a:moveTo>
                    <a:pt x="845" y="0"/>
                  </a:moveTo>
                  <a:cubicBezTo>
                    <a:pt x="890" y="89"/>
                    <a:pt x="904" y="193"/>
                    <a:pt x="904" y="282"/>
                  </a:cubicBezTo>
                  <a:lnTo>
                    <a:pt x="904" y="860"/>
                  </a:lnTo>
                  <a:cubicBezTo>
                    <a:pt x="904" y="1127"/>
                    <a:pt x="682" y="1349"/>
                    <a:pt x="415" y="1349"/>
                  </a:cubicBezTo>
                  <a:lnTo>
                    <a:pt x="0" y="1349"/>
                  </a:lnTo>
                  <a:lnTo>
                    <a:pt x="0" y="2105"/>
                  </a:lnTo>
                  <a:lnTo>
                    <a:pt x="1571" y="1838"/>
                  </a:lnTo>
                  <a:lnTo>
                    <a:pt x="1571" y="786"/>
                  </a:lnTo>
                  <a:cubicBezTo>
                    <a:pt x="1571" y="371"/>
                    <a:pt x="1260" y="45"/>
                    <a:pt x="845"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0"/>
            <p:cNvSpPr/>
            <p:nvPr/>
          </p:nvSpPr>
          <p:spPr>
            <a:xfrm>
              <a:off x="6841255" y="3025650"/>
              <a:ext cx="44875" cy="21525"/>
            </a:xfrm>
            <a:custGeom>
              <a:avLst/>
              <a:gdLst/>
              <a:ahLst/>
              <a:cxnLst/>
              <a:rect l="l" t="t" r="r" b="b"/>
              <a:pathLst>
                <a:path w="1795" h="861" extrusionOk="0">
                  <a:moveTo>
                    <a:pt x="89" y="0"/>
                  </a:moveTo>
                  <a:cubicBezTo>
                    <a:pt x="30" y="0"/>
                    <a:pt x="0" y="45"/>
                    <a:pt x="0" y="104"/>
                  </a:cubicBezTo>
                  <a:lnTo>
                    <a:pt x="0" y="771"/>
                  </a:lnTo>
                  <a:cubicBezTo>
                    <a:pt x="0" y="816"/>
                    <a:pt x="30" y="860"/>
                    <a:pt x="89" y="860"/>
                  </a:cubicBezTo>
                  <a:lnTo>
                    <a:pt x="1705" y="860"/>
                  </a:lnTo>
                  <a:cubicBezTo>
                    <a:pt x="1750" y="860"/>
                    <a:pt x="1794" y="816"/>
                    <a:pt x="1794" y="771"/>
                  </a:cubicBezTo>
                  <a:lnTo>
                    <a:pt x="1794" y="104"/>
                  </a:lnTo>
                  <a:cubicBezTo>
                    <a:pt x="1794" y="45"/>
                    <a:pt x="1750" y="0"/>
                    <a:pt x="1705"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0"/>
            <p:cNvSpPr/>
            <p:nvPr/>
          </p:nvSpPr>
          <p:spPr>
            <a:xfrm>
              <a:off x="6851255" y="3095700"/>
              <a:ext cx="24850" cy="118625"/>
            </a:xfrm>
            <a:custGeom>
              <a:avLst/>
              <a:gdLst/>
              <a:ahLst/>
              <a:cxnLst/>
              <a:rect l="l" t="t" r="r" b="b"/>
              <a:pathLst>
                <a:path w="994" h="4745" extrusionOk="0">
                  <a:moveTo>
                    <a:pt x="45" y="0"/>
                  </a:moveTo>
                  <a:cubicBezTo>
                    <a:pt x="15" y="0"/>
                    <a:pt x="1" y="15"/>
                    <a:pt x="1" y="45"/>
                  </a:cubicBezTo>
                  <a:lnTo>
                    <a:pt x="1" y="4700"/>
                  </a:lnTo>
                  <a:cubicBezTo>
                    <a:pt x="1" y="4729"/>
                    <a:pt x="15" y="4744"/>
                    <a:pt x="45" y="4744"/>
                  </a:cubicBezTo>
                  <a:lnTo>
                    <a:pt x="934" y="4744"/>
                  </a:lnTo>
                  <a:cubicBezTo>
                    <a:pt x="964" y="4744"/>
                    <a:pt x="994" y="4729"/>
                    <a:pt x="994" y="4700"/>
                  </a:cubicBezTo>
                  <a:lnTo>
                    <a:pt x="994" y="45"/>
                  </a:lnTo>
                  <a:cubicBezTo>
                    <a:pt x="994" y="15"/>
                    <a:pt x="964" y="0"/>
                    <a:pt x="934"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0"/>
            <p:cNvSpPr/>
            <p:nvPr/>
          </p:nvSpPr>
          <p:spPr>
            <a:xfrm>
              <a:off x="6847180" y="3330300"/>
              <a:ext cx="32650" cy="27825"/>
            </a:xfrm>
            <a:custGeom>
              <a:avLst/>
              <a:gdLst/>
              <a:ahLst/>
              <a:cxnLst/>
              <a:rect l="l" t="t" r="r" b="b"/>
              <a:pathLst>
                <a:path w="1306" h="1113" extrusionOk="0">
                  <a:moveTo>
                    <a:pt x="223" y="0"/>
                  </a:moveTo>
                  <a:lnTo>
                    <a:pt x="0" y="845"/>
                  </a:lnTo>
                  <a:lnTo>
                    <a:pt x="653" y="1112"/>
                  </a:lnTo>
                  <a:lnTo>
                    <a:pt x="1305" y="845"/>
                  </a:lnTo>
                  <a:lnTo>
                    <a:pt x="10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0"/>
            <p:cNvSpPr/>
            <p:nvPr/>
          </p:nvSpPr>
          <p:spPr>
            <a:xfrm>
              <a:off x="6915380" y="3081975"/>
              <a:ext cx="21150" cy="146050"/>
            </a:xfrm>
            <a:custGeom>
              <a:avLst/>
              <a:gdLst/>
              <a:ahLst/>
              <a:cxnLst/>
              <a:rect l="l" t="t" r="r" b="b"/>
              <a:pathLst>
                <a:path w="846" h="5842" extrusionOk="0">
                  <a:moveTo>
                    <a:pt x="297" y="1"/>
                  </a:moveTo>
                  <a:cubicBezTo>
                    <a:pt x="134" y="1"/>
                    <a:pt x="0" y="134"/>
                    <a:pt x="0" y="297"/>
                  </a:cubicBezTo>
                  <a:lnTo>
                    <a:pt x="0" y="5545"/>
                  </a:lnTo>
                  <a:cubicBezTo>
                    <a:pt x="0" y="5708"/>
                    <a:pt x="134" y="5842"/>
                    <a:pt x="297" y="5842"/>
                  </a:cubicBezTo>
                  <a:lnTo>
                    <a:pt x="564" y="5842"/>
                  </a:lnTo>
                  <a:cubicBezTo>
                    <a:pt x="712" y="5842"/>
                    <a:pt x="845" y="5708"/>
                    <a:pt x="845" y="5545"/>
                  </a:cubicBezTo>
                  <a:lnTo>
                    <a:pt x="845" y="297"/>
                  </a:lnTo>
                  <a:cubicBezTo>
                    <a:pt x="845" y="134"/>
                    <a:pt x="712" y="1"/>
                    <a:pt x="564"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0"/>
            <p:cNvSpPr/>
            <p:nvPr/>
          </p:nvSpPr>
          <p:spPr>
            <a:xfrm>
              <a:off x="6915380" y="3081975"/>
              <a:ext cx="21150" cy="146050"/>
            </a:xfrm>
            <a:custGeom>
              <a:avLst/>
              <a:gdLst/>
              <a:ahLst/>
              <a:cxnLst/>
              <a:rect l="l" t="t" r="r" b="b"/>
              <a:pathLst>
                <a:path w="846" h="5842" extrusionOk="0">
                  <a:moveTo>
                    <a:pt x="297" y="1"/>
                  </a:moveTo>
                  <a:cubicBezTo>
                    <a:pt x="134" y="1"/>
                    <a:pt x="0" y="134"/>
                    <a:pt x="0" y="297"/>
                  </a:cubicBezTo>
                  <a:lnTo>
                    <a:pt x="0" y="5545"/>
                  </a:lnTo>
                  <a:cubicBezTo>
                    <a:pt x="0" y="5708"/>
                    <a:pt x="134" y="5842"/>
                    <a:pt x="297" y="5842"/>
                  </a:cubicBezTo>
                  <a:lnTo>
                    <a:pt x="564" y="5842"/>
                  </a:lnTo>
                  <a:cubicBezTo>
                    <a:pt x="712" y="5842"/>
                    <a:pt x="845" y="5708"/>
                    <a:pt x="845" y="5545"/>
                  </a:cubicBezTo>
                  <a:lnTo>
                    <a:pt x="845" y="297"/>
                  </a:lnTo>
                  <a:cubicBezTo>
                    <a:pt x="845" y="134"/>
                    <a:pt x="712" y="1"/>
                    <a:pt x="5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0"/>
            <p:cNvSpPr/>
            <p:nvPr/>
          </p:nvSpPr>
          <p:spPr>
            <a:xfrm>
              <a:off x="7198155" y="3122375"/>
              <a:ext cx="21150" cy="58225"/>
            </a:xfrm>
            <a:custGeom>
              <a:avLst/>
              <a:gdLst/>
              <a:ahLst/>
              <a:cxnLst/>
              <a:rect l="l" t="t" r="r" b="b"/>
              <a:pathLst>
                <a:path w="846" h="2329" extrusionOk="0">
                  <a:moveTo>
                    <a:pt x="297" y="1"/>
                  </a:moveTo>
                  <a:cubicBezTo>
                    <a:pt x="134" y="1"/>
                    <a:pt x="1" y="134"/>
                    <a:pt x="1" y="297"/>
                  </a:cubicBezTo>
                  <a:lnTo>
                    <a:pt x="1" y="2032"/>
                  </a:lnTo>
                  <a:cubicBezTo>
                    <a:pt x="1" y="2195"/>
                    <a:pt x="134" y="2328"/>
                    <a:pt x="297" y="2328"/>
                  </a:cubicBezTo>
                  <a:lnTo>
                    <a:pt x="564" y="2328"/>
                  </a:lnTo>
                  <a:cubicBezTo>
                    <a:pt x="712" y="2328"/>
                    <a:pt x="846" y="2195"/>
                    <a:pt x="846" y="2032"/>
                  </a:cubicBezTo>
                  <a:lnTo>
                    <a:pt x="846" y="297"/>
                  </a:lnTo>
                  <a:cubicBezTo>
                    <a:pt x="846" y="134"/>
                    <a:pt x="712" y="1"/>
                    <a:pt x="5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0"/>
            <p:cNvSpPr/>
            <p:nvPr/>
          </p:nvSpPr>
          <p:spPr>
            <a:xfrm>
              <a:off x="6988755" y="3114975"/>
              <a:ext cx="52650" cy="108600"/>
            </a:xfrm>
            <a:custGeom>
              <a:avLst/>
              <a:gdLst/>
              <a:ahLst/>
              <a:cxnLst/>
              <a:rect l="l" t="t" r="r" b="b"/>
              <a:pathLst>
                <a:path w="2106" h="4344" extrusionOk="0">
                  <a:moveTo>
                    <a:pt x="1" y="0"/>
                  </a:moveTo>
                  <a:lnTo>
                    <a:pt x="1" y="4344"/>
                  </a:lnTo>
                  <a:cubicBezTo>
                    <a:pt x="712" y="4240"/>
                    <a:pt x="1409" y="4003"/>
                    <a:pt x="2106" y="3721"/>
                  </a:cubicBezTo>
                  <a:lnTo>
                    <a:pt x="2106" y="30"/>
                  </a:lnTo>
                  <a:cubicBezTo>
                    <a:pt x="1766" y="58"/>
                    <a:pt x="1430" y="76"/>
                    <a:pt x="1096" y="76"/>
                  </a:cubicBezTo>
                  <a:cubicBezTo>
                    <a:pt x="729" y="76"/>
                    <a:pt x="365" y="54"/>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0"/>
            <p:cNvSpPr/>
            <p:nvPr/>
          </p:nvSpPr>
          <p:spPr>
            <a:xfrm>
              <a:off x="7093655" y="3110050"/>
              <a:ext cx="52275" cy="75350"/>
            </a:xfrm>
            <a:custGeom>
              <a:avLst/>
              <a:gdLst/>
              <a:ahLst/>
              <a:cxnLst/>
              <a:rect l="l" t="t" r="r" b="b"/>
              <a:pathLst>
                <a:path w="2091" h="3014" extrusionOk="0">
                  <a:moveTo>
                    <a:pt x="937" y="0"/>
                  </a:moveTo>
                  <a:cubicBezTo>
                    <a:pt x="625" y="0"/>
                    <a:pt x="312" y="14"/>
                    <a:pt x="0" y="34"/>
                  </a:cubicBezTo>
                  <a:lnTo>
                    <a:pt x="0" y="3014"/>
                  </a:lnTo>
                  <a:cubicBezTo>
                    <a:pt x="682" y="2732"/>
                    <a:pt x="1379" y="2495"/>
                    <a:pt x="2090" y="2391"/>
                  </a:cubicBezTo>
                  <a:lnTo>
                    <a:pt x="2090" y="79"/>
                  </a:lnTo>
                  <a:cubicBezTo>
                    <a:pt x="1706" y="21"/>
                    <a:pt x="1322" y="0"/>
                    <a:pt x="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0"/>
            <p:cNvSpPr/>
            <p:nvPr/>
          </p:nvSpPr>
          <p:spPr>
            <a:xfrm>
              <a:off x="7041380" y="3156850"/>
              <a:ext cx="52275" cy="51175"/>
            </a:xfrm>
            <a:custGeom>
              <a:avLst/>
              <a:gdLst/>
              <a:ahLst/>
              <a:cxnLst/>
              <a:rect l="l" t="t" r="r" b="b"/>
              <a:pathLst>
                <a:path w="2091" h="2047" extrusionOk="0">
                  <a:moveTo>
                    <a:pt x="2091" y="0"/>
                  </a:moveTo>
                  <a:cubicBezTo>
                    <a:pt x="1631" y="119"/>
                    <a:pt x="1187" y="282"/>
                    <a:pt x="742" y="460"/>
                  </a:cubicBezTo>
                  <a:cubicBezTo>
                    <a:pt x="490" y="564"/>
                    <a:pt x="238" y="682"/>
                    <a:pt x="1" y="786"/>
                  </a:cubicBezTo>
                  <a:lnTo>
                    <a:pt x="1" y="2046"/>
                  </a:lnTo>
                  <a:cubicBezTo>
                    <a:pt x="697" y="1750"/>
                    <a:pt x="1379" y="1424"/>
                    <a:pt x="2091" y="1142"/>
                  </a:cubicBezTo>
                  <a:lnTo>
                    <a:pt x="2091" y="0"/>
                  </a:lnTo>
                  <a:close/>
                </a:path>
              </a:pathLst>
            </a:custGeom>
            <a:solidFill>
              <a:srgbClr val="233A47">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0"/>
            <p:cNvSpPr/>
            <p:nvPr/>
          </p:nvSpPr>
          <p:spPr>
            <a:xfrm>
              <a:off x="6988755" y="3176500"/>
              <a:ext cx="52650" cy="47075"/>
            </a:xfrm>
            <a:custGeom>
              <a:avLst/>
              <a:gdLst/>
              <a:ahLst/>
              <a:cxnLst/>
              <a:rect l="l" t="t" r="r" b="b"/>
              <a:pathLst>
                <a:path w="2106" h="1883" extrusionOk="0">
                  <a:moveTo>
                    <a:pt x="2106" y="0"/>
                  </a:moveTo>
                  <a:cubicBezTo>
                    <a:pt x="1646" y="193"/>
                    <a:pt x="1201" y="400"/>
                    <a:pt x="757" y="578"/>
                  </a:cubicBezTo>
                  <a:cubicBezTo>
                    <a:pt x="505" y="682"/>
                    <a:pt x="253" y="786"/>
                    <a:pt x="1" y="875"/>
                  </a:cubicBezTo>
                  <a:lnTo>
                    <a:pt x="1" y="1883"/>
                  </a:lnTo>
                  <a:cubicBezTo>
                    <a:pt x="712" y="1779"/>
                    <a:pt x="1409" y="1542"/>
                    <a:pt x="2106" y="1260"/>
                  </a:cubicBezTo>
                  <a:lnTo>
                    <a:pt x="2106" y="0"/>
                  </a:lnTo>
                  <a:close/>
                </a:path>
              </a:pathLst>
            </a:custGeom>
            <a:solidFill>
              <a:srgbClr val="233A47">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0"/>
            <p:cNvSpPr/>
            <p:nvPr/>
          </p:nvSpPr>
          <p:spPr>
            <a:xfrm>
              <a:off x="6936505" y="3198350"/>
              <a:ext cx="52275" cy="26500"/>
            </a:xfrm>
            <a:custGeom>
              <a:avLst/>
              <a:gdLst/>
              <a:ahLst/>
              <a:cxnLst/>
              <a:rect l="l" t="t" r="r" b="b"/>
              <a:pathLst>
                <a:path w="2091" h="1060" extrusionOk="0">
                  <a:moveTo>
                    <a:pt x="2091" y="1"/>
                  </a:moveTo>
                  <a:cubicBezTo>
                    <a:pt x="1661" y="149"/>
                    <a:pt x="1216" y="268"/>
                    <a:pt x="756" y="327"/>
                  </a:cubicBezTo>
                  <a:cubicBezTo>
                    <a:pt x="504" y="371"/>
                    <a:pt x="252" y="386"/>
                    <a:pt x="0" y="386"/>
                  </a:cubicBezTo>
                  <a:lnTo>
                    <a:pt x="0" y="861"/>
                  </a:lnTo>
                  <a:cubicBezTo>
                    <a:pt x="463" y="1002"/>
                    <a:pt x="914" y="1060"/>
                    <a:pt x="1353" y="1060"/>
                  </a:cubicBezTo>
                  <a:cubicBezTo>
                    <a:pt x="1603" y="1060"/>
                    <a:pt x="1849" y="1041"/>
                    <a:pt x="2091" y="1009"/>
                  </a:cubicBezTo>
                  <a:lnTo>
                    <a:pt x="2091" y="1"/>
                  </a:lnTo>
                  <a:close/>
                </a:path>
              </a:pathLst>
            </a:custGeom>
            <a:solidFill>
              <a:srgbClr val="233A47">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0"/>
            <p:cNvSpPr/>
            <p:nvPr/>
          </p:nvSpPr>
          <p:spPr>
            <a:xfrm>
              <a:off x="7093655" y="3151300"/>
              <a:ext cx="52275" cy="34100"/>
            </a:xfrm>
            <a:custGeom>
              <a:avLst/>
              <a:gdLst/>
              <a:ahLst/>
              <a:cxnLst/>
              <a:rect l="l" t="t" r="r" b="b"/>
              <a:pathLst>
                <a:path w="2091" h="1364" extrusionOk="0">
                  <a:moveTo>
                    <a:pt x="2090" y="0"/>
                  </a:moveTo>
                  <a:cubicBezTo>
                    <a:pt x="2001" y="30"/>
                    <a:pt x="1927" y="30"/>
                    <a:pt x="1838" y="30"/>
                  </a:cubicBezTo>
                  <a:cubicBezTo>
                    <a:pt x="1715" y="20"/>
                    <a:pt x="1591" y="15"/>
                    <a:pt x="1468" y="15"/>
                  </a:cubicBezTo>
                  <a:cubicBezTo>
                    <a:pt x="1222" y="15"/>
                    <a:pt x="978" y="35"/>
                    <a:pt x="741" y="74"/>
                  </a:cubicBezTo>
                  <a:cubicBezTo>
                    <a:pt x="489" y="104"/>
                    <a:pt x="237" y="163"/>
                    <a:pt x="0" y="222"/>
                  </a:cubicBezTo>
                  <a:lnTo>
                    <a:pt x="0" y="1364"/>
                  </a:lnTo>
                  <a:cubicBezTo>
                    <a:pt x="682" y="1082"/>
                    <a:pt x="1379" y="845"/>
                    <a:pt x="2090" y="741"/>
                  </a:cubicBezTo>
                  <a:lnTo>
                    <a:pt x="2090" y="0"/>
                  </a:lnTo>
                  <a:close/>
                </a:path>
              </a:pathLst>
            </a:custGeom>
            <a:solidFill>
              <a:srgbClr val="233A47">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0"/>
            <p:cNvSpPr/>
            <p:nvPr/>
          </p:nvSpPr>
          <p:spPr>
            <a:xfrm>
              <a:off x="7145905" y="3115700"/>
              <a:ext cx="52275" cy="57475"/>
            </a:xfrm>
            <a:custGeom>
              <a:avLst/>
              <a:gdLst/>
              <a:ahLst/>
              <a:cxnLst/>
              <a:rect l="l" t="t" r="r" b="b"/>
              <a:pathLst>
                <a:path w="2091" h="2299" extrusionOk="0">
                  <a:moveTo>
                    <a:pt x="742" y="1"/>
                  </a:moveTo>
                  <a:lnTo>
                    <a:pt x="742" y="505"/>
                  </a:lnTo>
                  <a:cubicBezTo>
                    <a:pt x="742" y="964"/>
                    <a:pt x="430" y="1350"/>
                    <a:pt x="0" y="1424"/>
                  </a:cubicBezTo>
                  <a:lnTo>
                    <a:pt x="0" y="2165"/>
                  </a:lnTo>
                  <a:cubicBezTo>
                    <a:pt x="245" y="2127"/>
                    <a:pt x="493" y="2107"/>
                    <a:pt x="746" y="2107"/>
                  </a:cubicBezTo>
                  <a:cubicBezTo>
                    <a:pt x="1182" y="2107"/>
                    <a:pt x="1630" y="2167"/>
                    <a:pt x="2091" y="2299"/>
                  </a:cubicBezTo>
                  <a:lnTo>
                    <a:pt x="2091" y="564"/>
                  </a:lnTo>
                  <a:cubicBezTo>
                    <a:pt x="1646" y="297"/>
                    <a:pt x="1201" y="119"/>
                    <a:pt x="742" y="1"/>
                  </a:cubicBezTo>
                  <a:close/>
                </a:path>
              </a:pathLst>
            </a:custGeom>
            <a:solidFill>
              <a:srgbClr val="233A47">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0"/>
            <p:cNvSpPr/>
            <p:nvPr/>
          </p:nvSpPr>
          <p:spPr>
            <a:xfrm>
              <a:off x="6997655" y="3225050"/>
              <a:ext cx="134175" cy="54500"/>
            </a:xfrm>
            <a:custGeom>
              <a:avLst/>
              <a:gdLst/>
              <a:ahLst/>
              <a:cxnLst/>
              <a:rect l="l" t="t" r="r" b="b"/>
              <a:pathLst>
                <a:path w="5367" h="2180" extrusionOk="0">
                  <a:moveTo>
                    <a:pt x="3484" y="0"/>
                  </a:moveTo>
                  <a:cubicBezTo>
                    <a:pt x="3336" y="0"/>
                    <a:pt x="3232" y="104"/>
                    <a:pt x="3232" y="252"/>
                  </a:cubicBezTo>
                  <a:cubicBezTo>
                    <a:pt x="3232" y="386"/>
                    <a:pt x="3336" y="504"/>
                    <a:pt x="3484" y="504"/>
                  </a:cubicBezTo>
                  <a:lnTo>
                    <a:pt x="4285" y="504"/>
                  </a:lnTo>
                  <a:cubicBezTo>
                    <a:pt x="4611" y="504"/>
                    <a:pt x="4863" y="756"/>
                    <a:pt x="4863" y="1082"/>
                  </a:cubicBezTo>
                  <a:cubicBezTo>
                    <a:pt x="4863" y="1409"/>
                    <a:pt x="4611" y="1675"/>
                    <a:pt x="4285" y="1675"/>
                  </a:cubicBezTo>
                  <a:lnTo>
                    <a:pt x="252" y="1675"/>
                  </a:lnTo>
                  <a:cubicBezTo>
                    <a:pt x="104" y="1675"/>
                    <a:pt x="0" y="1779"/>
                    <a:pt x="0" y="1927"/>
                  </a:cubicBezTo>
                  <a:cubicBezTo>
                    <a:pt x="0" y="2061"/>
                    <a:pt x="104" y="2179"/>
                    <a:pt x="252" y="2179"/>
                  </a:cubicBezTo>
                  <a:lnTo>
                    <a:pt x="4285" y="2179"/>
                  </a:lnTo>
                  <a:cubicBezTo>
                    <a:pt x="4878" y="2179"/>
                    <a:pt x="5367" y="1690"/>
                    <a:pt x="5367" y="1082"/>
                  </a:cubicBezTo>
                  <a:cubicBezTo>
                    <a:pt x="5367" y="489"/>
                    <a:pt x="4878" y="0"/>
                    <a:pt x="42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0"/>
            <p:cNvSpPr/>
            <p:nvPr/>
          </p:nvSpPr>
          <p:spPr>
            <a:xfrm>
              <a:off x="6989130" y="3308800"/>
              <a:ext cx="164950" cy="54500"/>
            </a:xfrm>
            <a:custGeom>
              <a:avLst/>
              <a:gdLst/>
              <a:ahLst/>
              <a:cxnLst/>
              <a:rect l="l" t="t" r="r" b="b"/>
              <a:pathLst>
                <a:path w="6598" h="2180" extrusionOk="0">
                  <a:moveTo>
                    <a:pt x="252" y="1"/>
                  </a:moveTo>
                  <a:cubicBezTo>
                    <a:pt x="119" y="1"/>
                    <a:pt x="0" y="119"/>
                    <a:pt x="0" y="253"/>
                  </a:cubicBezTo>
                  <a:cubicBezTo>
                    <a:pt x="0" y="401"/>
                    <a:pt x="119" y="505"/>
                    <a:pt x="252" y="505"/>
                  </a:cubicBezTo>
                  <a:lnTo>
                    <a:pt x="5500" y="505"/>
                  </a:lnTo>
                  <a:cubicBezTo>
                    <a:pt x="5827" y="505"/>
                    <a:pt x="6093" y="771"/>
                    <a:pt x="6093" y="1098"/>
                  </a:cubicBezTo>
                  <a:cubicBezTo>
                    <a:pt x="6093" y="1409"/>
                    <a:pt x="5827" y="1676"/>
                    <a:pt x="5500" y="1676"/>
                  </a:cubicBezTo>
                  <a:lnTo>
                    <a:pt x="4374" y="1676"/>
                  </a:lnTo>
                  <a:cubicBezTo>
                    <a:pt x="4225" y="1676"/>
                    <a:pt x="4122" y="1794"/>
                    <a:pt x="4122" y="1928"/>
                  </a:cubicBezTo>
                  <a:cubicBezTo>
                    <a:pt x="4122" y="2076"/>
                    <a:pt x="4225" y="2180"/>
                    <a:pt x="4374" y="2180"/>
                  </a:cubicBezTo>
                  <a:lnTo>
                    <a:pt x="5500" y="2180"/>
                  </a:lnTo>
                  <a:cubicBezTo>
                    <a:pt x="6108" y="2180"/>
                    <a:pt x="6597" y="1691"/>
                    <a:pt x="6597" y="1098"/>
                  </a:cubicBezTo>
                  <a:cubicBezTo>
                    <a:pt x="6597" y="490"/>
                    <a:pt x="6108" y="1"/>
                    <a:pt x="5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0"/>
            <p:cNvSpPr/>
            <p:nvPr/>
          </p:nvSpPr>
          <p:spPr>
            <a:xfrm>
              <a:off x="6969480" y="3245800"/>
              <a:ext cx="213125" cy="54500"/>
            </a:xfrm>
            <a:custGeom>
              <a:avLst/>
              <a:gdLst/>
              <a:ahLst/>
              <a:cxnLst/>
              <a:rect l="l" t="t" r="r" b="b"/>
              <a:pathLst>
                <a:path w="8525" h="2180" extrusionOk="0">
                  <a:moveTo>
                    <a:pt x="7131" y="0"/>
                  </a:moveTo>
                  <a:cubicBezTo>
                    <a:pt x="6983" y="0"/>
                    <a:pt x="6879" y="119"/>
                    <a:pt x="6879" y="252"/>
                  </a:cubicBezTo>
                  <a:cubicBezTo>
                    <a:pt x="6879" y="401"/>
                    <a:pt x="6983" y="504"/>
                    <a:pt x="7131" y="504"/>
                  </a:cubicBezTo>
                  <a:lnTo>
                    <a:pt x="7428" y="504"/>
                  </a:lnTo>
                  <a:cubicBezTo>
                    <a:pt x="7754" y="504"/>
                    <a:pt x="8021" y="771"/>
                    <a:pt x="8021" y="1097"/>
                  </a:cubicBezTo>
                  <a:cubicBezTo>
                    <a:pt x="8021" y="1424"/>
                    <a:pt x="7754" y="1676"/>
                    <a:pt x="7428" y="1676"/>
                  </a:cubicBezTo>
                  <a:lnTo>
                    <a:pt x="253" y="1676"/>
                  </a:lnTo>
                  <a:cubicBezTo>
                    <a:pt x="104" y="1676"/>
                    <a:pt x="1" y="1794"/>
                    <a:pt x="1" y="1928"/>
                  </a:cubicBezTo>
                  <a:cubicBezTo>
                    <a:pt x="1" y="2076"/>
                    <a:pt x="104" y="2180"/>
                    <a:pt x="253" y="2180"/>
                  </a:cubicBezTo>
                  <a:lnTo>
                    <a:pt x="7428" y="2180"/>
                  </a:lnTo>
                  <a:cubicBezTo>
                    <a:pt x="8036" y="2180"/>
                    <a:pt x="8525" y="1690"/>
                    <a:pt x="8525" y="1097"/>
                  </a:cubicBezTo>
                  <a:cubicBezTo>
                    <a:pt x="8525" y="490"/>
                    <a:pt x="8036" y="0"/>
                    <a:pt x="7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0"/>
            <p:cNvSpPr/>
            <p:nvPr/>
          </p:nvSpPr>
          <p:spPr>
            <a:xfrm>
              <a:off x="6847180" y="3351425"/>
              <a:ext cx="32650" cy="45250"/>
            </a:xfrm>
            <a:custGeom>
              <a:avLst/>
              <a:gdLst/>
              <a:ahLst/>
              <a:cxnLst/>
              <a:rect l="l" t="t" r="r" b="b"/>
              <a:pathLst>
                <a:path w="1306" h="1810" extrusionOk="0">
                  <a:moveTo>
                    <a:pt x="0" y="0"/>
                  </a:moveTo>
                  <a:lnTo>
                    <a:pt x="0" y="1690"/>
                  </a:lnTo>
                  <a:cubicBezTo>
                    <a:pt x="0" y="1750"/>
                    <a:pt x="60" y="1809"/>
                    <a:pt x="119" y="1809"/>
                  </a:cubicBezTo>
                  <a:lnTo>
                    <a:pt x="1201" y="1809"/>
                  </a:lnTo>
                  <a:cubicBezTo>
                    <a:pt x="1261" y="1809"/>
                    <a:pt x="1305" y="1750"/>
                    <a:pt x="1305" y="1690"/>
                  </a:cubicBezTo>
                  <a:lnTo>
                    <a:pt x="1305"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40"/>
          <p:cNvGrpSpPr/>
          <p:nvPr/>
        </p:nvGrpSpPr>
        <p:grpSpPr>
          <a:xfrm>
            <a:off x="1530730" y="1714364"/>
            <a:ext cx="686432" cy="694931"/>
            <a:chOff x="1926430" y="2979700"/>
            <a:chExt cx="416600" cy="416975"/>
          </a:xfrm>
        </p:grpSpPr>
        <p:sp>
          <p:nvSpPr>
            <p:cNvPr id="991" name="Google Shape;991;p40"/>
            <p:cNvSpPr/>
            <p:nvPr/>
          </p:nvSpPr>
          <p:spPr>
            <a:xfrm>
              <a:off x="1946055" y="2979700"/>
              <a:ext cx="377325" cy="318750"/>
            </a:xfrm>
            <a:custGeom>
              <a:avLst/>
              <a:gdLst/>
              <a:ahLst/>
              <a:cxnLst/>
              <a:rect l="l" t="t" r="r" b="b"/>
              <a:pathLst>
                <a:path w="15093" h="12750" extrusionOk="0">
                  <a:moveTo>
                    <a:pt x="6509" y="0"/>
                  </a:moveTo>
                  <a:cubicBezTo>
                    <a:pt x="6450" y="0"/>
                    <a:pt x="6405" y="45"/>
                    <a:pt x="6405" y="104"/>
                  </a:cubicBezTo>
                  <a:lnTo>
                    <a:pt x="6405" y="1898"/>
                  </a:lnTo>
                  <a:cubicBezTo>
                    <a:pt x="6405" y="1927"/>
                    <a:pt x="6420" y="1957"/>
                    <a:pt x="6450" y="1972"/>
                  </a:cubicBezTo>
                  <a:lnTo>
                    <a:pt x="7072" y="2328"/>
                  </a:lnTo>
                  <a:cubicBezTo>
                    <a:pt x="7102" y="2342"/>
                    <a:pt x="7117" y="2372"/>
                    <a:pt x="7117" y="2402"/>
                  </a:cubicBezTo>
                  <a:lnTo>
                    <a:pt x="7117" y="5841"/>
                  </a:lnTo>
                  <a:lnTo>
                    <a:pt x="7547" y="6108"/>
                  </a:lnTo>
                  <a:lnTo>
                    <a:pt x="7977" y="5841"/>
                  </a:lnTo>
                  <a:lnTo>
                    <a:pt x="7977" y="356"/>
                  </a:lnTo>
                  <a:cubicBezTo>
                    <a:pt x="7977" y="163"/>
                    <a:pt x="7828" y="0"/>
                    <a:pt x="7636" y="0"/>
                  </a:cubicBezTo>
                  <a:close/>
                  <a:moveTo>
                    <a:pt x="2523" y="2050"/>
                  </a:moveTo>
                  <a:cubicBezTo>
                    <a:pt x="2436" y="2050"/>
                    <a:pt x="2351" y="2083"/>
                    <a:pt x="2284" y="2150"/>
                  </a:cubicBezTo>
                  <a:lnTo>
                    <a:pt x="1483" y="2950"/>
                  </a:lnTo>
                  <a:cubicBezTo>
                    <a:pt x="1439" y="2995"/>
                    <a:pt x="1439" y="3054"/>
                    <a:pt x="1483" y="3084"/>
                  </a:cubicBezTo>
                  <a:lnTo>
                    <a:pt x="2744" y="4359"/>
                  </a:lnTo>
                  <a:cubicBezTo>
                    <a:pt x="2765" y="4369"/>
                    <a:pt x="2785" y="4380"/>
                    <a:pt x="2812" y="4380"/>
                  </a:cubicBezTo>
                  <a:cubicBezTo>
                    <a:pt x="2823" y="4380"/>
                    <a:pt x="2834" y="4378"/>
                    <a:pt x="2847" y="4373"/>
                  </a:cubicBezTo>
                  <a:lnTo>
                    <a:pt x="3514" y="4196"/>
                  </a:lnTo>
                  <a:cubicBezTo>
                    <a:pt x="3522" y="4192"/>
                    <a:pt x="3531" y="4190"/>
                    <a:pt x="3541" y="4190"/>
                  </a:cubicBezTo>
                  <a:cubicBezTo>
                    <a:pt x="3566" y="4190"/>
                    <a:pt x="3593" y="4203"/>
                    <a:pt x="3603" y="4225"/>
                  </a:cubicBezTo>
                  <a:lnTo>
                    <a:pt x="6035" y="6642"/>
                  </a:lnTo>
                  <a:lnTo>
                    <a:pt x="6405" y="6479"/>
                  </a:lnTo>
                  <a:lnTo>
                    <a:pt x="6657" y="6034"/>
                  </a:lnTo>
                  <a:lnTo>
                    <a:pt x="2773" y="2150"/>
                  </a:lnTo>
                  <a:cubicBezTo>
                    <a:pt x="2699" y="2083"/>
                    <a:pt x="2610" y="2050"/>
                    <a:pt x="2523" y="2050"/>
                  </a:cubicBezTo>
                  <a:close/>
                  <a:moveTo>
                    <a:pt x="12070" y="1446"/>
                  </a:moveTo>
                  <a:cubicBezTo>
                    <a:pt x="12046" y="1446"/>
                    <a:pt x="12024" y="1453"/>
                    <a:pt x="12009" y="1468"/>
                  </a:cubicBezTo>
                  <a:lnTo>
                    <a:pt x="10734" y="2743"/>
                  </a:lnTo>
                  <a:cubicBezTo>
                    <a:pt x="10719" y="2772"/>
                    <a:pt x="10705" y="2802"/>
                    <a:pt x="10705" y="2832"/>
                  </a:cubicBezTo>
                  <a:lnTo>
                    <a:pt x="10897" y="3514"/>
                  </a:lnTo>
                  <a:cubicBezTo>
                    <a:pt x="10912" y="3543"/>
                    <a:pt x="10897" y="3588"/>
                    <a:pt x="10868" y="3603"/>
                  </a:cubicBezTo>
                  <a:lnTo>
                    <a:pt x="8451" y="6034"/>
                  </a:lnTo>
                  <a:lnTo>
                    <a:pt x="8555" y="6642"/>
                  </a:lnTo>
                  <a:lnTo>
                    <a:pt x="9059" y="6642"/>
                  </a:lnTo>
                  <a:lnTo>
                    <a:pt x="12943" y="2758"/>
                  </a:lnTo>
                  <a:cubicBezTo>
                    <a:pt x="13076" y="2624"/>
                    <a:pt x="13076" y="2417"/>
                    <a:pt x="12943" y="2268"/>
                  </a:cubicBezTo>
                  <a:lnTo>
                    <a:pt x="12143" y="1468"/>
                  </a:lnTo>
                  <a:cubicBezTo>
                    <a:pt x="12120" y="1453"/>
                    <a:pt x="12094" y="1446"/>
                    <a:pt x="12070" y="1446"/>
                  </a:cubicBezTo>
                  <a:close/>
                  <a:moveTo>
                    <a:pt x="13195" y="6404"/>
                  </a:moveTo>
                  <a:cubicBezTo>
                    <a:pt x="13165" y="6404"/>
                    <a:pt x="13136" y="6419"/>
                    <a:pt x="13106" y="6449"/>
                  </a:cubicBezTo>
                  <a:lnTo>
                    <a:pt x="12765" y="7057"/>
                  </a:lnTo>
                  <a:cubicBezTo>
                    <a:pt x="12750" y="7086"/>
                    <a:pt x="12721" y="7116"/>
                    <a:pt x="12676" y="7116"/>
                  </a:cubicBezTo>
                  <a:lnTo>
                    <a:pt x="9252" y="7116"/>
                  </a:lnTo>
                  <a:lnTo>
                    <a:pt x="8955" y="7546"/>
                  </a:lnTo>
                  <a:lnTo>
                    <a:pt x="9252" y="7976"/>
                  </a:lnTo>
                  <a:lnTo>
                    <a:pt x="14737" y="7976"/>
                  </a:lnTo>
                  <a:cubicBezTo>
                    <a:pt x="14930" y="7976"/>
                    <a:pt x="15093" y="7828"/>
                    <a:pt x="15093" y="7635"/>
                  </a:cubicBezTo>
                  <a:lnTo>
                    <a:pt x="15093" y="6493"/>
                  </a:lnTo>
                  <a:cubicBezTo>
                    <a:pt x="15093" y="6449"/>
                    <a:pt x="15048" y="6404"/>
                    <a:pt x="14989" y="6404"/>
                  </a:cubicBezTo>
                  <a:close/>
                  <a:moveTo>
                    <a:pt x="357" y="7116"/>
                  </a:moveTo>
                  <a:cubicBezTo>
                    <a:pt x="164" y="7116"/>
                    <a:pt x="1" y="7264"/>
                    <a:pt x="1" y="7457"/>
                  </a:cubicBezTo>
                  <a:lnTo>
                    <a:pt x="1" y="8584"/>
                  </a:lnTo>
                  <a:cubicBezTo>
                    <a:pt x="1" y="8643"/>
                    <a:pt x="45" y="8687"/>
                    <a:pt x="105" y="8687"/>
                  </a:cubicBezTo>
                  <a:lnTo>
                    <a:pt x="1899" y="8687"/>
                  </a:lnTo>
                  <a:cubicBezTo>
                    <a:pt x="1928" y="8687"/>
                    <a:pt x="1958" y="8658"/>
                    <a:pt x="1987" y="8628"/>
                  </a:cubicBezTo>
                  <a:lnTo>
                    <a:pt x="2328" y="8020"/>
                  </a:lnTo>
                  <a:cubicBezTo>
                    <a:pt x="2343" y="7991"/>
                    <a:pt x="2373" y="7976"/>
                    <a:pt x="2417" y="7976"/>
                  </a:cubicBezTo>
                  <a:lnTo>
                    <a:pt x="5842" y="7976"/>
                  </a:lnTo>
                  <a:lnTo>
                    <a:pt x="6138" y="7546"/>
                  </a:lnTo>
                  <a:lnTo>
                    <a:pt x="5842" y="7116"/>
                  </a:lnTo>
                  <a:close/>
                  <a:moveTo>
                    <a:pt x="8585" y="8435"/>
                  </a:moveTo>
                  <a:lnTo>
                    <a:pt x="8451" y="9058"/>
                  </a:lnTo>
                  <a:lnTo>
                    <a:pt x="11535" y="12142"/>
                  </a:lnTo>
                  <a:lnTo>
                    <a:pt x="12691" y="12334"/>
                  </a:lnTo>
                  <a:lnTo>
                    <a:pt x="13343" y="11741"/>
                  </a:lnTo>
                  <a:lnTo>
                    <a:pt x="12350" y="10733"/>
                  </a:lnTo>
                  <a:cubicBezTo>
                    <a:pt x="12320" y="10704"/>
                    <a:pt x="12291" y="10704"/>
                    <a:pt x="12261" y="10704"/>
                  </a:cubicBezTo>
                  <a:lnTo>
                    <a:pt x="11579" y="10896"/>
                  </a:lnTo>
                  <a:cubicBezTo>
                    <a:pt x="11550" y="10896"/>
                    <a:pt x="11505" y="10896"/>
                    <a:pt x="11490" y="10867"/>
                  </a:cubicBezTo>
                  <a:lnTo>
                    <a:pt x="9059" y="8435"/>
                  </a:lnTo>
                  <a:close/>
                  <a:moveTo>
                    <a:pt x="6035" y="8435"/>
                  </a:moveTo>
                  <a:lnTo>
                    <a:pt x="2684" y="11801"/>
                  </a:lnTo>
                  <a:lnTo>
                    <a:pt x="3159" y="12749"/>
                  </a:lnTo>
                  <a:lnTo>
                    <a:pt x="4330" y="12379"/>
                  </a:lnTo>
                  <a:lnTo>
                    <a:pt x="4359" y="12349"/>
                  </a:lnTo>
                  <a:cubicBezTo>
                    <a:pt x="4389" y="12320"/>
                    <a:pt x="4389" y="12290"/>
                    <a:pt x="4389" y="12245"/>
                  </a:cubicBezTo>
                  <a:lnTo>
                    <a:pt x="4196" y="11578"/>
                  </a:lnTo>
                  <a:cubicBezTo>
                    <a:pt x="4196" y="11549"/>
                    <a:pt x="4196" y="11504"/>
                    <a:pt x="4226" y="11475"/>
                  </a:cubicBezTo>
                  <a:lnTo>
                    <a:pt x="6657" y="9058"/>
                  </a:lnTo>
                  <a:lnTo>
                    <a:pt x="6657" y="8584"/>
                  </a:lnTo>
                  <a:lnTo>
                    <a:pt x="6035" y="8435"/>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2030205" y="3063825"/>
              <a:ext cx="209050" cy="206450"/>
            </a:xfrm>
            <a:custGeom>
              <a:avLst/>
              <a:gdLst/>
              <a:ahLst/>
              <a:cxnLst/>
              <a:rect l="l" t="t" r="r" b="b"/>
              <a:pathLst>
                <a:path w="8362" h="8258" extrusionOk="0">
                  <a:moveTo>
                    <a:pt x="4181" y="0"/>
                  </a:moveTo>
                  <a:cubicBezTo>
                    <a:pt x="1868" y="0"/>
                    <a:pt x="0" y="1868"/>
                    <a:pt x="0" y="4181"/>
                  </a:cubicBezTo>
                  <a:cubicBezTo>
                    <a:pt x="0" y="6167"/>
                    <a:pt x="1379" y="7828"/>
                    <a:pt x="3247" y="8258"/>
                  </a:cubicBezTo>
                  <a:lnTo>
                    <a:pt x="3306" y="7413"/>
                  </a:lnTo>
                  <a:cubicBezTo>
                    <a:pt x="1883" y="7027"/>
                    <a:pt x="830" y="5723"/>
                    <a:pt x="830" y="4181"/>
                  </a:cubicBezTo>
                  <a:cubicBezTo>
                    <a:pt x="830" y="2328"/>
                    <a:pt x="2328" y="831"/>
                    <a:pt x="4181" y="831"/>
                  </a:cubicBezTo>
                  <a:cubicBezTo>
                    <a:pt x="6034" y="831"/>
                    <a:pt x="7531" y="2328"/>
                    <a:pt x="7531" y="4181"/>
                  </a:cubicBezTo>
                  <a:cubicBezTo>
                    <a:pt x="7531" y="5723"/>
                    <a:pt x="6479" y="7027"/>
                    <a:pt x="5055" y="7413"/>
                  </a:cubicBezTo>
                  <a:lnTo>
                    <a:pt x="5115" y="8258"/>
                  </a:lnTo>
                  <a:cubicBezTo>
                    <a:pt x="6983" y="7828"/>
                    <a:pt x="8361" y="6167"/>
                    <a:pt x="8361" y="4181"/>
                  </a:cubicBezTo>
                  <a:cubicBezTo>
                    <a:pt x="8361" y="1868"/>
                    <a:pt x="6493" y="0"/>
                    <a:pt x="4181"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0"/>
            <p:cNvSpPr/>
            <p:nvPr/>
          </p:nvSpPr>
          <p:spPr>
            <a:xfrm>
              <a:off x="1926430" y="3272850"/>
              <a:ext cx="197550" cy="77850"/>
            </a:xfrm>
            <a:custGeom>
              <a:avLst/>
              <a:gdLst/>
              <a:ahLst/>
              <a:cxnLst/>
              <a:rect l="l" t="t" r="r" b="b"/>
              <a:pathLst>
                <a:path w="7902" h="3114" extrusionOk="0">
                  <a:moveTo>
                    <a:pt x="2772" y="1"/>
                  </a:moveTo>
                  <a:cubicBezTo>
                    <a:pt x="1423" y="1"/>
                    <a:pt x="1394" y="638"/>
                    <a:pt x="104" y="668"/>
                  </a:cubicBezTo>
                  <a:cubicBezTo>
                    <a:pt x="45" y="668"/>
                    <a:pt x="0" y="727"/>
                    <a:pt x="0" y="786"/>
                  </a:cubicBezTo>
                  <a:lnTo>
                    <a:pt x="0" y="3114"/>
                  </a:lnTo>
                  <a:lnTo>
                    <a:pt x="7902" y="3114"/>
                  </a:lnTo>
                  <a:lnTo>
                    <a:pt x="7383" y="149"/>
                  </a:lnTo>
                  <a:cubicBezTo>
                    <a:pt x="6820" y="342"/>
                    <a:pt x="6523" y="668"/>
                    <a:pt x="5560" y="668"/>
                  </a:cubicBezTo>
                  <a:cubicBezTo>
                    <a:pt x="4166" y="668"/>
                    <a:pt x="4166" y="1"/>
                    <a:pt x="2772"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0"/>
            <p:cNvSpPr/>
            <p:nvPr/>
          </p:nvSpPr>
          <p:spPr>
            <a:xfrm>
              <a:off x="2148430" y="3272850"/>
              <a:ext cx="194600" cy="77850"/>
            </a:xfrm>
            <a:custGeom>
              <a:avLst/>
              <a:gdLst/>
              <a:ahLst/>
              <a:cxnLst/>
              <a:rect l="l" t="t" r="r" b="b"/>
              <a:pathLst>
                <a:path w="7784" h="3114" extrusionOk="0">
                  <a:moveTo>
                    <a:pt x="5011" y="1"/>
                  </a:moveTo>
                  <a:cubicBezTo>
                    <a:pt x="3618" y="1"/>
                    <a:pt x="3618" y="668"/>
                    <a:pt x="2224" y="668"/>
                  </a:cubicBezTo>
                  <a:cubicBezTo>
                    <a:pt x="1260" y="668"/>
                    <a:pt x="964" y="342"/>
                    <a:pt x="415" y="149"/>
                  </a:cubicBezTo>
                  <a:lnTo>
                    <a:pt x="0" y="3114"/>
                  </a:lnTo>
                  <a:lnTo>
                    <a:pt x="7783" y="3114"/>
                  </a:lnTo>
                  <a:lnTo>
                    <a:pt x="7783" y="786"/>
                  </a:lnTo>
                  <a:cubicBezTo>
                    <a:pt x="7783" y="727"/>
                    <a:pt x="7739" y="668"/>
                    <a:pt x="7680" y="668"/>
                  </a:cubicBezTo>
                  <a:cubicBezTo>
                    <a:pt x="6390" y="638"/>
                    <a:pt x="6360" y="1"/>
                    <a:pt x="5011"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0"/>
            <p:cNvSpPr/>
            <p:nvPr/>
          </p:nvSpPr>
          <p:spPr>
            <a:xfrm>
              <a:off x="1926430" y="3334000"/>
              <a:ext cx="186075" cy="24850"/>
            </a:xfrm>
            <a:custGeom>
              <a:avLst/>
              <a:gdLst/>
              <a:ahLst/>
              <a:cxnLst/>
              <a:rect l="l" t="t" r="r" b="b"/>
              <a:pathLst>
                <a:path w="7443" h="994" extrusionOk="0">
                  <a:moveTo>
                    <a:pt x="0" y="1"/>
                  </a:moveTo>
                  <a:lnTo>
                    <a:pt x="0" y="994"/>
                  </a:lnTo>
                  <a:lnTo>
                    <a:pt x="7442" y="668"/>
                  </a:lnTo>
                  <a:lnTo>
                    <a:pt x="7190"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0"/>
            <p:cNvSpPr/>
            <p:nvPr/>
          </p:nvSpPr>
          <p:spPr>
            <a:xfrm>
              <a:off x="2157330" y="3281750"/>
              <a:ext cx="185700" cy="77100"/>
            </a:xfrm>
            <a:custGeom>
              <a:avLst/>
              <a:gdLst/>
              <a:ahLst/>
              <a:cxnLst/>
              <a:rect l="l" t="t" r="r" b="b"/>
              <a:pathLst>
                <a:path w="7428" h="3084" extrusionOk="0">
                  <a:moveTo>
                    <a:pt x="6093" y="0"/>
                  </a:moveTo>
                  <a:lnTo>
                    <a:pt x="6093" y="964"/>
                  </a:lnTo>
                  <a:cubicBezTo>
                    <a:pt x="6093" y="1587"/>
                    <a:pt x="5589" y="2091"/>
                    <a:pt x="4966" y="2091"/>
                  </a:cubicBezTo>
                  <a:lnTo>
                    <a:pt x="237" y="2091"/>
                  </a:lnTo>
                  <a:lnTo>
                    <a:pt x="0" y="2758"/>
                  </a:lnTo>
                  <a:lnTo>
                    <a:pt x="7427" y="3084"/>
                  </a:lnTo>
                  <a:lnTo>
                    <a:pt x="7427" y="430"/>
                  </a:lnTo>
                  <a:cubicBezTo>
                    <a:pt x="7427" y="371"/>
                    <a:pt x="7383" y="312"/>
                    <a:pt x="7324" y="312"/>
                  </a:cubicBezTo>
                  <a:cubicBezTo>
                    <a:pt x="6731" y="297"/>
                    <a:pt x="6404" y="149"/>
                    <a:pt x="6093"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0"/>
            <p:cNvSpPr/>
            <p:nvPr/>
          </p:nvSpPr>
          <p:spPr>
            <a:xfrm>
              <a:off x="2090980" y="3124600"/>
              <a:ext cx="87500" cy="83425"/>
            </a:xfrm>
            <a:custGeom>
              <a:avLst/>
              <a:gdLst/>
              <a:ahLst/>
              <a:cxnLst/>
              <a:rect l="l" t="t" r="r" b="b"/>
              <a:pathLst>
                <a:path w="3500" h="3337" extrusionOk="0">
                  <a:moveTo>
                    <a:pt x="1750" y="1"/>
                  </a:moveTo>
                  <a:cubicBezTo>
                    <a:pt x="786" y="1"/>
                    <a:pt x="0" y="786"/>
                    <a:pt x="0" y="1750"/>
                  </a:cubicBezTo>
                  <a:cubicBezTo>
                    <a:pt x="0" y="2447"/>
                    <a:pt x="416" y="3069"/>
                    <a:pt x="1009" y="3336"/>
                  </a:cubicBezTo>
                  <a:lnTo>
                    <a:pt x="2491" y="3336"/>
                  </a:lnTo>
                  <a:cubicBezTo>
                    <a:pt x="3084" y="3069"/>
                    <a:pt x="3499" y="2447"/>
                    <a:pt x="3499" y="1750"/>
                  </a:cubicBezTo>
                  <a:cubicBezTo>
                    <a:pt x="3499" y="786"/>
                    <a:pt x="2713" y="1"/>
                    <a:pt x="1750"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0"/>
            <p:cNvSpPr/>
            <p:nvPr/>
          </p:nvSpPr>
          <p:spPr>
            <a:xfrm>
              <a:off x="2197730" y="3300650"/>
              <a:ext cx="131575" cy="29300"/>
            </a:xfrm>
            <a:custGeom>
              <a:avLst/>
              <a:gdLst/>
              <a:ahLst/>
              <a:cxnLst/>
              <a:rect l="l" t="t" r="r" b="b"/>
              <a:pathLst>
                <a:path w="5263" h="1172" extrusionOk="0">
                  <a:moveTo>
                    <a:pt x="3039" y="0"/>
                  </a:moveTo>
                  <a:cubicBezTo>
                    <a:pt x="2283" y="0"/>
                    <a:pt x="1883" y="193"/>
                    <a:pt x="1542" y="356"/>
                  </a:cubicBezTo>
                  <a:cubicBezTo>
                    <a:pt x="1201" y="519"/>
                    <a:pt x="890" y="668"/>
                    <a:pt x="252" y="668"/>
                  </a:cubicBezTo>
                  <a:cubicBezTo>
                    <a:pt x="119" y="668"/>
                    <a:pt x="0" y="786"/>
                    <a:pt x="0" y="920"/>
                  </a:cubicBezTo>
                  <a:cubicBezTo>
                    <a:pt x="0" y="1053"/>
                    <a:pt x="119" y="1172"/>
                    <a:pt x="252" y="1172"/>
                  </a:cubicBezTo>
                  <a:cubicBezTo>
                    <a:pt x="1008" y="1172"/>
                    <a:pt x="1408" y="979"/>
                    <a:pt x="1764" y="816"/>
                  </a:cubicBezTo>
                  <a:cubicBezTo>
                    <a:pt x="2090" y="653"/>
                    <a:pt x="2402" y="504"/>
                    <a:pt x="3039" y="504"/>
                  </a:cubicBezTo>
                  <a:cubicBezTo>
                    <a:pt x="3677" y="504"/>
                    <a:pt x="3988" y="653"/>
                    <a:pt x="4314" y="816"/>
                  </a:cubicBezTo>
                  <a:cubicBezTo>
                    <a:pt x="4492" y="890"/>
                    <a:pt x="4670" y="979"/>
                    <a:pt x="4907" y="1053"/>
                  </a:cubicBezTo>
                  <a:cubicBezTo>
                    <a:pt x="4931" y="1061"/>
                    <a:pt x="4955" y="1065"/>
                    <a:pt x="4978" y="1065"/>
                  </a:cubicBezTo>
                  <a:cubicBezTo>
                    <a:pt x="5085" y="1065"/>
                    <a:pt x="5182" y="987"/>
                    <a:pt x="5218" y="890"/>
                  </a:cubicBezTo>
                  <a:cubicBezTo>
                    <a:pt x="5263" y="757"/>
                    <a:pt x="5189" y="608"/>
                    <a:pt x="5055" y="564"/>
                  </a:cubicBezTo>
                  <a:cubicBezTo>
                    <a:pt x="4863" y="519"/>
                    <a:pt x="4700" y="445"/>
                    <a:pt x="4536" y="356"/>
                  </a:cubicBezTo>
                  <a:cubicBezTo>
                    <a:pt x="4181" y="193"/>
                    <a:pt x="3795" y="0"/>
                    <a:pt x="3039" y="0"/>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0"/>
            <p:cNvSpPr/>
            <p:nvPr/>
          </p:nvSpPr>
          <p:spPr>
            <a:xfrm>
              <a:off x="1989430" y="3303250"/>
              <a:ext cx="125675" cy="29300"/>
            </a:xfrm>
            <a:custGeom>
              <a:avLst/>
              <a:gdLst/>
              <a:ahLst/>
              <a:cxnLst/>
              <a:rect l="l" t="t" r="r" b="b"/>
              <a:pathLst>
                <a:path w="5027" h="1172" extrusionOk="0">
                  <a:moveTo>
                    <a:pt x="252" y="0"/>
                  </a:moveTo>
                  <a:cubicBezTo>
                    <a:pt x="119" y="0"/>
                    <a:pt x="0" y="104"/>
                    <a:pt x="0" y="252"/>
                  </a:cubicBezTo>
                  <a:cubicBezTo>
                    <a:pt x="0" y="386"/>
                    <a:pt x="119" y="504"/>
                    <a:pt x="252" y="504"/>
                  </a:cubicBezTo>
                  <a:cubicBezTo>
                    <a:pt x="890" y="504"/>
                    <a:pt x="1201" y="653"/>
                    <a:pt x="1542" y="801"/>
                  </a:cubicBezTo>
                  <a:cubicBezTo>
                    <a:pt x="1883" y="979"/>
                    <a:pt x="2283" y="1171"/>
                    <a:pt x="3040" y="1171"/>
                  </a:cubicBezTo>
                  <a:cubicBezTo>
                    <a:pt x="3781" y="1171"/>
                    <a:pt x="4181" y="979"/>
                    <a:pt x="4537" y="801"/>
                  </a:cubicBezTo>
                  <a:cubicBezTo>
                    <a:pt x="4641" y="756"/>
                    <a:pt x="4730" y="712"/>
                    <a:pt x="4833" y="667"/>
                  </a:cubicBezTo>
                  <a:cubicBezTo>
                    <a:pt x="4967" y="623"/>
                    <a:pt x="5026" y="475"/>
                    <a:pt x="4967" y="341"/>
                  </a:cubicBezTo>
                  <a:cubicBezTo>
                    <a:pt x="4933" y="251"/>
                    <a:pt x="4840" y="187"/>
                    <a:pt x="4738" y="187"/>
                  </a:cubicBezTo>
                  <a:cubicBezTo>
                    <a:pt x="4706" y="187"/>
                    <a:pt x="4673" y="193"/>
                    <a:pt x="4641" y="208"/>
                  </a:cubicBezTo>
                  <a:cubicBezTo>
                    <a:pt x="4522" y="252"/>
                    <a:pt x="4418" y="312"/>
                    <a:pt x="4314" y="356"/>
                  </a:cubicBezTo>
                  <a:cubicBezTo>
                    <a:pt x="3988" y="519"/>
                    <a:pt x="3677" y="667"/>
                    <a:pt x="3040" y="667"/>
                  </a:cubicBezTo>
                  <a:cubicBezTo>
                    <a:pt x="2402" y="667"/>
                    <a:pt x="2091" y="519"/>
                    <a:pt x="1750" y="356"/>
                  </a:cubicBezTo>
                  <a:cubicBezTo>
                    <a:pt x="1409" y="193"/>
                    <a:pt x="1009" y="0"/>
                    <a:pt x="252" y="0"/>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0"/>
            <p:cNvSpPr/>
            <p:nvPr/>
          </p:nvSpPr>
          <p:spPr>
            <a:xfrm>
              <a:off x="2105055" y="3183525"/>
              <a:ext cx="59700" cy="167175"/>
            </a:xfrm>
            <a:custGeom>
              <a:avLst/>
              <a:gdLst/>
              <a:ahLst/>
              <a:cxnLst/>
              <a:rect l="l" t="t" r="r" b="b"/>
              <a:pathLst>
                <a:path w="2388" h="6687" extrusionOk="0">
                  <a:moveTo>
                    <a:pt x="535" y="1"/>
                  </a:moveTo>
                  <a:lnTo>
                    <a:pt x="1" y="6687"/>
                  </a:lnTo>
                  <a:lnTo>
                    <a:pt x="2388" y="6687"/>
                  </a:lnTo>
                  <a:lnTo>
                    <a:pt x="1854" y="1"/>
                  </a:lnTo>
                  <a:cubicBezTo>
                    <a:pt x="1765" y="90"/>
                    <a:pt x="1476" y="134"/>
                    <a:pt x="1189" y="134"/>
                  </a:cubicBezTo>
                  <a:cubicBezTo>
                    <a:pt x="901" y="134"/>
                    <a:pt x="616" y="90"/>
                    <a:pt x="535"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0"/>
            <p:cNvSpPr/>
            <p:nvPr/>
          </p:nvSpPr>
          <p:spPr>
            <a:xfrm>
              <a:off x="2105055" y="3183525"/>
              <a:ext cx="59700" cy="167175"/>
            </a:xfrm>
            <a:custGeom>
              <a:avLst/>
              <a:gdLst/>
              <a:ahLst/>
              <a:cxnLst/>
              <a:rect l="l" t="t" r="r" b="b"/>
              <a:pathLst>
                <a:path w="2388" h="6687" extrusionOk="0">
                  <a:moveTo>
                    <a:pt x="1854" y="1"/>
                  </a:moveTo>
                  <a:cubicBezTo>
                    <a:pt x="1699" y="156"/>
                    <a:pt x="1159" y="244"/>
                    <a:pt x="975" y="244"/>
                  </a:cubicBezTo>
                  <a:cubicBezTo>
                    <a:pt x="949" y="244"/>
                    <a:pt x="929" y="242"/>
                    <a:pt x="920" y="238"/>
                  </a:cubicBezTo>
                  <a:lnTo>
                    <a:pt x="920" y="238"/>
                  </a:lnTo>
                  <a:lnTo>
                    <a:pt x="1320" y="5367"/>
                  </a:lnTo>
                  <a:cubicBezTo>
                    <a:pt x="1350" y="5708"/>
                    <a:pt x="1068" y="6020"/>
                    <a:pt x="712" y="6020"/>
                  </a:cubicBezTo>
                  <a:lnTo>
                    <a:pt x="45" y="6020"/>
                  </a:lnTo>
                  <a:lnTo>
                    <a:pt x="1" y="6687"/>
                  </a:lnTo>
                  <a:lnTo>
                    <a:pt x="2388" y="6687"/>
                  </a:lnTo>
                  <a:lnTo>
                    <a:pt x="1854" y="1"/>
                  </a:lnTo>
                  <a:close/>
                </a:path>
              </a:pathLst>
            </a:custGeom>
            <a:solidFill>
              <a:srgbClr val="005374">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0"/>
            <p:cNvSpPr/>
            <p:nvPr/>
          </p:nvSpPr>
          <p:spPr>
            <a:xfrm>
              <a:off x="2112480" y="3145725"/>
              <a:ext cx="44875" cy="44875"/>
            </a:xfrm>
            <a:custGeom>
              <a:avLst/>
              <a:gdLst/>
              <a:ahLst/>
              <a:cxnLst/>
              <a:rect l="l" t="t" r="r" b="b"/>
              <a:pathLst>
                <a:path w="1795" h="1795" extrusionOk="0">
                  <a:moveTo>
                    <a:pt x="890" y="1"/>
                  </a:moveTo>
                  <a:cubicBezTo>
                    <a:pt x="401" y="1"/>
                    <a:pt x="0" y="401"/>
                    <a:pt x="0" y="905"/>
                  </a:cubicBezTo>
                  <a:cubicBezTo>
                    <a:pt x="0" y="1394"/>
                    <a:pt x="401" y="1794"/>
                    <a:pt x="890" y="1794"/>
                  </a:cubicBezTo>
                  <a:cubicBezTo>
                    <a:pt x="1379" y="1794"/>
                    <a:pt x="1794" y="1394"/>
                    <a:pt x="1794" y="905"/>
                  </a:cubicBezTo>
                  <a:cubicBezTo>
                    <a:pt x="1794" y="401"/>
                    <a:pt x="1379" y="1"/>
                    <a:pt x="890"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0"/>
            <p:cNvSpPr/>
            <p:nvPr/>
          </p:nvSpPr>
          <p:spPr>
            <a:xfrm>
              <a:off x="2128405" y="3162025"/>
              <a:ext cx="12625" cy="12625"/>
            </a:xfrm>
            <a:custGeom>
              <a:avLst/>
              <a:gdLst/>
              <a:ahLst/>
              <a:cxnLst/>
              <a:rect l="l" t="t" r="r" b="b"/>
              <a:pathLst>
                <a:path w="505" h="505" extrusionOk="0">
                  <a:moveTo>
                    <a:pt x="253" y="1"/>
                  </a:moveTo>
                  <a:cubicBezTo>
                    <a:pt x="119" y="1"/>
                    <a:pt x="1" y="120"/>
                    <a:pt x="1" y="253"/>
                  </a:cubicBezTo>
                  <a:cubicBezTo>
                    <a:pt x="1" y="386"/>
                    <a:pt x="119" y="505"/>
                    <a:pt x="253" y="505"/>
                  </a:cubicBezTo>
                  <a:cubicBezTo>
                    <a:pt x="386" y="505"/>
                    <a:pt x="505" y="386"/>
                    <a:pt x="505" y="253"/>
                  </a:cubicBezTo>
                  <a:cubicBezTo>
                    <a:pt x="505" y="120"/>
                    <a:pt x="386" y="1"/>
                    <a:pt x="253"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0"/>
            <p:cNvSpPr/>
            <p:nvPr/>
          </p:nvSpPr>
          <p:spPr>
            <a:xfrm>
              <a:off x="1926430" y="3350675"/>
              <a:ext cx="416600" cy="46000"/>
            </a:xfrm>
            <a:custGeom>
              <a:avLst/>
              <a:gdLst/>
              <a:ahLst/>
              <a:cxnLst/>
              <a:rect l="l" t="t" r="r" b="b"/>
              <a:pathLst>
                <a:path w="16664" h="1840" extrusionOk="0">
                  <a:moveTo>
                    <a:pt x="0" y="1"/>
                  </a:moveTo>
                  <a:lnTo>
                    <a:pt x="0" y="1720"/>
                  </a:lnTo>
                  <a:cubicBezTo>
                    <a:pt x="0" y="1780"/>
                    <a:pt x="45" y="1839"/>
                    <a:pt x="119" y="1839"/>
                  </a:cubicBezTo>
                  <a:lnTo>
                    <a:pt x="16545" y="1839"/>
                  </a:lnTo>
                  <a:cubicBezTo>
                    <a:pt x="16619" y="1839"/>
                    <a:pt x="16663" y="1780"/>
                    <a:pt x="16663" y="1720"/>
                  </a:cubicBezTo>
                  <a:lnTo>
                    <a:pt x="16663"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0"/>
            <p:cNvSpPr/>
            <p:nvPr/>
          </p:nvSpPr>
          <p:spPr>
            <a:xfrm>
              <a:off x="1926430" y="3350675"/>
              <a:ext cx="416600" cy="46000"/>
            </a:xfrm>
            <a:custGeom>
              <a:avLst/>
              <a:gdLst/>
              <a:ahLst/>
              <a:cxnLst/>
              <a:rect l="l" t="t" r="r" b="b"/>
              <a:pathLst>
                <a:path w="16664" h="1840" extrusionOk="0">
                  <a:moveTo>
                    <a:pt x="15329" y="1"/>
                  </a:moveTo>
                  <a:lnTo>
                    <a:pt x="15329" y="238"/>
                  </a:lnTo>
                  <a:cubicBezTo>
                    <a:pt x="15329" y="757"/>
                    <a:pt x="14914" y="1157"/>
                    <a:pt x="14395" y="1157"/>
                  </a:cubicBezTo>
                  <a:lnTo>
                    <a:pt x="0" y="1157"/>
                  </a:lnTo>
                  <a:lnTo>
                    <a:pt x="0" y="1720"/>
                  </a:lnTo>
                  <a:cubicBezTo>
                    <a:pt x="0" y="1780"/>
                    <a:pt x="45" y="1839"/>
                    <a:pt x="119" y="1839"/>
                  </a:cubicBezTo>
                  <a:lnTo>
                    <a:pt x="16545" y="1839"/>
                  </a:lnTo>
                  <a:cubicBezTo>
                    <a:pt x="16619" y="1839"/>
                    <a:pt x="16663" y="1780"/>
                    <a:pt x="16663" y="1720"/>
                  </a:cubicBezTo>
                  <a:lnTo>
                    <a:pt x="16663"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40"/>
          <p:cNvGrpSpPr/>
          <p:nvPr/>
        </p:nvGrpSpPr>
        <p:grpSpPr>
          <a:xfrm>
            <a:off x="4229829" y="1841474"/>
            <a:ext cx="686432" cy="562657"/>
            <a:chOff x="2533505" y="1850400"/>
            <a:chExt cx="416600" cy="341750"/>
          </a:xfrm>
        </p:grpSpPr>
        <p:sp>
          <p:nvSpPr>
            <p:cNvPr id="1007" name="Google Shape;1007;p40"/>
            <p:cNvSpPr/>
            <p:nvPr/>
          </p:nvSpPr>
          <p:spPr>
            <a:xfrm>
              <a:off x="2533505" y="2090575"/>
              <a:ext cx="416600" cy="101575"/>
            </a:xfrm>
            <a:custGeom>
              <a:avLst/>
              <a:gdLst/>
              <a:ahLst/>
              <a:cxnLst/>
              <a:rect l="l" t="t" r="r" b="b"/>
              <a:pathLst>
                <a:path w="16664" h="4063" extrusionOk="0">
                  <a:moveTo>
                    <a:pt x="2773" y="0"/>
                  </a:moveTo>
                  <a:cubicBezTo>
                    <a:pt x="1394" y="0"/>
                    <a:pt x="1394" y="667"/>
                    <a:pt x="0" y="667"/>
                  </a:cubicBezTo>
                  <a:lnTo>
                    <a:pt x="0" y="3988"/>
                  </a:lnTo>
                  <a:cubicBezTo>
                    <a:pt x="0" y="4033"/>
                    <a:pt x="30" y="4062"/>
                    <a:pt x="75" y="4062"/>
                  </a:cubicBezTo>
                  <a:lnTo>
                    <a:pt x="16589" y="4062"/>
                  </a:lnTo>
                  <a:cubicBezTo>
                    <a:pt x="16634" y="4062"/>
                    <a:pt x="16664" y="4033"/>
                    <a:pt x="16664" y="3988"/>
                  </a:cubicBezTo>
                  <a:lnTo>
                    <a:pt x="16664" y="667"/>
                  </a:lnTo>
                  <a:cubicBezTo>
                    <a:pt x="15285" y="667"/>
                    <a:pt x="15285" y="0"/>
                    <a:pt x="13891" y="0"/>
                  </a:cubicBezTo>
                  <a:cubicBezTo>
                    <a:pt x="12498" y="0"/>
                    <a:pt x="12498" y="667"/>
                    <a:pt x="11119" y="667"/>
                  </a:cubicBezTo>
                  <a:cubicBezTo>
                    <a:pt x="9726" y="667"/>
                    <a:pt x="9726" y="0"/>
                    <a:pt x="8332" y="0"/>
                  </a:cubicBezTo>
                  <a:cubicBezTo>
                    <a:pt x="6953" y="0"/>
                    <a:pt x="6953" y="667"/>
                    <a:pt x="5560" y="667"/>
                  </a:cubicBezTo>
                  <a:cubicBezTo>
                    <a:pt x="4166" y="667"/>
                    <a:pt x="4166" y="0"/>
                    <a:pt x="27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0"/>
            <p:cNvSpPr/>
            <p:nvPr/>
          </p:nvSpPr>
          <p:spPr>
            <a:xfrm>
              <a:off x="2533505" y="2116500"/>
              <a:ext cx="416600" cy="75650"/>
            </a:xfrm>
            <a:custGeom>
              <a:avLst/>
              <a:gdLst/>
              <a:ahLst/>
              <a:cxnLst/>
              <a:rect l="l" t="t" r="r" b="b"/>
              <a:pathLst>
                <a:path w="16664" h="3026" extrusionOk="0">
                  <a:moveTo>
                    <a:pt x="15329" y="1"/>
                  </a:moveTo>
                  <a:lnTo>
                    <a:pt x="15329" y="1113"/>
                  </a:lnTo>
                  <a:cubicBezTo>
                    <a:pt x="15329" y="1795"/>
                    <a:pt x="14781" y="2358"/>
                    <a:pt x="14099" y="2358"/>
                  </a:cubicBezTo>
                  <a:lnTo>
                    <a:pt x="0" y="2358"/>
                  </a:lnTo>
                  <a:lnTo>
                    <a:pt x="0" y="2951"/>
                  </a:lnTo>
                  <a:cubicBezTo>
                    <a:pt x="0" y="2996"/>
                    <a:pt x="30" y="3025"/>
                    <a:pt x="75" y="3025"/>
                  </a:cubicBezTo>
                  <a:lnTo>
                    <a:pt x="16589" y="3025"/>
                  </a:lnTo>
                  <a:cubicBezTo>
                    <a:pt x="16634" y="3025"/>
                    <a:pt x="16664" y="2996"/>
                    <a:pt x="16664" y="2951"/>
                  </a:cubicBezTo>
                  <a:lnTo>
                    <a:pt x="16664" y="312"/>
                  </a:lnTo>
                  <a:cubicBezTo>
                    <a:pt x="16011" y="312"/>
                    <a:pt x="15656" y="149"/>
                    <a:pt x="15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0"/>
            <p:cNvSpPr/>
            <p:nvPr/>
          </p:nvSpPr>
          <p:spPr>
            <a:xfrm>
              <a:off x="2880030" y="1861150"/>
              <a:ext cx="70075" cy="54875"/>
            </a:xfrm>
            <a:custGeom>
              <a:avLst/>
              <a:gdLst/>
              <a:ahLst/>
              <a:cxnLst/>
              <a:rect l="l" t="t" r="r" b="b"/>
              <a:pathLst>
                <a:path w="2803" h="2195" extrusionOk="0">
                  <a:moveTo>
                    <a:pt x="1" y="1"/>
                  </a:moveTo>
                  <a:lnTo>
                    <a:pt x="1" y="2195"/>
                  </a:lnTo>
                  <a:lnTo>
                    <a:pt x="2803" y="2195"/>
                  </a:lnTo>
                  <a:lnTo>
                    <a:pt x="2803" y="90"/>
                  </a:lnTo>
                  <a:cubicBezTo>
                    <a:pt x="2803" y="45"/>
                    <a:pt x="2773" y="1"/>
                    <a:pt x="27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0"/>
            <p:cNvSpPr/>
            <p:nvPr/>
          </p:nvSpPr>
          <p:spPr>
            <a:xfrm>
              <a:off x="2533505" y="1861150"/>
              <a:ext cx="61925" cy="46725"/>
            </a:xfrm>
            <a:custGeom>
              <a:avLst/>
              <a:gdLst/>
              <a:ahLst/>
              <a:cxnLst/>
              <a:rect l="l" t="t" r="r" b="b"/>
              <a:pathLst>
                <a:path w="2477" h="1869" extrusionOk="0">
                  <a:moveTo>
                    <a:pt x="75" y="1"/>
                  </a:moveTo>
                  <a:cubicBezTo>
                    <a:pt x="30" y="1"/>
                    <a:pt x="0" y="45"/>
                    <a:pt x="0" y="90"/>
                  </a:cubicBezTo>
                  <a:lnTo>
                    <a:pt x="0" y="1869"/>
                  </a:lnTo>
                  <a:lnTo>
                    <a:pt x="2476" y="1869"/>
                  </a:lnTo>
                  <a:lnTo>
                    <a:pt x="24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0"/>
            <p:cNvSpPr/>
            <p:nvPr/>
          </p:nvSpPr>
          <p:spPr>
            <a:xfrm>
              <a:off x="2888555" y="1861150"/>
              <a:ext cx="61550" cy="46725"/>
            </a:xfrm>
            <a:custGeom>
              <a:avLst/>
              <a:gdLst/>
              <a:ahLst/>
              <a:cxnLst/>
              <a:rect l="l" t="t" r="r" b="b"/>
              <a:pathLst>
                <a:path w="2462" h="1869" extrusionOk="0">
                  <a:moveTo>
                    <a:pt x="1127" y="1"/>
                  </a:moveTo>
                  <a:lnTo>
                    <a:pt x="1127" y="594"/>
                  </a:lnTo>
                  <a:cubicBezTo>
                    <a:pt x="1127" y="935"/>
                    <a:pt x="861" y="1201"/>
                    <a:pt x="534" y="1201"/>
                  </a:cubicBezTo>
                  <a:lnTo>
                    <a:pt x="1" y="1201"/>
                  </a:lnTo>
                  <a:lnTo>
                    <a:pt x="1" y="1869"/>
                  </a:lnTo>
                  <a:lnTo>
                    <a:pt x="2462" y="1869"/>
                  </a:lnTo>
                  <a:lnTo>
                    <a:pt x="2462" y="90"/>
                  </a:lnTo>
                  <a:cubicBezTo>
                    <a:pt x="2462" y="45"/>
                    <a:pt x="2432" y="1"/>
                    <a:pt x="2387"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0"/>
            <p:cNvSpPr/>
            <p:nvPr/>
          </p:nvSpPr>
          <p:spPr>
            <a:xfrm>
              <a:off x="2859280" y="1907850"/>
              <a:ext cx="90825" cy="216475"/>
            </a:xfrm>
            <a:custGeom>
              <a:avLst/>
              <a:gdLst/>
              <a:ahLst/>
              <a:cxnLst/>
              <a:rect l="l" t="t" r="r" b="b"/>
              <a:pathLst>
                <a:path w="3633" h="8659" extrusionOk="0">
                  <a:moveTo>
                    <a:pt x="1172" y="1"/>
                  </a:moveTo>
                  <a:lnTo>
                    <a:pt x="0" y="2046"/>
                  </a:lnTo>
                  <a:lnTo>
                    <a:pt x="3529" y="8643"/>
                  </a:lnTo>
                  <a:lnTo>
                    <a:pt x="3529" y="8658"/>
                  </a:lnTo>
                  <a:lnTo>
                    <a:pt x="3633" y="8658"/>
                  </a:lnTo>
                  <a:lnTo>
                    <a:pt x="3633" y="1"/>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0"/>
            <p:cNvSpPr/>
            <p:nvPr/>
          </p:nvSpPr>
          <p:spPr>
            <a:xfrm>
              <a:off x="2533505" y="1907850"/>
              <a:ext cx="61925" cy="216475"/>
            </a:xfrm>
            <a:custGeom>
              <a:avLst/>
              <a:gdLst/>
              <a:ahLst/>
              <a:cxnLst/>
              <a:rect l="l" t="t" r="r" b="b"/>
              <a:pathLst>
                <a:path w="2477" h="8659" extrusionOk="0">
                  <a:moveTo>
                    <a:pt x="0" y="1"/>
                  </a:moveTo>
                  <a:lnTo>
                    <a:pt x="0" y="8658"/>
                  </a:lnTo>
                  <a:lnTo>
                    <a:pt x="119" y="8658"/>
                  </a:lnTo>
                  <a:lnTo>
                    <a:pt x="119" y="8643"/>
                  </a:lnTo>
                  <a:lnTo>
                    <a:pt x="2476" y="2046"/>
                  </a:lnTo>
                  <a:lnTo>
                    <a:pt x="2476" y="1"/>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0"/>
            <p:cNvSpPr/>
            <p:nvPr/>
          </p:nvSpPr>
          <p:spPr>
            <a:xfrm>
              <a:off x="2916730" y="1907850"/>
              <a:ext cx="33375" cy="216475"/>
            </a:xfrm>
            <a:custGeom>
              <a:avLst/>
              <a:gdLst/>
              <a:ahLst/>
              <a:cxnLst/>
              <a:rect l="l" t="t" r="r" b="b"/>
              <a:pathLst>
                <a:path w="1335" h="8659" extrusionOk="0">
                  <a:moveTo>
                    <a:pt x="0" y="1"/>
                  </a:moveTo>
                  <a:lnTo>
                    <a:pt x="0" y="5219"/>
                  </a:lnTo>
                  <a:lnTo>
                    <a:pt x="1231" y="8643"/>
                  </a:lnTo>
                  <a:lnTo>
                    <a:pt x="1231" y="8658"/>
                  </a:lnTo>
                  <a:lnTo>
                    <a:pt x="1335" y="8658"/>
                  </a:lnTo>
                  <a:lnTo>
                    <a:pt x="1335" y="1"/>
                  </a:lnTo>
                  <a:close/>
                </a:path>
              </a:pathLst>
            </a:custGeom>
            <a:solidFill>
              <a:srgbClr val="233A47">
                <a:alpha val="3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0"/>
            <p:cNvSpPr/>
            <p:nvPr/>
          </p:nvSpPr>
          <p:spPr>
            <a:xfrm>
              <a:off x="2533505" y="1907850"/>
              <a:ext cx="91200" cy="216475"/>
            </a:xfrm>
            <a:custGeom>
              <a:avLst/>
              <a:gdLst/>
              <a:ahLst/>
              <a:cxnLst/>
              <a:rect l="l" t="t" r="r" b="b"/>
              <a:pathLst>
                <a:path w="3648" h="8659" extrusionOk="0">
                  <a:moveTo>
                    <a:pt x="1142" y="1"/>
                  </a:moveTo>
                  <a:lnTo>
                    <a:pt x="1142" y="935"/>
                  </a:lnTo>
                  <a:cubicBezTo>
                    <a:pt x="1142" y="1231"/>
                    <a:pt x="1083" y="1513"/>
                    <a:pt x="994" y="1780"/>
                  </a:cubicBezTo>
                  <a:lnTo>
                    <a:pt x="0" y="4552"/>
                  </a:lnTo>
                  <a:lnTo>
                    <a:pt x="0" y="8658"/>
                  </a:lnTo>
                  <a:lnTo>
                    <a:pt x="119" y="8658"/>
                  </a:lnTo>
                  <a:lnTo>
                    <a:pt x="119" y="8643"/>
                  </a:lnTo>
                  <a:lnTo>
                    <a:pt x="3647" y="2046"/>
                  </a:lnTo>
                  <a:lnTo>
                    <a:pt x="2476"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0"/>
            <p:cNvSpPr/>
            <p:nvPr/>
          </p:nvSpPr>
          <p:spPr>
            <a:xfrm>
              <a:off x="2533505" y="1861150"/>
              <a:ext cx="70450" cy="54875"/>
            </a:xfrm>
            <a:custGeom>
              <a:avLst/>
              <a:gdLst/>
              <a:ahLst/>
              <a:cxnLst/>
              <a:rect l="l" t="t" r="r" b="b"/>
              <a:pathLst>
                <a:path w="2818" h="2195" extrusionOk="0">
                  <a:moveTo>
                    <a:pt x="1142" y="1"/>
                  </a:moveTo>
                  <a:lnTo>
                    <a:pt x="1142" y="594"/>
                  </a:lnTo>
                  <a:cubicBezTo>
                    <a:pt x="1142" y="935"/>
                    <a:pt x="875" y="1201"/>
                    <a:pt x="534" y="1201"/>
                  </a:cubicBezTo>
                  <a:lnTo>
                    <a:pt x="0" y="1201"/>
                  </a:lnTo>
                  <a:lnTo>
                    <a:pt x="0" y="2195"/>
                  </a:lnTo>
                  <a:lnTo>
                    <a:pt x="2817" y="2195"/>
                  </a:lnTo>
                  <a:lnTo>
                    <a:pt x="2817"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0"/>
            <p:cNvSpPr/>
            <p:nvPr/>
          </p:nvSpPr>
          <p:spPr>
            <a:xfrm>
              <a:off x="2752530" y="1907850"/>
              <a:ext cx="114925" cy="57475"/>
            </a:xfrm>
            <a:custGeom>
              <a:avLst/>
              <a:gdLst/>
              <a:ahLst/>
              <a:cxnLst/>
              <a:rect l="l" t="t" r="r" b="b"/>
              <a:pathLst>
                <a:path w="4597" h="2299" extrusionOk="0">
                  <a:moveTo>
                    <a:pt x="1" y="1"/>
                  </a:moveTo>
                  <a:lnTo>
                    <a:pt x="1" y="2298"/>
                  </a:lnTo>
                  <a:cubicBezTo>
                    <a:pt x="564" y="2298"/>
                    <a:pt x="564" y="2002"/>
                    <a:pt x="1142" y="2002"/>
                  </a:cubicBezTo>
                  <a:cubicBezTo>
                    <a:pt x="1721" y="2002"/>
                    <a:pt x="1721" y="2298"/>
                    <a:pt x="2299" y="2298"/>
                  </a:cubicBezTo>
                  <a:cubicBezTo>
                    <a:pt x="2877" y="2298"/>
                    <a:pt x="2877" y="2002"/>
                    <a:pt x="3455" y="2002"/>
                  </a:cubicBezTo>
                  <a:cubicBezTo>
                    <a:pt x="4033" y="2002"/>
                    <a:pt x="4033" y="2298"/>
                    <a:pt x="4597" y="2298"/>
                  </a:cubicBezTo>
                  <a:lnTo>
                    <a:pt x="4597"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0"/>
            <p:cNvSpPr/>
            <p:nvPr/>
          </p:nvSpPr>
          <p:spPr>
            <a:xfrm>
              <a:off x="2756605" y="1907850"/>
              <a:ext cx="102700" cy="51175"/>
            </a:xfrm>
            <a:custGeom>
              <a:avLst/>
              <a:gdLst/>
              <a:ahLst/>
              <a:cxnLst/>
              <a:rect l="l" t="t" r="r" b="b"/>
              <a:pathLst>
                <a:path w="4108" h="2047" extrusionOk="0">
                  <a:moveTo>
                    <a:pt x="2758" y="1"/>
                  </a:moveTo>
                  <a:lnTo>
                    <a:pt x="2758" y="594"/>
                  </a:lnTo>
                  <a:cubicBezTo>
                    <a:pt x="2758" y="922"/>
                    <a:pt x="2489" y="1165"/>
                    <a:pt x="2189" y="1165"/>
                  </a:cubicBezTo>
                  <a:cubicBezTo>
                    <a:pt x="2137" y="1165"/>
                    <a:pt x="2084" y="1157"/>
                    <a:pt x="2032" y="1142"/>
                  </a:cubicBezTo>
                  <a:cubicBezTo>
                    <a:pt x="1943" y="1127"/>
                    <a:pt x="1854" y="1112"/>
                    <a:pt x="1736" y="1112"/>
                  </a:cubicBezTo>
                  <a:cubicBezTo>
                    <a:pt x="1217" y="1112"/>
                    <a:pt x="1217" y="1379"/>
                    <a:pt x="713" y="1379"/>
                  </a:cubicBezTo>
                  <a:cubicBezTo>
                    <a:pt x="327" y="1379"/>
                    <a:pt x="223" y="1231"/>
                    <a:pt x="1" y="1157"/>
                  </a:cubicBezTo>
                  <a:lnTo>
                    <a:pt x="1" y="2046"/>
                  </a:lnTo>
                  <a:cubicBezTo>
                    <a:pt x="505" y="2046"/>
                    <a:pt x="505" y="1780"/>
                    <a:pt x="1024" y="1780"/>
                  </a:cubicBezTo>
                  <a:cubicBezTo>
                    <a:pt x="1543" y="1780"/>
                    <a:pt x="1543" y="2046"/>
                    <a:pt x="2047" y="2046"/>
                  </a:cubicBezTo>
                  <a:cubicBezTo>
                    <a:pt x="2566" y="2046"/>
                    <a:pt x="2566" y="1780"/>
                    <a:pt x="3085" y="1780"/>
                  </a:cubicBezTo>
                  <a:cubicBezTo>
                    <a:pt x="3589" y="1780"/>
                    <a:pt x="3589" y="2046"/>
                    <a:pt x="4107" y="2046"/>
                  </a:cubicBezTo>
                  <a:lnTo>
                    <a:pt x="4107"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0"/>
            <p:cNvSpPr/>
            <p:nvPr/>
          </p:nvSpPr>
          <p:spPr>
            <a:xfrm>
              <a:off x="2616155" y="1907850"/>
              <a:ext cx="114925" cy="57475"/>
            </a:xfrm>
            <a:custGeom>
              <a:avLst/>
              <a:gdLst/>
              <a:ahLst/>
              <a:cxnLst/>
              <a:rect l="l" t="t" r="r" b="b"/>
              <a:pathLst>
                <a:path w="4597" h="2299" extrusionOk="0">
                  <a:moveTo>
                    <a:pt x="0" y="1"/>
                  </a:moveTo>
                  <a:lnTo>
                    <a:pt x="0" y="2298"/>
                  </a:lnTo>
                  <a:cubicBezTo>
                    <a:pt x="579" y="2298"/>
                    <a:pt x="579" y="2002"/>
                    <a:pt x="1157" y="2002"/>
                  </a:cubicBezTo>
                  <a:cubicBezTo>
                    <a:pt x="1720" y="2002"/>
                    <a:pt x="1720" y="2298"/>
                    <a:pt x="2298" y="2298"/>
                  </a:cubicBezTo>
                  <a:cubicBezTo>
                    <a:pt x="2876" y="2298"/>
                    <a:pt x="2876" y="2002"/>
                    <a:pt x="3440" y="2002"/>
                  </a:cubicBezTo>
                  <a:cubicBezTo>
                    <a:pt x="4018" y="2002"/>
                    <a:pt x="4018" y="2298"/>
                    <a:pt x="4596" y="2298"/>
                  </a:cubicBezTo>
                  <a:lnTo>
                    <a:pt x="4596"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0"/>
            <p:cNvSpPr/>
            <p:nvPr/>
          </p:nvSpPr>
          <p:spPr>
            <a:xfrm>
              <a:off x="2616155" y="1907850"/>
              <a:ext cx="114925" cy="57475"/>
            </a:xfrm>
            <a:custGeom>
              <a:avLst/>
              <a:gdLst/>
              <a:ahLst/>
              <a:cxnLst/>
              <a:rect l="l" t="t" r="r" b="b"/>
              <a:pathLst>
                <a:path w="4597" h="2299" extrusionOk="0">
                  <a:moveTo>
                    <a:pt x="0" y="1"/>
                  </a:moveTo>
                  <a:lnTo>
                    <a:pt x="0" y="2298"/>
                  </a:lnTo>
                  <a:cubicBezTo>
                    <a:pt x="579" y="2298"/>
                    <a:pt x="579" y="2002"/>
                    <a:pt x="1157" y="2002"/>
                  </a:cubicBezTo>
                  <a:cubicBezTo>
                    <a:pt x="1720" y="2002"/>
                    <a:pt x="1720" y="2298"/>
                    <a:pt x="2298" y="2298"/>
                  </a:cubicBezTo>
                  <a:cubicBezTo>
                    <a:pt x="2876" y="2298"/>
                    <a:pt x="2876" y="2002"/>
                    <a:pt x="3440" y="2002"/>
                  </a:cubicBezTo>
                  <a:cubicBezTo>
                    <a:pt x="4018" y="2002"/>
                    <a:pt x="4018" y="2298"/>
                    <a:pt x="4596" y="2298"/>
                  </a:cubicBezTo>
                  <a:lnTo>
                    <a:pt x="4596"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0"/>
            <p:cNvSpPr/>
            <p:nvPr/>
          </p:nvSpPr>
          <p:spPr>
            <a:xfrm>
              <a:off x="2624680" y="1907850"/>
              <a:ext cx="102675" cy="51175"/>
            </a:xfrm>
            <a:custGeom>
              <a:avLst/>
              <a:gdLst/>
              <a:ahLst/>
              <a:cxnLst/>
              <a:rect l="l" t="t" r="r" b="b"/>
              <a:pathLst>
                <a:path w="4107" h="2047" extrusionOk="0">
                  <a:moveTo>
                    <a:pt x="2758" y="1"/>
                  </a:moveTo>
                  <a:lnTo>
                    <a:pt x="2758" y="594"/>
                  </a:lnTo>
                  <a:cubicBezTo>
                    <a:pt x="2758" y="922"/>
                    <a:pt x="2499" y="1165"/>
                    <a:pt x="2193" y="1165"/>
                  </a:cubicBezTo>
                  <a:cubicBezTo>
                    <a:pt x="2140" y="1165"/>
                    <a:pt x="2086" y="1157"/>
                    <a:pt x="2031" y="1142"/>
                  </a:cubicBezTo>
                  <a:cubicBezTo>
                    <a:pt x="1957" y="1127"/>
                    <a:pt x="1853" y="1112"/>
                    <a:pt x="1735" y="1112"/>
                  </a:cubicBezTo>
                  <a:cubicBezTo>
                    <a:pt x="1216" y="1112"/>
                    <a:pt x="1216" y="1379"/>
                    <a:pt x="712" y="1379"/>
                  </a:cubicBezTo>
                  <a:cubicBezTo>
                    <a:pt x="326" y="1379"/>
                    <a:pt x="238" y="1231"/>
                    <a:pt x="0" y="1157"/>
                  </a:cubicBezTo>
                  <a:lnTo>
                    <a:pt x="0" y="2046"/>
                  </a:lnTo>
                  <a:cubicBezTo>
                    <a:pt x="504" y="2046"/>
                    <a:pt x="504" y="1780"/>
                    <a:pt x="1023" y="1780"/>
                  </a:cubicBezTo>
                  <a:cubicBezTo>
                    <a:pt x="1542" y="1780"/>
                    <a:pt x="1542" y="2046"/>
                    <a:pt x="2046" y="2046"/>
                  </a:cubicBezTo>
                  <a:cubicBezTo>
                    <a:pt x="2565" y="2046"/>
                    <a:pt x="2565" y="1780"/>
                    <a:pt x="3084" y="1780"/>
                  </a:cubicBezTo>
                  <a:cubicBezTo>
                    <a:pt x="3588" y="1780"/>
                    <a:pt x="3588" y="2046"/>
                    <a:pt x="4107" y="2046"/>
                  </a:cubicBezTo>
                  <a:lnTo>
                    <a:pt x="4107"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0"/>
            <p:cNvSpPr/>
            <p:nvPr/>
          </p:nvSpPr>
          <p:spPr>
            <a:xfrm>
              <a:off x="2644330" y="1922300"/>
              <a:ext cx="63400" cy="46350"/>
            </a:xfrm>
            <a:custGeom>
              <a:avLst/>
              <a:gdLst/>
              <a:ahLst/>
              <a:cxnLst/>
              <a:rect l="l" t="t" r="r" b="b"/>
              <a:pathLst>
                <a:path w="2536" h="1854" extrusionOk="0">
                  <a:moveTo>
                    <a:pt x="252" y="1"/>
                  </a:moveTo>
                  <a:cubicBezTo>
                    <a:pt x="104" y="1"/>
                    <a:pt x="0" y="119"/>
                    <a:pt x="0" y="253"/>
                  </a:cubicBezTo>
                  <a:lnTo>
                    <a:pt x="0" y="1335"/>
                  </a:lnTo>
                  <a:cubicBezTo>
                    <a:pt x="0" y="1468"/>
                    <a:pt x="104" y="1587"/>
                    <a:pt x="252" y="1587"/>
                  </a:cubicBezTo>
                  <a:cubicBezTo>
                    <a:pt x="385" y="1587"/>
                    <a:pt x="504" y="1468"/>
                    <a:pt x="504" y="1335"/>
                  </a:cubicBezTo>
                  <a:lnTo>
                    <a:pt x="504" y="253"/>
                  </a:lnTo>
                  <a:cubicBezTo>
                    <a:pt x="504" y="119"/>
                    <a:pt x="385" y="1"/>
                    <a:pt x="252" y="1"/>
                  </a:cubicBezTo>
                  <a:close/>
                  <a:moveTo>
                    <a:pt x="2283" y="1"/>
                  </a:moveTo>
                  <a:cubicBezTo>
                    <a:pt x="2150" y="1"/>
                    <a:pt x="2031" y="119"/>
                    <a:pt x="2031" y="253"/>
                  </a:cubicBezTo>
                  <a:lnTo>
                    <a:pt x="2031" y="1335"/>
                  </a:lnTo>
                  <a:cubicBezTo>
                    <a:pt x="2031" y="1468"/>
                    <a:pt x="2150" y="1587"/>
                    <a:pt x="2283" y="1587"/>
                  </a:cubicBezTo>
                  <a:cubicBezTo>
                    <a:pt x="2417" y="1587"/>
                    <a:pt x="2535" y="1468"/>
                    <a:pt x="2535" y="1335"/>
                  </a:cubicBezTo>
                  <a:lnTo>
                    <a:pt x="2535" y="253"/>
                  </a:lnTo>
                  <a:cubicBezTo>
                    <a:pt x="2535" y="119"/>
                    <a:pt x="2417" y="1"/>
                    <a:pt x="2283" y="1"/>
                  </a:cubicBezTo>
                  <a:close/>
                  <a:moveTo>
                    <a:pt x="1260" y="1"/>
                  </a:moveTo>
                  <a:cubicBezTo>
                    <a:pt x="1127" y="1"/>
                    <a:pt x="1008" y="119"/>
                    <a:pt x="1008" y="253"/>
                  </a:cubicBezTo>
                  <a:lnTo>
                    <a:pt x="1008" y="1602"/>
                  </a:lnTo>
                  <a:cubicBezTo>
                    <a:pt x="1008" y="1735"/>
                    <a:pt x="1127" y="1854"/>
                    <a:pt x="1260" y="1854"/>
                  </a:cubicBezTo>
                  <a:cubicBezTo>
                    <a:pt x="1408" y="1854"/>
                    <a:pt x="1512" y="1735"/>
                    <a:pt x="1512" y="1602"/>
                  </a:cubicBezTo>
                  <a:lnTo>
                    <a:pt x="1512" y="253"/>
                  </a:lnTo>
                  <a:cubicBezTo>
                    <a:pt x="1512" y="119"/>
                    <a:pt x="1408" y="1"/>
                    <a:pt x="1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0"/>
            <p:cNvSpPr/>
            <p:nvPr/>
          </p:nvSpPr>
          <p:spPr>
            <a:xfrm>
              <a:off x="2695105" y="1922300"/>
              <a:ext cx="12625" cy="30800"/>
            </a:xfrm>
            <a:custGeom>
              <a:avLst/>
              <a:gdLst/>
              <a:ahLst/>
              <a:cxnLst/>
              <a:rect l="l" t="t" r="r" b="b"/>
              <a:pathLst>
                <a:path w="505" h="1232" extrusionOk="0">
                  <a:moveTo>
                    <a:pt x="252" y="1"/>
                  </a:moveTo>
                  <a:cubicBezTo>
                    <a:pt x="119" y="1"/>
                    <a:pt x="0" y="119"/>
                    <a:pt x="0" y="253"/>
                  </a:cubicBezTo>
                  <a:lnTo>
                    <a:pt x="0" y="1231"/>
                  </a:lnTo>
                  <a:cubicBezTo>
                    <a:pt x="74" y="1216"/>
                    <a:pt x="148" y="1202"/>
                    <a:pt x="267" y="1202"/>
                  </a:cubicBezTo>
                  <a:cubicBezTo>
                    <a:pt x="356" y="1202"/>
                    <a:pt x="430" y="1202"/>
                    <a:pt x="504" y="1231"/>
                  </a:cubicBezTo>
                  <a:lnTo>
                    <a:pt x="504" y="253"/>
                  </a:lnTo>
                  <a:cubicBezTo>
                    <a:pt x="504" y="119"/>
                    <a:pt x="386"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0"/>
            <p:cNvSpPr/>
            <p:nvPr/>
          </p:nvSpPr>
          <p:spPr>
            <a:xfrm>
              <a:off x="2669530" y="1935650"/>
              <a:ext cx="12625" cy="23375"/>
            </a:xfrm>
            <a:custGeom>
              <a:avLst/>
              <a:gdLst/>
              <a:ahLst/>
              <a:cxnLst/>
              <a:rect l="l" t="t" r="r" b="b"/>
              <a:pathLst>
                <a:path w="505" h="935" extrusionOk="0">
                  <a:moveTo>
                    <a:pt x="0" y="0"/>
                  </a:moveTo>
                  <a:lnTo>
                    <a:pt x="0" y="905"/>
                  </a:lnTo>
                  <a:cubicBezTo>
                    <a:pt x="74" y="920"/>
                    <a:pt x="163" y="934"/>
                    <a:pt x="252" y="934"/>
                  </a:cubicBezTo>
                  <a:cubicBezTo>
                    <a:pt x="356" y="934"/>
                    <a:pt x="445" y="920"/>
                    <a:pt x="504" y="905"/>
                  </a:cubicBezTo>
                  <a:lnTo>
                    <a:pt x="504" y="45"/>
                  </a:lnTo>
                  <a:cubicBezTo>
                    <a:pt x="467" y="51"/>
                    <a:pt x="431" y="55"/>
                    <a:pt x="394" y="55"/>
                  </a:cubicBezTo>
                  <a:cubicBezTo>
                    <a:pt x="342" y="55"/>
                    <a:pt x="289" y="47"/>
                    <a:pt x="237" y="30"/>
                  </a:cubicBezTo>
                  <a:cubicBezTo>
                    <a:pt x="163" y="15"/>
                    <a:pt x="104"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0"/>
            <p:cNvSpPr/>
            <p:nvPr/>
          </p:nvSpPr>
          <p:spPr>
            <a:xfrm>
              <a:off x="2644330" y="1937875"/>
              <a:ext cx="12625" cy="15225"/>
            </a:xfrm>
            <a:custGeom>
              <a:avLst/>
              <a:gdLst/>
              <a:ahLst/>
              <a:cxnLst/>
              <a:rect l="l" t="t" r="r" b="b"/>
              <a:pathLst>
                <a:path w="505" h="609" extrusionOk="0">
                  <a:moveTo>
                    <a:pt x="504" y="0"/>
                  </a:moveTo>
                  <a:cubicBezTo>
                    <a:pt x="356" y="75"/>
                    <a:pt x="237" y="163"/>
                    <a:pt x="0" y="178"/>
                  </a:cubicBezTo>
                  <a:lnTo>
                    <a:pt x="0" y="608"/>
                  </a:lnTo>
                  <a:cubicBezTo>
                    <a:pt x="59" y="579"/>
                    <a:pt x="148" y="579"/>
                    <a:pt x="237" y="579"/>
                  </a:cubicBezTo>
                  <a:cubicBezTo>
                    <a:pt x="341" y="579"/>
                    <a:pt x="430" y="593"/>
                    <a:pt x="504" y="608"/>
                  </a:cubicBezTo>
                  <a:lnTo>
                    <a:pt x="5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0"/>
            <p:cNvSpPr/>
            <p:nvPr/>
          </p:nvSpPr>
          <p:spPr>
            <a:xfrm>
              <a:off x="2776255" y="1922300"/>
              <a:ext cx="63400" cy="46350"/>
            </a:xfrm>
            <a:custGeom>
              <a:avLst/>
              <a:gdLst/>
              <a:ahLst/>
              <a:cxnLst/>
              <a:rect l="l" t="t" r="r" b="b"/>
              <a:pathLst>
                <a:path w="2536" h="1854" extrusionOk="0">
                  <a:moveTo>
                    <a:pt x="253" y="1"/>
                  </a:moveTo>
                  <a:cubicBezTo>
                    <a:pt x="104" y="1"/>
                    <a:pt x="1" y="119"/>
                    <a:pt x="1" y="253"/>
                  </a:cubicBezTo>
                  <a:lnTo>
                    <a:pt x="1" y="1335"/>
                  </a:lnTo>
                  <a:cubicBezTo>
                    <a:pt x="1" y="1468"/>
                    <a:pt x="104" y="1587"/>
                    <a:pt x="253" y="1587"/>
                  </a:cubicBezTo>
                  <a:cubicBezTo>
                    <a:pt x="386" y="1587"/>
                    <a:pt x="505" y="1468"/>
                    <a:pt x="505" y="1335"/>
                  </a:cubicBezTo>
                  <a:lnTo>
                    <a:pt x="505" y="253"/>
                  </a:lnTo>
                  <a:cubicBezTo>
                    <a:pt x="505" y="119"/>
                    <a:pt x="386" y="1"/>
                    <a:pt x="253" y="1"/>
                  </a:cubicBezTo>
                  <a:close/>
                  <a:moveTo>
                    <a:pt x="2284" y="1"/>
                  </a:moveTo>
                  <a:cubicBezTo>
                    <a:pt x="2136" y="1"/>
                    <a:pt x="2032" y="119"/>
                    <a:pt x="2032" y="253"/>
                  </a:cubicBezTo>
                  <a:lnTo>
                    <a:pt x="2032" y="1335"/>
                  </a:lnTo>
                  <a:cubicBezTo>
                    <a:pt x="2032" y="1468"/>
                    <a:pt x="2136" y="1587"/>
                    <a:pt x="2284" y="1587"/>
                  </a:cubicBezTo>
                  <a:cubicBezTo>
                    <a:pt x="2417" y="1587"/>
                    <a:pt x="2536" y="1468"/>
                    <a:pt x="2536" y="1335"/>
                  </a:cubicBezTo>
                  <a:lnTo>
                    <a:pt x="2536" y="253"/>
                  </a:lnTo>
                  <a:cubicBezTo>
                    <a:pt x="2536" y="119"/>
                    <a:pt x="2417" y="1"/>
                    <a:pt x="2284" y="1"/>
                  </a:cubicBezTo>
                  <a:close/>
                  <a:moveTo>
                    <a:pt x="1261" y="1"/>
                  </a:moveTo>
                  <a:cubicBezTo>
                    <a:pt x="1127" y="1"/>
                    <a:pt x="1009" y="119"/>
                    <a:pt x="1009" y="253"/>
                  </a:cubicBezTo>
                  <a:lnTo>
                    <a:pt x="1009" y="1602"/>
                  </a:lnTo>
                  <a:cubicBezTo>
                    <a:pt x="1009" y="1735"/>
                    <a:pt x="1127" y="1854"/>
                    <a:pt x="1261" y="1854"/>
                  </a:cubicBezTo>
                  <a:cubicBezTo>
                    <a:pt x="1409" y="1854"/>
                    <a:pt x="1513" y="1735"/>
                    <a:pt x="1513" y="1602"/>
                  </a:cubicBezTo>
                  <a:lnTo>
                    <a:pt x="1513" y="253"/>
                  </a:lnTo>
                  <a:cubicBezTo>
                    <a:pt x="1513" y="119"/>
                    <a:pt x="1409" y="1"/>
                    <a:pt x="1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0"/>
            <p:cNvSpPr/>
            <p:nvPr/>
          </p:nvSpPr>
          <p:spPr>
            <a:xfrm>
              <a:off x="2827030" y="1922300"/>
              <a:ext cx="12625" cy="30800"/>
            </a:xfrm>
            <a:custGeom>
              <a:avLst/>
              <a:gdLst/>
              <a:ahLst/>
              <a:cxnLst/>
              <a:rect l="l" t="t" r="r" b="b"/>
              <a:pathLst>
                <a:path w="505" h="1232" extrusionOk="0">
                  <a:moveTo>
                    <a:pt x="253" y="1"/>
                  </a:moveTo>
                  <a:cubicBezTo>
                    <a:pt x="105" y="1"/>
                    <a:pt x="1" y="119"/>
                    <a:pt x="1" y="253"/>
                  </a:cubicBezTo>
                  <a:lnTo>
                    <a:pt x="1" y="1231"/>
                  </a:lnTo>
                  <a:cubicBezTo>
                    <a:pt x="75" y="1216"/>
                    <a:pt x="149" y="1202"/>
                    <a:pt x="268" y="1202"/>
                  </a:cubicBezTo>
                  <a:cubicBezTo>
                    <a:pt x="357" y="1202"/>
                    <a:pt x="431" y="1202"/>
                    <a:pt x="505" y="1231"/>
                  </a:cubicBezTo>
                  <a:lnTo>
                    <a:pt x="505" y="253"/>
                  </a:lnTo>
                  <a:cubicBezTo>
                    <a:pt x="505" y="119"/>
                    <a:pt x="386" y="1"/>
                    <a:pt x="2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0"/>
            <p:cNvSpPr/>
            <p:nvPr/>
          </p:nvSpPr>
          <p:spPr>
            <a:xfrm>
              <a:off x="2801455" y="1935650"/>
              <a:ext cx="12625" cy="23375"/>
            </a:xfrm>
            <a:custGeom>
              <a:avLst/>
              <a:gdLst/>
              <a:ahLst/>
              <a:cxnLst/>
              <a:rect l="l" t="t" r="r" b="b"/>
              <a:pathLst>
                <a:path w="505" h="935" extrusionOk="0">
                  <a:moveTo>
                    <a:pt x="1" y="0"/>
                  </a:moveTo>
                  <a:lnTo>
                    <a:pt x="1" y="905"/>
                  </a:lnTo>
                  <a:cubicBezTo>
                    <a:pt x="75" y="920"/>
                    <a:pt x="149" y="934"/>
                    <a:pt x="253" y="934"/>
                  </a:cubicBezTo>
                  <a:cubicBezTo>
                    <a:pt x="357" y="934"/>
                    <a:pt x="446" y="920"/>
                    <a:pt x="505" y="905"/>
                  </a:cubicBezTo>
                  <a:lnTo>
                    <a:pt x="505" y="45"/>
                  </a:lnTo>
                  <a:cubicBezTo>
                    <a:pt x="468" y="51"/>
                    <a:pt x="431" y="55"/>
                    <a:pt x="394" y="55"/>
                  </a:cubicBezTo>
                  <a:cubicBezTo>
                    <a:pt x="342" y="55"/>
                    <a:pt x="290" y="47"/>
                    <a:pt x="238" y="30"/>
                  </a:cubicBezTo>
                  <a:cubicBezTo>
                    <a:pt x="164" y="15"/>
                    <a:pt x="90"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0"/>
            <p:cNvSpPr/>
            <p:nvPr/>
          </p:nvSpPr>
          <p:spPr>
            <a:xfrm>
              <a:off x="2776255" y="1937875"/>
              <a:ext cx="12625" cy="15225"/>
            </a:xfrm>
            <a:custGeom>
              <a:avLst/>
              <a:gdLst/>
              <a:ahLst/>
              <a:cxnLst/>
              <a:rect l="l" t="t" r="r" b="b"/>
              <a:pathLst>
                <a:path w="505" h="609" extrusionOk="0">
                  <a:moveTo>
                    <a:pt x="505" y="0"/>
                  </a:moveTo>
                  <a:cubicBezTo>
                    <a:pt x="357" y="75"/>
                    <a:pt x="238" y="163"/>
                    <a:pt x="1" y="178"/>
                  </a:cubicBezTo>
                  <a:lnTo>
                    <a:pt x="1" y="608"/>
                  </a:lnTo>
                  <a:cubicBezTo>
                    <a:pt x="60" y="579"/>
                    <a:pt x="134" y="579"/>
                    <a:pt x="238" y="579"/>
                  </a:cubicBezTo>
                  <a:cubicBezTo>
                    <a:pt x="342" y="579"/>
                    <a:pt x="431" y="593"/>
                    <a:pt x="505" y="608"/>
                  </a:cubicBezTo>
                  <a:lnTo>
                    <a:pt x="5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2727330" y="1877100"/>
              <a:ext cx="29300" cy="87850"/>
            </a:xfrm>
            <a:custGeom>
              <a:avLst/>
              <a:gdLst/>
              <a:ahLst/>
              <a:cxnLst/>
              <a:rect l="l" t="t" r="r" b="b"/>
              <a:pathLst>
                <a:path w="1172" h="3514" extrusionOk="0">
                  <a:moveTo>
                    <a:pt x="1" y="0"/>
                  </a:moveTo>
                  <a:lnTo>
                    <a:pt x="1" y="3514"/>
                  </a:lnTo>
                  <a:lnTo>
                    <a:pt x="1172" y="3514"/>
                  </a:lnTo>
                  <a:lnTo>
                    <a:pt x="1172"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2707705" y="1959000"/>
              <a:ext cx="68575" cy="150125"/>
            </a:xfrm>
            <a:custGeom>
              <a:avLst/>
              <a:gdLst/>
              <a:ahLst/>
              <a:cxnLst/>
              <a:rect l="l" t="t" r="r" b="b"/>
              <a:pathLst>
                <a:path w="2743" h="6005" extrusionOk="0">
                  <a:moveTo>
                    <a:pt x="786" y="0"/>
                  </a:moveTo>
                  <a:lnTo>
                    <a:pt x="0" y="3173"/>
                  </a:lnTo>
                  <a:lnTo>
                    <a:pt x="697" y="6004"/>
                  </a:lnTo>
                  <a:cubicBezTo>
                    <a:pt x="890" y="5960"/>
                    <a:pt x="1097" y="5930"/>
                    <a:pt x="1364" y="5930"/>
                  </a:cubicBezTo>
                  <a:cubicBezTo>
                    <a:pt x="1631" y="5930"/>
                    <a:pt x="1853" y="5960"/>
                    <a:pt x="2031" y="6004"/>
                  </a:cubicBezTo>
                  <a:lnTo>
                    <a:pt x="2743" y="3173"/>
                  </a:lnTo>
                  <a:lnTo>
                    <a:pt x="19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2616155" y="1861150"/>
              <a:ext cx="251300" cy="21525"/>
            </a:xfrm>
            <a:custGeom>
              <a:avLst/>
              <a:gdLst/>
              <a:ahLst/>
              <a:cxnLst/>
              <a:rect l="l" t="t" r="r" b="b"/>
              <a:pathLst>
                <a:path w="10052" h="861" extrusionOk="0">
                  <a:moveTo>
                    <a:pt x="0" y="1"/>
                  </a:moveTo>
                  <a:lnTo>
                    <a:pt x="0" y="860"/>
                  </a:lnTo>
                  <a:lnTo>
                    <a:pt x="10052" y="860"/>
                  </a:lnTo>
                  <a:lnTo>
                    <a:pt x="100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2595405" y="1850400"/>
              <a:ext cx="29300" cy="108625"/>
            </a:xfrm>
            <a:custGeom>
              <a:avLst/>
              <a:gdLst/>
              <a:ahLst/>
              <a:cxnLst/>
              <a:rect l="l" t="t" r="r" b="b"/>
              <a:pathLst>
                <a:path w="1172" h="4345" extrusionOk="0">
                  <a:moveTo>
                    <a:pt x="74" y="1"/>
                  </a:moveTo>
                  <a:cubicBezTo>
                    <a:pt x="30" y="1"/>
                    <a:pt x="0" y="30"/>
                    <a:pt x="0" y="75"/>
                  </a:cubicBezTo>
                  <a:lnTo>
                    <a:pt x="0" y="4344"/>
                  </a:lnTo>
                  <a:lnTo>
                    <a:pt x="1171" y="4344"/>
                  </a:lnTo>
                  <a:lnTo>
                    <a:pt x="1171" y="75"/>
                  </a:lnTo>
                  <a:cubicBezTo>
                    <a:pt x="1171" y="30"/>
                    <a:pt x="1127" y="1"/>
                    <a:pt x="1082"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2859280" y="1850400"/>
              <a:ext cx="29300" cy="108625"/>
            </a:xfrm>
            <a:custGeom>
              <a:avLst/>
              <a:gdLst/>
              <a:ahLst/>
              <a:cxnLst/>
              <a:rect l="l" t="t" r="r" b="b"/>
              <a:pathLst>
                <a:path w="1172" h="4345" extrusionOk="0">
                  <a:moveTo>
                    <a:pt x="75" y="1"/>
                  </a:moveTo>
                  <a:cubicBezTo>
                    <a:pt x="30" y="1"/>
                    <a:pt x="0" y="30"/>
                    <a:pt x="0" y="75"/>
                  </a:cubicBezTo>
                  <a:lnTo>
                    <a:pt x="0" y="4344"/>
                  </a:lnTo>
                  <a:lnTo>
                    <a:pt x="1172" y="4344"/>
                  </a:lnTo>
                  <a:lnTo>
                    <a:pt x="1172" y="75"/>
                  </a:lnTo>
                  <a:cubicBezTo>
                    <a:pt x="1172" y="30"/>
                    <a:pt x="1127" y="1"/>
                    <a:pt x="1083"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2859280" y="1959000"/>
              <a:ext cx="88225" cy="164950"/>
            </a:xfrm>
            <a:custGeom>
              <a:avLst/>
              <a:gdLst/>
              <a:ahLst/>
              <a:cxnLst/>
              <a:rect l="l" t="t" r="r" b="b"/>
              <a:pathLst>
                <a:path w="3529" h="6598" extrusionOk="0">
                  <a:moveTo>
                    <a:pt x="0" y="0"/>
                  </a:moveTo>
                  <a:lnTo>
                    <a:pt x="2239" y="6257"/>
                  </a:lnTo>
                  <a:cubicBezTo>
                    <a:pt x="2565" y="6420"/>
                    <a:pt x="2891" y="6583"/>
                    <a:pt x="3529" y="6597"/>
                  </a:cubicBezTo>
                  <a:lnTo>
                    <a:pt x="1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2536480" y="1959000"/>
              <a:ext cx="88225" cy="164950"/>
            </a:xfrm>
            <a:custGeom>
              <a:avLst/>
              <a:gdLst/>
              <a:ahLst/>
              <a:cxnLst/>
              <a:rect l="l" t="t" r="r" b="b"/>
              <a:pathLst>
                <a:path w="3529" h="6598" extrusionOk="0">
                  <a:moveTo>
                    <a:pt x="2357" y="0"/>
                  </a:moveTo>
                  <a:lnTo>
                    <a:pt x="0" y="6597"/>
                  </a:lnTo>
                  <a:cubicBezTo>
                    <a:pt x="623" y="6583"/>
                    <a:pt x="949" y="6420"/>
                    <a:pt x="1290" y="6257"/>
                  </a:cubicBezTo>
                  <a:lnTo>
                    <a:pt x="35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2756605" y="1952325"/>
              <a:ext cx="158675" cy="172000"/>
            </a:xfrm>
            <a:custGeom>
              <a:avLst/>
              <a:gdLst/>
              <a:ahLst/>
              <a:cxnLst/>
              <a:rect l="l" t="t" r="r" b="b"/>
              <a:pathLst>
                <a:path w="6347" h="6880" extrusionOk="0">
                  <a:moveTo>
                    <a:pt x="1024" y="1"/>
                  </a:moveTo>
                  <a:cubicBezTo>
                    <a:pt x="505" y="1"/>
                    <a:pt x="505" y="267"/>
                    <a:pt x="1" y="267"/>
                  </a:cubicBezTo>
                  <a:lnTo>
                    <a:pt x="75" y="6271"/>
                  </a:lnTo>
                  <a:cubicBezTo>
                    <a:pt x="846" y="6435"/>
                    <a:pt x="1068" y="6879"/>
                    <a:pt x="2195" y="6879"/>
                  </a:cubicBezTo>
                  <a:cubicBezTo>
                    <a:pt x="3574" y="6879"/>
                    <a:pt x="3574" y="6197"/>
                    <a:pt x="4967" y="6197"/>
                  </a:cubicBezTo>
                  <a:cubicBezTo>
                    <a:pt x="5649" y="6197"/>
                    <a:pt x="6005" y="6360"/>
                    <a:pt x="6346" y="6524"/>
                  </a:cubicBezTo>
                  <a:lnTo>
                    <a:pt x="4107" y="267"/>
                  </a:lnTo>
                  <a:cubicBezTo>
                    <a:pt x="3589" y="267"/>
                    <a:pt x="3589" y="1"/>
                    <a:pt x="3085" y="1"/>
                  </a:cubicBezTo>
                  <a:cubicBezTo>
                    <a:pt x="2566" y="1"/>
                    <a:pt x="2566" y="267"/>
                    <a:pt x="2047" y="267"/>
                  </a:cubicBezTo>
                  <a:cubicBezTo>
                    <a:pt x="1543" y="267"/>
                    <a:pt x="1543" y="1"/>
                    <a:pt x="1024"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2568705" y="1952325"/>
              <a:ext cx="158650" cy="172000"/>
            </a:xfrm>
            <a:custGeom>
              <a:avLst/>
              <a:gdLst/>
              <a:ahLst/>
              <a:cxnLst/>
              <a:rect l="l" t="t" r="r" b="b"/>
              <a:pathLst>
                <a:path w="6346" h="6880" extrusionOk="0">
                  <a:moveTo>
                    <a:pt x="3262" y="1"/>
                  </a:moveTo>
                  <a:cubicBezTo>
                    <a:pt x="2743" y="1"/>
                    <a:pt x="2743" y="267"/>
                    <a:pt x="2239" y="267"/>
                  </a:cubicBezTo>
                  <a:cubicBezTo>
                    <a:pt x="2239" y="267"/>
                    <a:pt x="1" y="6524"/>
                    <a:pt x="1" y="6524"/>
                  </a:cubicBezTo>
                  <a:cubicBezTo>
                    <a:pt x="342" y="6360"/>
                    <a:pt x="683" y="6197"/>
                    <a:pt x="1365" y="6197"/>
                  </a:cubicBezTo>
                  <a:cubicBezTo>
                    <a:pt x="2758" y="6197"/>
                    <a:pt x="2758" y="6879"/>
                    <a:pt x="4152" y="6879"/>
                  </a:cubicBezTo>
                  <a:cubicBezTo>
                    <a:pt x="5264" y="6879"/>
                    <a:pt x="5486" y="6435"/>
                    <a:pt x="6257" y="6271"/>
                  </a:cubicBezTo>
                  <a:lnTo>
                    <a:pt x="6346" y="267"/>
                  </a:lnTo>
                  <a:cubicBezTo>
                    <a:pt x="5827" y="267"/>
                    <a:pt x="5827" y="1"/>
                    <a:pt x="5323" y="1"/>
                  </a:cubicBezTo>
                  <a:cubicBezTo>
                    <a:pt x="4804" y="1"/>
                    <a:pt x="4804" y="267"/>
                    <a:pt x="4285" y="267"/>
                  </a:cubicBezTo>
                  <a:cubicBezTo>
                    <a:pt x="3781" y="267"/>
                    <a:pt x="3781" y="1"/>
                    <a:pt x="3262"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2758480" y="1952325"/>
              <a:ext cx="156800" cy="172000"/>
            </a:xfrm>
            <a:custGeom>
              <a:avLst/>
              <a:gdLst/>
              <a:ahLst/>
              <a:cxnLst/>
              <a:rect l="l" t="t" r="r" b="b"/>
              <a:pathLst>
                <a:path w="6272" h="6880" extrusionOk="0">
                  <a:moveTo>
                    <a:pt x="3010" y="1"/>
                  </a:moveTo>
                  <a:cubicBezTo>
                    <a:pt x="2935" y="1"/>
                    <a:pt x="2891" y="1"/>
                    <a:pt x="2832" y="15"/>
                  </a:cubicBezTo>
                  <a:lnTo>
                    <a:pt x="4388" y="4374"/>
                  </a:lnTo>
                  <a:cubicBezTo>
                    <a:pt x="4596" y="4937"/>
                    <a:pt x="4181" y="5530"/>
                    <a:pt x="3573" y="5530"/>
                  </a:cubicBezTo>
                  <a:lnTo>
                    <a:pt x="3558" y="5530"/>
                  </a:lnTo>
                  <a:cubicBezTo>
                    <a:pt x="2165" y="5530"/>
                    <a:pt x="2165" y="6197"/>
                    <a:pt x="771" y="6197"/>
                  </a:cubicBezTo>
                  <a:cubicBezTo>
                    <a:pt x="460" y="6197"/>
                    <a:pt x="208" y="6168"/>
                    <a:pt x="0" y="6108"/>
                  </a:cubicBezTo>
                  <a:lnTo>
                    <a:pt x="0" y="6271"/>
                  </a:lnTo>
                  <a:cubicBezTo>
                    <a:pt x="771" y="6435"/>
                    <a:pt x="993" y="6879"/>
                    <a:pt x="2120" y="6879"/>
                  </a:cubicBezTo>
                  <a:cubicBezTo>
                    <a:pt x="3499" y="6879"/>
                    <a:pt x="3499" y="6197"/>
                    <a:pt x="4892" y="6197"/>
                  </a:cubicBezTo>
                  <a:cubicBezTo>
                    <a:pt x="5574" y="6197"/>
                    <a:pt x="5930" y="6360"/>
                    <a:pt x="6271" y="6524"/>
                  </a:cubicBezTo>
                  <a:lnTo>
                    <a:pt x="4032" y="267"/>
                  </a:lnTo>
                  <a:cubicBezTo>
                    <a:pt x="3514" y="267"/>
                    <a:pt x="3514" y="1"/>
                    <a:pt x="3010"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2568705" y="1952325"/>
              <a:ext cx="158650" cy="172000"/>
            </a:xfrm>
            <a:custGeom>
              <a:avLst/>
              <a:gdLst/>
              <a:ahLst/>
              <a:cxnLst/>
              <a:rect l="l" t="t" r="r" b="b"/>
              <a:pathLst>
                <a:path w="6346" h="6880" extrusionOk="0">
                  <a:moveTo>
                    <a:pt x="5323" y="1"/>
                  </a:moveTo>
                  <a:cubicBezTo>
                    <a:pt x="5175" y="1"/>
                    <a:pt x="5086" y="15"/>
                    <a:pt x="4997" y="45"/>
                  </a:cubicBezTo>
                  <a:lnTo>
                    <a:pt x="4923" y="4982"/>
                  </a:lnTo>
                  <a:cubicBezTo>
                    <a:pt x="4923" y="5323"/>
                    <a:pt x="4730" y="5634"/>
                    <a:pt x="4419" y="5767"/>
                  </a:cubicBezTo>
                  <a:cubicBezTo>
                    <a:pt x="3974" y="5960"/>
                    <a:pt x="3648" y="6197"/>
                    <a:pt x="2803" y="6197"/>
                  </a:cubicBezTo>
                  <a:cubicBezTo>
                    <a:pt x="1543" y="6197"/>
                    <a:pt x="1424" y="5634"/>
                    <a:pt x="357" y="5545"/>
                  </a:cubicBezTo>
                  <a:cubicBezTo>
                    <a:pt x="134" y="6138"/>
                    <a:pt x="1" y="6524"/>
                    <a:pt x="1" y="6524"/>
                  </a:cubicBezTo>
                  <a:cubicBezTo>
                    <a:pt x="342" y="6360"/>
                    <a:pt x="683" y="6197"/>
                    <a:pt x="1365" y="6197"/>
                  </a:cubicBezTo>
                  <a:cubicBezTo>
                    <a:pt x="2758" y="6197"/>
                    <a:pt x="2758" y="6879"/>
                    <a:pt x="4152" y="6879"/>
                  </a:cubicBezTo>
                  <a:cubicBezTo>
                    <a:pt x="5264" y="6879"/>
                    <a:pt x="5486" y="6435"/>
                    <a:pt x="6257" y="6271"/>
                  </a:cubicBezTo>
                  <a:lnTo>
                    <a:pt x="6346" y="267"/>
                  </a:lnTo>
                  <a:cubicBezTo>
                    <a:pt x="5827" y="267"/>
                    <a:pt x="5827" y="1"/>
                    <a:pt x="5323"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2805180" y="2135050"/>
              <a:ext cx="131225" cy="29300"/>
            </a:xfrm>
            <a:custGeom>
              <a:avLst/>
              <a:gdLst/>
              <a:ahLst/>
              <a:cxnLst/>
              <a:rect l="l" t="t" r="r" b="b"/>
              <a:pathLst>
                <a:path w="5249" h="1172" extrusionOk="0">
                  <a:moveTo>
                    <a:pt x="3024" y="0"/>
                  </a:moveTo>
                  <a:cubicBezTo>
                    <a:pt x="2268" y="0"/>
                    <a:pt x="1883" y="193"/>
                    <a:pt x="1527" y="356"/>
                  </a:cubicBezTo>
                  <a:cubicBezTo>
                    <a:pt x="1201" y="519"/>
                    <a:pt x="890" y="667"/>
                    <a:pt x="252" y="667"/>
                  </a:cubicBezTo>
                  <a:cubicBezTo>
                    <a:pt x="104" y="667"/>
                    <a:pt x="0" y="786"/>
                    <a:pt x="0" y="919"/>
                  </a:cubicBezTo>
                  <a:cubicBezTo>
                    <a:pt x="0" y="1068"/>
                    <a:pt x="104" y="1171"/>
                    <a:pt x="252" y="1171"/>
                  </a:cubicBezTo>
                  <a:cubicBezTo>
                    <a:pt x="993" y="1171"/>
                    <a:pt x="1394" y="979"/>
                    <a:pt x="1749" y="816"/>
                  </a:cubicBezTo>
                  <a:cubicBezTo>
                    <a:pt x="2076" y="653"/>
                    <a:pt x="2387" y="504"/>
                    <a:pt x="3024" y="504"/>
                  </a:cubicBezTo>
                  <a:cubicBezTo>
                    <a:pt x="3662" y="504"/>
                    <a:pt x="3973" y="653"/>
                    <a:pt x="4299" y="816"/>
                  </a:cubicBezTo>
                  <a:cubicBezTo>
                    <a:pt x="4477" y="905"/>
                    <a:pt x="4670" y="993"/>
                    <a:pt x="4892" y="1053"/>
                  </a:cubicBezTo>
                  <a:cubicBezTo>
                    <a:pt x="4919" y="1062"/>
                    <a:pt x="4945" y="1066"/>
                    <a:pt x="4972" y="1066"/>
                  </a:cubicBezTo>
                  <a:cubicBezTo>
                    <a:pt x="5080" y="1066"/>
                    <a:pt x="5180" y="997"/>
                    <a:pt x="5204" y="890"/>
                  </a:cubicBezTo>
                  <a:cubicBezTo>
                    <a:pt x="5248" y="756"/>
                    <a:pt x="5174" y="608"/>
                    <a:pt x="5041" y="578"/>
                  </a:cubicBezTo>
                  <a:cubicBezTo>
                    <a:pt x="4848" y="519"/>
                    <a:pt x="4685" y="445"/>
                    <a:pt x="4522" y="356"/>
                  </a:cubicBezTo>
                  <a:cubicBezTo>
                    <a:pt x="4181" y="193"/>
                    <a:pt x="3780" y="0"/>
                    <a:pt x="3024"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2914505" y="2143200"/>
              <a:ext cx="21900" cy="18500"/>
            </a:xfrm>
            <a:custGeom>
              <a:avLst/>
              <a:gdLst/>
              <a:ahLst/>
              <a:cxnLst/>
              <a:rect l="l" t="t" r="r" b="b"/>
              <a:pathLst>
                <a:path w="876" h="740" extrusionOk="0">
                  <a:moveTo>
                    <a:pt x="89" y="0"/>
                  </a:moveTo>
                  <a:lnTo>
                    <a:pt x="89" y="45"/>
                  </a:lnTo>
                  <a:cubicBezTo>
                    <a:pt x="89" y="223"/>
                    <a:pt x="60" y="371"/>
                    <a:pt x="0" y="519"/>
                  </a:cubicBezTo>
                  <a:cubicBezTo>
                    <a:pt x="149" y="593"/>
                    <a:pt x="312" y="667"/>
                    <a:pt x="519" y="727"/>
                  </a:cubicBezTo>
                  <a:cubicBezTo>
                    <a:pt x="546" y="736"/>
                    <a:pt x="572" y="740"/>
                    <a:pt x="599" y="740"/>
                  </a:cubicBezTo>
                  <a:cubicBezTo>
                    <a:pt x="707" y="740"/>
                    <a:pt x="807" y="671"/>
                    <a:pt x="831" y="564"/>
                  </a:cubicBezTo>
                  <a:cubicBezTo>
                    <a:pt x="875" y="430"/>
                    <a:pt x="801" y="282"/>
                    <a:pt x="668" y="252"/>
                  </a:cubicBezTo>
                  <a:cubicBezTo>
                    <a:pt x="475" y="193"/>
                    <a:pt x="312" y="119"/>
                    <a:pt x="149" y="30"/>
                  </a:cubicBezTo>
                  <a:cubicBezTo>
                    <a:pt x="134" y="30"/>
                    <a:pt x="104" y="15"/>
                    <a:pt x="89"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2596505" y="2137625"/>
              <a:ext cx="151625" cy="29325"/>
            </a:xfrm>
            <a:custGeom>
              <a:avLst/>
              <a:gdLst/>
              <a:ahLst/>
              <a:cxnLst/>
              <a:rect l="l" t="t" r="r" b="b"/>
              <a:pathLst>
                <a:path w="6065" h="1173" extrusionOk="0">
                  <a:moveTo>
                    <a:pt x="253" y="1"/>
                  </a:moveTo>
                  <a:cubicBezTo>
                    <a:pt x="119" y="1"/>
                    <a:pt x="1" y="120"/>
                    <a:pt x="1" y="253"/>
                  </a:cubicBezTo>
                  <a:cubicBezTo>
                    <a:pt x="1" y="386"/>
                    <a:pt x="119" y="505"/>
                    <a:pt x="253" y="505"/>
                  </a:cubicBezTo>
                  <a:cubicBezTo>
                    <a:pt x="890" y="505"/>
                    <a:pt x="1216" y="653"/>
                    <a:pt x="1542" y="816"/>
                  </a:cubicBezTo>
                  <a:cubicBezTo>
                    <a:pt x="1883" y="979"/>
                    <a:pt x="2284" y="1172"/>
                    <a:pt x="3040" y="1172"/>
                  </a:cubicBezTo>
                  <a:cubicBezTo>
                    <a:pt x="3796" y="1172"/>
                    <a:pt x="4181" y="979"/>
                    <a:pt x="4537" y="816"/>
                  </a:cubicBezTo>
                  <a:cubicBezTo>
                    <a:pt x="4863" y="653"/>
                    <a:pt x="5175" y="505"/>
                    <a:pt x="5812" y="505"/>
                  </a:cubicBezTo>
                  <a:cubicBezTo>
                    <a:pt x="5960" y="505"/>
                    <a:pt x="6064" y="386"/>
                    <a:pt x="6064" y="253"/>
                  </a:cubicBezTo>
                  <a:cubicBezTo>
                    <a:pt x="6064" y="120"/>
                    <a:pt x="5960" y="1"/>
                    <a:pt x="5812" y="1"/>
                  </a:cubicBezTo>
                  <a:cubicBezTo>
                    <a:pt x="5071" y="1"/>
                    <a:pt x="4670" y="194"/>
                    <a:pt x="4315" y="357"/>
                  </a:cubicBezTo>
                  <a:cubicBezTo>
                    <a:pt x="3989" y="520"/>
                    <a:pt x="3677" y="668"/>
                    <a:pt x="3040" y="668"/>
                  </a:cubicBezTo>
                  <a:cubicBezTo>
                    <a:pt x="2402" y="668"/>
                    <a:pt x="2091" y="520"/>
                    <a:pt x="1765" y="357"/>
                  </a:cubicBezTo>
                  <a:cubicBezTo>
                    <a:pt x="1409" y="194"/>
                    <a:pt x="1009" y="1"/>
                    <a:pt x="253"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2625055" y="1986750"/>
              <a:ext cx="33375" cy="97925"/>
            </a:xfrm>
            <a:custGeom>
              <a:avLst/>
              <a:gdLst/>
              <a:ahLst/>
              <a:cxnLst/>
              <a:rect l="l" t="t" r="r" b="b"/>
              <a:pathLst>
                <a:path w="1335" h="3917" extrusionOk="0">
                  <a:moveTo>
                    <a:pt x="1072" y="1"/>
                  </a:moveTo>
                  <a:cubicBezTo>
                    <a:pt x="947" y="1"/>
                    <a:pt x="829" y="100"/>
                    <a:pt x="816" y="225"/>
                  </a:cubicBezTo>
                  <a:cubicBezTo>
                    <a:pt x="801" y="432"/>
                    <a:pt x="727" y="521"/>
                    <a:pt x="608" y="640"/>
                  </a:cubicBezTo>
                  <a:cubicBezTo>
                    <a:pt x="489" y="788"/>
                    <a:pt x="326" y="966"/>
                    <a:pt x="282" y="1337"/>
                  </a:cubicBezTo>
                  <a:cubicBezTo>
                    <a:pt x="237" y="1692"/>
                    <a:pt x="356" y="1900"/>
                    <a:pt x="445" y="2078"/>
                  </a:cubicBezTo>
                  <a:cubicBezTo>
                    <a:pt x="519" y="2211"/>
                    <a:pt x="578" y="2315"/>
                    <a:pt x="549" y="2523"/>
                  </a:cubicBezTo>
                  <a:cubicBezTo>
                    <a:pt x="519" y="2730"/>
                    <a:pt x="445" y="2819"/>
                    <a:pt x="341" y="2938"/>
                  </a:cubicBezTo>
                  <a:cubicBezTo>
                    <a:pt x="223" y="3086"/>
                    <a:pt x="59" y="3264"/>
                    <a:pt x="15" y="3634"/>
                  </a:cubicBezTo>
                  <a:cubicBezTo>
                    <a:pt x="0" y="3768"/>
                    <a:pt x="104" y="3886"/>
                    <a:pt x="237" y="3916"/>
                  </a:cubicBezTo>
                  <a:lnTo>
                    <a:pt x="267" y="3916"/>
                  </a:lnTo>
                  <a:cubicBezTo>
                    <a:pt x="386" y="3916"/>
                    <a:pt x="504" y="3812"/>
                    <a:pt x="519" y="3694"/>
                  </a:cubicBezTo>
                  <a:cubicBezTo>
                    <a:pt x="534" y="3486"/>
                    <a:pt x="623" y="3397"/>
                    <a:pt x="727" y="3279"/>
                  </a:cubicBezTo>
                  <a:cubicBezTo>
                    <a:pt x="845" y="3130"/>
                    <a:pt x="1008" y="2952"/>
                    <a:pt x="1053" y="2582"/>
                  </a:cubicBezTo>
                  <a:cubicBezTo>
                    <a:pt x="1097" y="2226"/>
                    <a:pt x="979" y="2004"/>
                    <a:pt x="890" y="1841"/>
                  </a:cubicBezTo>
                  <a:cubicBezTo>
                    <a:pt x="816" y="1692"/>
                    <a:pt x="756" y="1603"/>
                    <a:pt x="786" y="1381"/>
                  </a:cubicBezTo>
                  <a:cubicBezTo>
                    <a:pt x="816" y="1173"/>
                    <a:pt x="890" y="1099"/>
                    <a:pt x="993" y="981"/>
                  </a:cubicBezTo>
                  <a:cubicBezTo>
                    <a:pt x="1112" y="832"/>
                    <a:pt x="1275" y="655"/>
                    <a:pt x="1320" y="284"/>
                  </a:cubicBezTo>
                  <a:cubicBezTo>
                    <a:pt x="1334" y="151"/>
                    <a:pt x="1245" y="17"/>
                    <a:pt x="1097" y="2"/>
                  </a:cubicBezTo>
                  <a:cubicBezTo>
                    <a:pt x="1089" y="1"/>
                    <a:pt x="1080" y="1"/>
                    <a:pt x="1072" y="1"/>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2673980" y="1986050"/>
              <a:ext cx="22625" cy="99350"/>
            </a:xfrm>
            <a:custGeom>
              <a:avLst/>
              <a:gdLst/>
              <a:ahLst/>
              <a:cxnLst/>
              <a:rect l="l" t="t" r="r" b="b"/>
              <a:pathLst>
                <a:path w="905" h="3974" extrusionOk="0">
                  <a:moveTo>
                    <a:pt x="652" y="1"/>
                  </a:moveTo>
                  <a:cubicBezTo>
                    <a:pt x="504" y="1"/>
                    <a:pt x="400" y="104"/>
                    <a:pt x="400" y="253"/>
                  </a:cubicBezTo>
                  <a:cubicBezTo>
                    <a:pt x="400" y="460"/>
                    <a:pt x="341" y="549"/>
                    <a:pt x="237" y="683"/>
                  </a:cubicBezTo>
                  <a:cubicBezTo>
                    <a:pt x="133" y="846"/>
                    <a:pt x="0" y="1038"/>
                    <a:pt x="0" y="1409"/>
                  </a:cubicBezTo>
                  <a:cubicBezTo>
                    <a:pt x="0" y="1780"/>
                    <a:pt x="133" y="1972"/>
                    <a:pt x="252" y="2135"/>
                  </a:cubicBezTo>
                  <a:cubicBezTo>
                    <a:pt x="341" y="2254"/>
                    <a:pt x="400" y="2358"/>
                    <a:pt x="400" y="2565"/>
                  </a:cubicBezTo>
                  <a:cubicBezTo>
                    <a:pt x="400" y="2773"/>
                    <a:pt x="341" y="2877"/>
                    <a:pt x="252" y="2995"/>
                  </a:cubicBezTo>
                  <a:cubicBezTo>
                    <a:pt x="148" y="3158"/>
                    <a:pt x="0" y="3351"/>
                    <a:pt x="15" y="3722"/>
                  </a:cubicBezTo>
                  <a:cubicBezTo>
                    <a:pt x="15" y="3870"/>
                    <a:pt x="119" y="3974"/>
                    <a:pt x="267" y="3974"/>
                  </a:cubicBezTo>
                  <a:cubicBezTo>
                    <a:pt x="400" y="3974"/>
                    <a:pt x="519" y="3855"/>
                    <a:pt x="519" y="3722"/>
                  </a:cubicBezTo>
                  <a:cubicBezTo>
                    <a:pt x="504" y="3514"/>
                    <a:pt x="578" y="3410"/>
                    <a:pt x="667" y="3292"/>
                  </a:cubicBezTo>
                  <a:cubicBezTo>
                    <a:pt x="771" y="3129"/>
                    <a:pt x="904" y="2936"/>
                    <a:pt x="904" y="2565"/>
                  </a:cubicBezTo>
                  <a:cubicBezTo>
                    <a:pt x="904" y="2195"/>
                    <a:pt x="771" y="2002"/>
                    <a:pt x="667" y="1839"/>
                  </a:cubicBezTo>
                  <a:cubicBezTo>
                    <a:pt x="563" y="1705"/>
                    <a:pt x="504" y="1617"/>
                    <a:pt x="504" y="1409"/>
                  </a:cubicBezTo>
                  <a:cubicBezTo>
                    <a:pt x="504" y="1201"/>
                    <a:pt x="563" y="1098"/>
                    <a:pt x="652" y="964"/>
                  </a:cubicBezTo>
                  <a:cubicBezTo>
                    <a:pt x="771" y="816"/>
                    <a:pt x="904" y="608"/>
                    <a:pt x="904" y="253"/>
                  </a:cubicBezTo>
                  <a:cubicBezTo>
                    <a:pt x="904" y="104"/>
                    <a:pt x="786" y="1"/>
                    <a:pt x="652" y="1"/>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2692130" y="2034975"/>
              <a:ext cx="4475" cy="31150"/>
            </a:xfrm>
            <a:custGeom>
              <a:avLst/>
              <a:gdLst/>
              <a:ahLst/>
              <a:cxnLst/>
              <a:rect l="l" t="t" r="r" b="b"/>
              <a:pathLst>
                <a:path w="179" h="1246" extrusionOk="0">
                  <a:moveTo>
                    <a:pt x="15" y="1"/>
                  </a:moveTo>
                  <a:lnTo>
                    <a:pt x="0" y="1246"/>
                  </a:lnTo>
                  <a:cubicBezTo>
                    <a:pt x="89" y="1098"/>
                    <a:pt x="178" y="920"/>
                    <a:pt x="178" y="608"/>
                  </a:cubicBezTo>
                  <a:cubicBezTo>
                    <a:pt x="178" y="327"/>
                    <a:pt x="104" y="134"/>
                    <a:pt x="15" y="1"/>
                  </a:cubicBezTo>
                  <a:close/>
                </a:path>
              </a:pathLst>
            </a:custGeom>
            <a:solidFill>
              <a:srgbClr val="CCE0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2692880" y="1986800"/>
              <a:ext cx="3725" cy="19650"/>
            </a:xfrm>
            <a:custGeom>
              <a:avLst/>
              <a:gdLst/>
              <a:ahLst/>
              <a:cxnLst/>
              <a:rect l="l" t="t" r="r" b="b"/>
              <a:pathLst>
                <a:path w="149" h="786" extrusionOk="0">
                  <a:moveTo>
                    <a:pt x="15" y="0"/>
                  </a:moveTo>
                  <a:lnTo>
                    <a:pt x="0" y="786"/>
                  </a:lnTo>
                  <a:cubicBezTo>
                    <a:pt x="74" y="653"/>
                    <a:pt x="148" y="475"/>
                    <a:pt x="148" y="223"/>
                  </a:cubicBezTo>
                  <a:cubicBezTo>
                    <a:pt x="148" y="119"/>
                    <a:pt x="89" y="30"/>
                    <a:pt x="15" y="0"/>
                  </a:cubicBezTo>
                  <a:close/>
                </a:path>
              </a:pathLst>
            </a:custGeom>
            <a:solidFill>
              <a:srgbClr val="CCE0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0"/>
            <p:cNvSpPr/>
            <p:nvPr/>
          </p:nvSpPr>
          <p:spPr>
            <a:xfrm>
              <a:off x="2825180" y="1986750"/>
              <a:ext cx="33750" cy="97925"/>
            </a:xfrm>
            <a:custGeom>
              <a:avLst/>
              <a:gdLst/>
              <a:ahLst/>
              <a:cxnLst/>
              <a:rect l="l" t="t" r="r" b="b"/>
              <a:pathLst>
                <a:path w="1350" h="3917" extrusionOk="0">
                  <a:moveTo>
                    <a:pt x="266" y="1"/>
                  </a:moveTo>
                  <a:cubicBezTo>
                    <a:pt x="257" y="1"/>
                    <a:pt x="247" y="1"/>
                    <a:pt x="238" y="2"/>
                  </a:cubicBezTo>
                  <a:cubicBezTo>
                    <a:pt x="104" y="17"/>
                    <a:pt x="1" y="151"/>
                    <a:pt x="15" y="284"/>
                  </a:cubicBezTo>
                  <a:cubicBezTo>
                    <a:pt x="60" y="655"/>
                    <a:pt x="223" y="832"/>
                    <a:pt x="356" y="981"/>
                  </a:cubicBezTo>
                  <a:cubicBezTo>
                    <a:pt x="460" y="1099"/>
                    <a:pt x="534" y="1173"/>
                    <a:pt x="564" y="1381"/>
                  </a:cubicBezTo>
                  <a:cubicBezTo>
                    <a:pt x="579" y="1603"/>
                    <a:pt x="534" y="1692"/>
                    <a:pt x="460" y="1841"/>
                  </a:cubicBezTo>
                  <a:cubicBezTo>
                    <a:pt x="356" y="2004"/>
                    <a:pt x="253" y="2226"/>
                    <a:pt x="297" y="2582"/>
                  </a:cubicBezTo>
                  <a:cubicBezTo>
                    <a:pt x="342" y="2952"/>
                    <a:pt x="490" y="3130"/>
                    <a:pt x="623" y="3279"/>
                  </a:cubicBezTo>
                  <a:cubicBezTo>
                    <a:pt x="727" y="3397"/>
                    <a:pt x="801" y="3486"/>
                    <a:pt x="831" y="3694"/>
                  </a:cubicBezTo>
                  <a:cubicBezTo>
                    <a:pt x="846" y="3812"/>
                    <a:pt x="949" y="3916"/>
                    <a:pt x="1083" y="3916"/>
                  </a:cubicBezTo>
                  <a:lnTo>
                    <a:pt x="1112" y="3916"/>
                  </a:lnTo>
                  <a:cubicBezTo>
                    <a:pt x="1246" y="3886"/>
                    <a:pt x="1350" y="3768"/>
                    <a:pt x="1335" y="3634"/>
                  </a:cubicBezTo>
                  <a:cubicBezTo>
                    <a:pt x="1290" y="3264"/>
                    <a:pt x="1127" y="3086"/>
                    <a:pt x="994" y="2938"/>
                  </a:cubicBezTo>
                  <a:cubicBezTo>
                    <a:pt x="890" y="2819"/>
                    <a:pt x="816" y="2730"/>
                    <a:pt x="786" y="2523"/>
                  </a:cubicBezTo>
                  <a:cubicBezTo>
                    <a:pt x="771" y="2315"/>
                    <a:pt x="816" y="2211"/>
                    <a:pt x="890" y="2078"/>
                  </a:cubicBezTo>
                  <a:cubicBezTo>
                    <a:pt x="994" y="1900"/>
                    <a:pt x="1098" y="1692"/>
                    <a:pt x="1053" y="1337"/>
                  </a:cubicBezTo>
                  <a:cubicBezTo>
                    <a:pt x="1009" y="966"/>
                    <a:pt x="860" y="788"/>
                    <a:pt x="727" y="640"/>
                  </a:cubicBezTo>
                  <a:cubicBezTo>
                    <a:pt x="623" y="521"/>
                    <a:pt x="549" y="432"/>
                    <a:pt x="519" y="225"/>
                  </a:cubicBezTo>
                  <a:cubicBezTo>
                    <a:pt x="506" y="100"/>
                    <a:pt x="401" y="1"/>
                    <a:pt x="266" y="1"/>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0"/>
            <p:cNvSpPr/>
            <p:nvPr/>
          </p:nvSpPr>
          <p:spPr>
            <a:xfrm>
              <a:off x="2787005" y="1986050"/>
              <a:ext cx="23000" cy="99350"/>
            </a:xfrm>
            <a:custGeom>
              <a:avLst/>
              <a:gdLst/>
              <a:ahLst/>
              <a:cxnLst/>
              <a:rect l="l" t="t" r="r" b="b"/>
              <a:pathLst>
                <a:path w="920" h="3974" extrusionOk="0">
                  <a:moveTo>
                    <a:pt x="267" y="1"/>
                  </a:moveTo>
                  <a:cubicBezTo>
                    <a:pt x="119" y="1"/>
                    <a:pt x="15" y="104"/>
                    <a:pt x="15" y="253"/>
                  </a:cubicBezTo>
                  <a:cubicBezTo>
                    <a:pt x="15" y="608"/>
                    <a:pt x="149" y="816"/>
                    <a:pt x="253" y="964"/>
                  </a:cubicBezTo>
                  <a:cubicBezTo>
                    <a:pt x="342" y="1098"/>
                    <a:pt x="416" y="1201"/>
                    <a:pt x="416" y="1409"/>
                  </a:cubicBezTo>
                  <a:cubicBezTo>
                    <a:pt x="416" y="1617"/>
                    <a:pt x="342" y="1705"/>
                    <a:pt x="253" y="1839"/>
                  </a:cubicBezTo>
                  <a:cubicBezTo>
                    <a:pt x="149" y="2002"/>
                    <a:pt x="1" y="2195"/>
                    <a:pt x="1" y="2565"/>
                  </a:cubicBezTo>
                  <a:cubicBezTo>
                    <a:pt x="1" y="2936"/>
                    <a:pt x="134" y="3129"/>
                    <a:pt x="253" y="3292"/>
                  </a:cubicBezTo>
                  <a:cubicBezTo>
                    <a:pt x="342" y="3410"/>
                    <a:pt x="401" y="3514"/>
                    <a:pt x="401" y="3722"/>
                  </a:cubicBezTo>
                  <a:cubicBezTo>
                    <a:pt x="401" y="3855"/>
                    <a:pt x="520" y="3974"/>
                    <a:pt x="653" y="3974"/>
                  </a:cubicBezTo>
                  <a:cubicBezTo>
                    <a:pt x="786" y="3974"/>
                    <a:pt x="905" y="3870"/>
                    <a:pt x="905" y="3722"/>
                  </a:cubicBezTo>
                  <a:cubicBezTo>
                    <a:pt x="905" y="3351"/>
                    <a:pt x="772" y="3158"/>
                    <a:pt x="668" y="2995"/>
                  </a:cubicBezTo>
                  <a:cubicBezTo>
                    <a:pt x="564" y="2877"/>
                    <a:pt x="505" y="2773"/>
                    <a:pt x="505" y="2565"/>
                  </a:cubicBezTo>
                  <a:cubicBezTo>
                    <a:pt x="505" y="2358"/>
                    <a:pt x="579" y="2254"/>
                    <a:pt x="668" y="2135"/>
                  </a:cubicBezTo>
                  <a:cubicBezTo>
                    <a:pt x="772" y="1972"/>
                    <a:pt x="905" y="1780"/>
                    <a:pt x="920" y="1409"/>
                  </a:cubicBezTo>
                  <a:cubicBezTo>
                    <a:pt x="920" y="1038"/>
                    <a:pt x="772" y="846"/>
                    <a:pt x="668" y="683"/>
                  </a:cubicBezTo>
                  <a:cubicBezTo>
                    <a:pt x="579" y="549"/>
                    <a:pt x="520" y="460"/>
                    <a:pt x="520" y="253"/>
                  </a:cubicBezTo>
                  <a:cubicBezTo>
                    <a:pt x="520" y="104"/>
                    <a:pt x="401" y="1"/>
                    <a:pt x="267" y="1"/>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TextBox 107">
            <a:extLst>
              <a:ext uri="{FF2B5EF4-FFF2-40B4-BE49-F238E27FC236}">
                <a16:creationId xmlns:a16="http://schemas.microsoft.com/office/drawing/2014/main" id="{7F4001EC-3485-49B7-905F-8BB183F32B29}"/>
              </a:ext>
            </a:extLst>
          </p:cNvPr>
          <p:cNvSpPr txBox="1"/>
          <p:nvPr/>
        </p:nvSpPr>
        <p:spPr>
          <a:xfrm>
            <a:off x="3492911" y="2777978"/>
            <a:ext cx="2347116" cy="1001941"/>
          </a:xfrm>
          <a:prstGeom prst="rect">
            <a:avLst/>
          </a:prstGeom>
          <a:noFill/>
        </p:spPr>
        <p:txBody>
          <a:bodyPr wrap="square" rtlCol="0">
            <a:spAutoFit/>
          </a:bodyPr>
          <a:lstStyle/>
          <a:p>
            <a:pPr algn="ctr">
              <a:lnSpc>
                <a:spcPct val="150000"/>
              </a:lnSpc>
            </a:pPr>
            <a:r>
              <a:rPr lang="vi-VN" sz="2100" dirty="0">
                <a:latin typeface="Arial" panose="020B0604020202020204" pitchFamily="34" charset="0"/>
                <a:cs typeface="Arial" panose="020B0604020202020204" pitchFamily="34" charset="0"/>
              </a:rPr>
              <a:t>Hoàn thành bài tập trong SBT</a:t>
            </a:r>
            <a:endParaRPr lang="en-US" sz="2100" dirty="0">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65F8F00C-D13A-4A48-B874-12475850DF32}"/>
              </a:ext>
            </a:extLst>
          </p:cNvPr>
          <p:cNvSpPr/>
          <p:nvPr/>
        </p:nvSpPr>
        <p:spPr>
          <a:xfrm>
            <a:off x="5916504" y="2780613"/>
            <a:ext cx="2817847" cy="1001941"/>
          </a:xfrm>
          <a:prstGeom prst="rect">
            <a:avLst/>
          </a:prstGeom>
        </p:spPr>
        <p:txBody>
          <a:bodyPr wrap="square">
            <a:spAutoFit/>
          </a:bodyPr>
          <a:lstStyle/>
          <a:p>
            <a:pPr algn="ctr">
              <a:lnSpc>
                <a:spcPct val="150000"/>
              </a:lnSpc>
            </a:pPr>
            <a:r>
              <a:rPr lang="vi-VN" sz="2100" dirty="0">
                <a:latin typeface="Arial" panose="020B0604020202020204" pitchFamily="34" charset="0"/>
                <a:cs typeface="Arial" panose="020B0604020202020204" pitchFamily="34" charset="0"/>
              </a:rPr>
              <a:t>Chuẩn bị </a:t>
            </a:r>
            <a:r>
              <a:rPr lang="vi-VN" sz="2100" b="1" dirty="0">
                <a:latin typeface="Arial" panose="020B0604020202020204" pitchFamily="34" charset="0"/>
                <a:cs typeface="Arial" panose="020B0604020202020204" pitchFamily="34" charset="0"/>
              </a:rPr>
              <a:t>Bài </a:t>
            </a:r>
            <a:r>
              <a:rPr lang="en-US" sz="2100" b="1" dirty="0" err="1">
                <a:latin typeface="Arial" panose="020B0604020202020204" pitchFamily="34" charset="0"/>
                <a:cs typeface="Arial" panose="020B0604020202020204" pitchFamily="34" charset="0"/>
              </a:rPr>
              <a:t>tập</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Chủ</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đề</a:t>
            </a:r>
            <a:r>
              <a:rPr lang="en-US" sz="2100" b="1" dirty="0">
                <a:latin typeface="Arial" panose="020B0604020202020204" pitchFamily="34" charset="0"/>
                <a:cs typeface="Arial" panose="020B0604020202020204" pitchFamily="34" charset="0"/>
              </a:rPr>
              <a:t> 5)</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9">
                                            <p:txEl>
                                              <p:pRg st="0" end="0"/>
                                            </p:txEl>
                                          </p:spTgt>
                                        </p:tgtEl>
                                        <p:attrNameLst>
                                          <p:attrName>style.visibility</p:attrName>
                                        </p:attrNameLst>
                                      </p:cBhvr>
                                      <p:to>
                                        <p:strVal val="visible"/>
                                      </p:to>
                                    </p:set>
                                    <p:animEffect transition="in" filter="barn(inVertical)">
                                      <p:cBhvr>
                                        <p:cTn id="7" dur="500"/>
                                        <p:tgtEl>
                                          <p:spTgt spid="9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barn(inVertical)">
                                      <p:cBhvr>
                                        <p:cTn id="12" dur="50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9">
                                            <p:txEl>
                                              <p:pRg st="0" end="0"/>
                                            </p:txEl>
                                          </p:spTgt>
                                        </p:tgtEl>
                                        <p:attrNameLst>
                                          <p:attrName>style.visibility</p:attrName>
                                        </p:attrNameLst>
                                      </p:cBhvr>
                                      <p:to>
                                        <p:strVal val="visible"/>
                                      </p:to>
                                    </p:set>
                                    <p:animEffect transition="in" filter="barn(inVertical)">
                                      <p:cBhvr>
                                        <p:cTn id="17" dur="500"/>
                                        <p:tgtEl>
                                          <p:spTgt spid="1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 grpId="0" build="p"/>
      <p:bldP spid="10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grpSp>
        <p:nvGrpSpPr>
          <p:cNvPr id="1196" name="Google Shape;1196;p46"/>
          <p:cNvGrpSpPr/>
          <p:nvPr/>
        </p:nvGrpSpPr>
        <p:grpSpPr>
          <a:xfrm>
            <a:off x="3827203" y="3655270"/>
            <a:ext cx="1489510" cy="1495783"/>
            <a:chOff x="1315255" y="2373850"/>
            <a:chExt cx="415125" cy="416850"/>
          </a:xfrm>
        </p:grpSpPr>
        <p:sp>
          <p:nvSpPr>
            <p:cNvPr id="1197" name="Google Shape;1197;p46"/>
            <p:cNvSpPr/>
            <p:nvPr/>
          </p:nvSpPr>
          <p:spPr>
            <a:xfrm>
              <a:off x="1315255" y="2590525"/>
              <a:ext cx="194250" cy="200175"/>
            </a:xfrm>
            <a:custGeom>
              <a:avLst/>
              <a:gdLst/>
              <a:ahLst/>
              <a:cxnLst/>
              <a:rect l="l" t="t" r="r" b="b"/>
              <a:pathLst>
                <a:path w="7770" h="8007" extrusionOk="0">
                  <a:moveTo>
                    <a:pt x="4715" y="1"/>
                  </a:moveTo>
                  <a:lnTo>
                    <a:pt x="2358" y="653"/>
                  </a:lnTo>
                  <a:cubicBezTo>
                    <a:pt x="2240" y="2062"/>
                    <a:pt x="1913" y="3440"/>
                    <a:pt x="1350" y="4745"/>
                  </a:cubicBezTo>
                  <a:lnTo>
                    <a:pt x="31" y="7799"/>
                  </a:lnTo>
                  <a:cubicBezTo>
                    <a:pt x="1" y="7888"/>
                    <a:pt x="60" y="8006"/>
                    <a:pt x="179" y="8006"/>
                  </a:cubicBezTo>
                  <a:lnTo>
                    <a:pt x="5323" y="8006"/>
                  </a:lnTo>
                  <a:lnTo>
                    <a:pt x="7769" y="5027"/>
                  </a:lnTo>
                  <a:lnTo>
                    <a:pt x="7532" y="2640"/>
                  </a:lnTo>
                  <a:cubicBezTo>
                    <a:pt x="7369" y="1988"/>
                    <a:pt x="7265" y="1320"/>
                    <a:pt x="7221" y="653"/>
                  </a:cubicBezTo>
                  <a:lnTo>
                    <a:pt x="4715"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6"/>
            <p:cNvSpPr/>
            <p:nvPr/>
          </p:nvSpPr>
          <p:spPr>
            <a:xfrm>
              <a:off x="1315255" y="2606850"/>
              <a:ext cx="193500" cy="183850"/>
            </a:xfrm>
            <a:custGeom>
              <a:avLst/>
              <a:gdLst/>
              <a:ahLst/>
              <a:cxnLst/>
              <a:rect l="l" t="t" r="r" b="b"/>
              <a:pathLst>
                <a:path w="7740" h="7354" extrusionOk="0">
                  <a:moveTo>
                    <a:pt x="5946" y="0"/>
                  </a:moveTo>
                  <a:cubicBezTo>
                    <a:pt x="5990" y="326"/>
                    <a:pt x="6050" y="653"/>
                    <a:pt x="6109" y="979"/>
                  </a:cubicBezTo>
                  <a:cubicBezTo>
                    <a:pt x="6153" y="1216"/>
                    <a:pt x="6138" y="1468"/>
                    <a:pt x="6064" y="1690"/>
                  </a:cubicBezTo>
                  <a:cubicBezTo>
                    <a:pt x="5931" y="2091"/>
                    <a:pt x="5783" y="2476"/>
                    <a:pt x="5620" y="2861"/>
                  </a:cubicBezTo>
                  <a:lnTo>
                    <a:pt x="4671" y="5085"/>
                  </a:lnTo>
                  <a:cubicBezTo>
                    <a:pt x="4256" y="6049"/>
                    <a:pt x="3307" y="6671"/>
                    <a:pt x="2254" y="6671"/>
                  </a:cubicBezTo>
                  <a:lnTo>
                    <a:pt x="238" y="6671"/>
                  </a:lnTo>
                  <a:lnTo>
                    <a:pt x="31" y="7146"/>
                  </a:lnTo>
                  <a:cubicBezTo>
                    <a:pt x="1" y="7235"/>
                    <a:pt x="60" y="7353"/>
                    <a:pt x="179" y="7353"/>
                  </a:cubicBezTo>
                  <a:lnTo>
                    <a:pt x="6050" y="7353"/>
                  </a:lnTo>
                  <a:lnTo>
                    <a:pt x="7532" y="3810"/>
                  </a:lnTo>
                  <a:cubicBezTo>
                    <a:pt x="7740" y="3306"/>
                    <a:pt x="7369" y="2506"/>
                    <a:pt x="7532" y="1987"/>
                  </a:cubicBezTo>
                  <a:cubicBezTo>
                    <a:pt x="7369" y="1335"/>
                    <a:pt x="7265" y="667"/>
                    <a:pt x="7221" y="0"/>
                  </a:cubicBezTo>
                  <a:close/>
                </a:path>
              </a:pathLst>
            </a:custGeom>
            <a:solidFill>
              <a:srgbClr val="005374">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6"/>
            <p:cNvSpPr/>
            <p:nvPr/>
          </p:nvSpPr>
          <p:spPr>
            <a:xfrm>
              <a:off x="1519855" y="2494925"/>
              <a:ext cx="140475" cy="36350"/>
            </a:xfrm>
            <a:custGeom>
              <a:avLst/>
              <a:gdLst/>
              <a:ahLst/>
              <a:cxnLst/>
              <a:rect l="l" t="t" r="r" b="b"/>
              <a:pathLst>
                <a:path w="5619" h="1454" extrusionOk="0">
                  <a:moveTo>
                    <a:pt x="0" y="0"/>
                  </a:moveTo>
                  <a:lnTo>
                    <a:pt x="0" y="1453"/>
                  </a:lnTo>
                  <a:lnTo>
                    <a:pt x="5619" y="1453"/>
                  </a:lnTo>
                  <a:lnTo>
                    <a:pt x="5619"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6"/>
            <p:cNvSpPr/>
            <p:nvPr/>
          </p:nvSpPr>
          <p:spPr>
            <a:xfrm>
              <a:off x="1374930" y="2532725"/>
              <a:ext cx="119750" cy="45975"/>
            </a:xfrm>
            <a:custGeom>
              <a:avLst/>
              <a:gdLst/>
              <a:ahLst/>
              <a:cxnLst/>
              <a:rect l="l" t="t" r="r" b="b"/>
              <a:pathLst>
                <a:path w="4790" h="1839" extrusionOk="0">
                  <a:moveTo>
                    <a:pt x="1" y="0"/>
                  </a:moveTo>
                  <a:lnTo>
                    <a:pt x="1" y="1839"/>
                  </a:lnTo>
                  <a:lnTo>
                    <a:pt x="4789" y="1839"/>
                  </a:lnTo>
                  <a:lnTo>
                    <a:pt x="4789"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6"/>
            <p:cNvSpPr/>
            <p:nvPr/>
          </p:nvSpPr>
          <p:spPr>
            <a:xfrm>
              <a:off x="1503530" y="2373850"/>
              <a:ext cx="81200" cy="71975"/>
            </a:xfrm>
            <a:custGeom>
              <a:avLst/>
              <a:gdLst/>
              <a:ahLst/>
              <a:cxnLst/>
              <a:rect l="l" t="t" r="r" b="b"/>
              <a:pathLst>
                <a:path w="3248" h="2879" extrusionOk="0">
                  <a:moveTo>
                    <a:pt x="749" y="0"/>
                  </a:moveTo>
                  <a:cubicBezTo>
                    <a:pt x="576" y="0"/>
                    <a:pt x="436" y="35"/>
                    <a:pt x="357" y="114"/>
                  </a:cubicBezTo>
                  <a:cubicBezTo>
                    <a:pt x="1" y="470"/>
                    <a:pt x="550" y="2026"/>
                    <a:pt x="1024" y="2516"/>
                  </a:cubicBezTo>
                  <a:cubicBezTo>
                    <a:pt x="1272" y="2757"/>
                    <a:pt x="1597" y="2879"/>
                    <a:pt x="1919" y="2879"/>
                  </a:cubicBezTo>
                  <a:cubicBezTo>
                    <a:pt x="2231" y="2879"/>
                    <a:pt x="2540" y="2764"/>
                    <a:pt x="2773" y="2530"/>
                  </a:cubicBezTo>
                  <a:cubicBezTo>
                    <a:pt x="3248" y="2056"/>
                    <a:pt x="3233" y="1270"/>
                    <a:pt x="2744" y="796"/>
                  </a:cubicBezTo>
                  <a:cubicBezTo>
                    <a:pt x="2375" y="416"/>
                    <a:pt x="1354" y="0"/>
                    <a:pt x="749"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6"/>
            <p:cNvSpPr/>
            <p:nvPr/>
          </p:nvSpPr>
          <p:spPr>
            <a:xfrm>
              <a:off x="1598055" y="2373850"/>
              <a:ext cx="81175" cy="71975"/>
            </a:xfrm>
            <a:custGeom>
              <a:avLst/>
              <a:gdLst/>
              <a:ahLst/>
              <a:cxnLst/>
              <a:rect l="l" t="t" r="r" b="b"/>
              <a:pathLst>
                <a:path w="3247" h="2879" extrusionOk="0">
                  <a:moveTo>
                    <a:pt x="2493" y="0"/>
                  </a:moveTo>
                  <a:cubicBezTo>
                    <a:pt x="1885" y="0"/>
                    <a:pt x="870" y="416"/>
                    <a:pt x="490" y="796"/>
                  </a:cubicBezTo>
                  <a:cubicBezTo>
                    <a:pt x="15" y="1270"/>
                    <a:pt x="0" y="2056"/>
                    <a:pt x="475" y="2530"/>
                  </a:cubicBezTo>
                  <a:cubicBezTo>
                    <a:pt x="708" y="2764"/>
                    <a:pt x="1017" y="2879"/>
                    <a:pt x="1327" y="2879"/>
                  </a:cubicBezTo>
                  <a:cubicBezTo>
                    <a:pt x="1647" y="2879"/>
                    <a:pt x="1968" y="2757"/>
                    <a:pt x="2209" y="2516"/>
                  </a:cubicBezTo>
                  <a:cubicBezTo>
                    <a:pt x="2698" y="2026"/>
                    <a:pt x="3247" y="470"/>
                    <a:pt x="2891" y="114"/>
                  </a:cubicBezTo>
                  <a:cubicBezTo>
                    <a:pt x="2808" y="35"/>
                    <a:pt x="2667" y="0"/>
                    <a:pt x="2493"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6"/>
            <p:cNvSpPr/>
            <p:nvPr/>
          </p:nvSpPr>
          <p:spPr>
            <a:xfrm>
              <a:off x="1366405" y="2442575"/>
              <a:ext cx="63400" cy="55925"/>
            </a:xfrm>
            <a:custGeom>
              <a:avLst/>
              <a:gdLst/>
              <a:ahLst/>
              <a:cxnLst/>
              <a:rect l="l" t="t" r="r" b="b"/>
              <a:pathLst>
                <a:path w="2536" h="2237" extrusionOk="0">
                  <a:moveTo>
                    <a:pt x="601" y="0"/>
                  </a:moveTo>
                  <a:cubicBezTo>
                    <a:pt x="460" y="0"/>
                    <a:pt x="347" y="28"/>
                    <a:pt x="282" y="93"/>
                  </a:cubicBezTo>
                  <a:cubicBezTo>
                    <a:pt x="1" y="360"/>
                    <a:pt x="431" y="1575"/>
                    <a:pt x="801" y="1946"/>
                  </a:cubicBezTo>
                  <a:cubicBezTo>
                    <a:pt x="996" y="2141"/>
                    <a:pt x="1247" y="2237"/>
                    <a:pt x="1496" y="2237"/>
                  </a:cubicBezTo>
                  <a:cubicBezTo>
                    <a:pt x="1740" y="2237"/>
                    <a:pt x="1982" y="2144"/>
                    <a:pt x="2165" y="1961"/>
                  </a:cubicBezTo>
                  <a:cubicBezTo>
                    <a:pt x="2536" y="1590"/>
                    <a:pt x="2521" y="982"/>
                    <a:pt x="2150" y="612"/>
                  </a:cubicBezTo>
                  <a:cubicBezTo>
                    <a:pt x="1853" y="315"/>
                    <a:pt x="1073" y="0"/>
                    <a:pt x="601"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6"/>
            <p:cNvSpPr/>
            <p:nvPr/>
          </p:nvSpPr>
          <p:spPr>
            <a:xfrm>
              <a:off x="1440155" y="2442575"/>
              <a:ext cx="63050" cy="55925"/>
            </a:xfrm>
            <a:custGeom>
              <a:avLst/>
              <a:gdLst/>
              <a:ahLst/>
              <a:cxnLst/>
              <a:rect l="l" t="t" r="r" b="b"/>
              <a:pathLst>
                <a:path w="2522" h="2237" extrusionOk="0">
                  <a:moveTo>
                    <a:pt x="1934" y="0"/>
                  </a:moveTo>
                  <a:cubicBezTo>
                    <a:pt x="1459" y="0"/>
                    <a:pt x="672" y="315"/>
                    <a:pt x="386" y="612"/>
                  </a:cubicBezTo>
                  <a:cubicBezTo>
                    <a:pt x="1" y="982"/>
                    <a:pt x="1" y="1590"/>
                    <a:pt x="372" y="1961"/>
                  </a:cubicBezTo>
                  <a:cubicBezTo>
                    <a:pt x="555" y="2144"/>
                    <a:pt x="797" y="2237"/>
                    <a:pt x="1039" y="2237"/>
                  </a:cubicBezTo>
                  <a:cubicBezTo>
                    <a:pt x="1286" y="2237"/>
                    <a:pt x="1533" y="2141"/>
                    <a:pt x="1721" y="1946"/>
                  </a:cubicBezTo>
                  <a:cubicBezTo>
                    <a:pt x="2106" y="1575"/>
                    <a:pt x="2521" y="360"/>
                    <a:pt x="2254" y="93"/>
                  </a:cubicBezTo>
                  <a:cubicBezTo>
                    <a:pt x="2190" y="28"/>
                    <a:pt x="2076" y="0"/>
                    <a:pt x="1934"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p:nvPr/>
          </p:nvSpPr>
          <p:spPr>
            <a:xfrm>
              <a:off x="1524290" y="2381349"/>
              <a:ext cx="131975" cy="92475"/>
            </a:xfrm>
            <a:custGeom>
              <a:avLst/>
              <a:gdLst/>
              <a:ahLst/>
              <a:cxnLst/>
              <a:rect l="l" t="t" r="r" b="b"/>
              <a:pathLst>
                <a:path w="5279" h="3699" extrusionOk="0">
                  <a:moveTo>
                    <a:pt x="273" y="0"/>
                  </a:moveTo>
                  <a:cubicBezTo>
                    <a:pt x="208" y="0"/>
                    <a:pt x="142" y="22"/>
                    <a:pt x="90" y="67"/>
                  </a:cubicBezTo>
                  <a:cubicBezTo>
                    <a:pt x="1" y="171"/>
                    <a:pt x="1" y="334"/>
                    <a:pt x="90" y="423"/>
                  </a:cubicBezTo>
                  <a:lnTo>
                    <a:pt x="712" y="1045"/>
                  </a:lnTo>
                  <a:cubicBezTo>
                    <a:pt x="608" y="1075"/>
                    <a:pt x="534" y="1179"/>
                    <a:pt x="534" y="1297"/>
                  </a:cubicBezTo>
                  <a:cubicBezTo>
                    <a:pt x="534" y="1431"/>
                    <a:pt x="653" y="1549"/>
                    <a:pt x="786" y="1549"/>
                  </a:cubicBezTo>
                  <a:lnTo>
                    <a:pt x="1201" y="1549"/>
                  </a:lnTo>
                  <a:lnTo>
                    <a:pt x="2387" y="2721"/>
                  </a:lnTo>
                  <a:lnTo>
                    <a:pt x="2387" y="3447"/>
                  </a:lnTo>
                  <a:cubicBezTo>
                    <a:pt x="2387" y="3595"/>
                    <a:pt x="2491" y="3699"/>
                    <a:pt x="2640" y="3699"/>
                  </a:cubicBezTo>
                  <a:cubicBezTo>
                    <a:pt x="2773" y="3699"/>
                    <a:pt x="2892" y="3595"/>
                    <a:pt x="2892" y="3447"/>
                  </a:cubicBezTo>
                  <a:lnTo>
                    <a:pt x="2892" y="2721"/>
                  </a:lnTo>
                  <a:lnTo>
                    <a:pt x="4063" y="1549"/>
                  </a:lnTo>
                  <a:lnTo>
                    <a:pt x="4493" y="1549"/>
                  </a:lnTo>
                  <a:cubicBezTo>
                    <a:pt x="4626" y="1549"/>
                    <a:pt x="4745" y="1431"/>
                    <a:pt x="4745" y="1297"/>
                  </a:cubicBezTo>
                  <a:cubicBezTo>
                    <a:pt x="4745" y="1179"/>
                    <a:pt x="4671" y="1075"/>
                    <a:pt x="4552" y="1045"/>
                  </a:cubicBezTo>
                  <a:lnTo>
                    <a:pt x="5175" y="423"/>
                  </a:lnTo>
                  <a:cubicBezTo>
                    <a:pt x="5278" y="334"/>
                    <a:pt x="5278" y="171"/>
                    <a:pt x="5175" y="67"/>
                  </a:cubicBezTo>
                  <a:cubicBezTo>
                    <a:pt x="5130" y="22"/>
                    <a:pt x="5067" y="0"/>
                    <a:pt x="5002" y="0"/>
                  </a:cubicBezTo>
                  <a:cubicBezTo>
                    <a:pt x="4937" y="0"/>
                    <a:pt x="4871" y="22"/>
                    <a:pt x="4819" y="67"/>
                  </a:cubicBezTo>
                  <a:lnTo>
                    <a:pt x="4478" y="408"/>
                  </a:lnTo>
                  <a:cubicBezTo>
                    <a:pt x="4433" y="334"/>
                    <a:pt x="4359" y="289"/>
                    <a:pt x="4270" y="289"/>
                  </a:cubicBezTo>
                  <a:cubicBezTo>
                    <a:pt x="4122" y="289"/>
                    <a:pt x="4018" y="408"/>
                    <a:pt x="4018" y="541"/>
                  </a:cubicBezTo>
                  <a:lnTo>
                    <a:pt x="4018" y="882"/>
                  </a:lnTo>
                  <a:lnTo>
                    <a:pt x="2640" y="2261"/>
                  </a:lnTo>
                  <a:lnTo>
                    <a:pt x="1261" y="882"/>
                  </a:lnTo>
                  <a:lnTo>
                    <a:pt x="1261" y="541"/>
                  </a:lnTo>
                  <a:cubicBezTo>
                    <a:pt x="1261" y="408"/>
                    <a:pt x="1142" y="289"/>
                    <a:pt x="1009" y="289"/>
                  </a:cubicBezTo>
                  <a:cubicBezTo>
                    <a:pt x="920" y="289"/>
                    <a:pt x="831" y="334"/>
                    <a:pt x="786" y="408"/>
                  </a:cubicBezTo>
                  <a:lnTo>
                    <a:pt x="445" y="67"/>
                  </a:lnTo>
                  <a:cubicBezTo>
                    <a:pt x="401" y="22"/>
                    <a:pt x="338" y="0"/>
                    <a:pt x="273" y="0"/>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6"/>
            <p:cNvSpPr/>
            <p:nvPr/>
          </p:nvSpPr>
          <p:spPr>
            <a:xfrm>
              <a:off x="1389380" y="2461475"/>
              <a:ext cx="90850" cy="67200"/>
            </a:xfrm>
            <a:custGeom>
              <a:avLst/>
              <a:gdLst/>
              <a:ahLst/>
              <a:cxnLst/>
              <a:rect l="l" t="t" r="r" b="b"/>
              <a:pathLst>
                <a:path w="3634" h="2688" extrusionOk="0">
                  <a:moveTo>
                    <a:pt x="283" y="0"/>
                  </a:moveTo>
                  <a:cubicBezTo>
                    <a:pt x="220" y="0"/>
                    <a:pt x="157" y="26"/>
                    <a:pt x="105" y="78"/>
                  </a:cubicBezTo>
                  <a:cubicBezTo>
                    <a:pt x="1" y="167"/>
                    <a:pt x="1" y="330"/>
                    <a:pt x="105" y="434"/>
                  </a:cubicBezTo>
                  <a:lnTo>
                    <a:pt x="1572" y="1887"/>
                  </a:lnTo>
                  <a:lnTo>
                    <a:pt x="1572" y="2435"/>
                  </a:lnTo>
                  <a:cubicBezTo>
                    <a:pt x="1572" y="2583"/>
                    <a:pt x="1676" y="2687"/>
                    <a:pt x="1824" y="2687"/>
                  </a:cubicBezTo>
                  <a:cubicBezTo>
                    <a:pt x="1958" y="2687"/>
                    <a:pt x="2076" y="2583"/>
                    <a:pt x="2076" y="2435"/>
                  </a:cubicBezTo>
                  <a:lnTo>
                    <a:pt x="2076" y="1887"/>
                  </a:lnTo>
                  <a:lnTo>
                    <a:pt x="3529" y="434"/>
                  </a:lnTo>
                  <a:cubicBezTo>
                    <a:pt x="3633" y="330"/>
                    <a:pt x="3633" y="167"/>
                    <a:pt x="3529" y="78"/>
                  </a:cubicBezTo>
                  <a:cubicBezTo>
                    <a:pt x="3485" y="26"/>
                    <a:pt x="3422" y="0"/>
                    <a:pt x="3357" y="0"/>
                  </a:cubicBezTo>
                  <a:cubicBezTo>
                    <a:pt x="3292" y="0"/>
                    <a:pt x="3225" y="26"/>
                    <a:pt x="3173" y="78"/>
                  </a:cubicBezTo>
                  <a:lnTo>
                    <a:pt x="1824" y="1427"/>
                  </a:lnTo>
                  <a:lnTo>
                    <a:pt x="460" y="78"/>
                  </a:lnTo>
                  <a:cubicBezTo>
                    <a:pt x="409" y="26"/>
                    <a:pt x="346" y="0"/>
                    <a:pt x="283" y="0"/>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6"/>
            <p:cNvSpPr/>
            <p:nvPr/>
          </p:nvSpPr>
          <p:spPr>
            <a:xfrm>
              <a:off x="1509480" y="2475650"/>
              <a:ext cx="160875" cy="24850"/>
            </a:xfrm>
            <a:custGeom>
              <a:avLst/>
              <a:gdLst/>
              <a:ahLst/>
              <a:cxnLst/>
              <a:rect l="l" t="t" r="r" b="b"/>
              <a:pathLst>
                <a:path w="6435" h="994" extrusionOk="0">
                  <a:moveTo>
                    <a:pt x="341" y="0"/>
                  </a:moveTo>
                  <a:cubicBezTo>
                    <a:pt x="163" y="0"/>
                    <a:pt x="0" y="149"/>
                    <a:pt x="0" y="341"/>
                  </a:cubicBezTo>
                  <a:lnTo>
                    <a:pt x="0" y="653"/>
                  </a:lnTo>
                  <a:cubicBezTo>
                    <a:pt x="0" y="845"/>
                    <a:pt x="163" y="994"/>
                    <a:pt x="341" y="994"/>
                  </a:cubicBezTo>
                  <a:lnTo>
                    <a:pt x="6093" y="994"/>
                  </a:lnTo>
                  <a:cubicBezTo>
                    <a:pt x="6286" y="994"/>
                    <a:pt x="6434" y="845"/>
                    <a:pt x="6434" y="653"/>
                  </a:cubicBezTo>
                  <a:lnTo>
                    <a:pt x="6434" y="341"/>
                  </a:lnTo>
                  <a:cubicBezTo>
                    <a:pt x="6434" y="149"/>
                    <a:pt x="6286" y="0"/>
                    <a:pt x="6093"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6"/>
            <p:cNvSpPr/>
            <p:nvPr/>
          </p:nvSpPr>
          <p:spPr>
            <a:xfrm>
              <a:off x="1448330" y="2552375"/>
              <a:ext cx="282050" cy="238325"/>
            </a:xfrm>
            <a:custGeom>
              <a:avLst/>
              <a:gdLst/>
              <a:ahLst/>
              <a:cxnLst/>
              <a:rect l="l" t="t" r="r" b="b"/>
              <a:pathLst>
                <a:path w="11282" h="9533" extrusionOk="0">
                  <a:moveTo>
                    <a:pt x="5515" y="0"/>
                  </a:moveTo>
                  <a:lnTo>
                    <a:pt x="2846" y="445"/>
                  </a:lnTo>
                  <a:cubicBezTo>
                    <a:pt x="2772" y="2253"/>
                    <a:pt x="2357" y="4032"/>
                    <a:pt x="1646" y="5708"/>
                  </a:cubicBezTo>
                  <a:lnTo>
                    <a:pt x="0" y="9532"/>
                  </a:lnTo>
                  <a:lnTo>
                    <a:pt x="11104" y="9532"/>
                  </a:lnTo>
                  <a:cubicBezTo>
                    <a:pt x="11208" y="9532"/>
                    <a:pt x="11282" y="9414"/>
                    <a:pt x="11237" y="9325"/>
                  </a:cubicBezTo>
                  <a:lnTo>
                    <a:pt x="9696" y="5708"/>
                  </a:lnTo>
                  <a:cubicBezTo>
                    <a:pt x="8984" y="4032"/>
                    <a:pt x="8569" y="2253"/>
                    <a:pt x="8495" y="445"/>
                  </a:cubicBezTo>
                  <a:lnTo>
                    <a:pt x="5515"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6"/>
            <p:cNvSpPr/>
            <p:nvPr/>
          </p:nvSpPr>
          <p:spPr>
            <a:xfrm>
              <a:off x="1366030" y="2521600"/>
              <a:ext cx="137525" cy="21150"/>
            </a:xfrm>
            <a:custGeom>
              <a:avLst/>
              <a:gdLst/>
              <a:ahLst/>
              <a:cxnLst/>
              <a:rect l="l" t="t" r="r" b="b"/>
              <a:pathLst>
                <a:path w="5501" h="846" extrusionOk="0">
                  <a:moveTo>
                    <a:pt x="297" y="1"/>
                  </a:moveTo>
                  <a:cubicBezTo>
                    <a:pt x="134" y="1"/>
                    <a:pt x="1" y="134"/>
                    <a:pt x="1" y="297"/>
                  </a:cubicBezTo>
                  <a:lnTo>
                    <a:pt x="1" y="564"/>
                  </a:lnTo>
                  <a:cubicBezTo>
                    <a:pt x="1" y="727"/>
                    <a:pt x="134" y="846"/>
                    <a:pt x="297" y="846"/>
                  </a:cubicBezTo>
                  <a:lnTo>
                    <a:pt x="5219" y="846"/>
                  </a:lnTo>
                  <a:cubicBezTo>
                    <a:pt x="5368" y="846"/>
                    <a:pt x="5501" y="727"/>
                    <a:pt x="5501" y="564"/>
                  </a:cubicBezTo>
                  <a:lnTo>
                    <a:pt x="5501" y="297"/>
                  </a:lnTo>
                  <a:cubicBezTo>
                    <a:pt x="5501" y="134"/>
                    <a:pt x="5368" y="1"/>
                    <a:pt x="5219"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6"/>
            <p:cNvSpPr/>
            <p:nvPr/>
          </p:nvSpPr>
          <p:spPr>
            <a:xfrm>
              <a:off x="1509480" y="2475650"/>
              <a:ext cx="160875" cy="24850"/>
            </a:xfrm>
            <a:custGeom>
              <a:avLst/>
              <a:gdLst/>
              <a:ahLst/>
              <a:cxnLst/>
              <a:rect l="l" t="t" r="r" b="b"/>
              <a:pathLst>
                <a:path w="6435" h="994" extrusionOk="0">
                  <a:moveTo>
                    <a:pt x="5100" y="0"/>
                  </a:moveTo>
                  <a:lnTo>
                    <a:pt x="5100" y="119"/>
                  </a:lnTo>
                  <a:cubicBezTo>
                    <a:pt x="5100" y="312"/>
                    <a:pt x="4952" y="460"/>
                    <a:pt x="4759" y="460"/>
                  </a:cubicBezTo>
                  <a:lnTo>
                    <a:pt x="0" y="460"/>
                  </a:lnTo>
                  <a:lnTo>
                    <a:pt x="0" y="653"/>
                  </a:lnTo>
                  <a:cubicBezTo>
                    <a:pt x="0" y="845"/>
                    <a:pt x="163" y="994"/>
                    <a:pt x="341" y="994"/>
                  </a:cubicBezTo>
                  <a:lnTo>
                    <a:pt x="6093" y="994"/>
                  </a:lnTo>
                  <a:cubicBezTo>
                    <a:pt x="6286" y="994"/>
                    <a:pt x="6434" y="845"/>
                    <a:pt x="6434" y="653"/>
                  </a:cubicBezTo>
                  <a:lnTo>
                    <a:pt x="6434" y="341"/>
                  </a:lnTo>
                  <a:cubicBezTo>
                    <a:pt x="6434" y="149"/>
                    <a:pt x="6286" y="0"/>
                    <a:pt x="6093"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6"/>
            <p:cNvSpPr/>
            <p:nvPr/>
          </p:nvSpPr>
          <p:spPr>
            <a:xfrm>
              <a:off x="1366030" y="2521600"/>
              <a:ext cx="137525" cy="21150"/>
            </a:xfrm>
            <a:custGeom>
              <a:avLst/>
              <a:gdLst/>
              <a:ahLst/>
              <a:cxnLst/>
              <a:rect l="l" t="t" r="r" b="b"/>
              <a:pathLst>
                <a:path w="5501" h="846" extrusionOk="0">
                  <a:moveTo>
                    <a:pt x="4167" y="1"/>
                  </a:moveTo>
                  <a:lnTo>
                    <a:pt x="4167" y="15"/>
                  </a:lnTo>
                  <a:cubicBezTo>
                    <a:pt x="4167" y="178"/>
                    <a:pt x="4033" y="312"/>
                    <a:pt x="3870" y="312"/>
                  </a:cubicBezTo>
                  <a:lnTo>
                    <a:pt x="1" y="312"/>
                  </a:lnTo>
                  <a:lnTo>
                    <a:pt x="1" y="564"/>
                  </a:lnTo>
                  <a:cubicBezTo>
                    <a:pt x="1" y="727"/>
                    <a:pt x="134" y="846"/>
                    <a:pt x="297" y="846"/>
                  </a:cubicBezTo>
                  <a:lnTo>
                    <a:pt x="5219" y="846"/>
                  </a:lnTo>
                  <a:cubicBezTo>
                    <a:pt x="5368" y="846"/>
                    <a:pt x="5501" y="727"/>
                    <a:pt x="5501" y="564"/>
                  </a:cubicBezTo>
                  <a:lnTo>
                    <a:pt x="5501" y="297"/>
                  </a:lnTo>
                  <a:cubicBezTo>
                    <a:pt x="5501" y="134"/>
                    <a:pt x="5368" y="1"/>
                    <a:pt x="5219"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6"/>
            <p:cNvSpPr/>
            <p:nvPr/>
          </p:nvSpPr>
          <p:spPr>
            <a:xfrm>
              <a:off x="1374205" y="2568300"/>
              <a:ext cx="121575" cy="38575"/>
            </a:xfrm>
            <a:custGeom>
              <a:avLst/>
              <a:gdLst/>
              <a:ahLst/>
              <a:cxnLst/>
              <a:rect l="l" t="t" r="r" b="b"/>
              <a:pathLst>
                <a:path w="4863" h="1543" extrusionOk="0">
                  <a:moveTo>
                    <a:pt x="30" y="0"/>
                  </a:moveTo>
                  <a:lnTo>
                    <a:pt x="30" y="564"/>
                  </a:lnTo>
                  <a:cubicBezTo>
                    <a:pt x="30" y="890"/>
                    <a:pt x="15" y="1216"/>
                    <a:pt x="0" y="1542"/>
                  </a:cubicBezTo>
                  <a:lnTo>
                    <a:pt x="4863" y="1542"/>
                  </a:lnTo>
                  <a:cubicBezTo>
                    <a:pt x="4833" y="1216"/>
                    <a:pt x="4833" y="890"/>
                    <a:pt x="4833" y="564"/>
                  </a:cubicBezTo>
                  <a:lnTo>
                    <a:pt x="48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6"/>
            <p:cNvSpPr/>
            <p:nvPr/>
          </p:nvSpPr>
          <p:spPr>
            <a:xfrm>
              <a:off x="1626580" y="2500475"/>
              <a:ext cx="33750" cy="25225"/>
            </a:xfrm>
            <a:custGeom>
              <a:avLst/>
              <a:gdLst/>
              <a:ahLst/>
              <a:cxnLst/>
              <a:rect l="l" t="t" r="r" b="b"/>
              <a:pathLst>
                <a:path w="1350" h="1009" extrusionOk="0">
                  <a:moveTo>
                    <a:pt x="1" y="1"/>
                  </a:moveTo>
                  <a:lnTo>
                    <a:pt x="1" y="1009"/>
                  </a:lnTo>
                  <a:lnTo>
                    <a:pt x="1350" y="1009"/>
                  </a:lnTo>
                  <a:lnTo>
                    <a:pt x="1350" y="1"/>
                  </a:lnTo>
                  <a:close/>
                </a:path>
              </a:pathLst>
            </a:custGeom>
            <a:solidFill>
              <a:srgbClr val="005374">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6"/>
            <p:cNvSpPr/>
            <p:nvPr/>
          </p:nvSpPr>
          <p:spPr>
            <a:xfrm>
              <a:off x="1461280" y="2542725"/>
              <a:ext cx="33775" cy="25600"/>
            </a:xfrm>
            <a:custGeom>
              <a:avLst/>
              <a:gdLst/>
              <a:ahLst/>
              <a:cxnLst/>
              <a:rect l="l" t="t" r="r" b="b"/>
              <a:pathLst>
                <a:path w="1351" h="1024" extrusionOk="0">
                  <a:moveTo>
                    <a:pt x="1" y="1"/>
                  </a:moveTo>
                  <a:lnTo>
                    <a:pt x="1" y="920"/>
                  </a:lnTo>
                  <a:cubicBezTo>
                    <a:pt x="1" y="949"/>
                    <a:pt x="1" y="994"/>
                    <a:pt x="1" y="1023"/>
                  </a:cubicBezTo>
                  <a:lnTo>
                    <a:pt x="1350" y="1023"/>
                  </a:lnTo>
                  <a:lnTo>
                    <a:pt x="1350" y="1"/>
                  </a:lnTo>
                  <a:close/>
                </a:path>
              </a:pathLst>
            </a:custGeom>
            <a:solidFill>
              <a:srgbClr val="005374">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1448330" y="2563475"/>
              <a:ext cx="282050" cy="227225"/>
            </a:xfrm>
            <a:custGeom>
              <a:avLst/>
              <a:gdLst/>
              <a:ahLst/>
              <a:cxnLst/>
              <a:rect l="l" t="t" r="r" b="b"/>
              <a:pathLst>
                <a:path w="11282" h="9089" extrusionOk="0">
                  <a:moveTo>
                    <a:pt x="7190" y="1"/>
                  </a:moveTo>
                  <a:cubicBezTo>
                    <a:pt x="7338" y="1587"/>
                    <a:pt x="7724" y="3129"/>
                    <a:pt x="8347" y="4596"/>
                  </a:cubicBezTo>
                  <a:lnTo>
                    <a:pt x="9117" y="6375"/>
                  </a:lnTo>
                  <a:cubicBezTo>
                    <a:pt x="9533" y="7339"/>
                    <a:pt x="8821" y="8406"/>
                    <a:pt x="7768" y="8406"/>
                  </a:cubicBezTo>
                  <a:lnTo>
                    <a:pt x="297" y="8406"/>
                  </a:lnTo>
                  <a:lnTo>
                    <a:pt x="0" y="9088"/>
                  </a:lnTo>
                  <a:lnTo>
                    <a:pt x="11104" y="9088"/>
                  </a:lnTo>
                  <a:cubicBezTo>
                    <a:pt x="11208" y="9088"/>
                    <a:pt x="11282" y="8970"/>
                    <a:pt x="11237" y="8881"/>
                  </a:cubicBezTo>
                  <a:lnTo>
                    <a:pt x="9696" y="5264"/>
                  </a:lnTo>
                  <a:cubicBezTo>
                    <a:pt x="8984" y="3588"/>
                    <a:pt x="8569" y="1809"/>
                    <a:pt x="8495" y="1"/>
                  </a:cubicBezTo>
                  <a:close/>
                </a:path>
              </a:pathLst>
            </a:custGeom>
            <a:solidFill>
              <a:srgbClr val="005374">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1461280" y="2568300"/>
              <a:ext cx="34500" cy="38575"/>
            </a:xfrm>
            <a:custGeom>
              <a:avLst/>
              <a:gdLst/>
              <a:ahLst/>
              <a:cxnLst/>
              <a:rect l="l" t="t" r="r" b="b"/>
              <a:pathLst>
                <a:path w="1380" h="1543" extrusionOk="0">
                  <a:moveTo>
                    <a:pt x="1" y="0"/>
                  </a:moveTo>
                  <a:cubicBezTo>
                    <a:pt x="1" y="519"/>
                    <a:pt x="45" y="1023"/>
                    <a:pt x="105" y="1542"/>
                  </a:cubicBezTo>
                  <a:lnTo>
                    <a:pt x="1380" y="1542"/>
                  </a:lnTo>
                  <a:cubicBezTo>
                    <a:pt x="1350" y="1216"/>
                    <a:pt x="1350" y="890"/>
                    <a:pt x="1350" y="564"/>
                  </a:cubicBezTo>
                  <a:lnTo>
                    <a:pt x="1350" y="0"/>
                  </a:lnTo>
                  <a:close/>
                </a:path>
              </a:pathLst>
            </a:custGeom>
            <a:solidFill>
              <a:srgbClr val="005374">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1555055" y="2628700"/>
              <a:ext cx="70450" cy="119375"/>
            </a:xfrm>
            <a:custGeom>
              <a:avLst/>
              <a:gdLst/>
              <a:ahLst/>
              <a:cxnLst/>
              <a:rect l="l" t="t" r="r" b="b"/>
              <a:pathLst>
                <a:path w="2818" h="4775" extrusionOk="0">
                  <a:moveTo>
                    <a:pt x="1113" y="1"/>
                  </a:moveTo>
                  <a:cubicBezTo>
                    <a:pt x="1038" y="1"/>
                    <a:pt x="964" y="45"/>
                    <a:pt x="949" y="120"/>
                  </a:cubicBezTo>
                  <a:lnTo>
                    <a:pt x="45" y="2640"/>
                  </a:lnTo>
                  <a:cubicBezTo>
                    <a:pt x="1" y="2758"/>
                    <a:pt x="90" y="2877"/>
                    <a:pt x="208" y="2877"/>
                  </a:cubicBezTo>
                  <a:lnTo>
                    <a:pt x="1083" y="2877"/>
                  </a:lnTo>
                  <a:cubicBezTo>
                    <a:pt x="1113" y="2877"/>
                    <a:pt x="1127" y="2907"/>
                    <a:pt x="1113" y="2936"/>
                  </a:cubicBezTo>
                  <a:lnTo>
                    <a:pt x="520" y="4626"/>
                  </a:lnTo>
                  <a:cubicBezTo>
                    <a:pt x="490" y="4700"/>
                    <a:pt x="549" y="4775"/>
                    <a:pt x="623" y="4775"/>
                  </a:cubicBezTo>
                  <a:lnTo>
                    <a:pt x="1009" y="4775"/>
                  </a:lnTo>
                  <a:cubicBezTo>
                    <a:pt x="1053" y="4775"/>
                    <a:pt x="1098" y="4760"/>
                    <a:pt x="1113" y="4730"/>
                  </a:cubicBezTo>
                  <a:lnTo>
                    <a:pt x="2743" y="2165"/>
                  </a:lnTo>
                  <a:cubicBezTo>
                    <a:pt x="2817" y="2047"/>
                    <a:pt x="2728" y="1899"/>
                    <a:pt x="2595" y="1899"/>
                  </a:cubicBezTo>
                  <a:lnTo>
                    <a:pt x="1972" y="1899"/>
                  </a:lnTo>
                  <a:cubicBezTo>
                    <a:pt x="1854" y="1899"/>
                    <a:pt x="1780" y="1780"/>
                    <a:pt x="1809" y="1661"/>
                  </a:cubicBezTo>
                  <a:lnTo>
                    <a:pt x="2328" y="223"/>
                  </a:lnTo>
                  <a:cubicBezTo>
                    <a:pt x="2373" y="120"/>
                    <a:pt x="2284" y="1"/>
                    <a:pt x="2165" y="1"/>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1519480" y="2525675"/>
              <a:ext cx="141225" cy="37825"/>
            </a:xfrm>
            <a:custGeom>
              <a:avLst/>
              <a:gdLst/>
              <a:ahLst/>
              <a:cxnLst/>
              <a:rect l="l" t="t" r="r" b="b"/>
              <a:pathLst>
                <a:path w="5649" h="1513" extrusionOk="0">
                  <a:moveTo>
                    <a:pt x="15" y="1"/>
                  </a:moveTo>
                  <a:lnTo>
                    <a:pt x="15" y="846"/>
                  </a:lnTo>
                  <a:cubicBezTo>
                    <a:pt x="15" y="1068"/>
                    <a:pt x="15" y="1290"/>
                    <a:pt x="0" y="1513"/>
                  </a:cubicBezTo>
                  <a:lnTo>
                    <a:pt x="5649" y="1513"/>
                  </a:lnTo>
                  <a:cubicBezTo>
                    <a:pt x="5634" y="1290"/>
                    <a:pt x="5634" y="1068"/>
                    <a:pt x="5634" y="846"/>
                  </a:cubicBezTo>
                  <a:lnTo>
                    <a:pt x="5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1626580" y="2525675"/>
              <a:ext cx="34125" cy="37825"/>
            </a:xfrm>
            <a:custGeom>
              <a:avLst/>
              <a:gdLst/>
              <a:ahLst/>
              <a:cxnLst/>
              <a:rect l="l" t="t" r="r" b="b"/>
              <a:pathLst>
                <a:path w="1365" h="1513" extrusionOk="0">
                  <a:moveTo>
                    <a:pt x="1" y="1"/>
                  </a:moveTo>
                  <a:lnTo>
                    <a:pt x="1" y="179"/>
                  </a:lnTo>
                  <a:cubicBezTo>
                    <a:pt x="1" y="401"/>
                    <a:pt x="1" y="623"/>
                    <a:pt x="16" y="846"/>
                  </a:cubicBezTo>
                  <a:cubicBezTo>
                    <a:pt x="31" y="1068"/>
                    <a:pt x="45" y="1290"/>
                    <a:pt x="60" y="1513"/>
                  </a:cubicBezTo>
                  <a:lnTo>
                    <a:pt x="1365" y="1513"/>
                  </a:lnTo>
                  <a:cubicBezTo>
                    <a:pt x="1350" y="1290"/>
                    <a:pt x="1350" y="1068"/>
                    <a:pt x="1350" y="846"/>
                  </a:cubicBezTo>
                  <a:lnTo>
                    <a:pt x="1350" y="1"/>
                  </a:lnTo>
                  <a:close/>
                </a:path>
              </a:pathLst>
            </a:custGeom>
            <a:solidFill>
              <a:srgbClr val="005374">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0" name="Google Shape;1220;p46"/>
          <p:cNvSpPr/>
          <p:nvPr/>
        </p:nvSpPr>
        <p:spPr>
          <a:xfrm>
            <a:off x="859513" y="3655267"/>
            <a:ext cx="1016341" cy="479527"/>
          </a:xfrm>
          <a:custGeom>
            <a:avLst/>
            <a:gdLst/>
            <a:ahLst/>
            <a:cxnLst/>
            <a:rect l="l" t="t" r="r" b="b"/>
            <a:pathLst>
              <a:path w="15506" h="7316" extrusionOk="0">
                <a:moveTo>
                  <a:pt x="9310" y="1"/>
                </a:moveTo>
                <a:cubicBezTo>
                  <a:pt x="8572" y="1"/>
                  <a:pt x="7862" y="373"/>
                  <a:pt x="7453" y="999"/>
                </a:cubicBezTo>
                <a:cubicBezTo>
                  <a:pt x="7355" y="845"/>
                  <a:pt x="7162" y="769"/>
                  <a:pt x="6968" y="769"/>
                </a:cubicBezTo>
                <a:cubicBezTo>
                  <a:pt x="6786" y="769"/>
                  <a:pt x="6603" y="837"/>
                  <a:pt x="6497" y="971"/>
                </a:cubicBezTo>
                <a:cubicBezTo>
                  <a:pt x="6131" y="448"/>
                  <a:pt x="5492" y="134"/>
                  <a:pt x="4855" y="134"/>
                </a:cubicBezTo>
                <a:cubicBezTo>
                  <a:pt x="4694" y="134"/>
                  <a:pt x="4534" y="154"/>
                  <a:pt x="4378" y="195"/>
                </a:cubicBezTo>
                <a:cubicBezTo>
                  <a:pt x="3603" y="399"/>
                  <a:pt x="2961" y="1101"/>
                  <a:pt x="2885" y="1898"/>
                </a:cubicBezTo>
                <a:cubicBezTo>
                  <a:pt x="2825" y="1885"/>
                  <a:pt x="2765" y="1879"/>
                  <a:pt x="2705" y="1879"/>
                </a:cubicBezTo>
                <a:cubicBezTo>
                  <a:pt x="2203" y="1879"/>
                  <a:pt x="1698" y="2305"/>
                  <a:pt x="1710" y="2810"/>
                </a:cubicBezTo>
                <a:cubicBezTo>
                  <a:pt x="1090" y="2838"/>
                  <a:pt x="502" y="3239"/>
                  <a:pt x="252" y="3807"/>
                </a:cubicBezTo>
                <a:cubicBezTo>
                  <a:pt x="1" y="4376"/>
                  <a:pt x="99" y="5081"/>
                  <a:pt x="496" y="5561"/>
                </a:cubicBezTo>
                <a:cubicBezTo>
                  <a:pt x="814" y="5942"/>
                  <a:pt x="1308" y="6162"/>
                  <a:pt x="1803" y="6162"/>
                </a:cubicBezTo>
                <a:cubicBezTo>
                  <a:pt x="1928" y="6162"/>
                  <a:pt x="2052" y="6148"/>
                  <a:pt x="2173" y="6120"/>
                </a:cubicBezTo>
                <a:cubicBezTo>
                  <a:pt x="2539" y="6727"/>
                  <a:pt x="3152" y="7184"/>
                  <a:pt x="3851" y="7289"/>
                </a:cubicBezTo>
                <a:cubicBezTo>
                  <a:pt x="3969" y="7307"/>
                  <a:pt x="4090" y="7315"/>
                  <a:pt x="4210" y="7315"/>
                </a:cubicBezTo>
                <a:cubicBezTo>
                  <a:pt x="4805" y="7315"/>
                  <a:pt x="5407" y="7104"/>
                  <a:pt x="5846" y="6711"/>
                </a:cubicBezTo>
                <a:cubicBezTo>
                  <a:pt x="5992" y="6905"/>
                  <a:pt x="6236" y="7025"/>
                  <a:pt x="6480" y="7025"/>
                </a:cubicBezTo>
                <a:cubicBezTo>
                  <a:pt x="6511" y="7025"/>
                  <a:pt x="6542" y="7023"/>
                  <a:pt x="6573" y="7019"/>
                </a:cubicBezTo>
                <a:cubicBezTo>
                  <a:pt x="6846" y="6981"/>
                  <a:pt x="7084" y="6806"/>
                  <a:pt x="7186" y="6552"/>
                </a:cubicBezTo>
                <a:cubicBezTo>
                  <a:pt x="7581" y="7016"/>
                  <a:pt x="8191" y="7291"/>
                  <a:pt x="8800" y="7291"/>
                </a:cubicBezTo>
                <a:cubicBezTo>
                  <a:pt x="8871" y="7291"/>
                  <a:pt x="8942" y="7287"/>
                  <a:pt x="9013" y="7279"/>
                </a:cubicBezTo>
                <a:cubicBezTo>
                  <a:pt x="9689" y="7206"/>
                  <a:pt x="10321" y="6781"/>
                  <a:pt x="10642" y="6180"/>
                </a:cubicBezTo>
                <a:cubicBezTo>
                  <a:pt x="10861" y="6459"/>
                  <a:pt x="11212" y="6626"/>
                  <a:pt x="11569" y="6626"/>
                </a:cubicBezTo>
                <a:cubicBezTo>
                  <a:pt x="11610" y="6626"/>
                  <a:pt x="11652" y="6623"/>
                  <a:pt x="11694" y="6619"/>
                </a:cubicBezTo>
                <a:cubicBezTo>
                  <a:pt x="12088" y="6577"/>
                  <a:pt x="12456" y="6371"/>
                  <a:pt x="12628" y="6015"/>
                </a:cubicBezTo>
                <a:cubicBezTo>
                  <a:pt x="12839" y="6091"/>
                  <a:pt x="13063" y="6127"/>
                  <a:pt x="13287" y="6127"/>
                </a:cubicBezTo>
                <a:cubicBezTo>
                  <a:pt x="13945" y="6127"/>
                  <a:pt x="14607" y="5816"/>
                  <a:pt x="14991" y="5278"/>
                </a:cubicBezTo>
                <a:cubicBezTo>
                  <a:pt x="15506" y="4557"/>
                  <a:pt x="15477" y="3496"/>
                  <a:pt x="14921" y="2807"/>
                </a:cubicBezTo>
                <a:cubicBezTo>
                  <a:pt x="14518" y="2302"/>
                  <a:pt x="13834" y="1986"/>
                  <a:pt x="13177" y="1986"/>
                </a:cubicBezTo>
                <a:cubicBezTo>
                  <a:pt x="12933" y="1986"/>
                  <a:pt x="12692" y="2030"/>
                  <a:pt x="12472" y="2124"/>
                </a:cubicBezTo>
                <a:cubicBezTo>
                  <a:pt x="12469" y="1895"/>
                  <a:pt x="12329" y="1669"/>
                  <a:pt x="12123" y="1565"/>
                </a:cubicBezTo>
                <a:cubicBezTo>
                  <a:pt x="12035" y="1520"/>
                  <a:pt x="11934" y="1499"/>
                  <a:pt x="11833" y="1499"/>
                </a:cubicBezTo>
                <a:cubicBezTo>
                  <a:pt x="11696" y="1499"/>
                  <a:pt x="11557" y="1539"/>
                  <a:pt x="11449" y="1615"/>
                </a:cubicBezTo>
                <a:cubicBezTo>
                  <a:pt x="11211" y="796"/>
                  <a:pt x="10468" y="151"/>
                  <a:pt x="9626" y="24"/>
                </a:cubicBezTo>
                <a:cubicBezTo>
                  <a:pt x="9520" y="8"/>
                  <a:pt x="9415" y="1"/>
                  <a:pt x="9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2652075" y="4134796"/>
            <a:ext cx="574187" cy="270893"/>
          </a:xfrm>
          <a:custGeom>
            <a:avLst/>
            <a:gdLst/>
            <a:ahLst/>
            <a:cxnLst/>
            <a:rect l="l" t="t" r="r" b="b"/>
            <a:pathLst>
              <a:path w="15506" h="7316" extrusionOk="0">
                <a:moveTo>
                  <a:pt x="9310" y="1"/>
                </a:moveTo>
                <a:cubicBezTo>
                  <a:pt x="8572" y="1"/>
                  <a:pt x="7862" y="373"/>
                  <a:pt x="7453" y="999"/>
                </a:cubicBezTo>
                <a:cubicBezTo>
                  <a:pt x="7355" y="845"/>
                  <a:pt x="7162" y="769"/>
                  <a:pt x="6968" y="769"/>
                </a:cubicBezTo>
                <a:cubicBezTo>
                  <a:pt x="6786" y="769"/>
                  <a:pt x="6603" y="837"/>
                  <a:pt x="6497" y="971"/>
                </a:cubicBezTo>
                <a:cubicBezTo>
                  <a:pt x="6131" y="448"/>
                  <a:pt x="5492" y="134"/>
                  <a:pt x="4855" y="134"/>
                </a:cubicBezTo>
                <a:cubicBezTo>
                  <a:pt x="4694" y="134"/>
                  <a:pt x="4534" y="154"/>
                  <a:pt x="4378" y="195"/>
                </a:cubicBezTo>
                <a:cubicBezTo>
                  <a:pt x="3603" y="399"/>
                  <a:pt x="2961" y="1101"/>
                  <a:pt x="2885" y="1898"/>
                </a:cubicBezTo>
                <a:cubicBezTo>
                  <a:pt x="2825" y="1885"/>
                  <a:pt x="2765" y="1879"/>
                  <a:pt x="2705" y="1879"/>
                </a:cubicBezTo>
                <a:cubicBezTo>
                  <a:pt x="2203" y="1879"/>
                  <a:pt x="1698" y="2305"/>
                  <a:pt x="1710" y="2810"/>
                </a:cubicBezTo>
                <a:cubicBezTo>
                  <a:pt x="1090" y="2838"/>
                  <a:pt x="502" y="3239"/>
                  <a:pt x="252" y="3807"/>
                </a:cubicBezTo>
                <a:cubicBezTo>
                  <a:pt x="1" y="4376"/>
                  <a:pt x="99" y="5081"/>
                  <a:pt x="496" y="5561"/>
                </a:cubicBezTo>
                <a:cubicBezTo>
                  <a:pt x="814" y="5942"/>
                  <a:pt x="1308" y="6162"/>
                  <a:pt x="1803" y="6162"/>
                </a:cubicBezTo>
                <a:cubicBezTo>
                  <a:pt x="1928" y="6162"/>
                  <a:pt x="2052" y="6148"/>
                  <a:pt x="2173" y="6120"/>
                </a:cubicBezTo>
                <a:cubicBezTo>
                  <a:pt x="2539" y="6727"/>
                  <a:pt x="3152" y="7184"/>
                  <a:pt x="3851" y="7289"/>
                </a:cubicBezTo>
                <a:cubicBezTo>
                  <a:pt x="3969" y="7307"/>
                  <a:pt x="4090" y="7315"/>
                  <a:pt x="4210" y="7315"/>
                </a:cubicBezTo>
                <a:cubicBezTo>
                  <a:pt x="4805" y="7315"/>
                  <a:pt x="5407" y="7104"/>
                  <a:pt x="5846" y="6711"/>
                </a:cubicBezTo>
                <a:cubicBezTo>
                  <a:pt x="5992" y="6905"/>
                  <a:pt x="6236" y="7025"/>
                  <a:pt x="6480" y="7025"/>
                </a:cubicBezTo>
                <a:cubicBezTo>
                  <a:pt x="6511" y="7025"/>
                  <a:pt x="6542" y="7023"/>
                  <a:pt x="6573" y="7019"/>
                </a:cubicBezTo>
                <a:cubicBezTo>
                  <a:pt x="6846" y="6981"/>
                  <a:pt x="7084" y="6806"/>
                  <a:pt x="7186" y="6552"/>
                </a:cubicBezTo>
                <a:cubicBezTo>
                  <a:pt x="7581" y="7016"/>
                  <a:pt x="8191" y="7291"/>
                  <a:pt x="8800" y="7291"/>
                </a:cubicBezTo>
                <a:cubicBezTo>
                  <a:pt x="8871" y="7291"/>
                  <a:pt x="8942" y="7287"/>
                  <a:pt x="9013" y="7279"/>
                </a:cubicBezTo>
                <a:cubicBezTo>
                  <a:pt x="9689" y="7206"/>
                  <a:pt x="10321" y="6781"/>
                  <a:pt x="10642" y="6180"/>
                </a:cubicBezTo>
                <a:cubicBezTo>
                  <a:pt x="10861" y="6459"/>
                  <a:pt x="11212" y="6626"/>
                  <a:pt x="11569" y="6626"/>
                </a:cubicBezTo>
                <a:cubicBezTo>
                  <a:pt x="11610" y="6626"/>
                  <a:pt x="11652" y="6623"/>
                  <a:pt x="11694" y="6619"/>
                </a:cubicBezTo>
                <a:cubicBezTo>
                  <a:pt x="12088" y="6577"/>
                  <a:pt x="12456" y="6371"/>
                  <a:pt x="12628" y="6015"/>
                </a:cubicBezTo>
                <a:cubicBezTo>
                  <a:pt x="12839" y="6091"/>
                  <a:pt x="13063" y="6127"/>
                  <a:pt x="13287" y="6127"/>
                </a:cubicBezTo>
                <a:cubicBezTo>
                  <a:pt x="13945" y="6127"/>
                  <a:pt x="14607" y="5816"/>
                  <a:pt x="14991" y="5278"/>
                </a:cubicBezTo>
                <a:cubicBezTo>
                  <a:pt x="15506" y="4557"/>
                  <a:pt x="15477" y="3496"/>
                  <a:pt x="14921" y="2807"/>
                </a:cubicBezTo>
                <a:cubicBezTo>
                  <a:pt x="14518" y="2302"/>
                  <a:pt x="13834" y="1986"/>
                  <a:pt x="13177" y="1986"/>
                </a:cubicBezTo>
                <a:cubicBezTo>
                  <a:pt x="12933" y="1986"/>
                  <a:pt x="12692" y="2030"/>
                  <a:pt x="12472" y="2124"/>
                </a:cubicBezTo>
                <a:cubicBezTo>
                  <a:pt x="12469" y="1895"/>
                  <a:pt x="12329" y="1669"/>
                  <a:pt x="12123" y="1565"/>
                </a:cubicBezTo>
                <a:cubicBezTo>
                  <a:pt x="12035" y="1520"/>
                  <a:pt x="11934" y="1499"/>
                  <a:pt x="11833" y="1499"/>
                </a:cubicBezTo>
                <a:cubicBezTo>
                  <a:pt x="11696" y="1499"/>
                  <a:pt x="11557" y="1539"/>
                  <a:pt x="11449" y="1615"/>
                </a:cubicBezTo>
                <a:cubicBezTo>
                  <a:pt x="11211" y="796"/>
                  <a:pt x="10468" y="151"/>
                  <a:pt x="9626" y="24"/>
                </a:cubicBezTo>
                <a:cubicBezTo>
                  <a:pt x="9520" y="8"/>
                  <a:pt x="9415" y="1"/>
                  <a:pt x="9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5701825" y="3863896"/>
            <a:ext cx="574187" cy="270893"/>
          </a:xfrm>
          <a:custGeom>
            <a:avLst/>
            <a:gdLst/>
            <a:ahLst/>
            <a:cxnLst/>
            <a:rect l="l" t="t" r="r" b="b"/>
            <a:pathLst>
              <a:path w="15506" h="7316" extrusionOk="0">
                <a:moveTo>
                  <a:pt x="9310" y="1"/>
                </a:moveTo>
                <a:cubicBezTo>
                  <a:pt x="8572" y="1"/>
                  <a:pt x="7862" y="373"/>
                  <a:pt x="7453" y="999"/>
                </a:cubicBezTo>
                <a:cubicBezTo>
                  <a:pt x="7355" y="845"/>
                  <a:pt x="7162" y="769"/>
                  <a:pt x="6968" y="769"/>
                </a:cubicBezTo>
                <a:cubicBezTo>
                  <a:pt x="6786" y="769"/>
                  <a:pt x="6603" y="837"/>
                  <a:pt x="6497" y="971"/>
                </a:cubicBezTo>
                <a:cubicBezTo>
                  <a:pt x="6131" y="448"/>
                  <a:pt x="5492" y="134"/>
                  <a:pt x="4855" y="134"/>
                </a:cubicBezTo>
                <a:cubicBezTo>
                  <a:pt x="4694" y="134"/>
                  <a:pt x="4534" y="154"/>
                  <a:pt x="4378" y="195"/>
                </a:cubicBezTo>
                <a:cubicBezTo>
                  <a:pt x="3603" y="399"/>
                  <a:pt x="2961" y="1101"/>
                  <a:pt x="2885" y="1898"/>
                </a:cubicBezTo>
                <a:cubicBezTo>
                  <a:pt x="2825" y="1885"/>
                  <a:pt x="2765" y="1879"/>
                  <a:pt x="2705" y="1879"/>
                </a:cubicBezTo>
                <a:cubicBezTo>
                  <a:pt x="2203" y="1879"/>
                  <a:pt x="1698" y="2305"/>
                  <a:pt x="1710" y="2810"/>
                </a:cubicBezTo>
                <a:cubicBezTo>
                  <a:pt x="1090" y="2838"/>
                  <a:pt x="502" y="3239"/>
                  <a:pt x="252" y="3807"/>
                </a:cubicBezTo>
                <a:cubicBezTo>
                  <a:pt x="1" y="4376"/>
                  <a:pt x="99" y="5081"/>
                  <a:pt x="496" y="5561"/>
                </a:cubicBezTo>
                <a:cubicBezTo>
                  <a:pt x="814" y="5942"/>
                  <a:pt x="1308" y="6162"/>
                  <a:pt x="1803" y="6162"/>
                </a:cubicBezTo>
                <a:cubicBezTo>
                  <a:pt x="1928" y="6162"/>
                  <a:pt x="2052" y="6148"/>
                  <a:pt x="2173" y="6120"/>
                </a:cubicBezTo>
                <a:cubicBezTo>
                  <a:pt x="2539" y="6727"/>
                  <a:pt x="3152" y="7184"/>
                  <a:pt x="3851" y="7289"/>
                </a:cubicBezTo>
                <a:cubicBezTo>
                  <a:pt x="3969" y="7307"/>
                  <a:pt x="4090" y="7315"/>
                  <a:pt x="4210" y="7315"/>
                </a:cubicBezTo>
                <a:cubicBezTo>
                  <a:pt x="4805" y="7315"/>
                  <a:pt x="5407" y="7104"/>
                  <a:pt x="5846" y="6711"/>
                </a:cubicBezTo>
                <a:cubicBezTo>
                  <a:pt x="5992" y="6905"/>
                  <a:pt x="6236" y="7025"/>
                  <a:pt x="6480" y="7025"/>
                </a:cubicBezTo>
                <a:cubicBezTo>
                  <a:pt x="6511" y="7025"/>
                  <a:pt x="6542" y="7023"/>
                  <a:pt x="6573" y="7019"/>
                </a:cubicBezTo>
                <a:cubicBezTo>
                  <a:pt x="6846" y="6981"/>
                  <a:pt x="7084" y="6806"/>
                  <a:pt x="7186" y="6552"/>
                </a:cubicBezTo>
                <a:cubicBezTo>
                  <a:pt x="7581" y="7016"/>
                  <a:pt x="8191" y="7291"/>
                  <a:pt x="8800" y="7291"/>
                </a:cubicBezTo>
                <a:cubicBezTo>
                  <a:pt x="8871" y="7291"/>
                  <a:pt x="8942" y="7287"/>
                  <a:pt x="9013" y="7279"/>
                </a:cubicBezTo>
                <a:cubicBezTo>
                  <a:pt x="9689" y="7206"/>
                  <a:pt x="10321" y="6781"/>
                  <a:pt x="10642" y="6180"/>
                </a:cubicBezTo>
                <a:cubicBezTo>
                  <a:pt x="10861" y="6459"/>
                  <a:pt x="11212" y="6626"/>
                  <a:pt x="11569" y="6626"/>
                </a:cubicBezTo>
                <a:cubicBezTo>
                  <a:pt x="11610" y="6626"/>
                  <a:pt x="11652" y="6623"/>
                  <a:pt x="11694" y="6619"/>
                </a:cubicBezTo>
                <a:cubicBezTo>
                  <a:pt x="12088" y="6577"/>
                  <a:pt x="12456" y="6371"/>
                  <a:pt x="12628" y="6015"/>
                </a:cubicBezTo>
                <a:cubicBezTo>
                  <a:pt x="12839" y="6091"/>
                  <a:pt x="13063" y="6127"/>
                  <a:pt x="13287" y="6127"/>
                </a:cubicBezTo>
                <a:cubicBezTo>
                  <a:pt x="13945" y="6127"/>
                  <a:pt x="14607" y="5816"/>
                  <a:pt x="14991" y="5278"/>
                </a:cubicBezTo>
                <a:cubicBezTo>
                  <a:pt x="15506" y="4557"/>
                  <a:pt x="15477" y="3496"/>
                  <a:pt x="14921" y="2807"/>
                </a:cubicBezTo>
                <a:cubicBezTo>
                  <a:pt x="14518" y="2302"/>
                  <a:pt x="13834" y="1986"/>
                  <a:pt x="13177" y="1986"/>
                </a:cubicBezTo>
                <a:cubicBezTo>
                  <a:pt x="12933" y="1986"/>
                  <a:pt x="12692" y="2030"/>
                  <a:pt x="12472" y="2124"/>
                </a:cubicBezTo>
                <a:cubicBezTo>
                  <a:pt x="12469" y="1895"/>
                  <a:pt x="12329" y="1669"/>
                  <a:pt x="12123" y="1565"/>
                </a:cubicBezTo>
                <a:cubicBezTo>
                  <a:pt x="12035" y="1520"/>
                  <a:pt x="11934" y="1499"/>
                  <a:pt x="11833" y="1499"/>
                </a:cubicBezTo>
                <a:cubicBezTo>
                  <a:pt x="11696" y="1499"/>
                  <a:pt x="11557" y="1539"/>
                  <a:pt x="11449" y="1615"/>
                </a:cubicBezTo>
                <a:cubicBezTo>
                  <a:pt x="11211" y="796"/>
                  <a:pt x="10468" y="151"/>
                  <a:pt x="9626" y="24"/>
                </a:cubicBezTo>
                <a:cubicBezTo>
                  <a:pt x="9520" y="8"/>
                  <a:pt x="9415" y="1"/>
                  <a:pt x="9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7066475" y="4327800"/>
            <a:ext cx="446844" cy="210792"/>
          </a:xfrm>
          <a:custGeom>
            <a:avLst/>
            <a:gdLst/>
            <a:ahLst/>
            <a:cxnLst/>
            <a:rect l="l" t="t" r="r" b="b"/>
            <a:pathLst>
              <a:path w="15506" h="7316" extrusionOk="0">
                <a:moveTo>
                  <a:pt x="9310" y="1"/>
                </a:moveTo>
                <a:cubicBezTo>
                  <a:pt x="8572" y="1"/>
                  <a:pt x="7862" y="373"/>
                  <a:pt x="7453" y="999"/>
                </a:cubicBezTo>
                <a:cubicBezTo>
                  <a:pt x="7355" y="845"/>
                  <a:pt x="7162" y="769"/>
                  <a:pt x="6968" y="769"/>
                </a:cubicBezTo>
                <a:cubicBezTo>
                  <a:pt x="6786" y="769"/>
                  <a:pt x="6603" y="837"/>
                  <a:pt x="6497" y="971"/>
                </a:cubicBezTo>
                <a:cubicBezTo>
                  <a:pt x="6131" y="448"/>
                  <a:pt x="5492" y="134"/>
                  <a:pt x="4855" y="134"/>
                </a:cubicBezTo>
                <a:cubicBezTo>
                  <a:pt x="4694" y="134"/>
                  <a:pt x="4534" y="154"/>
                  <a:pt x="4378" y="195"/>
                </a:cubicBezTo>
                <a:cubicBezTo>
                  <a:pt x="3603" y="399"/>
                  <a:pt x="2961" y="1101"/>
                  <a:pt x="2885" y="1898"/>
                </a:cubicBezTo>
                <a:cubicBezTo>
                  <a:pt x="2825" y="1885"/>
                  <a:pt x="2765" y="1879"/>
                  <a:pt x="2705" y="1879"/>
                </a:cubicBezTo>
                <a:cubicBezTo>
                  <a:pt x="2203" y="1879"/>
                  <a:pt x="1698" y="2305"/>
                  <a:pt x="1710" y="2810"/>
                </a:cubicBezTo>
                <a:cubicBezTo>
                  <a:pt x="1090" y="2838"/>
                  <a:pt x="502" y="3239"/>
                  <a:pt x="252" y="3807"/>
                </a:cubicBezTo>
                <a:cubicBezTo>
                  <a:pt x="1" y="4376"/>
                  <a:pt x="99" y="5081"/>
                  <a:pt x="496" y="5561"/>
                </a:cubicBezTo>
                <a:cubicBezTo>
                  <a:pt x="814" y="5942"/>
                  <a:pt x="1308" y="6162"/>
                  <a:pt x="1803" y="6162"/>
                </a:cubicBezTo>
                <a:cubicBezTo>
                  <a:pt x="1928" y="6162"/>
                  <a:pt x="2052" y="6148"/>
                  <a:pt x="2173" y="6120"/>
                </a:cubicBezTo>
                <a:cubicBezTo>
                  <a:pt x="2539" y="6727"/>
                  <a:pt x="3152" y="7184"/>
                  <a:pt x="3851" y="7289"/>
                </a:cubicBezTo>
                <a:cubicBezTo>
                  <a:pt x="3969" y="7307"/>
                  <a:pt x="4090" y="7315"/>
                  <a:pt x="4210" y="7315"/>
                </a:cubicBezTo>
                <a:cubicBezTo>
                  <a:pt x="4805" y="7315"/>
                  <a:pt x="5407" y="7104"/>
                  <a:pt x="5846" y="6711"/>
                </a:cubicBezTo>
                <a:cubicBezTo>
                  <a:pt x="5992" y="6905"/>
                  <a:pt x="6236" y="7025"/>
                  <a:pt x="6480" y="7025"/>
                </a:cubicBezTo>
                <a:cubicBezTo>
                  <a:pt x="6511" y="7025"/>
                  <a:pt x="6542" y="7023"/>
                  <a:pt x="6573" y="7019"/>
                </a:cubicBezTo>
                <a:cubicBezTo>
                  <a:pt x="6846" y="6981"/>
                  <a:pt x="7084" y="6806"/>
                  <a:pt x="7186" y="6552"/>
                </a:cubicBezTo>
                <a:cubicBezTo>
                  <a:pt x="7581" y="7016"/>
                  <a:pt x="8191" y="7291"/>
                  <a:pt x="8800" y="7291"/>
                </a:cubicBezTo>
                <a:cubicBezTo>
                  <a:pt x="8871" y="7291"/>
                  <a:pt x="8942" y="7287"/>
                  <a:pt x="9013" y="7279"/>
                </a:cubicBezTo>
                <a:cubicBezTo>
                  <a:pt x="9689" y="7206"/>
                  <a:pt x="10321" y="6781"/>
                  <a:pt x="10642" y="6180"/>
                </a:cubicBezTo>
                <a:cubicBezTo>
                  <a:pt x="10861" y="6459"/>
                  <a:pt x="11212" y="6626"/>
                  <a:pt x="11569" y="6626"/>
                </a:cubicBezTo>
                <a:cubicBezTo>
                  <a:pt x="11610" y="6626"/>
                  <a:pt x="11652" y="6623"/>
                  <a:pt x="11694" y="6619"/>
                </a:cubicBezTo>
                <a:cubicBezTo>
                  <a:pt x="12088" y="6577"/>
                  <a:pt x="12456" y="6371"/>
                  <a:pt x="12628" y="6015"/>
                </a:cubicBezTo>
                <a:cubicBezTo>
                  <a:pt x="12839" y="6091"/>
                  <a:pt x="13063" y="6127"/>
                  <a:pt x="13287" y="6127"/>
                </a:cubicBezTo>
                <a:cubicBezTo>
                  <a:pt x="13945" y="6127"/>
                  <a:pt x="14607" y="5816"/>
                  <a:pt x="14991" y="5278"/>
                </a:cubicBezTo>
                <a:cubicBezTo>
                  <a:pt x="15506" y="4557"/>
                  <a:pt x="15477" y="3496"/>
                  <a:pt x="14921" y="2807"/>
                </a:cubicBezTo>
                <a:cubicBezTo>
                  <a:pt x="14518" y="2302"/>
                  <a:pt x="13834" y="1986"/>
                  <a:pt x="13177" y="1986"/>
                </a:cubicBezTo>
                <a:cubicBezTo>
                  <a:pt x="12933" y="1986"/>
                  <a:pt x="12692" y="2030"/>
                  <a:pt x="12472" y="2124"/>
                </a:cubicBezTo>
                <a:cubicBezTo>
                  <a:pt x="12469" y="1895"/>
                  <a:pt x="12329" y="1669"/>
                  <a:pt x="12123" y="1565"/>
                </a:cubicBezTo>
                <a:cubicBezTo>
                  <a:pt x="12035" y="1520"/>
                  <a:pt x="11934" y="1499"/>
                  <a:pt x="11833" y="1499"/>
                </a:cubicBezTo>
                <a:cubicBezTo>
                  <a:pt x="11696" y="1499"/>
                  <a:pt x="11557" y="1539"/>
                  <a:pt x="11449" y="1615"/>
                </a:cubicBezTo>
                <a:cubicBezTo>
                  <a:pt x="11211" y="796"/>
                  <a:pt x="10468" y="151"/>
                  <a:pt x="9626" y="24"/>
                </a:cubicBezTo>
                <a:cubicBezTo>
                  <a:pt x="9520" y="8"/>
                  <a:pt x="9415" y="1"/>
                  <a:pt x="9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7626725" y="3625311"/>
            <a:ext cx="1016341" cy="479454"/>
          </a:xfrm>
          <a:custGeom>
            <a:avLst/>
            <a:gdLst/>
            <a:ahLst/>
            <a:cxnLst/>
            <a:rect l="l" t="t" r="r" b="b"/>
            <a:pathLst>
              <a:path w="15506" h="7316" extrusionOk="0">
                <a:moveTo>
                  <a:pt x="9310" y="1"/>
                </a:moveTo>
                <a:cubicBezTo>
                  <a:pt x="8572" y="1"/>
                  <a:pt x="7862" y="373"/>
                  <a:pt x="7453" y="999"/>
                </a:cubicBezTo>
                <a:cubicBezTo>
                  <a:pt x="7355" y="845"/>
                  <a:pt x="7162" y="769"/>
                  <a:pt x="6968" y="769"/>
                </a:cubicBezTo>
                <a:cubicBezTo>
                  <a:pt x="6786" y="769"/>
                  <a:pt x="6603" y="837"/>
                  <a:pt x="6497" y="971"/>
                </a:cubicBezTo>
                <a:cubicBezTo>
                  <a:pt x="6131" y="448"/>
                  <a:pt x="5492" y="134"/>
                  <a:pt x="4855" y="134"/>
                </a:cubicBezTo>
                <a:cubicBezTo>
                  <a:pt x="4694" y="134"/>
                  <a:pt x="4534" y="154"/>
                  <a:pt x="4378" y="195"/>
                </a:cubicBezTo>
                <a:cubicBezTo>
                  <a:pt x="3603" y="399"/>
                  <a:pt x="2961" y="1101"/>
                  <a:pt x="2885" y="1898"/>
                </a:cubicBezTo>
                <a:cubicBezTo>
                  <a:pt x="2825" y="1885"/>
                  <a:pt x="2765" y="1879"/>
                  <a:pt x="2705" y="1879"/>
                </a:cubicBezTo>
                <a:cubicBezTo>
                  <a:pt x="2203" y="1879"/>
                  <a:pt x="1698" y="2305"/>
                  <a:pt x="1710" y="2810"/>
                </a:cubicBezTo>
                <a:cubicBezTo>
                  <a:pt x="1090" y="2838"/>
                  <a:pt x="502" y="3239"/>
                  <a:pt x="252" y="3807"/>
                </a:cubicBezTo>
                <a:cubicBezTo>
                  <a:pt x="1" y="4376"/>
                  <a:pt x="99" y="5081"/>
                  <a:pt x="496" y="5561"/>
                </a:cubicBezTo>
                <a:cubicBezTo>
                  <a:pt x="814" y="5942"/>
                  <a:pt x="1308" y="6162"/>
                  <a:pt x="1803" y="6162"/>
                </a:cubicBezTo>
                <a:cubicBezTo>
                  <a:pt x="1928" y="6162"/>
                  <a:pt x="2052" y="6148"/>
                  <a:pt x="2173" y="6120"/>
                </a:cubicBezTo>
                <a:cubicBezTo>
                  <a:pt x="2539" y="6727"/>
                  <a:pt x="3152" y="7184"/>
                  <a:pt x="3851" y="7289"/>
                </a:cubicBezTo>
                <a:cubicBezTo>
                  <a:pt x="3969" y="7307"/>
                  <a:pt x="4090" y="7315"/>
                  <a:pt x="4210" y="7315"/>
                </a:cubicBezTo>
                <a:cubicBezTo>
                  <a:pt x="4805" y="7315"/>
                  <a:pt x="5407" y="7104"/>
                  <a:pt x="5846" y="6711"/>
                </a:cubicBezTo>
                <a:cubicBezTo>
                  <a:pt x="5992" y="6905"/>
                  <a:pt x="6236" y="7025"/>
                  <a:pt x="6480" y="7025"/>
                </a:cubicBezTo>
                <a:cubicBezTo>
                  <a:pt x="6511" y="7025"/>
                  <a:pt x="6542" y="7023"/>
                  <a:pt x="6573" y="7019"/>
                </a:cubicBezTo>
                <a:cubicBezTo>
                  <a:pt x="6846" y="6981"/>
                  <a:pt x="7084" y="6806"/>
                  <a:pt x="7186" y="6552"/>
                </a:cubicBezTo>
                <a:cubicBezTo>
                  <a:pt x="7581" y="7016"/>
                  <a:pt x="8191" y="7291"/>
                  <a:pt x="8800" y="7291"/>
                </a:cubicBezTo>
                <a:cubicBezTo>
                  <a:pt x="8871" y="7291"/>
                  <a:pt x="8942" y="7287"/>
                  <a:pt x="9013" y="7279"/>
                </a:cubicBezTo>
                <a:cubicBezTo>
                  <a:pt x="9689" y="7206"/>
                  <a:pt x="10321" y="6781"/>
                  <a:pt x="10642" y="6180"/>
                </a:cubicBezTo>
                <a:cubicBezTo>
                  <a:pt x="10861" y="6459"/>
                  <a:pt x="11212" y="6626"/>
                  <a:pt x="11569" y="6626"/>
                </a:cubicBezTo>
                <a:cubicBezTo>
                  <a:pt x="11610" y="6626"/>
                  <a:pt x="11652" y="6623"/>
                  <a:pt x="11694" y="6619"/>
                </a:cubicBezTo>
                <a:cubicBezTo>
                  <a:pt x="12088" y="6577"/>
                  <a:pt x="12456" y="6371"/>
                  <a:pt x="12628" y="6015"/>
                </a:cubicBezTo>
                <a:cubicBezTo>
                  <a:pt x="12839" y="6091"/>
                  <a:pt x="13063" y="6127"/>
                  <a:pt x="13287" y="6127"/>
                </a:cubicBezTo>
                <a:cubicBezTo>
                  <a:pt x="13945" y="6127"/>
                  <a:pt x="14607" y="5816"/>
                  <a:pt x="14991" y="5278"/>
                </a:cubicBezTo>
                <a:cubicBezTo>
                  <a:pt x="15506" y="4557"/>
                  <a:pt x="15477" y="3496"/>
                  <a:pt x="14921" y="2807"/>
                </a:cubicBezTo>
                <a:cubicBezTo>
                  <a:pt x="14518" y="2302"/>
                  <a:pt x="13834" y="1986"/>
                  <a:pt x="13177" y="1986"/>
                </a:cubicBezTo>
                <a:cubicBezTo>
                  <a:pt x="12933" y="1986"/>
                  <a:pt x="12692" y="2030"/>
                  <a:pt x="12472" y="2124"/>
                </a:cubicBezTo>
                <a:cubicBezTo>
                  <a:pt x="12469" y="1895"/>
                  <a:pt x="12329" y="1669"/>
                  <a:pt x="12123" y="1565"/>
                </a:cubicBezTo>
                <a:cubicBezTo>
                  <a:pt x="12035" y="1520"/>
                  <a:pt x="11934" y="1499"/>
                  <a:pt x="11833" y="1499"/>
                </a:cubicBezTo>
                <a:cubicBezTo>
                  <a:pt x="11696" y="1499"/>
                  <a:pt x="11557" y="1539"/>
                  <a:pt x="11449" y="1615"/>
                </a:cubicBezTo>
                <a:cubicBezTo>
                  <a:pt x="11211" y="796"/>
                  <a:pt x="10468" y="151"/>
                  <a:pt x="9626" y="24"/>
                </a:cubicBezTo>
                <a:cubicBezTo>
                  <a:pt x="9520" y="8"/>
                  <a:pt x="9415" y="1"/>
                  <a:pt x="9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6;p48">
            <a:extLst>
              <a:ext uri="{FF2B5EF4-FFF2-40B4-BE49-F238E27FC236}">
                <a16:creationId xmlns:a16="http://schemas.microsoft.com/office/drawing/2014/main" id="{DEC7B34A-1989-4EF5-AE84-484C172FACF3}"/>
              </a:ext>
            </a:extLst>
          </p:cNvPr>
          <p:cNvSpPr txBox="1">
            <a:spLocks/>
          </p:cNvSpPr>
          <p:nvPr/>
        </p:nvSpPr>
        <p:spPr>
          <a:xfrm>
            <a:off x="55200" y="1120120"/>
            <a:ext cx="9033600" cy="224082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dirty="0">
                <a:solidFill>
                  <a:schemeClr val="accent5"/>
                </a:solidFill>
              </a:rPr>
              <a:t>BÀI HỌC KẾT THÚC, </a:t>
            </a:r>
          </a:p>
          <a:p>
            <a:pPr algn="ctr">
              <a:lnSpc>
                <a:spcPct val="150000"/>
              </a:lnSpc>
            </a:pPr>
            <a:r>
              <a:rPr lang="en-US" sz="4000" b="1" dirty="0">
                <a:solidFill>
                  <a:schemeClr val="accent5"/>
                </a:solidFill>
              </a:rPr>
              <a:t>CẢM ƠN CÁC EM ĐÃ LẮNG NGHE</a:t>
            </a:r>
          </a:p>
        </p:txBody>
      </p:sp>
    </p:spTree>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60" name="Google Shape;460;p34"/>
          <p:cNvSpPr/>
          <p:nvPr/>
        </p:nvSpPr>
        <p:spPr>
          <a:xfrm>
            <a:off x="5635060" y="3050249"/>
            <a:ext cx="3508939" cy="1113609"/>
          </a:xfrm>
          <a:prstGeom prst="snip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a:off x="0" y="2620936"/>
            <a:ext cx="3224693" cy="1542923"/>
          </a:xfrm>
          <a:prstGeom prst="snip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txBox="1">
            <a:spLocks noGrp="1"/>
          </p:cNvSpPr>
          <p:nvPr>
            <p:ph type="title"/>
          </p:nvPr>
        </p:nvSpPr>
        <p:spPr>
          <a:xfrm>
            <a:off x="254000" y="2718760"/>
            <a:ext cx="2718989" cy="1190204"/>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fr-CA" sz="2800" dirty="0"/>
              <a:t>C</a:t>
            </a:r>
            <a:r>
              <a:rPr lang="vi-VN" sz="2800" dirty="0"/>
              <a:t>Ư</a:t>
            </a:r>
            <a:r>
              <a:rPr lang="en-US" sz="2800" dirty="0"/>
              <a:t>ỜNG ĐỘ DÒNG ĐIỆN</a:t>
            </a:r>
            <a:endParaRPr sz="2800" dirty="0"/>
          </a:p>
        </p:txBody>
      </p:sp>
      <p:sp>
        <p:nvSpPr>
          <p:cNvPr id="465" name="Google Shape;465;p34"/>
          <p:cNvSpPr txBox="1">
            <a:spLocks noGrp="1"/>
          </p:cNvSpPr>
          <p:nvPr>
            <p:ph type="title" idx="2"/>
          </p:nvPr>
        </p:nvSpPr>
        <p:spPr>
          <a:xfrm>
            <a:off x="82350" y="2029913"/>
            <a:ext cx="1275300" cy="41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CA" sz="4800" dirty="0"/>
              <a:t>I</a:t>
            </a:r>
            <a:endParaRPr sz="4800" dirty="0"/>
          </a:p>
        </p:txBody>
      </p:sp>
      <p:sp>
        <p:nvSpPr>
          <p:cNvPr id="466" name="Google Shape;466;p34"/>
          <p:cNvSpPr txBox="1">
            <a:spLocks noGrp="1"/>
          </p:cNvSpPr>
          <p:nvPr>
            <p:ph type="title" idx="3"/>
          </p:nvPr>
        </p:nvSpPr>
        <p:spPr>
          <a:xfrm>
            <a:off x="5635062" y="3148074"/>
            <a:ext cx="3166038" cy="7608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A" sz="2800" dirty="0"/>
              <a:t>HIỆU ĐIỆN THẾ</a:t>
            </a:r>
            <a:endParaRPr sz="2800" dirty="0"/>
          </a:p>
        </p:txBody>
      </p:sp>
      <p:sp>
        <p:nvSpPr>
          <p:cNvPr id="467" name="Google Shape;467;p34"/>
          <p:cNvSpPr txBox="1">
            <a:spLocks noGrp="1"/>
          </p:cNvSpPr>
          <p:nvPr>
            <p:ph type="title" idx="4"/>
          </p:nvPr>
        </p:nvSpPr>
        <p:spPr>
          <a:xfrm>
            <a:off x="5668328" y="2415136"/>
            <a:ext cx="1275300" cy="41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CA" sz="4800" dirty="0"/>
              <a:t>II</a:t>
            </a:r>
            <a:endParaRPr sz="4800" dirty="0"/>
          </a:p>
        </p:txBody>
      </p:sp>
      <p:sp>
        <p:nvSpPr>
          <p:cNvPr id="481" name="Google Shape;481;p34"/>
          <p:cNvSpPr txBox="1">
            <a:spLocks noGrp="1"/>
          </p:cNvSpPr>
          <p:nvPr>
            <p:ph type="title" idx="21"/>
          </p:nvPr>
        </p:nvSpPr>
        <p:spPr>
          <a:xfrm>
            <a:off x="720000" y="33093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NỘI DUNG BÀI HỌC</a:t>
            </a:r>
            <a:endParaRPr dirty="0"/>
          </a:p>
        </p:txBody>
      </p:sp>
      <p:grpSp>
        <p:nvGrpSpPr>
          <p:cNvPr id="178" name="Google Shape;1164;p44">
            <a:extLst>
              <a:ext uri="{FF2B5EF4-FFF2-40B4-BE49-F238E27FC236}">
                <a16:creationId xmlns:a16="http://schemas.microsoft.com/office/drawing/2014/main" id="{E9FB4726-81B3-43D7-BF58-CAF6DEFC18E0}"/>
              </a:ext>
            </a:extLst>
          </p:cNvPr>
          <p:cNvGrpSpPr/>
          <p:nvPr/>
        </p:nvGrpSpPr>
        <p:grpSpPr>
          <a:xfrm>
            <a:off x="3508939" y="1563742"/>
            <a:ext cx="2084700" cy="2973015"/>
            <a:chOff x="5042980" y="2979700"/>
            <a:chExt cx="302825" cy="416975"/>
          </a:xfrm>
        </p:grpSpPr>
        <p:sp>
          <p:nvSpPr>
            <p:cNvPr id="179" name="Google Shape;1165;p44">
              <a:extLst>
                <a:ext uri="{FF2B5EF4-FFF2-40B4-BE49-F238E27FC236}">
                  <a16:creationId xmlns:a16="http://schemas.microsoft.com/office/drawing/2014/main" id="{935BB6D3-39BA-449D-8C6F-7207412F9F44}"/>
                </a:ext>
              </a:extLst>
            </p:cNvPr>
            <p:cNvSpPr/>
            <p:nvPr/>
          </p:nvSpPr>
          <p:spPr>
            <a:xfrm>
              <a:off x="5042980" y="3198225"/>
              <a:ext cx="122350" cy="76925"/>
            </a:xfrm>
            <a:custGeom>
              <a:avLst/>
              <a:gdLst/>
              <a:ahLst/>
              <a:cxnLst/>
              <a:rect l="l" t="t" r="r" b="b"/>
              <a:pathLst>
                <a:path w="4894" h="3077" extrusionOk="0">
                  <a:moveTo>
                    <a:pt x="2122" y="1"/>
                  </a:moveTo>
                  <a:cubicBezTo>
                    <a:pt x="1003" y="1"/>
                    <a:pt x="239" y="625"/>
                    <a:pt x="45" y="806"/>
                  </a:cubicBezTo>
                  <a:cubicBezTo>
                    <a:pt x="16" y="836"/>
                    <a:pt x="1" y="880"/>
                    <a:pt x="16" y="910"/>
                  </a:cubicBezTo>
                  <a:cubicBezTo>
                    <a:pt x="105" y="1221"/>
                    <a:pt x="609" y="2556"/>
                    <a:pt x="2165" y="2971"/>
                  </a:cubicBezTo>
                  <a:cubicBezTo>
                    <a:pt x="2449" y="3045"/>
                    <a:pt x="2718" y="3077"/>
                    <a:pt x="2969" y="3077"/>
                  </a:cubicBezTo>
                  <a:cubicBezTo>
                    <a:pt x="3715" y="3077"/>
                    <a:pt x="4305" y="2800"/>
                    <a:pt x="4671" y="2556"/>
                  </a:cubicBezTo>
                  <a:lnTo>
                    <a:pt x="4893" y="1711"/>
                  </a:lnTo>
                  <a:cubicBezTo>
                    <a:pt x="4626" y="1192"/>
                    <a:pt x="4063" y="406"/>
                    <a:pt x="2936" y="110"/>
                  </a:cubicBezTo>
                  <a:cubicBezTo>
                    <a:pt x="2648" y="33"/>
                    <a:pt x="2376" y="1"/>
                    <a:pt x="2122"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66;p44">
              <a:extLst>
                <a:ext uri="{FF2B5EF4-FFF2-40B4-BE49-F238E27FC236}">
                  <a16:creationId xmlns:a16="http://schemas.microsoft.com/office/drawing/2014/main" id="{7FBA8F89-D74A-4B4F-BB50-AEEC0F6C3B32}"/>
                </a:ext>
              </a:extLst>
            </p:cNvPr>
            <p:cNvSpPr/>
            <p:nvPr/>
          </p:nvSpPr>
          <p:spPr>
            <a:xfrm>
              <a:off x="5216430" y="3227325"/>
              <a:ext cx="129375" cy="81300"/>
            </a:xfrm>
            <a:custGeom>
              <a:avLst/>
              <a:gdLst/>
              <a:ahLst/>
              <a:cxnLst/>
              <a:rect l="l" t="t" r="r" b="b"/>
              <a:pathLst>
                <a:path w="5175" h="3252" extrusionOk="0">
                  <a:moveTo>
                    <a:pt x="2932" y="1"/>
                  </a:moveTo>
                  <a:cubicBezTo>
                    <a:pt x="2665" y="1"/>
                    <a:pt x="2379" y="35"/>
                    <a:pt x="2076" y="117"/>
                  </a:cubicBezTo>
                  <a:cubicBezTo>
                    <a:pt x="890" y="428"/>
                    <a:pt x="283" y="1258"/>
                    <a:pt x="1" y="1807"/>
                  </a:cubicBezTo>
                  <a:lnTo>
                    <a:pt x="238" y="2711"/>
                  </a:lnTo>
                  <a:cubicBezTo>
                    <a:pt x="628" y="2956"/>
                    <a:pt x="1251" y="3251"/>
                    <a:pt x="2046" y="3251"/>
                  </a:cubicBezTo>
                  <a:cubicBezTo>
                    <a:pt x="2310" y="3251"/>
                    <a:pt x="2593" y="3219"/>
                    <a:pt x="2892" y="3141"/>
                  </a:cubicBezTo>
                  <a:cubicBezTo>
                    <a:pt x="4537" y="2696"/>
                    <a:pt x="5071" y="1273"/>
                    <a:pt x="5160" y="962"/>
                  </a:cubicBezTo>
                  <a:cubicBezTo>
                    <a:pt x="5175" y="917"/>
                    <a:pt x="5160" y="888"/>
                    <a:pt x="5130" y="858"/>
                  </a:cubicBezTo>
                  <a:cubicBezTo>
                    <a:pt x="4937" y="676"/>
                    <a:pt x="4121" y="1"/>
                    <a:pt x="2932"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67;p44">
              <a:extLst>
                <a:ext uri="{FF2B5EF4-FFF2-40B4-BE49-F238E27FC236}">
                  <a16:creationId xmlns:a16="http://schemas.microsoft.com/office/drawing/2014/main" id="{D80DAE19-FF11-4BA7-A3E7-13306B58161F}"/>
                </a:ext>
              </a:extLst>
            </p:cNvPr>
            <p:cNvSpPr/>
            <p:nvPr/>
          </p:nvSpPr>
          <p:spPr>
            <a:xfrm>
              <a:off x="5222380" y="3229500"/>
              <a:ext cx="123425" cy="79125"/>
            </a:xfrm>
            <a:custGeom>
              <a:avLst/>
              <a:gdLst/>
              <a:ahLst/>
              <a:cxnLst/>
              <a:rect l="l" t="t" r="r" b="b"/>
              <a:pathLst>
                <a:path w="4937" h="3165" extrusionOk="0">
                  <a:moveTo>
                    <a:pt x="3439" y="0"/>
                  </a:moveTo>
                  <a:cubicBezTo>
                    <a:pt x="3454" y="15"/>
                    <a:pt x="3469" y="15"/>
                    <a:pt x="3469" y="30"/>
                  </a:cubicBezTo>
                  <a:cubicBezTo>
                    <a:pt x="3558" y="89"/>
                    <a:pt x="3588" y="208"/>
                    <a:pt x="3558" y="311"/>
                  </a:cubicBezTo>
                  <a:cubicBezTo>
                    <a:pt x="3484" y="504"/>
                    <a:pt x="3321" y="875"/>
                    <a:pt x="3010" y="1260"/>
                  </a:cubicBezTo>
                  <a:cubicBezTo>
                    <a:pt x="3024" y="1275"/>
                    <a:pt x="3024" y="1305"/>
                    <a:pt x="3039" y="1319"/>
                  </a:cubicBezTo>
                  <a:lnTo>
                    <a:pt x="2105" y="2061"/>
                  </a:lnTo>
                  <a:cubicBezTo>
                    <a:pt x="1868" y="2194"/>
                    <a:pt x="1601" y="2298"/>
                    <a:pt x="1305" y="2387"/>
                  </a:cubicBezTo>
                  <a:cubicBezTo>
                    <a:pt x="1008" y="2461"/>
                    <a:pt x="726" y="2491"/>
                    <a:pt x="460" y="2491"/>
                  </a:cubicBezTo>
                  <a:lnTo>
                    <a:pt x="163" y="2431"/>
                  </a:lnTo>
                  <a:lnTo>
                    <a:pt x="0" y="2624"/>
                  </a:lnTo>
                  <a:cubicBezTo>
                    <a:pt x="390" y="2869"/>
                    <a:pt x="1013" y="3164"/>
                    <a:pt x="1808" y="3164"/>
                  </a:cubicBezTo>
                  <a:cubicBezTo>
                    <a:pt x="2072" y="3164"/>
                    <a:pt x="2355" y="3132"/>
                    <a:pt x="2654" y="3054"/>
                  </a:cubicBezTo>
                  <a:cubicBezTo>
                    <a:pt x="4299" y="2609"/>
                    <a:pt x="4833" y="1186"/>
                    <a:pt x="4922" y="875"/>
                  </a:cubicBezTo>
                  <a:cubicBezTo>
                    <a:pt x="4937" y="830"/>
                    <a:pt x="4922" y="801"/>
                    <a:pt x="4892" y="771"/>
                  </a:cubicBezTo>
                  <a:cubicBezTo>
                    <a:pt x="4744" y="623"/>
                    <a:pt x="4225" y="193"/>
                    <a:pt x="3439"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68;p44">
              <a:extLst>
                <a:ext uri="{FF2B5EF4-FFF2-40B4-BE49-F238E27FC236}">
                  <a16:creationId xmlns:a16="http://schemas.microsoft.com/office/drawing/2014/main" id="{989E653C-020A-4D32-8837-457D65E5CD1F}"/>
                </a:ext>
              </a:extLst>
            </p:cNvPr>
            <p:cNvSpPr/>
            <p:nvPr/>
          </p:nvSpPr>
          <p:spPr>
            <a:xfrm>
              <a:off x="5113030" y="3200200"/>
              <a:ext cx="52300" cy="43400"/>
            </a:xfrm>
            <a:custGeom>
              <a:avLst/>
              <a:gdLst/>
              <a:ahLst/>
              <a:cxnLst/>
              <a:rect l="l" t="t" r="r" b="b"/>
              <a:pathLst>
                <a:path w="2092" h="1736" extrusionOk="0">
                  <a:moveTo>
                    <a:pt x="1" y="1"/>
                  </a:moveTo>
                  <a:cubicBezTo>
                    <a:pt x="549" y="475"/>
                    <a:pt x="816" y="1039"/>
                    <a:pt x="905" y="1320"/>
                  </a:cubicBezTo>
                  <a:lnTo>
                    <a:pt x="1394" y="1735"/>
                  </a:lnTo>
                  <a:lnTo>
                    <a:pt x="2091" y="1632"/>
                  </a:lnTo>
                  <a:cubicBezTo>
                    <a:pt x="1824" y="1113"/>
                    <a:pt x="1261" y="327"/>
                    <a:pt x="134" y="31"/>
                  </a:cubicBezTo>
                  <a:cubicBezTo>
                    <a:pt x="90" y="16"/>
                    <a:pt x="45" y="1"/>
                    <a:pt x="1"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69;p44">
              <a:extLst>
                <a:ext uri="{FF2B5EF4-FFF2-40B4-BE49-F238E27FC236}">
                  <a16:creationId xmlns:a16="http://schemas.microsoft.com/office/drawing/2014/main" id="{B43CB50B-E836-4654-A546-DF18EEA87414}"/>
                </a:ext>
              </a:extLst>
            </p:cNvPr>
            <p:cNvSpPr/>
            <p:nvPr/>
          </p:nvSpPr>
          <p:spPr>
            <a:xfrm>
              <a:off x="5066705" y="3247650"/>
              <a:ext cx="93050" cy="27500"/>
            </a:xfrm>
            <a:custGeom>
              <a:avLst/>
              <a:gdLst/>
              <a:ahLst/>
              <a:cxnLst/>
              <a:rect l="l" t="t" r="r" b="b"/>
              <a:pathLst>
                <a:path w="3722" h="1100" extrusionOk="0">
                  <a:moveTo>
                    <a:pt x="3099" y="0"/>
                  </a:moveTo>
                  <a:lnTo>
                    <a:pt x="2002" y="119"/>
                  </a:lnTo>
                  <a:cubicBezTo>
                    <a:pt x="1651" y="289"/>
                    <a:pt x="1202" y="429"/>
                    <a:pt x="670" y="429"/>
                  </a:cubicBezTo>
                  <a:cubicBezTo>
                    <a:pt x="459" y="429"/>
                    <a:pt x="236" y="407"/>
                    <a:pt x="1" y="356"/>
                  </a:cubicBezTo>
                  <a:lnTo>
                    <a:pt x="1" y="356"/>
                  </a:lnTo>
                  <a:cubicBezTo>
                    <a:pt x="312" y="608"/>
                    <a:pt x="697" y="846"/>
                    <a:pt x="1216" y="994"/>
                  </a:cubicBezTo>
                  <a:cubicBezTo>
                    <a:pt x="1500" y="1068"/>
                    <a:pt x="1769" y="1100"/>
                    <a:pt x="2020" y="1100"/>
                  </a:cubicBezTo>
                  <a:cubicBezTo>
                    <a:pt x="2766" y="1100"/>
                    <a:pt x="3356" y="823"/>
                    <a:pt x="3722" y="579"/>
                  </a:cubicBezTo>
                  <a:lnTo>
                    <a:pt x="3099"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70;p44">
              <a:extLst>
                <a:ext uri="{FF2B5EF4-FFF2-40B4-BE49-F238E27FC236}">
                  <a16:creationId xmlns:a16="http://schemas.microsoft.com/office/drawing/2014/main" id="{1DCE2845-4E40-4926-8A75-3DE78A8C61DF}"/>
                </a:ext>
              </a:extLst>
            </p:cNvPr>
            <p:cNvSpPr/>
            <p:nvPr/>
          </p:nvSpPr>
          <p:spPr>
            <a:xfrm>
              <a:off x="5086355" y="3177975"/>
              <a:ext cx="213500" cy="180525"/>
            </a:xfrm>
            <a:custGeom>
              <a:avLst/>
              <a:gdLst/>
              <a:ahLst/>
              <a:cxnLst/>
              <a:rect l="l" t="t" r="r" b="b"/>
              <a:pathLst>
                <a:path w="8540" h="7221" extrusionOk="0">
                  <a:moveTo>
                    <a:pt x="3736" y="0"/>
                  </a:moveTo>
                  <a:lnTo>
                    <a:pt x="3736" y="2669"/>
                  </a:lnTo>
                  <a:cubicBezTo>
                    <a:pt x="3736" y="2669"/>
                    <a:pt x="1542" y="2091"/>
                    <a:pt x="593" y="1839"/>
                  </a:cubicBezTo>
                  <a:cubicBezTo>
                    <a:pt x="554" y="1826"/>
                    <a:pt x="514" y="1819"/>
                    <a:pt x="475" y="1819"/>
                  </a:cubicBezTo>
                  <a:cubicBezTo>
                    <a:pt x="293" y="1819"/>
                    <a:pt x="123" y="1952"/>
                    <a:pt x="74" y="2135"/>
                  </a:cubicBezTo>
                  <a:cubicBezTo>
                    <a:pt x="74" y="2135"/>
                    <a:pt x="60" y="2150"/>
                    <a:pt x="60" y="2150"/>
                  </a:cubicBezTo>
                  <a:cubicBezTo>
                    <a:pt x="0" y="2387"/>
                    <a:pt x="134" y="2624"/>
                    <a:pt x="371" y="2684"/>
                  </a:cubicBezTo>
                  <a:lnTo>
                    <a:pt x="3736" y="3588"/>
                  </a:lnTo>
                  <a:lnTo>
                    <a:pt x="3736" y="7220"/>
                  </a:lnTo>
                  <a:cubicBezTo>
                    <a:pt x="3840" y="7205"/>
                    <a:pt x="4003" y="7190"/>
                    <a:pt x="4166" y="7190"/>
                  </a:cubicBezTo>
                  <a:cubicBezTo>
                    <a:pt x="4329" y="7190"/>
                    <a:pt x="4492" y="7205"/>
                    <a:pt x="4596" y="7220"/>
                  </a:cubicBezTo>
                  <a:lnTo>
                    <a:pt x="4596" y="4907"/>
                  </a:lnTo>
                  <a:lnTo>
                    <a:pt x="8154" y="3959"/>
                  </a:lnTo>
                  <a:cubicBezTo>
                    <a:pt x="8391" y="3885"/>
                    <a:pt x="8539" y="3633"/>
                    <a:pt x="8480" y="3395"/>
                  </a:cubicBezTo>
                  <a:cubicBezTo>
                    <a:pt x="8480" y="3395"/>
                    <a:pt x="8480" y="3380"/>
                    <a:pt x="8480" y="3380"/>
                  </a:cubicBezTo>
                  <a:cubicBezTo>
                    <a:pt x="8418" y="3168"/>
                    <a:pt x="8230" y="3040"/>
                    <a:pt x="8030" y="3040"/>
                  </a:cubicBezTo>
                  <a:cubicBezTo>
                    <a:pt x="7992" y="3040"/>
                    <a:pt x="7954" y="3045"/>
                    <a:pt x="7917" y="3054"/>
                  </a:cubicBezTo>
                  <a:cubicBezTo>
                    <a:pt x="6924" y="3321"/>
                    <a:pt x="4596" y="3944"/>
                    <a:pt x="4596" y="3944"/>
                  </a:cubicBezTo>
                  <a:lnTo>
                    <a:pt x="4596" y="0"/>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71;p44">
              <a:extLst>
                <a:ext uri="{FF2B5EF4-FFF2-40B4-BE49-F238E27FC236}">
                  <a16:creationId xmlns:a16="http://schemas.microsoft.com/office/drawing/2014/main" id="{9BE54672-919A-471E-9A4C-FFA45AFD229E}"/>
                </a:ext>
              </a:extLst>
            </p:cNvPr>
            <p:cNvSpPr/>
            <p:nvPr/>
          </p:nvSpPr>
          <p:spPr>
            <a:xfrm>
              <a:off x="5171605" y="3144250"/>
              <a:ext cx="37825" cy="41525"/>
            </a:xfrm>
            <a:custGeom>
              <a:avLst/>
              <a:gdLst/>
              <a:ahLst/>
              <a:cxnLst/>
              <a:rect l="l" t="t" r="r" b="b"/>
              <a:pathLst>
                <a:path w="1513" h="1661" extrusionOk="0">
                  <a:moveTo>
                    <a:pt x="0" y="0"/>
                  </a:moveTo>
                  <a:lnTo>
                    <a:pt x="0" y="1498"/>
                  </a:lnTo>
                  <a:cubicBezTo>
                    <a:pt x="0" y="1587"/>
                    <a:pt x="74" y="1661"/>
                    <a:pt x="163" y="1661"/>
                  </a:cubicBezTo>
                  <a:lnTo>
                    <a:pt x="1349" y="1661"/>
                  </a:lnTo>
                  <a:cubicBezTo>
                    <a:pt x="1438" y="1661"/>
                    <a:pt x="1512" y="1587"/>
                    <a:pt x="1512" y="1498"/>
                  </a:cubicBezTo>
                  <a:lnTo>
                    <a:pt x="1512"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72;p44">
              <a:extLst>
                <a:ext uri="{FF2B5EF4-FFF2-40B4-BE49-F238E27FC236}">
                  <a16:creationId xmlns:a16="http://schemas.microsoft.com/office/drawing/2014/main" id="{2897863E-5F78-4BE1-A937-18AABCD419A7}"/>
                </a:ext>
              </a:extLst>
            </p:cNvPr>
            <p:cNvSpPr/>
            <p:nvPr/>
          </p:nvSpPr>
          <p:spPr>
            <a:xfrm>
              <a:off x="5152330" y="3116075"/>
              <a:ext cx="76375" cy="35600"/>
            </a:xfrm>
            <a:custGeom>
              <a:avLst/>
              <a:gdLst/>
              <a:ahLst/>
              <a:cxnLst/>
              <a:rect l="l" t="t" r="r" b="b"/>
              <a:pathLst>
                <a:path w="3055" h="1424" extrusionOk="0">
                  <a:moveTo>
                    <a:pt x="1527" y="1"/>
                  </a:moveTo>
                  <a:lnTo>
                    <a:pt x="0" y="475"/>
                  </a:lnTo>
                  <a:lnTo>
                    <a:pt x="178" y="1127"/>
                  </a:lnTo>
                  <a:cubicBezTo>
                    <a:pt x="223" y="1305"/>
                    <a:pt x="386" y="1424"/>
                    <a:pt x="564" y="1424"/>
                  </a:cubicBezTo>
                  <a:lnTo>
                    <a:pt x="2491" y="1424"/>
                  </a:lnTo>
                  <a:cubicBezTo>
                    <a:pt x="2669" y="1424"/>
                    <a:pt x="2832" y="1305"/>
                    <a:pt x="2876" y="1127"/>
                  </a:cubicBezTo>
                  <a:lnTo>
                    <a:pt x="3054" y="475"/>
                  </a:lnTo>
                  <a:lnTo>
                    <a:pt x="1527"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73;p44">
              <a:extLst>
                <a:ext uri="{FF2B5EF4-FFF2-40B4-BE49-F238E27FC236}">
                  <a16:creationId xmlns:a16="http://schemas.microsoft.com/office/drawing/2014/main" id="{C79FF798-6EC6-482C-B345-2C65024DC806}"/>
                </a:ext>
              </a:extLst>
            </p:cNvPr>
            <p:cNvSpPr/>
            <p:nvPr/>
          </p:nvSpPr>
          <p:spPr>
            <a:xfrm>
              <a:off x="5145280" y="2979700"/>
              <a:ext cx="22250" cy="61175"/>
            </a:xfrm>
            <a:custGeom>
              <a:avLst/>
              <a:gdLst/>
              <a:ahLst/>
              <a:cxnLst/>
              <a:rect l="l" t="t" r="r" b="b"/>
              <a:pathLst>
                <a:path w="890" h="2447" extrusionOk="0">
                  <a:moveTo>
                    <a:pt x="104" y="0"/>
                  </a:moveTo>
                  <a:cubicBezTo>
                    <a:pt x="45" y="0"/>
                    <a:pt x="0" y="59"/>
                    <a:pt x="0" y="119"/>
                  </a:cubicBezTo>
                  <a:lnTo>
                    <a:pt x="0" y="2446"/>
                  </a:lnTo>
                  <a:lnTo>
                    <a:pt x="890" y="2446"/>
                  </a:lnTo>
                  <a:lnTo>
                    <a:pt x="890" y="119"/>
                  </a:lnTo>
                  <a:cubicBezTo>
                    <a:pt x="890" y="59"/>
                    <a:pt x="846" y="0"/>
                    <a:pt x="7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74;p44">
              <a:extLst>
                <a:ext uri="{FF2B5EF4-FFF2-40B4-BE49-F238E27FC236}">
                  <a16:creationId xmlns:a16="http://schemas.microsoft.com/office/drawing/2014/main" id="{C2E6EF9B-A0A7-47C8-B4D9-A989F6078ADF}"/>
                </a:ext>
              </a:extLst>
            </p:cNvPr>
            <p:cNvSpPr/>
            <p:nvPr/>
          </p:nvSpPr>
          <p:spPr>
            <a:xfrm>
              <a:off x="5213480" y="2979700"/>
              <a:ext cx="22250" cy="61175"/>
            </a:xfrm>
            <a:custGeom>
              <a:avLst/>
              <a:gdLst/>
              <a:ahLst/>
              <a:cxnLst/>
              <a:rect l="l" t="t" r="r" b="b"/>
              <a:pathLst>
                <a:path w="890" h="2447" extrusionOk="0">
                  <a:moveTo>
                    <a:pt x="104" y="0"/>
                  </a:moveTo>
                  <a:cubicBezTo>
                    <a:pt x="45" y="0"/>
                    <a:pt x="0" y="59"/>
                    <a:pt x="0" y="119"/>
                  </a:cubicBezTo>
                  <a:lnTo>
                    <a:pt x="0" y="2446"/>
                  </a:lnTo>
                  <a:lnTo>
                    <a:pt x="890" y="2446"/>
                  </a:lnTo>
                  <a:lnTo>
                    <a:pt x="890" y="119"/>
                  </a:lnTo>
                  <a:cubicBezTo>
                    <a:pt x="890" y="59"/>
                    <a:pt x="845" y="0"/>
                    <a:pt x="7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75;p44">
              <a:extLst>
                <a:ext uri="{FF2B5EF4-FFF2-40B4-BE49-F238E27FC236}">
                  <a16:creationId xmlns:a16="http://schemas.microsoft.com/office/drawing/2014/main" id="{A094CD17-B5B7-4CCF-A86D-775523B6B5B7}"/>
                </a:ext>
              </a:extLst>
            </p:cNvPr>
            <p:cNvSpPr/>
            <p:nvPr/>
          </p:nvSpPr>
          <p:spPr>
            <a:xfrm>
              <a:off x="5110430" y="3344375"/>
              <a:ext cx="160150" cy="52300"/>
            </a:xfrm>
            <a:custGeom>
              <a:avLst/>
              <a:gdLst/>
              <a:ahLst/>
              <a:cxnLst/>
              <a:rect l="l" t="t" r="r" b="b"/>
              <a:pathLst>
                <a:path w="6406" h="2092" extrusionOk="0">
                  <a:moveTo>
                    <a:pt x="3203" y="1"/>
                  </a:moveTo>
                  <a:cubicBezTo>
                    <a:pt x="1928" y="1"/>
                    <a:pt x="757" y="698"/>
                    <a:pt x="134" y="1809"/>
                  </a:cubicBezTo>
                  <a:lnTo>
                    <a:pt x="16" y="2017"/>
                  </a:lnTo>
                  <a:cubicBezTo>
                    <a:pt x="1" y="2047"/>
                    <a:pt x="31" y="2091"/>
                    <a:pt x="75" y="2091"/>
                  </a:cubicBezTo>
                  <a:lnTo>
                    <a:pt x="6331" y="2091"/>
                  </a:lnTo>
                  <a:cubicBezTo>
                    <a:pt x="6376" y="2091"/>
                    <a:pt x="6405" y="2047"/>
                    <a:pt x="6376" y="2017"/>
                  </a:cubicBezTo>
                  <a:lnTo>
                    <a:pt x="6272" y="1809"/>
                  </a:lnTo>
                  <a:cubicBezTo>
                    <a:pt x="5649" y="698"/>
                    <a:pt x="4478" y="1"/>
                    <a:pt x="3203"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76;p44">
              <a:extLst>
                <a:ext uri="{FF2B5EF4-FFF2-40B4-BE49-F238E27FC236}">
                  <a16:creationId xmlns:a16="http://schemas.microsoft.com/office/drawing/2014/main" id="{FA91168D-F816-45D0-AC85-159092B9A555}"/>
                </a:ext>
              </a:extLst>
            </p:cNvPr>
            <p:cNvSpPr/>
            <p:nvPr/>
          </p:nvSpPr>
          <p:spPr>
            <a:xfrm>
              <a:off x="5110430" y="3346975"/>
              <a:ext cx="160150" cy="49700"/>
            </a:xfrm>
            <a:custGeom>
              <a:avLst/>
              <a:gdLst/>
              <a:ahLst/>
              <a:cxnLst/>
              <a:rect l="l" t="t" r="r" b="b"/>
              <a:pathLst>
                <a:path w="6406" h="1988" extrusionOk="0">
                  <a:moveTo>
                    <a:pt x="4063" y="1"/>
                  </a:moveTo>
                  <a:lnTo>
                    <a:pt x="4063" y="1"/>
                  </a:lnTo>
                  <a:cubicBezTo>
                    <a:pt x="4404" y="282"/>
                    <a:pt x="4700" y="623"/>
                    <a:pt x="4923" y="1023"/>
                  </a:cubicBezTo>
                  <a:cubicBezTo>
                    <a:pt x="4997" y="1157"/>
                    <a:pt x="4908" y="1305"/>
                    <a:pt x="4760" y="1305"/>
                  </a:cubicBezTo>
                  <a:lnTo>
                    <a:pt x="386" y="1305"/>
                  </a:lnTo>
                  <a:cubicBezTo>
                    <a:pt x="297" y="1439"/>
                    <a:pt x="209" y="1557"/>
                    <a:pt x="134" y="1705"/>
                  </a:cubicBezTo>
                  <a:lnTo>
                    <a:pt x="16" y="1913"/>
                  </a:lnTo>
                  <a:cubicBezTo>
                    <a:pt x="1" y="1943"/>
                    <a:pt x="31" y="1987"/>
                    <a:pt x="75" y="1987"/>
                  </a:cubicBezTo>
                  <a:lnTo>
                    <a:pt x="6331" y="1987"/>
                  </a:lnTo>
                  <a:cubicBezTo>
                    <a:pt x="6376" y="1987"/>
                    <a:pt x="6405" y="1943"/>
                    <a:pt x="6376" y="1913"/>
                  </a:cubicBezTo>
                  <a:lnTo>
                    <a:pt x="6272" y="1705"/>
                  </a:lnTo>
                  <a:cubicBezTo>
                    <a:pt x="5797" y="846"/>
                    <a:pt x="4982" y="238"/>
                    <a:pt x="4063" y="1"/>
                  </a:cubicBezTo>
                  <a:close/>
                </a:path>
              </a:pathLst>
            </a:custGeom>
            <a:solidFill>
              <a:srgbClr val="C42F23">
                <a:alpha val="3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77;p44">
              <a:extLst>
                <a:ext uri="{FF2B5EF4-FFF2-40B4-BE49-F238E27FC236}">
                  <a16:creationId xmlns:a16="http://schemas.microsoft.com/office/drawing/2014/main" id="{7ED13715-DC3D-4174-B409-E43B38555076}"/>
                </a:ext>
              </a:extLst>
            </p:cNvPr>
            <p:cNvSpPr/>
            <p:nvPr/>
          </p:nvSpPr>
          <p:spPr>
            <a:xfrm>
              <a:off x="5136380" y="3053450"/>
              <a:ext cx="108250" cy="74875"/>
            </a:xfrm>
            <a:custGeom>
              <a:avLst/>
              <a:gdLst/>
              <a:ahLst/>
              <a:cxnLst/>
              <a:rect l="l" t="t" r="r" b="b"/>
              <a:pathLst>
                <a:path w="4330" h="2995" extrusionOk="0">
                  <a:moveTo>
                    <a:pt x="1" y="0"/>
                  </a:moveTo>
                  <a:lnTo>
                    <a:pt x="1" y="2343"/>
                  </a:lnTo>
                  <a:cubicBezTo>
                    <a:pt x="1" y="2698"/>
                    <a:pt x="282" y="2995"/>
                    <a:pt x="638" y="2995"/>
                  </a:cubicBezTo>
                  <a:lnTo>
                    <a:pt x="3692" y="2995"/>
                  </a:lnTo>
                  <a:cubicBezTo>
                    <a:pt x="4048" y="2995"/>
                    <a:pt x="4330" y="2698"/>
                    <a:pt x="4330" y="2343"/>
                  </a:cubicBezTo>
                  <a:lnTo>
                    <a:pt x="4330" y="312"/>
                  </a:lnTo>
                  <a:lnTo>
                    <a:pt x="1"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78;p44">
              <a:extLst>
                <a:ext uri="{FF2B5EF4-FFF2-40B4-BE49-F238E27FC236}">
                  <a16:creationId xmlns:a16="http://schemas.microsoft.com/office/drawing/2014/main" id="{FA68886A-BF90-4F7C-A415-E0168F80C5DC}"/>
                </a:ext>
              </a:extLst>
            </p:cNvPr>
            <p:cNvSpPr/>
            <p:nvPr/>
          </p:nvSpPr>
          <p:spPr>
            <a:xfrm>
              <a:off x="5136380" y="3061225"/>
              <a:ext cx="108250" cy="66750"/>
            </a:xfrm>
            <a:custGeom>
              <a:avLst/>
              <a:gdLst/>
              <a:ahLst/>
              <a:cxnLst/>
              <a:rect l="l" t="t" r="r" b="b"/>
              <a:pathLst>
                <a:path w="4330" h="2670" extrusionOk="0">
                  <a:moveTo>
                    <a:pt x="2995" y="1"/>
                  </a:moveTo>
                  <a:lnTo>
                    <a:pt x="2995" y="1364"/>
                  </a:lnTo>
                  <a:cubicBezTo>
                    <a:pt x="2995" y="1720"/>
                    <a:pt x="2699" y="2002"/>
                    <a:pt x="2358" y="2002"/>
                  </a:cubicBezTo>
                  <a:lnTo>
                    <a:pt x="1" y="2002"/>
                  </a:lnTo>
                  <a:lnTo>
                    <a:pt x="1" y="2032"/>
                  </a:lnTo>
                  <a:cubicBezTo>
                    <a:pt x="1" y="2387"/>
                    <a:pt x="282" y="2669"/>
                    <a:pt x="638" y="2669"/>
                  </a:cubicBezTo>
                  <a:lnTo>
                    <a:pt x="3692" y="2669"/>
                  </a:lnTo>
                  <a:cubicBezTo>
                    <a:pt x="4048" y="2669"/>
                    <a:pt x="4330" y="2387"/>
                    <a:pt x="4330" y="2032"/>
                  </a:cubicBezTo>
                  <a:lnTo>
                    <a:pt x="4330" y="1"/>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79;p44">
              <a:extLst>
                <a:ext uri="{FF2B5EF4-FFF2-40B4-BE49-F238E27FC236}">
                  <a16:creationId xmlns:a16="http://schemas.microsoft.com/office/drawing/2014/main" id="{848D6F95-649D-4403-BA97-0BA116372651}"/>
                </a:ext>
              </a:extLst>
            </p:cNvPr>
            <p:cNvSpPr/>
            <p:nvPr/>
          </p:nvSpPr>
          <p:spPr>
            <a:xfrm>
              <a:off x="5128230" y="3036400"/>
              <a:ext cx="124550" cy="24850"/>
            </a:xfrm>
            <a:custGeom>
              <a:avLst/>
              <a:gdLst/>
              <a:ahLst/>
              <a:cxnLst/>
              <a:rect l="l" t="t" r="r" b="b"/>
              <a:pathLst>
                <a:path w="4982" h="994" extrusionOk="0">
                  <a:moveTo>
                    <a:pt x="119" y="0"/>
                  </a:moveTo>
                  <a:cubicBezTo>
                    <a:pt x="60" y="0"/>
                    <a:pt x="1" y="60"/>
                    <a:pt x="1" y="119"/>
                  </a:cubicBezTo>
                  <a:lnTo>
                    <a:pt x="1" y="860"/>
                  </a:lnTo>
                  <a:cubicBezTo>
                    <a:pt x="1" y="934"/>
                    <a:pt x="60" y="994"/>
                    <a:pt x="119" y="994"/>
                  </a:cubicBezTo>
                  <a:lnTo>
                    <a:pt x="4863" y="994"/>
                  </a:lnTo>
                  <a:cubicBezTo>
                    <a:pt x="4922" y="994"/>
                    <a:pt x="4982" y="934"/>
                    <a:pt x="4982" y="860"/>
                  </a:cubicBezTo>
                  <a:lnTo>
                    <a:pt x="4982" y="119"/>
                  </a:lnTo>
                  <a:cubicBezTo>
                    <a:pt x="4982" y="60"/>
                    <a:pt x="4922" y="0"/>
                    <a:pt x="4863"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barn(inVertical)">
                                      <p:cBhvr>
                                        <p:cTn id="7" dur="500"/>
                                        <p:tgtEl>
                                          <p:spTgt spid="46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3"/>
                                        </p:tgtEl>
                                        <p:attrNameLst>
                                          <p:attrName>style.visibility</p:attrName>
                                        </p:attrNameLst>
                                      </p:cBhvr>
                                      <p:to>
                                        <p:strVal val="visible"/>
                                      </p:to>
                                    </p:set>
                                    <p:animEffect transition="in" filter="barn(inVertical)">
                                      <p:cBhvr>
                                        <p:cTn id="10" dur="500"/>
                                        <p:tgtEl>
                                          <p:spTgt spid="46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65"/>
                                        </p:tgtEl>
                                        <p:attrNameLst>
                                          <p:attrName>style.visibility</p:attrName>
                                        </p:attrNameLst>
                                      </p:cBhvr>
                                      <p:to>
                                        <p:strVal val="visible"/>
                                      </p:to>
                                    </p:set>
                                    <p:animEffect transition="in" filter="barn(inVertical)">
                                      <p:cBhvr>
                                        <p:cTn id="13" dur="500"/>
                                        <p:tgtEl>
                                          <p:spTgt spid="465"/>
                                        </p:tgtEl>
                                      </p:cBhvr>
                                    </p:animEffect>
                                  </p:childTnLst>
                                </p:cTn>
                              </p:par>
                              <p:par>
                                <p:cTn id="14" presetID="16" presetClass="entr" presetSubtype="21" fill="hold" grpId="0" nodeType="withEffect">
                                  <p:stCondLst>
                                    <p:cond delay="500"/>
                                  </p:stCondLst>
                                  <p:childTnLst>
                                    <p:set>
                                      <p:cBhvr>
                                        <p:cTn id="15" dur="1" fill="hold">
                                          <p:stCondLst>
                                            <p:cond delay="0"/>
                                          </p:stCondLst>
                                        </p:cTn>
                                        <p:tgtEl>
                                          <p:spTgt spid="460"/>
                                        </p:tgtEl>
                                        <p:attrNameLst>
                                          <p:attrName>style.visibility</p:attrName>
                                        </p:attrNameLst>
                                      </p:cBhvr>
                                      <p:to>
                                        <p:strVal val="visible"/>
                                      </p:to>
                                    </p:set>
                                    <p:animEffect transition="in" filter="barn(inVertical)">
                                      <p:cBhvr>
                                        <p:cTn id="16" dur="500"/>
                                        <p:tgtEl>
                                          <p:spTgt spid="460"/>
                                        </p:tgtEl>
                                      </p:cBhvr>
                                    </p:animEffect>
                                  </p:childTnLst>
                                </p:cTn>
                              </p:par>
                              <p:par>
                                <p:cTn id="17" presetID="16" presetClass="entr" presetSubtype="21" fill="hold" grpId="0" nodeType="withEffect">
                                  <p:stCondLst>
                                    <p:cond delay="500"/>
                                  </p:stCondLst>
                                  <p:childTnLst>
                                    <p:set>
                                      <p:cBhvr>
                                        <p:cTn id="18" dur="1" fill="hold">
                                          <p:stCondLst>
                                            <p:cond delay="0"/>
                                          </p:stCondLst>
                                        </p:cTn>
                                        <p:tgtEl>
                                          <p:spTgt spid="466"/>
                                        </p:tgtEl>
                                        <p:attrNameLst>
                                          <p:attrName>style.visibility</p:attrName>
                                        </p:attrNameLst>
                                      </p:cBhvr>
                                      <p:to>
                                        <p:strVal val="visible"/>
                                      </p:to>
                                    </p:set>
                                    <p:animEffect transition="in" filter="barn(inVertical)">
                                      <p:cBhvr>
                                        <p:cTn id="19" dur="500"/>
                                        <p:tgtEl>
                                          <p:spTgt spid="466"/>
                                        </p:tgtEl>
                                      </p:cBhvr>
                                    </p:animEffect>
                                  </p:childTnLst>
                                </p:cTn>
                              </p:par>
                              <p:par>
                                <p:cTn id="20" presetID="16" presetClass="entr" presetSubtype="21" fill="hold" grpId="0" nodeType="withEffect">
                                  <p:stCondLst>
                                    <p:cond delay="500"/>
                                  </p:stCondLst>
                                  <p:childTnLst>
                                    <p:set>
                                      <p:cBhvr>
                                        <p:cTn id="21" dur="1" fill="hold">
                                          <p:stCondLst>
                                            <p:cond delay="0"/>
                                          </p:stCondLst>
                                        </p:cTn>
                                        <p:tgtEl>
                                          <p:spTgt spid="467"/>
                                        </p:tgtEl>
                                        <p:attrNameLst>
                                          <p:attrName>style.visibility</p:attrName>
                                        </p:attrNameLst>
                                      </p:cBhvr>
                                      <p:to>
                                        <p:strVal val="visible"/>
                                      </p:to>
                                    </p:set>
                                    <p:animEffect transition="in" filter="barn(inVertical)">
                                      <p:cBhvr>
                                        <p:cTn id="22" dur="500"/>
                                        <p:tgtEl>
                                          <p:spTgt spid="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0" animBg="1"/>
      <p:bldP spid="462" grpId="0" animBg="1"/>
      <p:bldP spid="463" grpId="0"/>
      <p:bldP spid="465" grpId="0"/>
      <p:bldP spid="466" grpId="0"/>
      <p:bldP spid="4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38"/>
          <p:cNvSpPr txBox="1">
            <a:spLocks noGrp="1"/>
          </p:cNvSpPr>
          <p:nvPr>
            <p:ph type="title"/>
          </p:nvPr>
        </p:nvSpPr>
        <p:spPr>
          <a:xfrm>
            <a:off x="3988307" y="3929644"/>
            <a:ext cx="4548790" cy="485791"/>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fr-CA" sz="4400" dirty="0"/>
              <a:t>C</a:t>
            </a:r>
            <a:r>
              <a:rPr lang="vi-VN" sz="4400" dirty="0"/>
              <a:t>Ư</a:t>
            </a:r>
            <a:r>
              <a:rPr lang="en-US" sz="4400" dirty="0"/>
              <a:t>ỜNG ĐỘ DÒNG ĐIỆN</a:t>
            </a:r>
            <a:endParaRPr sz="4400" dirty="0"/>
          </a:p>
        </p:txBody>
      </p:sp>
      <p:sp>
        <p:nvSpPr>
          <p:cNvPr id="798" name="Google Shape;798;p38"/>
          <p:cNvSpPr txBox="1">
            <a:spLocks noGrp="1"/>
          </p:cNvSpPr>
          <p:nvPr>
            <p:ph type="title" idx="2"/>
          </p:nvPr>
        </p:nvSpPr>
        <p:spPr>
          <a:xfrm>
            <a:off x="4929202" y="1523810"/>
            <a:ext cx="266700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A" sz="5400" dirty="0"/>
              <a:t>I</a:t>
            </a:r>
            <a:endParaRPr sz="5400" dirty="0"/>
          </a:p>
        </p:txBody>
      </p:sp>
      <p:grpSp>
        <p:nvGrpSpPr>
          <p:cNvPr id="799" name="Google Shape;799;p38"/>
          <p:cNvGrpSpPr/>
          <p:nvPr/>
        </p:nvGrpSpPr>
        <p:grpSpPr>
          <a:xfrm>
            <a:off x="168037" y="1200634"/>
            <a:ext cx="3230430" cy="3407972"/>
            <a:chOff x="168037" y="1200634"/>
            <a:chExt cx="3230430" cy="3407972"/>
          </a:xfrm>
        </p:grpSpPr>
        <p:sp>
          <p:nvSpPr>
            <p:cNvPr id="800" name="Google Shape;800;p38"/>
            <p:cNvSpPr/>
            <p:nvPr/>
          </p:nvSpPr>
          <p:spPr>
            <a:xfrm>
              <a:off x="168037" y="1200634"/>
              <a:ext cx="3230430" cy="2729010"/>
            </a:xfrm>
            <a:custGeom>
              <a:avLst/>
              <a:gdLst/>
              <a:ahLst/>
              <a:cxnLst/>
              <a:rect l="l" t="t" r="r" b="b"/>
              <a:pathLst>
                <a:path w="15093" h="12750" extrusionOk="0">
                  <a:moveTo>
                    <a:pt x="6509" y="0"/>
                  </a:moveTo>
                  <a:cubicBezTo>
                    <a:pt x="6450" y="0"/>
                    <a:pt x="6405" y="45"/>
                    <a:pt x="6405" y="104"/>
                  </a:cubicBezTo>
                  <a:lnTo>
                    <a:pt x="6405" y="1898"/>
                  </a:lnTo>
                  <a:cubicBezTo>
                    <a:pt x="6405" y="1927"/>
                    <a:pt x="6420" y="1957"/>
                    <a:pt x="6450" y="1972"/>
                  </a:cubicBezTo>
                  <a:lnTo>
                    <a:pt x="7072" y="2328"/>
                  </a:lnTo>
                  <a:cubicBezTo>
                    <a:pt x="7102" y="2342"/>
                    <a:pt x="7117" y="2372"/>
                    <a:pt x="7117" y="2402"/>
                  </a:cubicBezTo>
                  <a:lnTo>
                    <a:pt x="7117" y="5841"/>
                  </a:lnTo>
                  <a:lnTo>
                    <a:pt x="7547" y="6108"/>
                  </a:lnTo>
                  <a:lnTo>
                    <a:pt x="7977" y="5841"/>
                  </a:lnTo>
                  <a:lnTo>
                    <a:pt x="7977" y="356"/>
                  </a:lnTo>
                  <a:cubicBezTo>
                    <a:pt x="7977" y="163"/>
                    <a:pt x="7828" y="0"/>
                    <a:pt x="7636" y="0"/>
                  </a:cubicBezTo>
                  <a:close/>
                  <a:moveTo>
                    <a:pt x="2523" y="2050"/>
                  </a:moveTo>
                  <a:cubicBezTo>
                    <a:pt x="2436" y="2050"/>
                    <a:pt x="2351" y="2083"/>
                    <a:pt x="2284" y="2150"/>
                  </a:cubicBezTo>
                  <a:lnTo>
                    <a:pt x="1483" y="2950"/>
                  </a:lnTo>
                  <a:cubicBezTo>
                    <a:pt x="1439" y="2995"/>
                    <a:pt x="1439" y="3054"/>
                    <a:pt x="1483" y="3084"/>
                  </a:cubicBezTo>
                  <a:lnTo>
                    <a:pt x="2744" y="4359"/>
                  </a:lnTo>
                  <a:cubicBezTo>
                    <a:pt x="2765" y="4369"/>
                    <a:pt x="2785" y="4380"/>
                    <a:pt x="2812" y="4380"/>
                  </a:cubicBezTo>
                  <a:cubicBezTo>
                    <a:pt x="2823" y="4380"/>
                    <a:pt x="2834" y="4378"/>
                    <a:pt x="2847" y="4373"/>
                  </a:cubicBezTo>
                  <a:lnTo>
                    <a:pt x="3514" y="4196"/>
                  </a:lnTo>
                  <a:cubicBezTo>
                    <a:pt x="3522" y="4192"/>
                    <a:pt x="3531" y="4190"/>
                    <a:pt x="3541" y="4190"/>
                  </a:cubicBezTo>
                  <a:cubicBezTo>
                    <a:pt x="3566" y="4190"/>
                    <a:pt x="3593" y="4203"/>
                    <a:pt x="3603" y="4225"/>
                  </a:cubicBezTo>
                  <a:lnTo>
                    <a:pt x="6035" y="6642"/>
                  </a:lnTo>
                  <a:lnTo>
                    <a:pt x="6405" y="6479"/>
                  </a:lnTo>
                  <a:lnTo>
                    <a:pt x="6657" y="6034"/>
                  </a:lnTo>
                  <a:lnTo>
                    <a:pt x="2773" y="2150"/>
                  </a:lnTo>
                  <a:cubicBezTo>
                    <a:pt x="2699" y="2083"/>
                    <a:pt x="2610" y="2050"/>
                    <a:pt x="2523" y="2050"/>
                  </a:cubicBezTo>
                  <a:close/>
                  <a:moveTo>
                    <a:pt x="12070" y="1446"/>
                  </a:moveTo>
                  <a:cubicBezTo>
                    <a:pt x="12046" y="1446"/>
                    <a:pt x="12024" y="1453"/>
                    <a:pt x="12009" y="1468"/>
                  </a:cubicBezTo>
                  <a:lnTo>
                    <a:pt x="10734" y="2743"/>
                  </a:lnTo>
                  <a:cubicBezTo>
                    <a:pt x="10719" y="2772"/>
                    <a:pt x="10705" y="2802"/>
                    <a:pt x="10705" y="2832"/>
                  </a:cubicBezTo>
                  <a:lnTo>
                    <a:pt x="10897" y="3514"/>
                  </a:lnTo>
                  <a:cubicBezTo>
                    <a:pt x="10912" y="3543"/>
                    <a:pt x="10897" y="3588"/>
                    <a:pt x="10868" y="3603"/>
                  </a:cubicBezTo>
                  <a:lnTo>
                    <a:pt x="8451" y="6034"/>
                  </a:lnTo>
                  <a:lnTo>
                    <a:pt x="8555" y="6642"/>
                  </a:lnTo>
                  <a:lnTo>
                    <a:pt x="9059" y="6642"/>
                  </a:lnTo>
                  <a:lnTo>
                    <a:pt x="12943" y="2758"/>
                  </a:lnTo>
                  <a:cubicBezTo>
                    <a:pt x="13076" y="2624"/>
                    <a:pt x="13076" y="2417"/>
                    <a:pt x="12943" y="2268"/>
                  </a:cubicBezTo>
                  <a:lnTo>
                    <a:pt x="12143" y="1468"/>
                  </a:lnTo>
                  <a:cubicBezTo>
                    <a:pt x="12120" y="1453"/>
                    <a:pt x="12094" y="1446"/>
                    <a:pt x="12070" y="1446"/>
                  </a:cubicBezTo>
                  <a:close/>
                  <a:moveTo>
                    <a:pt x="13195" y="6404"/>
                  </a:moveTo>
                  <a:cubicBezTo>
                    <a:pt x="13165" y="6404"/>
                    <a:pt x="13136" y="6419"/>
                    <a:pt x="13106" y="6449"/>
                  </a:cubicBezTo>
                  <a:lnTo>
                    <a:pt x="12765" y="7057"/>
                  </a:lnTo>
                  <a:cubicBezTo>
                    <a:pt x="12750" y="7086"/>
                    <a:pt x="12721" y="7116"/>
                    <a:pt x="12676" y="7116"/>
                  </a:cubicBezTo>
                  <a:lnTo>
                    <a:pt x="9252" y="7116"/>
                  </a:lnTo>
                  <a:lnTo>
                    <a:pt x="8955" y="7546"/>
                  </a:lnTo>
                  <a:lnTo>
                    <a:pt x="9252" y="7976"/>
                  </a:lnTo>
                  <a:lnTo>
                    <a:pt x="14737" y="7976"/>
                  </a:lnTo>
                  <a:cubicBezTo>
                    <a:pt x="14930" y="7976"/>
                    <a:pt x="15093" y="7828"/>
                    <a:pt x="15093" y="7635"/>
                  </a:cubicBezTo>
                  <a:lnTo>
                    <a:pt x="15093" y="6493"/>
                  </a:lnTo>
                  <a:cubicBezTo>
                    <a:pt x="15093" y="6449"/>
                    <a:pt x="15048" y="6404"/>
                    <a:pt x="14989" y="6404"/>
                  </a:cubicBezTo>
                  <a:close/>
                  <a:moveTo>
                    <a:pt x="357" y="7116"/>
                  </a:moveTo>
                  <a:cubicBezTo>
                    <a:pt x="164" y="7116"/>
                    <a:pt x="1" y="7264"/>
                    <a:pt x="1" y="7457"/>
                  </a:cubicBezTo>
                  <a:lnTo>
                    <a:pt x="1" y="8584"/>
                  </a:lnTo>
                  <a:cubicBezTo>
                    <a:pt x="1" y="8643"/>
                    <a:pt x="45" y="8687"/>
                    <a:pt x="105" y="8687"/>
                  </a:cubicBezTo>
                  <a:lnTo>
                    <a:pt x="1899" y="8687"/>
                  </a:lnTo>
                  <a:cubicBezTo>
                    <a:pt x="1928" y="8687"/>
                    <a:pt x="1958" y="8658"/>
                    <a:pt x="1987" y="8628"/>
                  </a:cubicBezTo>
                  <a:lnTo>
                    <a:pt x="2328" y="8020"/>
                  </a:lnTo>
                  <a:cubicBezTo>
                    <a:pt x="2343" y="7991"/>
                    <a:pt x="2373" y="7976"/>
                    <a:pt x="2417" y="7976"/>
                  </a:cubicBezTo>
                  <a:lnTo>
                    <a:pt x="5842" y="7976"/>
                  </a:lnTo>
                  <a:lnTo>
                    <a:pt x="6138" y="7546"/>
                  </a:lnTo>
                  <a:lnTo>
                    <a:pt x="5842" y="7116"/>
                  </a:lnTo>
                  <a:close/>
                  <a:moveTo>
                    <a:pt x="8585" y="8435"/>
                  </a:moveTo>
                  <a:lnTo>
                    <a:pt x="8451" y="9058"/>
                  </a:lnTo>
                  <a:lnTo>
                    <a:pt x="11535" y="12142"/>
                  </a:lnTo>
                  <a:lnTo>
                    <a:pt x="12691" y="12334"/>
                  </a:lnTo>
                  <a:lnTo>
                    <a:pt x="13343" y="11741"/>
                  </a:lnTo>
                  <a:lnTo>
                    <a:pt x="12350" y="10733"/>
                  </a:lnTo>
                  <a:cubicBezTo>
                    <a:pt x="12320" y="10704"/>
                    <a:pt x="12291" y="10704"/>
                    <a:pt x="12261" y="10704"/>
                  </a:cubicBezTo>
                  <a:lnTo>
                    <a:pt x="11579" y="10896"/>
                  </a:lnTo>
                  <a:cubicBezTo>
                    <a:pt x="11550" y="10896"/>
                    <a:pt x="11505" y="10896"/>
                    <a:pt x="11490" y="10867"/>
                  </a:cubicBezTo>
                  <a:lnTo>
                    <a:pt x="9059" y="8435"/>
                  </a:lnTo>
                  <a:close/>
                  <a:moveTo>
                    <a:pt x="6035" y="8435"/>
                  </a:moveTo>
                  <a:lnTo>
                    <a:pt x="2684" y="11801"/>
                  </a:lnTo>
                  <a:lnTo>
                    <a:pt x="3159" y="12749"/>
                  </a:lnTo>
                  <a:lnTo>
                    <a:pt x="4330" y="12379"/>
                  </a:lnTo>
                  <a:lnTo>
                    <a:pt x="4359" y="12349"/>
                  </a:lnTo>
                  <a:cubicBezTo>
                    <a:pt x="4389" y="12320"/>
                    <a:pt x="4389" y="12290"/>
                    <a:pt x="4389" y="12245"/>
                  </a:cubicBezTo>
                  <a:lnTo>
                    <a:pt x="4196" y="11578"/>
                  </a:lnTo>
                  <a:cubicBezTo>
                    <a:pt x="4196" y="11549"/>
                    <a:pt x="4196" y="11504"/>
                    <a:pt x="4226" y="11475"/>
                  </a:cubicBezTo>
                  <a:lnTo>
                    <a:pt x="6657" y="9058"/>
                  </a:lnTo>
                  <a:lnTo>
                    <a:pt x="6657" y="8584"/>
                  </a:lnTo>
                  <a:lnTo>
                    <a:pt x="6035" y="843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8"/>
            <p:cNvSpPr/>
            <p:nvPr/>
          </p:nvSpPr>
          <p:spPr>
            <a:xfrm>
              <a:off x="888479" y="1920879"/>
              <a:ext cx="1789761" cy="1767542"/>
            </a:xfrm>
            <a:custGeom>
              <a:avLst/>
              <a:gdLst/>
              <a:ahLst/>
              <a:cxnLst/>
              <a:rect l="l" t="t" r="r" b="b"/>
              <a:pathLst>
                <a:path w="8362" h="8258" extrusionOk="0">
                  <a:moveTo>
                    <a:pt x="4181" y="0"/>
                  </a:moveTo>
                  <a:cubicBezTo>
                    <a:pt x="1868" y="0"/>
                    <a:pt x="0" y="1868"/>
                    <a:pt x="0" y="4181"/>
                  </a:cubicBezTo>
                  <a:cubicBezTo>
                    <a:pt x="0" y="6167"/>
                    <a:pt x="1379" y="7828"/>
                    <a:pt x="3247" y="8258"/>
                  </a:cubicBezTo>
                  <a:lnTo>
                    <a:pt x="3306" y="7413"/>
                  </a:lnTo>
                  <a:cubicBezTo>
                    <a:pt x="1883" y="7027"/>
                    <a:pt x="830" y="5723"/>
                    <a:pt x="830" y="4181"/>
                  </a:cubicBezTo>
                  <a:cubicBezTo>
                    <a:pt x="830" y="2328"/>
                    <a:pt x="2328" y="831"/>
                    <a:pt x="4181" y="831"/>
                  </a:cubicBezTo>
                  <a:cubicBezTo>
                    <a:pt x="6034" y="831"/>
                    <a:pt x="7531" y="2328"/>
                    <a:pt x="7531" y="4181"/>
                  </a:cubicBezTo>
                  <a:cubicBezTo>
                    <a:pt x="7531" y="5723"/>
                    <a:pt x="6479" y="7027"/>
                    <a:pt x="5055" y="7413"/>
                  </a:cubicBezTo>
                  <a:lnTo>
                    <a:pt x="5115" y="8258"/>
                  </a:lnTo>
                  <a:cubicBezTo>
                    <a:pt x="6983" y="7828"/>
                    <a:pt x="8361" y="6167"/>
                    <a:pt x="8361" y="4181"/>
                  </a:cubicBezTo>
                  <a:cubicBezTo>
                    <a:pt x="8361" y="1868"/>
                    <a:pt x="6493" y="0"/>
                    <a:pt x="4181"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8"/>
            <p:cNvSpPr/>
            <p:nvPr/>
          </p:nvSpPr>
          <p:spPr>
            <a:xfrm>
              <a:off x="1408798" y="2441210"/>
              <a:ext cx="749123" cy="714251"/>
            </a:xfrm>
            <a:custGeom>
              <a:avLst/>
              <a:gdLst/>
              <a:ahLst/>
              <a:cxnLst/>
              <a:rect l="l" t="t" r="r" b="b"/>
              <a:pathLst>
                <a:path w="3500" h="3337" extrusionOk="0">
                  <a:moveTo>
                    <a:pt x="1750" y="1"/>
                  </a:moveTo>
                  <a:cubicBezTo>
                    <a:pt x="786" y="1"/>
                    <a:pt x="0" y="786"/>
                    <a:pt x="0" y="1750"/>
                  </a:cubicBezTo>
                  <a:cubicBezTo>
                    <a:pt x="0" y="2447"/>
                    <a:pt x="416" y="3069"/>
                    <a:pt x="1009" y="3336"/>
                  </a:cubicBezTo>
                  <a:lnTo>
                    <a:pt x="2491" y="3336"/>
                  </a:lnTo>
                  <a:cubicBezTo>
                    <a:pt x="3084" y="3069"/>
                    <a:pt x="3499" y="2447"/>
                    <a:pt x="3499" y="1750"/>
                  </a:cubicBezTo>
                  <a:cubicBezTo>
                    <a:pt x="3499" y="786"/>
                    <a:pt x="2713" y="1"/>
                    <a:pt x="1750"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8"/>
            <p:cNvSpPr/>
            <p:nvPr/>
          </p:nvSpPr>
          <p:spPr>
            <a:xfrm>
              <a:off x="1529300" y="2945700"/>
              <a:ext cx="511128" cy="1662906"/>
            </a:xfrm>
            <a:custGeom>
              <a:avLst/>
              <a:gdLst/>
              <a:ahLst/>
              <a:cxnLst/>
              <a:rect l="l" t="t" r="r" b="b"/>
              <a:pathLst>
                <a:path w="2388" h="6687" extrusionOk="0">
                  <a:moveTo>
                    <a:pt x="535" y="1"/>
                  </a:moveTo>
                  <a:lnTo>
                    <a:pt x="1" y="6687"/>
                  </a:lnTo>
                  <a:lnTo>
                    <a:pt x="2388" y="6687"/>
                  </a:lnTo>
                  <a:lnTo>
                    <a:pt x="1854" y="1"/>
                  </a:lnTo>
                  <a:cubicBezTo>
                    <a:pt x="1765" y="90"/>
                    <a:pt x="1476" y="134"/>
                    <a:pt x="1189" y="134"/>
                  </a:cubicBezTo>
                  <a:cubicBezTo>
                    <a:pt x="901" y="134"/>
                    <a:pt x="616" y="90"/>
                    <a:pt x="535"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8"/>
            <p:cNvSpPr/>
            <p:nvPr/>
          </p:nvSpPr>
          <p:spPr>
            <a:xfrm>
              <a:off x="1529300" y="2945700"/>
              <a:ext cx="511128" cy="1662906"/>
            </a:xfrm>
            <a:custGeom>
              <a:avLst/>
              <a:gdLst/>
              <a:ahLst/>
              <a:cxnLst/>
              <a:rect l="l" t="t" r="r" b="b"/>
              <a:pathLst>
                <a:path w="2388" h="6687" extrusionOk="0">
                  <a:moveTo>
                    <a:pt x="1854" y="1"/>
                  </a:moveTo>
                  <a:cubicBezTo>
                    <a:pt x="1699" y="156"/>
                    <a:pt x="1159" y="244"/>
                    <a:pt x="975" y="244"/>
                  </a:cubicBezTo>
                  <a:cubicBezTo>
                    <a:pt x="949" y="244"/>
                    <a:pt x="929" y="242"/>
                    <a:pt x="920" y="238"/>
                  </a:cubicBezTo>
                  <a:lnTo>
                    <a:pt x="920" y="238"/>
                  </a:lnTo>
                  <a:lnTo>
                    <a:pt x="1320" y="5367"/>
                  </a:lnTo>
                  <a:cubicBezTo>
                    <a:pt x="1350" y="5708"/>
                    <a:pt x="1068" y="6020"/>
                    <a:pt x="712" y="6020"/>
                  </a:cubicBezTo>
                  <a:lnTo>
                    <a:pt x="45" y="6020"/>
                  </a:lnTo>
                  <a:lnTo>
                    <a:pt x="1" y="6687"/>
                  </a:lnTo>
                  <a:lnTo>
                    <a:pt x="2388" y="6687"/>
                  </a:lnTo>
                  <a:lnTo>
                    <a:pt x="1854" y="1"/>
                  </a:lnTo>
                  <a:close/>
                </a:path>
              </a:pathLst>
            </a:custGeom>
            <a:solidFill>
              <a:srgbClr val="005374">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8"/>
            <p:cNvSpPr/>
            <p:nvPr/>
          </p:nvSpPr>
          <p:spPr>
            <a:xfrm>
              <a:off x="1592868" y="2622074"/>
              <a:ext cx="384193" cy="384202"/>
            </a:xfrm>
            <a:custGeom>
              <a:avLst/>
              <a:gdLst/>
              <a:ahLst/>
              <a:cxnLst/>
              <a:rect l="l" t="t" r="r" b="b"/>
              <a:pathLst>
                <a:path w="1795" h="1795" extrusionOk="0">
                  <a:moveTo>
                    <a:pt x="890" y="1"/>
                  </a:moveTo>
                  <a:cubicBezTo>
                    <a:pt x="401" y="1"/>
                    <a:pt x="0" y="401"/>
                    <a:pt x="0" y="905"/>
                  </a:cubicBezTo>
                  <a:cubicBezTo>
                    <a:pt x="0" y="1394"/>
                    <a:pt x="401" y="1794"/>
                    <a:pt x="890" y="1794"/>
                  </a:cubicBezTo>
                  <a:cubicBezTo>
                    <a:pt x="1379" y="1794"/>
                    <a:pt x="1794" y="1394"/>
                    <a:pt x="1794" y="905"/>
                  </a:cubicBezTo>
                  <a:cubicBezTo>
                    <a:pt x="1794" y="401"/>
                    <a:pt x="1379" y="1"/>
                    <a:pt x="890"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a:off x="1729208" y="2761628"/>
              <a:ext cx="108088" cy="108090"/>
            </a:xfrm>
            <a:custGeom>
              <a:avLst/>
              <a:gdLst/>
              <a:ahLst/>
              <a:cxnLst/>
              <a:rect l="l" t="t" r="r" b="b"/>
              <a:pathLst>
                <a:path w="505" h="505" extrusionOk="0">
                  <a:moveTo>
                    <a:pt x="253" y="1"/>
                  </a:moveTo>
                  <a:cubicBezTo>
                    <a:pt x="119" y="1"/>
                    <a:pt x="1" y="120"/>
                    <a:pt x="1" y="253"/>
                  </a:cubicBezTo>
                  <a:cubicBezTo>
                    <a:pt x="1" y="386"/>
                    <a:pt x="119" y="505"/>
                    <a:pt x="253" y="505"/>
                  </a:cubicBezTo>
                  <a:cubicBezTo>
                    <a:pt x="386" y="505"/>
                    <a:pt x="505" y="386"/>
                    <a:pt x="505" y="253"/>
                  </a:cubicBezTo>
                  <a:cubicBezTo>
                    <a:pt x="505" y="120"/>
                    <a:pt x="386" y="1"/>
                    <a:pt x="253"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6" name="Google Shape;586;p36"/>
          <p:cNvSpPr txBox="1">
            <a:spLocks noGrp="1"/>
          </p:cNvSpPr>
          <p:nvPr>
            <p:ph type="title"/>
          </p:nvPr>
        </p:nvSpPr>
        <p:spPr>
          <a:xfrm>
            <a:off x="720000" y="17853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err="1">
                <a:solidFill>
                  <a:schemeClr val="bg2"/>
                </a:solidFill>
              </a:rPr>
              <a:t>Câu</a:t>
            </a:r>
            <a:r>
              <a:rPr lang="fr-CA" dirty="0">
                <a:solidFill>
                  <a:schemeClr val="bg2"/>
                </a:solidFill>
              </a:rPr>
              <a:t> </a:t>
            </a:r>
            <a:r>
              <a:rPr lang="fr-CA" dirty="0" err="1">
                <a:solidFill>
                  <a:schemeClr val="bg2"/>
                </a:solidFill>
              </a:rPr>
              <a:t>hỏi</a:t>
            </a:r>
            <a:endParaRPr dirty="0">
              <a:solidFill>
                <a:schemeClr val="bg2"/>
              </a:solidFill>
            </a:endParaRPr>
          </a:p>
        </p:txBody>
      </p:sp>
      <p:sp>
        <p:nvSpPr>
          <p:cNvPr id="10" name="Speech Bubble: Rectangle with Corners Rounded 9">
            <a:extLst>
              <a:ext uri="{FF2B5EF4-FFF2-40B4-BE49-F238E27FC236}">
                <a16:creationId xmlns:a16="http://schemas.microsoft.com/office/drawing/2014/main" id="{7306A1EB-6E2C-4017-AEC5-37493548D345}"/>
              </a:ext>
            </a:extLst>
          </p:cNvPr>
          <p:cNvSpPr/>
          <p:nvPr/>
        </p:nvSpPr>
        <p:spPr>
          <a:xfrm>
            <a:off x="495300" y="1202432"/>
            <a:ext cx="8420100" cy="1108967"/>
          </a:xfrm>
          <a:prstGeom prst="wedgeRoundRectCallout">
            <a:avLst>
              <a:gd name="adj1" fmla="val 44877"/>
              <a:gd name="adj2" fmla="val 77080"/>
              <a:gd name="adj3"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000" dirty="0" err="1">
                <a:solidFill>
                  <a:schemeClr val="tx1"/>
                </a:solidFill>
              </a:rPr>
              <a:t>Độ</a:t>
            </a:r>
            <a:r>
              <a:rPr lang="en-US" sz="2000" dirty="0">
                <a:solidFill>
                  <a:schemeClr val="tx1"/>
                </a:solidFill>
              </a:rPr>
              <a:t> </a:t>
            </a:r>
            <a:r>
              <a:rPr lang="en-US" sz="2000" dirty="0" err="1">
                <a:solidFill>
                  <a:schemeClr val="tx1"/>
                </a:solidFill>
              </a:rPr>
              <a:t>mạnh</a:t>
            </a:r>
            <a:r>
              <a:rPr lang="en-US" sz="2000" dirty="0">
                <a:solidFill>
                  <a:schemeClr val="tx1"/>
                </a:solidFill>
              </a:rPr>
              <a:t> </a:t>
            </a:r>
            <a:r>
              <a:rPr lang="en-US" sz="2000" dirty="0" err="1">
                <a:solidFill>
                  <a:schemeClr val="tx1"/>
                </a:solidFill>
              </a:rPr>
              <a:t>yếu</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dòng</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mạch</a:t>
            </a:r>
            <a:r>
              <a:rPr lang="en-US" sz="2000" dirty="0">
                <a:solidFill>
                  <a:schemeClr val="tx1"/>
                </a:solidFill>
              </a:rPr>
              <a:t> </a:t>
            </a:r>
            <a:r>
              <a:rPr lang="en-US" sz="2000" dirty="0" err="1">
                <a:solidFill>
                  <a:schemeClr val="tx1"/>
                </a:solidFill>
              </a:rPr>
              <a:t>được</a:t>
            </a:r>
            <a:r>
              <a:rPr lang="en-US" sz="2000" dirty="0">
                <a:solidFill>
                  <a:schemeClr val="tx1"/>
                </a:solidFill>
              </a:rPr>
              <a:t> </a:t>
            </a:r>
            <a:r>
              <a:rPr lang="en-US" sz="2000" dirty="0" err="1">
                <a:solidFill>
                  <a:schemeClr val="tx1"/>
                </a:solidFill>
              </a:rPr>
              <a:t>đo</a:t>
            </a:r>
            <a:r>
              <a:rPr lang="en-US" sz="2000" dirty="0">
                <a:solidFill>
                  <a:schemeClr val="tx1"/>
                </a:solidFill>
              </a:rPr>
              <a:t> </a:t>
            </a:r>
            <a:r>
              <a:rPr lang="en-US" sz="2000" dirty="0" err="1">
                <a:solidFill>
                  <a:schemeClr val="tx1"/>
                </a:solidFill>
              </a:rPr>
              <a:t>bằng</a:t>
            </a:r>
            <a:r>
              <a:rPr lang="en-US" sz="2000" dirty="0">
                <a:solidFill>
                  <a:schemeClr val="tx1"/>
                </a:solidFill>
              </a:rPr>
              <a:t> </a:t>
            </a:r>
            <a:r>
              <a:rPr lang="en-US" sz="2000" dirty="0" err="1">
                <a:solidFill>
                  <a:schemeClr val="tx1"/>
                </a:solidFill>
              </a:rPr>
              <a:t>đồng</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đo</a:t>
            </a:r>
            <a:r>
              <a:rPr lang="en-US" sz="2000" dirty="0">
                <a:solidFill>
                  <a:schemeClr val="tx1"/>
                </a:solidFill>
              </a:rPr>
              <a:t> </a:t>
            </a:r>
            <a:r>
              <a:rPr lang="en-US" sz="2000" dirty="0" err="1">
                <a:solidFill>
                  <a:schemeClr val="tx1"/>
                </a:solidFill>
              </a:rPr>
              <a:t>gì</a:t>
            </a:r>
            <a:r>
              <a:rPr lang="en-US" sz="2000" dirty="0">
                <a:solidFill>
                  <a:schemeClr val="tx1"/>
                </a:solidFill>
              </a:rPr>
              <a:t>?</a:t>
            </a:r>
          </a:p>
        </p:txBody>
      </p:sp>
      <p:sp>
        <p:nvSpPr>
          <p:cNvPr id="11" name="TextBox 10">
            <a:extLst>
              <a:ext uri="{FF2B5EF4-FFF2-40B4-BE49-F238E27FC236}">
                <a16:creationId xmlns:a16="http://schemas.microsoft.com/office/drawing/2014/main" id="{A5530F85-4F12-43CE-89AB-33DB40184CDE}"/>
              </a:ext>
            </a:extLst>
          </p:cNvPr>
          <p:cNvSpPr txBox="1"/>
          <p:nvPr/>
        </p:nvSpPr>
        <p:spPr>
          <a:xfrm>
            <a:off x="720000" y="3356445"/>
            <a:ext cx="3636100" cy="461665"/>
          </a:xfrm>
          <a:prstGeom prst="rect">
            <a:avLst/>
          </a:prstGeom>
          <a:noFill/>
        </p:spPr>
        <p:txBody>
          <a:bodyPr wrap="square" rtlCol="0">
            <a:spAutoFit/>
          </a:bodyPr>
          <a:lstStyle/>
          <a:p>
            <a:r>
              <a:rPr lang="en-US" sz="2400" dirty="0"/>
              <a:t>Đ</a:t>
            </a:r>
            <a:r>
              <a:rPr lang="vi-VN" sz="2400" dirty="0"/>
              <a:t>ư</a:t>
            </a:r>
            <a:r>
              <a:rPr lang="en-US" sz="2400" dirty="0" err="1"/>
              <a:t>ợc</a:t>
            </a:r>
            <a:r>
              <a:rPr lang="en-US" sz="2400" dirty="0"/>
              <a:t> </a:t>
            </a:r>
            <a:r>
              <a:rPr lang="en-US" sz="2400" dirty="0" err="1"/>
              <a:t>đo</a:t>
            </a:r>
            <a:r>
              <a:rPr lang="en-US" sz="2400" dirty="0"/>
              <a:t> </a:t>
            </a:r>
            <a:r>
              <a:rPr lang="en-US" sz="2400" dirty="0" err="1"/>
              <a:t>bằng</a:t>
            </a:r>
            <a:r>
              <a:rPr lang="en-US" sz="2400" dirty="0"/>
              <a:t> </a:t>
            </a:r>
            <a:r>
              <a:rPr lang="en-US" sz="2400" dirty="0" err="1"/>
              <a:t>ampe</a:t>
            </a:r>
            <a:r>
              <a:rPr lang="en-US" sz="2400" dirty="0"/>
              <a:t> </a:t>
            </a:r>
            <a:r>
              <a:rPr lang="en-US" sz="2400" dirty="0" err="1"/>
              <a:t>kế</a:t>
            </a:r>
            <a:r>
              <a:rPr lang="en-US" sz="2400" dirty="0"/>
              <a:t>.</a:t>
            </a:r>
          </a:p>
        </p:txBody>
      </p:sp>
      <p:pic>
        <p:nvPicPr>
          <p:cNvPr id="13" name="Picture 12" descr="A close-up of a voltmeter&#10;&#10;Description generated with very high confidence">
            <a:extLst>
              <a:ext uri="{FF2B5EF4-FFF2-40B4-BE49-F238E27FC236}">
                <a16:creationId xmlns:a16="http://schemas.microsoft.com/office/drawing/2014/main" id="{FE4216F8-ABCA-4D13-9E5F-E29130A25552}"/>
              </a:ext>
            </a:extLst>
          </p:cNvPr>
          <p:cNvPicPr>
            <a:picLocks noChangeAspect="1"/>
          </p:cNvPicPr>
          <p:nvPr/>
        </p:nvPicPr>
        <p:blipFill>
          <a:blip r:embed="rId3"/>
          <a:stretch>
            <a:fillRect/>
          </a:stretch>
        </p:blipFill>
        <p:spPr>
          <a:xfrm rot="185831">
            <a:off x="3962400" y="2596636"/>
            <a:ext cx="3262921" cy="2442949"/>
          </a:xfrm>
          <a:prstGeom prst="rect">
            <a:avLst/>
          </a:prstGeom>
        </p:spPr>
      </p:pic>
      <p:pic>
        <p:nvPicPr>
          <p:cNvPr id="63" name="Picture 2">
            <a:extLst>
              <a:ext uri="{FF2B5EF4-FFF2-40B4-BE49-F238E27FC236}">
                <a16:creationId xmlns:a16="http://schemas.microsoft.com/office/drawing/2014/main" id="{4AA0CB49-E333-4801-A53C-C6293802D1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89386" y="120928"/>
            <a:ext cx="1034614" cy="136459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6" name="Google Shape;586;p36"/>
          <p:cNvSpPr txBox="1">
            <a:spLocks noGrp="1"/>
          </p:cNvSpPr>
          <p:nvPr>
            <p:ph type="title"/>
          </p:nvPr>
        </p:nvSpPr>
        <p:spPr>
          <a:xfrm>
            <a:off x="720000" y="17853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err="1">
                <a:solidFill>
                  <a:schemeClr val="bg2"/>
                </a:solidFill>
              </a:rPr>
              <a:t>Câu</a:t>
            </a:r>
            <a:r>
              <a:rPr lang="fr-CA" dirty="0">
                <a:solidFill>
                  <a:schemeClr val="bg2"/>
                </a:solidFill>
              </a:rPr>
              <a:t> </a:t>
            </a:r>
            <a:r>
              <a:rPr lang="fr-CA" dirty="0" err="1">
                <a:solidFill>
                  <a:schemeClr val="bg2"/>
                </a:solidFill>
              </a:rPr>
              <a:t>hỏi</a:t>
            </a:r>
            <a:endParaRPr dirty="0">
              <a:solidFill>
                <a:schemeClr val="bg2"/>
              </a:solidFill>
            </a:endParaRPr>
          </a:p>
        </p:txBody>
      </p:sp>
      <p:sp>
        <p:nvSpPr>
          <p:cNvPr id="10" name="Speech Bubble: Rectangle with Corners Rounded 9">
            <a:extLst>
              <a:ext uri="{FF2B5EF4-FFF2-40B4-BE49-F238E27FC236}">
                <a16:creationId xmlns:a16="http://schemas.microsoft.com/office/drawing/2014/main" id="{7306A1EB-6E2C-4017-AEC5-37493548D345}"/>
              </a:ext>
            </a:extLst>
          </p:cNvPr>
          <p:cNvSpPr/>
          <p:nvPr/>
        </p:nvSpPr>
        <p:spPr>
          <a:xfrm>
            <a:off x="495300" y="1054464"/>
            <a:ext cx="8204200" cy="1309300"/>
          </a:xfrm>
          <a:prstGeom prst="wedgeRoundRectCallout">
            <a:avLst>
              <a:gd name="adj1" fmla="val 38995"/>
              <a:gd name="adj2" fmla="val 80960"/>
              <a:gd name="adj3"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tx1"/>
                </a:solidFill>
              </a:rPr>
              <a:t>Khi đo dòng điện, phải bố trí đồng hồ đo như thế nào? Em vẽ một sơ đồ mô tả cách bố trí đó.</a:t>
            </a:r>
            <a:endParaRPr lang="en-US" sz="2000" dirty="0">
              <a:solidFill>
                <a:schemeClr val="tx1"/>
              </a:solidFill>
            </a:endParaRPr>
          </a:p>
        </p:txBody>
      </p:sp>
      <p:sp>
        <p:nvSpPr>
          <p:cNvPr id="11" name="TextBox 10">
            <a:extLst>
              <a:ext uri="{FF2B5EF4-FFF2-40B4-BE49-F238E27FC236}">
                <a16:creationId xmlns:a16="http://schemas.microsoft.com/office/drawing/2014/main" id="{A5530F85-4F12-43CE-89AB-33DB40184CDE}"/>
              </a:ext>
            </a:extLst>
          </p:cNvPr>
          <p:cNvSpPr txBox="1"/>
          <p:nvPr/>
        </p:nvSpPr>
        <p:spPr>
          <a:xfrm>
            <a:off x="495300" y="2736850"/>
            <a:ext cx="4686300" cy="1881990"/>
          </a:xfrm>
          <a:prstGeom prst="rect">
            <a:avLst/>
          </a:prstGeom>
          <a:noFill/>
        </p:spPr>
        <p:txBody>
          <a:bodyPr wrap="square" rtlCol="0">
            <a:spAutoFit/>
          </a:bodyPr>
          <a:lstStyle/>
          <a:p>
            <a:pPr algn="just">
              <a:lnSpc>
                <a:spcPct val="150000"/>
              </a:lnSpc>
            </a:pPr>
            <a:r>
              <a:rPr lang="vi-VN" sz="2000" dirty="0"/>
              <a:t>Để đo cường độ dòng điện, cần mắc ampe kế sao cho dòng điện cần đo trong dây dẫn đi vào chốt dương và đi ra khỏi chốt âm của ampe kế.</a:t>
            </a:r>
            <a:endParaRPr lang="en-US" sz="2000" dirty="0"/>
          </a:p>
        </p:txBody>
      </p:sp>
      <p:pic>
        <p:nvPicPr>
          <p:cNvPr id="6" name="Picture 14">
            <a:extLst>
              <a:ext uri="{FF2B5EF4-FFF2-40B4-BE49-F238E27FC236}">
                <a16:creationId xmlns:a16="http://schemas.microsoft.com/office/drawing/2014/main" id="{DE4A890D-3CAD-406C-A3BC-9C85E2D0DA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17396" y="0"/>
            <a:ext cx="906604" cy="1252649"/>
          </a:xfrm>
          <a:prstGeom prst="rect">
            <a:avLst/>
          </a:prstGeom>
        </p:spPr>
      </p:pic>
      <p:pic>
        <p:nvPicPr>
          <p:cNvPr id="3" name="Picture 2" descr="A diagram of a circuit&#10;&#10;Description generated with high confidence">
            <a:extLst>
              <a:ext uri="{FF2B5EF4-FFF2-40B4-BE49-F238E27FC236}">
                <a16:creationId xmlns:a16="http://schemas.microsoft.com/office/drawing/2014/main" id="{EC1B1D18-07D7-411C-B54C-86BB227A44DD}"/>
              </a:ext>
            </a:extLst>
          </p:cNvPr>
          <p:cNvPicPr>
            <a:picLocks noChangeAspect="1"/>
          </p:cNvPicPr>
          <p:nvPr/>
        </p:nvPicPr>
        <p:blipFill>
          <a:blip r:embed="rId5"/>
          <a:stretch>
            <a:fillRect/>
          </a:stretch>
        </p:blipFill>
        <p:spPr>
          <a:xfrm>
            <a:off x="5478466" y="2832101"/>
            <a:ext cx="3055934" cy="1990296"/>
          </a:xfrm>
          <a:prstGeom prst="rect">
            <a:avLst/>
          </a:prstGeom>
        </p:spPr>
      </p:pic>
    </p:spTree>
    <p:extLst>
      <p:ext uri="{BB962C8B-B14F-4D97-AF65-F5344CB8AC3E}">
        <p14:creationId xmlns:p14="http://schemas.microsoft.com/office/powerpoint/2010/main" val="32827428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6" name="Google Shape;586;p36"/>
          <p:cNvSpPr txBox="1">
            <a:spLocks noGrp="1"/>
          </p:cNvSpPr>
          <p:nvPr>
            <p:ph type="title"/>
          </p:nvPr>
        </p:nvSpPr>
        <p:spPr>
          <a:xfrm>
            <a:off x="720000" y="17853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err="1">
                <a:solidFill>
                  <a:schemeClr val="bg2"/>
                </a:solidFill>
              </a:rPr>
              <a:t>Câu</a:t>
            </a:r>
            <a:r>
              <a:rPr lang="fr-CA" dirty="0">
                <a:solidFill>
                  <a:schemeClr val="bg2"/>
                </a:solidFill>
              </a:rPr>
              <a:t> </a:t>
            </a:r>
            <a:r>
              <a:rPr lang="fr-CA" dirty="0" err="1">
                <a:solidFill>
                  <a:schemeClr val="bg2"/>
                </a:solidFill>
              </a:rPr>
              <a:t>hỏi</a:t>
            </a:r>
            <a:endParaRPr dirty="0">
              <a:solidFill>
                <a:schemeClr val="bg2"/>
              </a:solidFill>
            </a:endParaRPr>
          </a:p>
        </p:txBody>
      </p:sp>
      <p:sp>
        <p:nvSpPr>
          <p:cNvPr id="11" name="TextBox 10">
            <a:extLst>
              <a:ext uri="{FF2B5EF4-FFF2-40B4-BE49-F238E27FC236}">
                <a16:creationId xmlns:a16="http://schemas.microsoft.com/office/drawing/2014/main" id="{A5530F85-4F12-43CE-89AB-33DB40184CDE}"/>
              </a:ext>
            </a:extLst>
          </p:cNvPr>
          <p:cNvSpPr txBox="1"/>
          <p:nvPr/>
        </p:nvSpPr>
        <p:spPr>
          <a:xfrm>
            <a:off x="632865" y="2630412"/>
            <a:ext cx="8098442" cy="958660"/>
          </a:xfrm>
          <a:prstGeom prst="rect">
            <a:avLst/>
          </a:prstGeom>
          <a:noFill/>
        </p:spPr>
        <p:txBody>
          <a:bodyPr wrap="square" rtlCol="0">
            <a:spAutoFit/>
          </a:bodyPr>
          <a:lstStyle/>
          <a:p>
            <a:pPr>
              <a:lnSpc>
                <a:spcPct val="150000"/>
              </a:lnSpc>
            </a:pPr>
            <a:r>
              <a:rPr lang="vi-VN" sz="2000" b="1" dirty="0"/>
              <a:t>Cường độ dòng điện </a:t>
            </a:r>
            <a:r>
              <a:rPr lang="vi-VN" sz="2000" dirty="0"/>
              <a:t>là một đại lượng đặc trưng cho độ mạnh yếu của dòng điện.</a:t>
            </a:r>
            <a:endParaRPr lang="en-US" sz="2000" dirty="0"/>
          </a:p>
        </p:txBody>
      </p:sp>
      <p:pic>
        <p:nvPicPr>
          <p:cNvPr id="7" name="Picture 34">
            <a:extLst>
              <a:ext uri="{FF2B5EF4-FFF2-40B4-BE49-F238E27FC236}">
                <a16:creationId xmlns:a16="http://schemas.microsoft.com/office/drawing/2014/main" id="{547D71C9-8756-417F-9C43-9E89CE93CF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968" y="702842"/>
            <a:ext cx="1528729" cy="1637193"/>
          </a:xfrm>
          <a:prstGeom prst="rect">
            <a:avLst/>
          </a:prstGeom>
        </p:spPr>
      </p:pic>
      <p:sp>
        <p:nvSpPr>
          <p:cNvPr id="10" name="Speech Bubble: Rectangle with Corners Rounded 9">
            <a:extLst>
              <a:ext uri="{FF2B5EF4-FFF2-40B4-BE49-F238E27FC236}">
                <a16:creationId xmlns:a16="http://schemas.microsoft.com/office/drawing/2014/main" id="{7306A1EB-6E2C-4017-AEC5-37493548D345}"/>
              </a:ext>
            </a:extLst>
          </p:cNvPr>
          <p:cNvSpPr/>
          <p:nvPr/>
        </p:nvSpPr>
        <p:spPr>
          <a:xfrm>
            <a:off x="1474436" y="1275542"/>
            <a:ext cx="4246633" cy="830558"/>
          </a:xfrm>
          <a:prstGeom prst="wedgeRoundRectCallout">
            <a:avLst>
              <a:gd name="adj1" fmla="val 44877"/>
              <a:gd name="adj2" fmla="val 77080"/>
              <a:gd name="adj3" fmla="val 16667"/>
            </a:avLst>
          </a:prstGeom>
          <a:solidFill>
            <a:schemeClr val="accent1">
              <a:lumMod val="40000"/>
              <a:lumOff val="60000"/>
            </a:schemeClr>
          </a:solidFill>
          <a:ln w="19050">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t"/>
          <a:lstStyle/>
          <a:p>
            <a:pPr algn="just">
              <a:lnSpc>
                <a:spcPct val="150000"/>
              </a:lnSpc>
            </a:pPr>
            <a:r>
              <a:rPr lang="vi-VN" sz="2000" dirty="0">
                <a:solidFill>
                  <a:schemeClr val="tx1"/>
                </a:solidFill>
              </a:rPr>
              <a:t>Thế nào là cường độ dòng điện?</a:t>
            </a:r>
            <a:endParaRPr lang="en-US" sz="2000" dirty="0">
              <a:solidFill>
                <a:schemeClr val="tx1"/>
              </a:solidFill>
            </a:endParaRPr>
          </a:p>
        </p:txBody>
      </p:sp>
    </p:spTree>
    <p:extLst>
      <p:ext uri="{BB962C8B-B14F-4D97-AF65-F5344CB8AC3E}">
        <p14:creationId xmlns:p14="http://schemas.microsoft.com/office/powerpoint/2010/main" val="11833638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640429-C499-49CA-AB39-4376151BFCF4}"/>
              </a:ext>
            </a:extLst>
          </p:cNvPr>
          <p:cNvSpPr>
            <a:spLocks noGrp="1"/>
          </p:cNvSpPr>
          <p:nvPr>
            <p:ph type="title"/>
          </p:nvPr>
        </p:nvSpPr>
        <p:spPr>
          <a:xfrm>
            <a:off x="720000" y="212976"/>
            <a:ext cx="7704000" cy="572700"/>
          </a:xfrm>
        </p:spPr>
        <p:txBody>
          <a:bodyPr/>
          <a:lstStyle/>
          <a:p>
            <a:r>
              <a:rPr lang="en-US" sz="2400" b="0" dirty="0" err="1">
                <a:solidFill>
                  <a:srgbClr val="C00000"/>
                </a:solidFill>
              </a:rPr>
              <a:t>Thí</a:t>
            </a:r>
            <a:r>
              <a:rPr lang="en-US" sz="2400" b="0" dirty="0">
                <a:solidFill>
                  <a:srgbClr val="C00000"/>
                </a:solidFill>
              </a:rPr>
              <a:t> </a:t>
            </a:r>
            <a:r>
              <a:rPr lang="en-US" sz="2400" b="0" dirty="0" err="1">
                <a:solidFill>
                  <a:srgbClr val="C00000"/>
                </a:solidFill>
              </a:rPr>
              <a:t>nghiệm</a:t>
            </a:r>
            <a:r>
              <a:rPr lang="en-US" sz="2400" b="0" dirty="0">
                <a:solidFill>
                  <a:srgbClr val="C00000"/>
                </a:solidFill>
              </a:rPr>
              <a:t> </a:t>
            </a:r>
            <a:r>
              <a:rPr lang="en-US" sz="2400" b="0" dirty="0" err="1">
                <a:solidFill>
                  <a:srgbClr val="C00000"/>
                </a:solidFill>
              </a:rPr>
              <a:t>tìm</a:t>
            </a:r>
            <a:r>
              <a:rPr lang="en-US" sz="2400" b="0" dirty="0">
                <a:solidFill>
                  <a:srgbClr val="C00000"/>
                </a:solidFill>
              </a:rPr>
              <a:t> </a:t>
            </a:r>
            <a:r>
              <a:rPr lang="en-US" sz="2400" b="0" dirty="0" err="1">
                <a:solidFill>
                  <a:srgbClr val="C00000"/>
                </a:solidFill>
              </a:rPr>
              <a:t>hiểu</a:t>
            </a:r>
            <a:r>
              <a:rPr lang="en-US" sz="2400" b="0" dirty="0">
                <a:solidFill>
                  <a:srgbClr val="C00000"/>
                </a:solidFill>
              </a:rPr>
              <a:t> ý </a:t>
            </a:r>
            <a:r>
              <a:rPr lang="en-US" sz="2400" b="0" dirty="0" err="1">
                <a:solidFill>
                  <a:srgbClr val="C00000"/>
                </a:solidFill>
              </a:rPr>
              <a:t>nghĩa</a:t>
            </a:r>
            <a:r>
              <a:rPr lang="en-US" sz="2400" b="0" dirty="0">
                <a:solidFill>
                  <a:srgbClr val="C00000"/>
                </a:solidFill>
              </a:rPr>
              <a:t> </a:t>
            </a:r>
            <a:r>
              <a:rPr lang="en-US" sz="2400" b="0" dirty="0" err="1">
                <a:solidFill>
                  <a:srgbClr val="C00000"/>
                </a:solidFill>
              </a:rPr>
              <a:t>số</a:t>
            </a:r>
            <a:r>
              <a:rPr lang="en-US" sz="2400" b="0" dirty="0">
                <a:solidFill>
                  <a:srgbClr val="C00000"/>
                </a:solidFill>
              </a:rPr>
              <a:t> </a:t>
            </a:r>
            <a:r>
              <a:rPr lang="en-US" sz="2400" b="0" dirty="0" err="1">
                <a:solidFill>
                  <a:srgbClr val="C00000"/>
                </a:solidFill>
              </a:rPr>
              <a:t>chỉ</a:t>
            </a:r>
            <a:r>
              <a:rPr lang="en-US" sz="2400" b="0" dirty="0">
                <a:solidFill>
                  <a:srgbClr val="C00000"/>
                </a:solidFill>
              </a:rPr>
              <a:t> </a:t>
            </a:r>
            <a:r>
              <a:rPr lang="en-US" sz="2400" b="0" dirty="0" err="1">
                <a:solidFill>
                  <a:srgbClr val="C00000"/>
                </a:solidFill>
              </a:rPr>
              <a:t>của</a:t>
            </a:r>
            <a:r>
              <a:rPr lang="en-US" sz="2400" b="0" dirty="0">
                <a:solidFill>
                  <a:srgbClr val="C00000"/>
                </a:solidFill>
              </a:rPr>
              <a:t> </a:t>
            </a:r>
            <a:r>
              <a:rPr lang="en-US" sz="2400" b="0" dirty="0" err="1">
                <a:solidFill>
                  <a:srgbClr val="C00000"/>
                </a:solidFill>
              </a:rPr>
              <a:t>ampe</a:t>
            </a:r>
            <a:r>
              <a:rPr lang="en-US" sz="2400" b="0" dirty="0">
                <a:solidFill>
                  <a:srgbClr val="C00000"/>
                </a:solidFill>
              </a:rPr>
              <a:t> </a:t>
            </a:r>
            <a:r>
              <a:rPr lang="en-US" sz="2400" b="0" dirty="0" err="1">
                <a:solidFill>
                  <a:srgbClr val="C00000"/>
                </a:solidFill>
              </a:rPr>
              <a:t>kế</a:t>
            </a:r>
            <a:endParaRPr lang="en-US" sz="2400" b="0" dirty="0">
              <a:solidFill>
                <a:srgbClr val="C00000"/>
              </a:solidFill>
            </a:endParaRPr>
          </a:p>
        </p:txBody>
      </p:sp>
      <p:sp>
        <p:nvSpPr>
          <p:cNvPr id="7" name="Rectangle: Rounded Corners 6">
            <a:extLst>
              <a:ext uri="{FF2B5EF4-FFF2-40B4-BE49-F238E27FC236}">
                <a16:creationId xmlns:a16="http://schemas.microsoft.com/office/drawing/2014/main" id="{88109102-5EB7-4286-A74C-9B53C2EECD78}"/>
              </a:ext>
            </a:extLst>
          </p:cNvPr>
          <p:cNvSpPr/>
          <p:nvPr/>
        </p:nvSpPr>
        <p:spPr>
          <a:xfrm>
            <a:off x="305308" y="1678124"/>
            <a:ext cx="3900698" cy="2975846"/>
          </a:xfrm>
          <a:prstGeom prst="round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285750" marR="90170" lvl="0" indent="-285750" algn="just">
              <a:lnSpc>
                <a:spcPct val="150000"/>
              </a:lnSpc>
              <a:buFont typeface="Arial" panose="020B0604020202020204" pitchFamily="34" charset="0"/>
              <a:buChar char="•"/>
              <a:defRPr/>
            </a:pPr>
            <a:r>
              <a:rPr lang="vi-VN" sz="2000" dirty="0">
                <a:solidFill>
                  <a:srgbClr val="000000"/>
                </a:solidFill>
                <a:ea typeface="Times New Roman" panose="02020603050405020304" pitchFamily="18" charset="0"/>
                <a:cs typeface="Times New Roman" panose="02020603050405020304" pitchFamily="18" charset="0"/>
              </a:rPr>
              <a:t>Hai pin (loại 1,5 V)</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vi-VN" sz="2000" dirty="0">
                <a:solidFill>
                  <a:srgbClr val="000000"/>
                </a:solidFill>
                <a:ea typeface="Times New Roman" panose="02020603050405020304" pitchFamily="18" charset="0"/>
                <a:cs typeface="Times New Roman" panose="02020603050405020304" pitchFamily="18" charset="0"/>
              </a:rPr>
              <a:t>Đế lắp pin</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en-US" sz="2000" dirty="0" err="1">
                <a:solidFill>
                  <a:srgbClr val="000000"/>
                </a:solidFill>
                <a:ea typeface="Times New Roman" panose="02020603050405020304" pitchFamily="18" charset="0"/>
                <a:cs typeface="Times New Roman" panose="02020603050405020304" pitchFamily="18" charset="0"/>
              </a:rPr>
              <a:t>Công</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tắc</a:t>
            </a:r>
            <a:r>
              <a:rPr lang="en-US" sz="2000" dirty="0">
                <a:solidFill>
                  <a:srgbClr val="000000"/>
                </a:solidFill>
                <a:ea typeface="Times New Roman" panose="02020603050405020304" pitchFamily="18" charset="0"/>
                <a:cs typeface="Times New Roman" panose="02020603050405020304" pitchFamily="18" charset="0"/>
              </a:rPr>
              <a:t>.</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en-US" sz="2000" dirty="0" err="1">
                <a:solidFill>
                  <a:srgbClr val="000000"/>
                </a:solidFill>
                <a:ea typeface="Times New Roman" panose="02020603050405020304" pitchFamily="18" charset="0"/>
                <a:cs typeface="Times New Roman" panose="02020603050405020304" pitchFamily="18" charset="0"/>
              </a:rPr>
              <a:t>Bóng</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đèn</a:t>
            </a:r>
            <a:r>
              <a:rPr lang="en-US" sz="2000" dirty="0">
                <a:solidFill>
                  <a:srgbClr val="000000"/>
                </a:solidFill>
                <a:ea typeface="Times New Roman" panose="02020603050405020304" pitchFamily="18" charset="0"/>
                <a:cs typeface="Times New Roman" panose="02020603050405020304" pitchFamily="18" charset="0"/>
              </a:rPr>
              <a:t> pin (</a:t>
            </a:r>
            <a:r>
              <a:rPr lang="en-US" sz="2000" dirty="0" err="1">
                <a:solidFill>
                  <a:srgbClr val="000000"/>
                </a:solidFill>
                <a:ea typeface="Times New Roman" panose="02020603050405020304" pitchFamily="18" charset="0"/>
                <a:cs typeface="Times New Roman" panose="02020603050405020304" pitchFamily="18" charset="0"/>
              </a:rPr>
              <a:t>loại</a:t>
            </a:r>
            <a:r>
              <a:rPr lang="en-US" sz="2000" dirty="0">
                <a:solidFill>
                  <a:srgbClr val="000000"/>
                </a:solidFill>
                <a:ea typeface="Times New Roman" panose="02020603050405020304" pitchFamily="18" charset="0"/>
                <a:cs typeface="Times New Roman" panose="02020603050405020304" pitchFamily="18" charset="0"/>
              </a:rPr>
              <a:t> 3V).</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en-US" sz="2000" dirty="0" err="1">
                <a:solidFill>
                  <a:srgbClr val="000000"/>
                </a:solidFill>
                <a:ea typeface="Times New Roman" panose="02020603050405020304" pitchFamily="18" charset="0"/>
                <a:cs typeface="Times New Roman" panose="02020603050405020304" pitchFamily="18" charset="0"/>
              </a:rPr>
              <a:t>Ampe</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kế</a:t>
            </a:r>
            <a:r>
              <a:rPr lang="en-US" sz="2000" dirty="0">
                <a:solidFill>
                  <a:srgbClr val="000000"/>
                </a:solidFill>
                <a:ea typeface="Times New Roman" panose="02020603050405020304" pitchFamily="18" charset="0"/>
                <a:cs typeface="Times New Roman" panose="02020603050405020304" pitchFamily="18" charset="0"/>
              </a:rPr>
              <a:t>.</a:t>
            </a:r>
            <a:endParaRPr lang="en-US" sz="2000" dirty="0">
              <a:solidFill>
                <a:srgbClr val="FFFBF8"/>
              </a:solidFill>
              <a:ea typeface="Times New Roman" panose="02020603050405020304" pitchFamily="18" charset="0"/>
              <a:cs typeface="Times New Roman" panose="02020603050405020304" pitchFamily="18" charset="0"/>
            </a:endParaRPr>
          </a:p>
          <a:p>
            <a:pPr marL="285750" marR="90170" lvl="0" indent="-285750" algn="just">
              <a:lnSpc>
                <a:spcPct val="150000"/>
              </a:lnSpc>
              <a:buFont typeface="Arial" panose="020B0604020202020204" pitchFamily="34" charset="0"/>
              <a:buChar char="•"/>
              <a:defRPr/>
            </a:pPr>
            <a:r>
              <a:rPr lang="en-US" sz="2000" dirty="0" err="1">
                <a:solidFill>
                  <a:srgbClr val="000000"/>
                </a:solidFill>
                <a:ea typeface="Times New Roman" panose="02020603050405020304" pitchFamily="18" charset="0"/>
                <a:cs typeface="Times New Roman" panose="02020603050405020304" pitchFamily="18" charset="0"/>
              </a:rPr>
              <a:t>Dây</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dẫn</a:t>
            </a:r>
            <a:r>
              <a:rPr lang="en-US" sz="2000" dirty="0">
                <a:solidFill>
                  <a:srgbClr val="000000"/>
                </a:solidFill>
                <a:ea typeface="Times New Roman" panose="02020603050405020304" pitchFamily="18" charset="0"/>
                <a:cs typeface="Times New Roman" panose="02020603050405020304" pitchFamily="18" charset="0"/>
              </a:rPr>
              <a:t> </a:t>
            </a:r>
            <a:r>
              <a:rPr lang="en-US" sz="2000" dirty="0" err="1">
                <a:solidFill>
                  <a:srgbClr val="000000"/>
                </a:solidFill>
                <a:ea typeface="Times New Roman" panose="02020603050405020304" pitchFamily="18" charset="0"/>
                <a:cs typeface="Times New Roman" panose="02020603050405020304" pitchFamily="18" charset="0"/>
              </a:rPr>
              <a:t>điện</a:t>
            </a:r>
            <a:endParaRPr lang="en-US" sz="2000" dirty="0">
              <a:solidFill>
                <a:srgbClr val="FFFBF8"/>
              </a:solidFill>
              <a:ea typeface="Calibri" panose="020F0502020204030204" pitchFamily="34" charset="0"/>
              <a:cs typeface="Times New Roman" panose="02020603050405020304" pitchFamily="18" charset="0"/>
            </a:endParaRPr>
          </a:p>
          <a:p>
            <a:pPr algn="just"/>
            <a:endParaRPr lang="en-US" sz="2000" dirty="0">
              <a:solidFill>
                <a:schemeClr val="tx1"/>
              </a:solidFill>
            </a:endParaRPr>
          </a:p>
        </p:txBody>
      </p:sp>
      <p:sp>
        <p:nvSpPr>
          <p:cNvPr id="9" name="Rectangle: Diagonal Corners Snipped 8">
            <a:extLst>
              <a:ext uri="{FF2B5EF4-FFF2-40B4-BE49-F238E27FC236}">
                <a16:creationId xmlns:a16="http://schemas.microsoft.com/office/drawing/2014/main" id="{DBA74D28-3DF4-49AF-8C73-F2D9B60D6490}"/>
              </a:ext>
            </a:extLst>
          </p:cNvPr>
          <p:cNvSpPr/>
          <p:nvPr/>
        </p:nvSpPr>
        <p:spPr>
          <a:xfrm>
            <a:off x="0" y="889000"/>
            <a:ext cx="2933700" cy="685800"/>
          </a:xfrm>
          <a:prstGeom prst="snip2DiagRect">
            <a:avLst>
              <a:gd name="adj1" fmla="val 0"/>
              <a:gd name="adj2" fmla="val 2846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err="1">
                <a:solidFill>
                  <a:schemeClr val="tx1"/>
                </a:solidFill>
              </a:rPr>
              <a:t>Dụng</a:t>
            </a:r>
            <a:r>
              <a:rPr lang="en-US" sz="2400" b="1" dirty="0">
                <a:solidFill>
                  <a:schemeClr val="tx1"/>
                </a:solidFill>
              </a:rPr>
              <a:t> </a:t>
            </a:r>
            <a:r>
              <a:rPr lang="en-US" sz="2400" b="1" dirty="0" err="1">
                <a:solidFill>
                  <a:schemeClr val="tx1"/>
                </a:solidFill>
              </a:rPr>
              <a:t>cụ</a:t>
            </a:r>
            <a:endParaRPr lang="en-US" sz="2400" b="1" dirty="0">
              <a:solidFill>
                <a:schemeClr val="tx1"/>
              </a:solidFill>
            </a:endParaRPr>
          </a:p>
        </p:txBody>
      </p:sp>
      <p:pic>
        <p:nvPicPr>
          <p:cNvPr id="5" name="Picture 4" descr="A pair of batteries with wires&#10;&#10;Description generated with high confidence">
            <a:extLst>
              <a:ext uri="{FF2B5EF4-FFF2-40B4-BE49-F238E27FC236}">
                <a16:creationId xmlns:a16="http://schemas.microsoft.com/office/drawing/2014/main" id="{E1C0EA5A-B7E3-4BA9-9037-7958658B1391}"/>
              </a:ext>
            </a:extLst>
          </p:cNvPr>
          <p:cNvPicPr>
            <a:picLocks noChangeAspect="1"/>
          </p:cNvPicPr>
          <p:nvPr/>
        </p:nvPicPr>
        <p:blipFill>
          <a:blip r:embed="rId2"/>
          <a:stretch>
            <a:fillRect/>
          </a:stretch>
        </p:blipFill>
        <p:spPr>
          <a:xfrm>
            <a:off x="5597266" y="1529356"/>
            <a:ext cx="1737194" cy="1737194"/>
          </a:xfrm>
          <a:prstGeom prst="rect">
            <a:avLst/>
          </a:prstGeom>
        </p:spPr>
      </p:pic>
      <p:pic>
        <p:nvPicPr>
          <p:cNvPr id="8" name="Picture 7" descr="A group of yellow batteries&#10;&#10;Description generated with very high confidence">
            <a:extLst>
              <a:ext uri="{FF2B5EF4-FFF2-40B4-BE49-F238E27FC236}">
                <a16:creationId xmlns:a16="http://schemas.microsoft.com/office/drawing/2014/main" id="{A7F10A0B-2BE4-406F-A273-5C44370E083F}"/>
              </a:ext>
            </a:extLst>
          </p:cNvPr>
          <p:cNvPicPr>
            <a:picLocks noChangeAspect="1"/>
          </p:cNvPicPr>
          <p:nvPr/>
        </p:nvPicPr>
        <p:blipFill>
          <a:blip r:embed="rId3"/>
          <a:stretch>
            <a:fillRect/>
          </a:stretch>
        </p:blipFill>
        <p:spPr>
          <a:xfrm>
            <a:off x="3893207" y="1427432"/>
            <a:ext cx="1893339" cy="1893339"/>
          </a:xfrm>
          <a:prstGeom prst="rect">
            <a:avLst/>
          </a:prstGeom>
        </p:spPr>
      </p:pic>
      <p:pic>
        <p:nvPicPr>
          <p:cNvPr id="10" name="Picture 9" descr="A group of electrical components&#10;&#10;Description generated with high confidence">
            <a:extLst>
              <a:ext uri="{FF2B5EF4-FFF2-40B4-BE49-F238E27FC236}">
                <a16:creationId xmlns:a16="http://schemas.microsoft.com/office/drawing/2014/main" id="{DC538B35-157B-48DD-845E-D60C2D1EDD08}"/>
              </a:ext>
            </a:extLst>
          </p:cNvPr>
          <p:cNvPicPr>
            <a:picLocks noChangeAspect="1"/>
          </p:cNvPicPr>
          <p:nvPr/>
        </p:nvPicPr>
        <p:blipFill rotWithShape="1">
          <a:blip r:embed="rId4"/>
          <a:srcRect l="37418" t="40118" r="518" b="6748"/>
          <a:stretch/>
        </p:blipFill>
        <p:spPr>
          <a:xfrm>
            <a:off x="4646240" y="3212329"/>
            <a:ext cx="2531566" cy="1137052"/>
          </a:xfrm>
          <a:prstGeom prst="rect">
            <a:avLst/>
          </a:prstGeom>
        </p:spPr>
      </p:pic>
      <p:pic>
        <p:nvPicPr>
          <p:cNvPr id="11" name="Picture 10" descr="A black box with a light bulb and red knobs&#10;&#10;Description generated with high confidence">
            <a:extLst>
              <a:ext uri="{FF2B5EF4-FFF2-40B4-BE49-F238E27FC236}">
                <a16:creationId xmlns:a16="http://schemas.microsoft.com/office/drawing/2014/main" id="{FE1E0B6D-B16D-42FF-A550-9D068C71906B}"/>
              </a:ext>
            </a:extLst>
          </p:cNvPr>
          <p:cNvPicPr>
            <a:picLocks noChangeAspect="1"/>
          </p:cNvPicPr>
          <p:nvPr/>
        </p:nvPicPr>
        <p:blipFill>
          <a:blip r:embed="rId5"/>
          <a:stretch>
            <a:fillRect/>
          </a:stretch>
        </p:blipFill>
        <p:spPr>
          <a:xfrm>
            <a:off x="7164741" y="887600"/>
            <a:ext cx="2136284" cy="1478187"/>
          </a:xfrm>
          <a:prstGeom prst="rect">
            <a:avLst/>
          </a:prstGeom>
        </p:spPr>
      </p:pic>
      <p:pic>
        <p:nvPicPr>
          <p:cNvPr id="12" name="Picture 11" descr="A blue cable with a black background&#10;&#10;Description generated with high confidence">
            <a:extLst>
              <a:ext uri="{FF2B5EF4-FFF2-40B4-BE49-F238E27FC236}">
                <a16:creationId xmlns:a16="http://schemas.microsoft.com/office/drawing/2014/main" id="{0A65C436-FEE1-4CBC-8E69-57922F3B82AC}"/>
              </a:ext>
            </a:extLst>
          </p:cNvPr>
          <p:cNvPicPr>
            <a:picLocks noChangeAspect="1"/>
          </p:cNvPicPr>
          <p:nvPr/>
        </p:nvPicPr>
        <p:blipFill>
          <a:blip r:embed="rId6"/>
          <a:stretch>
            <a:fillRect/>
          </a:stretch>
        </p:blipFill>
        <p:spPr>
          <a:xfrm rot="4595255">
            <a:off x="6542533" y="3068127"/>
            <a:ext cx="1818827" cy="808638"/>
          </a:xfrm>
          <a:prstGeom prst="rect">
            <a:avLst/>
          </a:prstGeom>
        </p:spPr>
      </p:pic>
      <p:pic>
        <p:nvPicPr>
          <p:cNvPr id="3" name="Picture 2" descr="A close-up of a voltmeter&#10;&#10;Description generated with very high confidence">
            <a:extLst>
              <a:ext uri="{FF2B5EF4-FFF2-40B4-BE49-F238E27FC236}">
                <a16:creationId xmlns:a16="http://schemas.microsoft.com/office/drawing/2014/main" id="{96189A6D-3D11-44DC-9E99-A48A26F52AFA}"/>
              </a:ext>
            </a:extLst>
          </p:cNvPr>
          <p:cNvPicPr>
            <a:picLocks noChangeAspect="1"/>
          </p:cNvPicPr>
          <p:nvPr/>
        </p:nvPicPr>
        <p:blipFill>
          <a:blip r:embed="rId7"/>
          <a:stretch>
            <a:fillRect/>
          </a:stretch>
        </p:blipFill>
        <p:spPr>
          <a:xfrm>
            <a:off x="7618040" y="2548199"/>
            <a:ext cx="1682985" cy="1260051"/>
          </a:xfrm>
          <a:prstGeom prst="rect">
            <a:avLst/>
          </a:prstGeom>
        </p:spPr>
      </p:pic>
    </p:spTree>
    <p:extLst>
      <p:ext uri="{BB962C8B-B14F-4D97-AF65-F5344CB8AC3E}">
        <p14:creationId xmlns:p14="http://schemas.microsoft.com/office/powerpoint/2010/main" val="186799742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newable Industry Energy in Canada by Slidesgo">
  <a:themeElements>
    <a:clrScheme name="Simple Light">
      <a:dk1>
        <a:srgbClr val="191919"/>
      </a:dk1>
      <a:lt1>
        <a:srgbClr val="FFFFFF"/>
      </a:lt1>
      <a:dk2>
        <a:srgbClr val="C42E22"/>
      </a:dk2>
      <a:lt2>
        <a:srgbClr val="EB5E52"/>
      </a:lt2>
      <a:accent1>
        <a:srgbClr val="F9B555"/>
      </a:accent1>
      <a:accent2>
        <a:srgbClr val="91C6EC"/>
      </a:accent2>
      <a:accent3>
        <a:srgbClr val="DCF0FD"/>
      </a:accent3>
      <a:accent4>
        <a:srgbClr val="389CCB"/>
      </a:accent4>
      <a:accent5>
        <a:srgbClr val="005474"/>
      </a:accent5>
      <a:accent6>
        <a:srgbClr val="233A4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TotalTime>
  <Words>1600</Words>
  <Application>Microsoft Office PowerPoint</Application>
  <PresentationFormat>On-screen Show (16:9)</PresentationFormat>
  <Paragraphs>131</Paragraphs>
  <Slides>36</Slides>
  <Notes>18</Notes>
  <HiddenSlides>0</HiddenSlides>
  <MMClips>21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Zilla Slab</vt:lpstr>
      <vt:lpstr>Raleway</vt:lpstr>
      <vt:lpstr>Bebas Neue</vt:lpstr>
      <vt:lpstr>Arial</vt:lpstr>
      <vt:lpstr>Wingdings</vt:lpstr>
      <vt:lpstr>Tahoma</vt:lpstr>
      <vt:lpstr>Calibri Light</vt:lpstr>
      <vt:lpstr>Times New Roman</vt:lpstr>
      <vt:lpstr>Calibri</vt:lpstr>
      <vt:lpstr>Renewable Industry Energy in Canada by Slidesgo</vt:lpstr>
      <vt:lpstr>Office Theme</vt:lpstr>
      <vt:lpstr>XIN CHÀO CÁC EM HỌC SINH! CHÀO MỪNG CÁC EM ĐẾN VỚI BÀI HỌC MỚI HÔM NAY</vt:lpstr>
      <vt:lpstr>KHỞI ĐỘNG</vt:lpstr>
      <vt:lpstr>BÀI 23:  CƯỜNG ĐỘ DÒNG ĐIỆN VÀ HIỆU ĐIỆN THẾ</vt:lpstr>
      <vt:lpstr>CƯỜNG ĐỘ DÒNG ĐIỆN</vt:lpstr>
      <vt:lpstr>CƯỜNG ĐỘ DÒNG ĐIỆN</vt:lpstr>
      <vt:lpstr>Câu hỏi</vt:lpstr>
      <vt:lpstr>Câu hỏi</vt:lpstr>
      <vt:lpstr>Câu hỏi</vt:lpstr>
      <vt:lpstr>Thí nghiệm tìm hiểu ý nghĩa số chỉ của ampe kế</vt:lpstr>
      <vt:lpstr>Thí nghiệm tìm hiểu ý nghĩa số chỉ của ampe kế</vt:lpstr>
      <vt:lpstr>Bảng 23.1</vt:lpstr>
      <vt:lpstr>PowerPoint Presentation</vt:lpstr>
      <vt:lpstr>PowerPoint Presentation</vt:lpstr>
      <vt:lpstr>HIỆU ĐIỆN THẾ</vt:lpstr>
      <vt:lpstr>Câu hỏi</vt:lpstr>
      <vt:lpstr>Câu hỏi</vt:lpstr>
      <vt:lpstr>Thí nghiệm tìm hiểu ý nghĩa số chỉ của vôn kế</vt:lpstr>
      <vt:lpstr>Thí nghiệm tìm hiểu ý nghĩa số chỉ của ampe kế</vt:lpstr>
      <vt:lpstr>Bảng 23.2</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Câu hỏi</vt:lpstr>
      <vt:lpstr>VẬN DỤNG</vt:lpstr>
      <vt:lpstr>PowerPoint Presentation</vt:lpstr>
      <vt:lpstr>PowerPoint Presentation</vt:lpstr>
      <vt:lpstr>PowerPoint Presentation</vt:lpstr>
      <vt:lpstr>KIẾN THỨC CỐT LÕI</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Xin chào các em học sinh! Chào mừng các em đến với bài học mới hôm nay</dc:title>
  <cp:lastModifiedBy>hi</cp:lastModifiedBy>
  <cp:revision>79</cp:revision>
  <dcterms:modified xsi:type="dcterms:W3CDTF">2023-10-26T04:13:02Z</dcterms:modified>
</cp:coreProperties>
</file>