
<file path=[Content_Types].xml><?xml version="1.0" encoding="utf-8"?>
<Types xmlns="http://schemas.openxmlformats.org/package/2006/content-types">
  <Default Extension="png" ContentType="image/png"/>
  <Default Extension="svg" ContentType="image/svg+xml"/>
  <Default Extension="mp3" ContentType="audio/m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Lst>
  <p:notesMasterIdLst>
    <p:notesMasterId r:id="rId45"/>
  </p:notesMasterIdLst>
  <p:sldIdLst>
    <p:sldId id="271" r:id="rId3"/>
    <p:sldId id="261" r:id="rId4"/>
    <p:sldId id="256" r:id="rId5"/>
    <p:sldId id="289" r:id="rId6"/>
    <p:sldId id="259" r:id="rId7"/>
    <p:sldId id="262" r:id="rId8"/>
    <p:sldId id="346" r:id="rId9"/>
    <p:sldId id="315" r:id="rId10"/>
    <p:sldId id="263" r:id="rId11"/>
    <p:sldId id="314" r:id="rId12"/>
    <p:sldId id="264" r:id="rId13"/>
    <p:sldId id="317" r:id="rId14"/>
    <p:sldId id="318" r:id="rId15"/>
    <p:sldId id="319" r:id="rId16"/>
    <p:sldId id="283" r:id="rId17"/>
    <p:sldId id="321" r:id="rId18"/>
    <p:sldId id="324" r:id="rId19"/>
    <p:sldId id="322" r:id="rId20"/>
    <p:sldId id="323" r:id="rId21"/>
    <p:sldId id="325" r:id="rId22"/>
    <p:sldId id="326" r:id="rId23"/>
    <p:sldId id="328" r:id="rId24"/>
    <p:sldId id="329" r:id="rId25"/>
    <p:sldId id="330" r:id="rId26"/>
    <p:sldId id="267" r:id="rId27"/>
    <p:sldId id="257" r:id="rId28"/>
    <p:sldId id="331" r:id="rId29"/>
    <p:sldId id="335" r:id="rId30"/>
    <p:sldId id="333" r:id="rId31"/>
    <p:sldId id="336" r:id="rId32"/>
    <p:sldId id="337" r:id="rId33"/>
    <p:sldId id="338" r:id="rId34"/>
    <p:sldId id="339" r:id="rId35"/>
    <p:sldId id="341" r:id="rId36"/>
    <p:sldId id="342" r:id="rId37"/>
    <p:sldId id="268" r:id="rId38"/>
    <p:sldId id="343" r:id="rId39"/>
    <p:sldId id="270" r:id="rId40"/>
    <p:sldId id="344" r:id="rId41"/>
    <p:sldId id="286" r:id="rId42"/>
    <p:sldId id="345" r:id="rId43"/>
    <p:sldId id="294" r:id="rId44"/>
  </p:sldIdLst>
  <p:sldSz cx="9144000" cy="5143500" type="screen16x9"/>
  <p:notesSz cx="6858000" cy="9144000"/>
  <p:embeddedFontLs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Lato" panose="020F0502020204030203" pitchFamily="34" charset="0"/>
      <p:regular r:id="rId52"/>
      <p:bold r:id="rId53"/>
      <p:italic r:id="rId54"/>
      <p:boldItalic r:id="rId55"/>
    </p:embeddedFont>
    <p:embeddedFont>
      <p:font typeface="Lexend" panose="020B0604020202020204" charset="0"/>
      <p:regular r:id="rId56"/>
      <p:bold r:id="rId57"/>
    </p:embeddedFont>
    <p:embeddedFont>
      <p:font typeface="Lexend Medium" panose="020B0604020202020204" charset="0"/>
      <p:regular r:id="rId58"/>
      <p:bold r:id="rId59"/>
    </p:embeddedFont>
    <p:embeddedFont>
      <p:font typeface="Lexend SemiBold" panose="020B0604020202020204" charset="0"/>
      <p:regular r:id="rId60"/>
      <p:bold r:id="rId61"/>
    </p:embeddedFont>
    <p:embeddedFont>
      <p:font typeface="Libre Franklin" panose="020B0604020202020204" charset="0"/>
      <p:regular r:id="rId62"/>
      <p:bold r:id="rId63"/>
      <p:italic r:id="rId64"/>
      <p:boldItalic r:id="rId65"/>
    </p:embeddedFont>
    <p:embeddedFont>
      <p:font typeface="Open Sans" panose="020B0606030504020204" pitchFamily="3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8F7028-315E-43C8-B456-BEE765B266A6}">
  <a:tblStyle styleId="{F68F7028-315E-43C8-B456-BEE765B266A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32" autoAdjust="0"/>
    <p:restoredTop sz="94660"/>
  </p:normalViewPr>
  <p:slideViewPr>
    <p:cSldViewPr snapToGrid="0">
      <p:cViewPr varScale="1">
        <p:scale>
          <a:sx n="79" d="100"/>
          <a:sy n="79" d="100"/>
        </p:scale>
        <p:origin x="100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font" Target="fonts/font6.fntdata"/><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b82166ee16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b82166ee16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gb82166ee16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2" name="Google Shape;1482;gb82166ee1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936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gb82166ee16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2" name="Google Shape;1482;gb82166ee1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1878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4"/>
        <p:cNvGrpSpPr/>
        <p:nvPr/>
      </p:nvGrpSpPr>
      <p:grpSpPr>
        <a:xfrm>
          <a:off x="0" y="0"/>
          <a:ext cx="0" cy="0"/>
          <a:chOff x="0" y="0"/>
          <a:chExt cx="0" cy="0"/>
        </a:xfrm>
      </p:grpSpPr>
      <p:sp>
        <p:nvSpPr>
          <p:cNvPr id="1965" name="Google Shape;1965;ge4dfb9da41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6" name="Google Shape;1966;ge4dfb9da41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gb82166ee16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2" name="Google Shape;1482;gb82166ee1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2931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e2e0c3d65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e2e0c3d65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235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e2e0c3d65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e2e0c3d65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4495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b82166ee16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2" name="Google Shape;1612;gb82166ee16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b82166ee16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b82166ee16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ge2f71aa2d6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9" name="Google Shape;1649;ge2f71aa2d6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ge2f71aa2d6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9" name="Google Shape;1649;ge2f71aa2d6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8799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b82166ee16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 name="Google Shape;1378;gb82166ee16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2"/>
        <p:cNvGrpSpPr/>
        <p:nvPr/>
      </p:nvGrpSpPr>
      <p:grpSpPr>
        <a:xfrm>
          <a:off x="0" y="0"/>
          <a:ext cx="0" cy="0"/>
          <a:chOff x="0" y="0"/>
          <a:chExt cx="0" cy="0"/>
        </a:xfrm>
      </p:grpSpPr>
      <p:sp>
        <p:nvSpPr>
          <p:cNvPr id="2233" name="Google Shape;2233;ge4e679f104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4" name="Google Shape;2234;ge4e679f104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5"/>
        <p:cNvGrpSpPr/>
        <p:nvPr/>
      </p:nvGrpSpPr>
      <p:grpSpPr>
        <a:xfrm>
          <a:off x="0" y="0"/>
          <a:ext cx="0" cy="0"/>
          <a:chOff x="0" y="0"/>
          <a:chExt cx="0" cy="0"/>
        </a:xfrm>
      </p:grpSpPr>
      <p:sp>
        <p:nvSpPr>
          <p:cNvPr id="3096" name="Google Shape;3096;ge4e679f10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7" name="Google Shape;3097;ge4e679f10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6"/>
        <p:cNvGrpSpPr/>
        <p:nvPr/>
      </p:nvGrpSpPr>
      <p:grpSpPr>
        <a:xfrm>
          <a:off x="0" y="0"/>
          <a:ext cx="0" cy="0"/>
          <a:chOff x="0" y="0"/>
          <a:chExt cx="0" cy="0"/>
        </a:xfrm>
      </p:grpSpPr>
      <p:sp>
        <p:nvSpPr>
          <p:cNvPr id="2407" name="Google Shape;2407;ge4e679f104_3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8" name="Google Shape;2408;ge4e679f104_3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e0c3d65d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e0c3d65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b82166ee1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b82166ee1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b82166ee1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b82166ee1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7054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e2e0c3d65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e2e0c3d65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gb82166ee16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2" name="Google Shape;1482;gb82166ee1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rot="7233727">
            <a:off x="7646403" y="3432654"/>
            <a:ext cx="2101853" cy="1827821"/>
            <a:chOff x="-1155400" y="2779603"/>
            <a:chExt cx="3629811" cy="3271961"/>
          </a:xfrm>
        </p:grpSpPr>
        <p:sp>
          <p:nvSpPr>
            <p:cNvPr id="10" name="Google Shape;10;p2"/>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24;p2"/>
          <p:cNvGrpSpPr/>
          <p:nvPr/>
        </p:nvGrpSpPr>
        <p:grpSpPr>
          <a:xfrm>
            <a:off x="6768661" y="2741456"/>
            <a:ext cx="1595431" cy="2096098"/>
            <a:chOff x="6835336" y="2503331"/>
            <a:chExt cx="1595431" cy="2096098"/>
          </a:xfrm>
        </p:grpSpPr>
        <p:sp>
          <p:nvSpPr>
            <p:cNvPr id="25" name="Google Shape;25;p2"/>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 name="Google Shape;43;p2"/>
            <p:cNvGrpSpPr/>
            <p:nvPr/>
          </p:nvGrpSpPr>
          <p:grpSpPr>
            <a:xfrm flipH="1">
              <a:off x="6835336" y="2503331"/>
              <a:ext cx="1595431" cy="1513094"/>
              <a:chOff x="844375" y="2446900"/>
              <a:chExt cx="1476977" cy="1400754"/>
            </a:xfrm>
          </p:grpSpPr>
          <p:sp>
            <p:nvSpPr>
              <p:cNvPr id="44" name="Google Shape;44;p2"/>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0" name="Google Shape;50;p2"/>
          <p:cNvSpPr/>
          <p:nvPr/>
        </p:nvSpPr>
        <p:spPr>
          <a:xfrm rot="10800000">
            <a:off x="6168872" y="1245450"/>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10800000">
            <a:off x="6483199" y="3291189"/>
            <a:ext cx="148525" cy="199324"/>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10800000">
            <a:off x="960554" y="95250"/>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flipH="1">
            <a:off x="3662408" y="4185927"/>
            <a:ext cx="3081622" cy="116562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892812" y="5541442"/>
            <a:ext cx="46" cy="46"/>
          </a:xfrm>
          <a:custGeom>
            <a:avLst/>
            <a:gdLst/>
            <a:ahLst/>
            <a:cxnLst/>
            <a:rect l="l" t="t" r="r" b="b"/>
            <a:pathLst>
              <a:path w="1" h="1" fill="none" extrusionOk="0">
                <a:moveTo>
                  <a:pt x="1" y="0"/>
                </a:moveTo>
                <a:close/>
              </a:path>
            </a:pathLst>
          </a:custGeom>
          <a:noFill/>
          <a:ln w="387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966304" y="5602731"/>
            <a:ext cx="46" cy="46"/>
          </a:xfrm>
          <a:custGeom>
            <a:avLst/>
            <a:gdLst/>
            <a:ahLst/>
            <a:cxnLst/>
            <a:rect l="l" t="t" r="r" b="b"/>
            <a:pathLst>
              <a:path w="1" h="1" fill="none" extrusionOk="0">
                <a:moveTo>
                  <a:pt x="0" y="1"/>
                </a:moveTo>
                <a:close/>
              </a:path>
            </a:pathLst>
          </a:custGeom>
          <a:noFill/>
          <a:ln w="3875" cap="flat" cmpd="sng">
            <a:solidFill>
              <a:srgbClr val="FFFFFF"/>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txBox="1">
            <a:spLocks noGrp="1"/>
          </p:cNvSpPr>
          <p:nvPr>
            <p:ph type="ctrTitle"/>
          </p:nvPr>
        </p:nvSpPr>
        <p:spPr>
          <a:xfrm>
            <a:off x="1103550" y="867325"/>
            <a:ext cx="6936900" cy="26232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5200"/>
              <a:buNone/>
              <a:defRPr sz="6500">
                <a:latin typeface="Arial" panose="020B0604020202020204" pitchFamily="34" charset="0"/>
                <a:cs typeface="Arial" panose="020B06040202020202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94" name="Google Shape;94;p2"/>
          <p:cNvSpPr txBox="1">
            <a:spLocks noGrp="1"/>
          </p:cNvSpPr>
          <p:nvPr>
            <p:ph type="subTitle" idx="1"/>
          </p:nvPr>
        </p:nvSpPr>
        <p:spPr>
          <a:xfrm>
            <a:off x="1101900" y="3706100"/>
            <a:ext cx="6940200" cy="2577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Tree>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397"/>
        <p:cNvGrpSpPr/>
        <p:nvPr/>
      </p:nvGrpSpPr>
      <p:grpSpPr>
        <a:xfrm>
          <a:off x="0" y="0"/>
          <a:ext cx="0" cy="0"/>
          <a:chOff x="0" y="0"/>
          <a:chExt cx="0" cy="0"/>
        </a:xfrm>
      </p:grpSpPr>
      <p:sp>
        <p:nvSpPr>
          <p:cNvPr id="414" name="Google Shape;414;p16"/>
          <p:cNvSpPr/>
          <p:nvPr/>
        </p:nvSpPr>
        <p:spPr>
          <a:xfrm>
            <a:off x="8690423" y="88559"/>
            <a:ext cx="151868" cy="202764"/>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a:off x="9019137" y="325194"/>
            <a:ext cx="98282" cy="12998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427" name="Google Shape;427;p16"/>
          <p:cNvSpPr txBox="1">
            <a:spLocks noGrp="1"/>
          </p:cNvSpPr>
          <p:nvPr>
            <p:ph type="subTitle" idx="1"/>
          </p:nvPr>
        </p:nvSpPr>
        <p:spPr>
          <a:xfrm>
            <a:off x="713225" y="3065452"/>
            <a:ext cx="2469000" cy="802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428" name="Google Shape;428;p16"/>
          <p:cNvSpPr txBox="1">
            <a:spLocks noGrp="1"/>
          </p:cNvSpPr>
          <p:nvPr>
            <p:ph type="subTitle" idx="2"/>
          </p:nvPr>
        </p:nvSpPr>
        <p:spPr>
          <a:xfrm>
            <a:off x="713224" y="2593500"/>
            <a:ext cx="2469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
        <p:nvSpPr>
          <p:cNvPr id="429" name="Google Shape;429;p16"/>
          <p:cNvSpPr txBox="1">
            <a:spLocks noGrp="1"/>
          </p:cNvSpPr>
          <p:nvPr>
            <p:ph type="subTitle" idx="3"/>
          </p:nvPr>
        </p:nvSpPr>
        <p:spPr>
          <a:xfrm>
            <a:off x="3337500" y="3065452"/>
            <a:ext cx="2469000" cy="802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430" name="Google Shape;430;p16"/>
          <p:cNvSpPr txBox="1">
            <a:spLocks noGrp="1"/>
          </p:cNvSpPr>
          <p:nvPr>
            <p:ph type="subTitle" idx="4"/>
          </p:nvPr>
        </p:nvSpPr>
        <p:spPr>
          <a:xfrm>
            <a:off x="3337499" y="2593500"/>
            <a:ext cx="2469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
        <p:nvSpPr>
          <p:cNvPr id="431" name="Google Shape;431;p16"/>
          <p:cNvSpPr txBox="1">
            <a:spLocks noGrp="1"/>
          </p:cNvSpPr>
          <p:nvPr>
            <p:ph type="subTitle" idx="5"/>
          </p:nvPr>
        </p:nvSpPr>
        <p:spPr>
          <a:xfrm>
            <a:off x="5961775" y="3065452"/>
            <a:ext cx="2469000" cy="802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432" name="Google Shape;432;p16"/>
          <p:cNvSpPr txBox="1">
            <a:spLocks noGrp="1"/>
          </p:cNvSpPr>
          <p:nvPr>
            <p:ph type="subTitle" idx="6"/>
          </p:nvPr>
        </p:nvSpPr>
        <p:spPr>
          <a:xfrm>
            <a:off x="5961774" y="2593500"/>
            <a:ext cx="2469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Tree>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7">
    <p:spTree>
      <p:nvGrpSpPr>
        <p:cNvPr id="1" name="Shape 544"/>
        <p:cNvGrpSpPr/>
        <p:nvPr/>
      </p:nvGrpSpPr>
      <p:grpSpPr>
        <a:xfrm>
          <a:off x="0" y="0"/>
          <a:ext cx="0" cy="0"/>
          <a:chOff x="0" y="0"/>
          <a:chExt cx="0" cy="0"/>
        </a:xfrm>
      </p:grpSpPr>
      <p:grpSp>
        <p:nvGrpSpPr>
          <p:cNvPr id="545" name="Google Shape;545;p19"/>
          <p:cNvGrpSpPr/>
          <p:nvPr/>
        </p:nvGrpSpPr>
        <p:grpSpPr>
          <a:xfrm>
            <a:off x="4762060" y="-43750"/>
            <a:ext cx="3585731" cy="2819199"/>
            <a:chOff x="6451063" y="-3"/>
            <a:chExt cx="2230626" cy="1753778"/>
          </a:xfrm>
        </p:grpSpPr>
        <p:sp>
          <p:nvSpPr>
            <p:cNvPr id="546" name="Google Shape;546;p19"/>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9"/>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9"/>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9"/>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9"/>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9"/>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9"/>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9"/>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 name="Google Shape;562;p19"/>
          <p:cNvSpPr/>
          <p:nvPr/>
        </p:nvSpPr>
        <p:spPr>
          <a:xfrm rot="10674473" flipH="1">
            <a:off x="1709488" y="3432741"/>
            <a:ext cx="7848141" cy="7534164"/>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9"/>
          <p:cNvSpPr/>
          <p:nvPr/>
        </p:nvSpPr>
        <p:spPr>
          <a:xfrm rot="1368521">
            <a:off x="3704884" y="1701932"/>
            <a:ext cx="4984359" cy="86774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9"/>
          <p:cNvSpPr/>
          <p:nvPr/>
        </p:nvSpPr>
        <p:spPr>
          <a:xfrm rot="1368521">
            <a:off x="-3634366" y="-2266343"/>
            <a:ext cx="4984359" cy="86774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9"/>
          <p:cNvSpPr/>
          <p:nvPr/>
        </p:nvSpPr>
        <p:spPr>
          <a:xfrm>
            <a:off x="713225" y="-888090"/>
            <a:ext cx="3528382" cy="1334598"/>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9"/>
          <p:cNvSpPr txBox="1">
            <a:spLocks noGrp="1"/>
          </p:cNvSpPr>
          <p:nvPr>
            <p:ph type="title"/>
          </p:nvPr>
        </p:nvSpPr>
        <p:spPr>
          <a:xfrm>
            <a:off x="713225" y="1425625"/>
            <a:ext cx="6015000" cy="1128000"/>
          </a:xfrm>
          <a:prstGeom prst="rect">
            <a:avLst/>
          </a:prstGeom>
        </p:spPr>
        <p:txBody>
          <a:bodyPr spcFirstLastPara="1" wrap="square" lIns="0" tIns="0" rIns="0" bIns="0" anchor="t" anchorCtr="0">
            <a:noAutofit/>
          </a:bodyPr>
          <a:lstStyle>
            <a:lvl1pPr lvl="0" algn="l"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567" name="Google Shape;567;p19"/>
          <p:cNvSpPr txBox="1">
            <a:spLocks noGrp="1"/>
          </p:cNvSpPr>
          <p:nvPr>
            <p:ph type="subTitle" idx="1"/>
          </p:nvPr>
        </p:nvSpPr>
        <p:spPr>
          <a:xfrm>
            <a:off x="713225" y="2733700"/>
            <a:ext cx="5146500" cy="647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Font typeface="Lato"/>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dirty="0"/>
          </a:p>
        </p:txBody>
      </p:sp>
    </p:spTree>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CUSTOM_20">
    <p:spTree>
      <p:nvGrpSpPr>
        <p:cNvPr id="1" name="Shape 767"/>
        <p:cNvGrpSpPr/>
        <p:nvPr/>
      </p:nvGrpSpPr>
      <p:grpSpPr>
        <a:xfrm>
          <a:off x="0" y="0"/>
          <a:ext cx="0" cy="0"/>
          <a:chOff x="0" y="0"/>
          <a:chExt cx="0" cy="0"/>
        </a:xfrm>
      </p:grpSpPr>
      <p:grpSp>
        <p:nvGrpSpPr>
          <p:cNvPr id="768" name="Google Shape;768;p26"/>
          <p:cNvGrpSpPr/>
          <p:nvPr/>
        </p:nvGrpSpPr>
        <p:grpSpPr>
          <a:xfrm>
            <a:off x="-1917940" y="2807775"/>
            <a:ext cx="3585731" cy="2819199"/>
            <a:chOff x="6451063" y="-3"/>
            <a:chExt cx="2230626" cy="1753778"/>
          </a:xfrm>
        </p:grpSpPr>
        <p:sp>
          <p:nvSpPr>
            <p:cNvPr id="769" name="Google Shape;769;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5" name="Google Shape;785;p26"/>
          <p:cNvSpPr/>
          <p:nvPr/>
        </p:nvSpPr>
        <p:spPr>
          <a:xfrm rot="2019084">
            <a:off x="-1156394" y="-691422"/>
            <a:ext cx="4352941" cy="3416708"/>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26"/>
          <p:cNvGrpSpPr/>
          <p:nvPr/>
        </p:nvGrpSpPr>
        <p:grpSpPr>
          <a:xfrm>
            <a:off x="5066960" y="-1676175"/>
            <a:ext cx="3585731" cy="2819199"/>
            <a:chOff x="6451063" y="-3"/>
            <a:chExt cx="2230626" cy="1753778"/>
          </a:xfrm>
        </p:grpSpPr>
        <p:sp>
          <p:nvSpPr>
            <p:cNvPr id="787" name="Google Shape;787;p26"/>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6"/>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6"/>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6"/>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6"/>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6"/>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6"/>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6"/>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6"/>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6"/>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6"/>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6"/>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6"/>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6"/>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6"/>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6"/>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3" name="Google Shape;803;p26"/>
          <p:cNvSpPr txBox="1">
            <a:spLocks noGrp="1"/>
          </p:cNvSpPr>
          <p:nvPr>
            <p:ph type="title"/>
          </p:nvPr>
        </p:nvSpPr>
        <p:spPr>
          <a:xfrm>
            <a:off x="4063450" y="2299425"/>
            <a:ext cx="4593300" cy="13287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3600"/>
              <a:buNone/>
              <a:defRPr sz="54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804" name="Google Shape;804;p26"/>
          <p:cNvSpPr txBox="1">
            <a:spLocks noGrp="1"/>
          </p:cNvSpPr>
          <p:nvPr>
            <p:ph type="title" idx="2" hasCustomPrompt="1"/>
          </p:nvPr>
        </p:nvSpPr>
        <p:spPr>
          <a:xfrm>
            <a:off x="5216500" y="1069075"/>
            <a:ext cx="2287200" cy="1142100"/>
          </a:xfrm>
          <a:prstGeom prst="rect">
            <a:avLst/>
          </a:prstGeom>
        </p:spPr>
        <p:txBody>
          <a:bodyPr spcFirstLastPara="1" wrap="square" lIns="0" tIns="0" rIns="0" bIns="0" anchor="t" anchorCtr="0">
            <a:noAutofit/>
          </a:bodyPr>
          <a:lstStyle>
            <a:lvl1pPr lvl="0" rtl="0">
              <a:spcBef>
                <a:spcPts val="0"/>
              </a:spcBef>
              <a:spcAft>
                <a:spcPts val="0"/>
              </a:spcAft>
              <a:buClr>
                <a:schemeClr val="lt2"/>
              </a:buClr>
              <a:buSzPts val="12000"/>
              <a:buNone/>
              <a:defRPr sz="8000">
                <a:solidFill>
                  <a:schemeClr val="lt2"/>
                </a:solidFill>
                <a:latin typeface="Arial" panose="020B0604020202020204" pitchFamily="34" charset="0"/>
                <a:cs typeface="Arial" panose="020B0604020202020204" pitchFamily="34" charset="0"/>
              </a:defRPr>
            </a:lvl1pPr>
            <a:lvl2pPr lvl="1" algn="ctr" rtl="0">
              <a:spcBef>
                <a:spcPts val="0"/>
              </a:spcBef>
              <a:spcAft>
                <a:spcPts val="0"/>
              </a:spcAft>
              <a:buClr>
                <a:schemeClr val="lt2"/>
              </a:buClr>
              <a:buSzPts val="12000"/>
              <a:buNone/>
              <a:defRPr sz="12000">
                <a:solidFill>
                  <a:schemeClr val="lt2"/>
                </a:solidFill>
              </a:defRPr>
            </a:lvl2pPr>
            <a:lvl3pPr lvl="2" algn="ctr" rtl="0">
              <a:spcBef>
                <a:spcPts val="0"/>
              </a:spcBef>
              <a:spcAft>
                <a:spcPts val="0"/>
              </a:spcAft>
              <a:buClr>
                <a:schemeClr val="lt2"/>
              </a:buClr>
              <a:buSzPts val="12000"/>
              <a:buNone/>
              <a:defRPr sz="12000">
                <a:solidFill>
                  <a:schemeClr val="lt2"/>
                </a:solidFill>
              </a:defRPr>
            </a:lvl3pPr>
            <a:lvl4pPr lvl="3" algn="ctr" rtl="0">
              <a:spcBef>
                <a:spcPts val="0"/>
              </a:spcBef>
              <a:spcAft>
                <a:spcPts val="0"/>
              </a:spcAft>
              <a:buClr>
                <a:schemeClr val="lt2"/>
              </a:buClr>
              <a:buSzPts val="12000"/>
              <a:buNone/>
              <a:defRPr sz="12000">
                <a:solidFill>
                  <a:schemeClr val="lt2"/>
                </a:solidFill>
              </a:defRPr>
            </a:lvl4pPr>
            <a:lvl5pPr lvl="4" algn="ctr" rtl="0">
              <a:spcBef>
                <a:spcPts val="0"/>
              </a:spcBef>
              <a:spcAft>
                <a:spcPts val="0"/>
              </a:spcAft>
              <a:buClr>
                <a:schemeClr val="lt2"/>
              </a:buClr>
              <a:buSzPts val="12000"/>
              <a:buNone/>
              <a:defRPr sz="12000">
                <a:solidFill>
                  <a:schemeClr val="lt2"/>
                </a:solidFill>
              </a:defRPr>
            </a:lvl5pPr>
            <a:lvl6pPr lvl="5" algn="ctr" rtl="0">
              <a:spcBef>
                <a:spcPts val="0"/>
              </a:spcBef>
              <a:spcAft>
                <a:spcPts val="0"/>
              </a:spcAft>
              <a:buClr>
                <a:schemeClr val="lt2"/>
              </a:buClr>
              <a:buSzPts val="12000"/>
              <a:buNone/>
              <a:defRPr sz="12000">
                <a:solidFill>
                  <a:schemeClr val="lt2"/>
                </a:solidFill>
              </a:defRPr>
            </a:lvl6pPr>
            <a:lvl7pPr lvl="6" algn="ctr" rtl="0">
              <a:spcBef>
                <a:spcPts val="0"/>
              </a:spcBef>
              <a:spcAft>
                <a:spcPts val="0"/>
              </a:spcAft>
              <a:buClr>
                <a:schemeClr val="lt2"/>
              </a:buClr>
              <a:buSzPts val="12000"/>
              <a:buNone/>
              <a:defRPr sz="12000">
                <a:solidFill>
                  <a:schemeClr val="lt2"/>
                </a:solidFill>
              </a:defRPr>
            </a:lvl7pPr>
            <a:lvl8pPr lvl="7" algn="ctr" rtl="0">
              <a:spcBef>
                <a:spcPts val="0"/>
              </a:spcBef>
              <a:spcAft>
                <a:spcPts val="0"/>
              </a:spcAft>
              <a:buClr>
                <a:schemeClr val="lt2"/>
              </a:buClr>
              <a:buSzPts val="12000"/>
              <a:buNone/>
              <a:defRPr sz="12000">
                <a:solidFill>
                  <a:schemeClr val="lt2"/>
                </a:solidFill>
              </a:defRPr>
            </a:lvl8pPr>
            <a:lvl9pPr lvl="8" algn="ctr" rtl="0">
              <a:spcBef>
                <a:spcPts val="0"/>
              </a:spcBef>
              <a:spcAft>
                <a:spcPts val="0"/>
              </a:spcAft>
              <a:buClr>
                <a:schemeClr val="lt2"/>
              </a:buClr>
              <a:buSzPts val="12000"/>
              <a:buNone/>
              <a:defRPr sz="12000">
                <a:solidFill>
                  <a:schemeClr val="lt2"/>
                </a:solidFill>
              </a:defRPr>
            </a:lvl9pPr>
          </a:lstStyle>
          <a:p>
            <a:r>
              <a:rPr dirty="0"/>
              <a:t>xx%</a:t>
            </a:r>
          </a:p>
        </p:txBody>
      </p:sp>
      <p:sp>
        <p:nvSpPr>
          <p:cNvPr id="805" name="Google Shape;805;p26"/>
          <p:cNvSpPr txBox="1">
            <a:spLocks noGrp="1"/>
          </p:cNvSpPr>
          <p:nvPr>
            <p:ph type="subTitle" idx="1"/>
          </p:nvPr>
        </p:nvSpPr>
        <p:spPr>
          <a:xfrm>
            <a:off x="4064950" y="3801650"/>
            <a:ext cx="4590300" cy="278400"/>
          </a:xfrm>
          <a:prstGeom prst="rect">
            <a:avLst/>
          </a:prstGeom>
        </p:spPr>
        <p:txBody>
          <a:bodyPr spcFirstLastPara="1" wrap="square" lIns="0" tIns="0" rIns="0" bIns="0" anchor="t" anchorCtr="0">
            <a:noAutofit/>
          </a:bodyPr>
          <a:lstStyle>
            <a:lvl1pPr marR="182880" lvl="0" algn="ctr" rtl="0">
              <a:lnSpc>
                <a:spcPct val="100000"/>
              </a:lnSpc>
              <a:spcBef>
                <a:spcPts val="0"/>
              </a:spcBef>
              <a:spcAft>
                <a:spcPts val="0"/>
              </a:spcAft>
              <a:buClr>
                <a:schemeClr val="accent1"/>
              </a:buClr>
              <a:buSzPts val="1600"/>
              <a:buFont typeface="Open Sans"/>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Tree>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ive columns">
  <p:cSld name="CUSTOM_16">
    <p:spTree>
      <p:nvGrpSpPr>
        <p:cNvPr id="1" name="Shape 898"/>
        <p:cNvGrpSpPr/>
        <p:nvPr/>
      </p:nvGrpSpPr>
      <p:grpSpPr>
        <a:xfrm>
          <a:off x="0" y="0"/>
          <a:ext cx="0" cy="0"/>
          <a:chOff x="0" y="0"/>
          <a:chExt cx="0" cy="0"/>
        </a:xfrm>
      </p:grpSpPr>
      <p:sp>
        <p:nvSpPr>
          <p:cNvPr id="899" name="Google Shape;899;p31"/>
          <p:cNvSpPr/>
          <p:nvPr/>
        </p:nvSpPr>
        <p:spPr>
          <a:xfrm>
            <a:off x="-978775" y="2850623"/>
            <a:ext cx="3384001" cy="127993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1"/>
          <p:cNvSpPr/>
          <p:nvPr/>
        </p:nvSpPr>
        <p:spPr>
          <a:xfrm>
            <a:off x="6552550" y="-496827"/>
            <a:ext cx="3384001" cy="127993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1"/>
          <p:cNvSpPr/>
          <p:nvPr/>
        </p:nvSpPr>
        <p:spPr>
          <a:xfrm rot="1017938">
            <a:off x="6866943" y="1034425"/>
            <a:ext cx="2194227" cy="5116922"/>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solidFill>
                <a:schemeClr val="dk1"/>
              </a:solidFill>
              <a:latin typeface="Arial" panose="020B0604020202020204" pitchFamily="34" charset="0"/>
              <a:ea typeface="Libre Franklin"/>
              <a:cs typeface="Arial" panose="020B0604020202020204" pitchFamily="34" charset="0"/>
              <a:sym typeface="Libre Franklin"/>
            </a:endParaRPr>
          </a:p>
        </p:txBody>
      </p:sp>
      <p:grpSp>
        <p:nvGrpSpPr>
          <p:cNvPr id="902" name="Google Shape;902;p31"/>
          <p:cNvGrpSpPr/>
          <p:nvPr/>
        </p:nvGrpSpPr>
        <p:grpSpPr>
          <a:xfrm>
            <a:off x="7118485" y="3426862"/>
            <a:ext cx="3585731" cy="2819199"/>
            <a:chOff x="6451063" y="-3"/>
            <a:chExt cx="2230626" cy="1753778"/>
          </a:xfrm>
        </p:grpSpPr>
        <p:sp>
          <p:nvSpPr>
            <p:cNvPr id="903" name="Google Shape;903;p31"/>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1"/>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1"/>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1"/>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1"/>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1"/>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1"/>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1"/>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1"/>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1"/>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1"/>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1"/>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1"/>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1"/>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1"/>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1"/>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9" name="Google Shape;919;p31"/>
          <p:cNvGrpSpPr/>
          <p:nvPr/>
        </p:nvGrpSpPr>
        <p:grpSpPr>
          <a:xfrm>
            <a:off x="-1386240" y="-1026600"/>
            <a:ext cx="3585731" cy="2819199"/>
            <a:chOff x="6451063" y="-3"/>
            <a:chExt cx="2230626" cy="1753778"/>
          </a:xfrm>
        </p:grpSpPr>
        <p:sp>
          <p:nvSpPr>
            <p:cNvPr id="920" name="Google Shape;920;p31"/>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1"/>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1"/>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1"/>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1"/>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1"/>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1"/>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1"/>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1"/>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1"/>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1"/>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1"/>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1"/>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1"/>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1"/>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1"/>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6" name="Google Shape;936;p31"/>
          <p:cNvSpPr/>
          <p:nvPr/>
        </p:nvSpPr>
        <p:spPr>
          <a:xfrm rot="-4790437">
            <a:off x="-2643104" y="-1528512"/>
            <a:ext cx="4881019" cy="5716866"/>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10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1"/>
          <p:cNvSpPr/>
          <p:nvPr/>
        </p:nvSpPr>
        <p:spPr>
          <a:xfrm rot="-4790437">
            <a:off x="5870170" y="1517743"/>
            <a:ext cx="4633253" cy="547829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100"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1"/>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939" name="Google Shape;939;p31"/>
          <p:cNvSpPr txBox="1">
            <a:spLocks noGrp="1"/>
          </p:cNvSpPr>
          <p:nvPr>
            <p:ph type="subTitle" idx="1"/>
          </p:nvPr>
        </p:nvSpPr>
        <p:spPr>
          <a:xfrm>
            <a:off x="713224" y="2380700"/>
            <a:ext cx="2469000" cy="5727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940" name="Google Shape;940;p31"/>
          <p:cNvSpPr txBox="1">
            <a:spLocks noGrp="1"/>
          </p:cNvSpPr>
          <p:nvPr>
            <p:ph type="subTitle" idx="2"/>
          </p:nvPr>
        </p:nvSpPr>
        <p:spPr>
          <a:xfrm>
            <a:off x="713224" y="1908750"/>
            <a:ext cx="2469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
        <p:nvSpPr>
          <p:cNvPr id="941" name="Google Shape;941;p31"/>
          <p:cNvSpPr txBox="1">
            <a:spLocks noGrp="1"/>
          </p:cNvSpPr>
          <p:nvPr>
            <p:ph type="subTitle" idx="3"/>
          </p:nvPr>
        </p:nvSpPr>
        <p:spPr>
          <a:xfrm>
            <a:off x="3337499" y="2380700"/>
            <a:ext cx="2469000" cy="5727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942" name="Google Shape;942;p31"/>
          <p:cNvSpPr txBox="1">
            <a:spLocks noGrp="1"/>
          </p:cNvSpPr>
          <p:nvPr>
            <p:ph type="subTitle" idx="4"/>
          </p:nvPr>
        </p:nvSpPr>
        <p:spPr>
          <a:xfrm>
            <a:off x="3337499" y="1908750"/>
            <a:ext cx="2469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
        <p:nvSpPr>
          <p:cNvPr id="943" name="Google Shape;943;p31"/>
          <p:cNvSpPr txBox="1">
            <a:spLocks noGrp="1"/>
          </p:cNvSpPr>
          <p:nvPr>
            <p:ph type="subTitle" idx="5"/>
          </p:nvPr>
        </p:nvSpPr>
        <p:spPr>
          <a:xfrm>
            <a:off x="5961774" y="2380700"/>
            <a:ext cx="2469000" cy="5727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944" name="Google Shape;944;p31"/>
          <p:cNvSpPr txBox="1">
            <a:spLocks noGrp="1"/>
          </p:cNvSpPr>
          <p:nvPr>
            <p:ph type="subTitle" idx="6"/>
          </p:nvPr>
        </p:nvSpPr>
        <p:spPr>
          <a:xfrm>
            <a:off x="5961774" y="1908750"/>
            <a:ext cx="2469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
        <p:nvSpPr>
          <p:cNvPr id="945" name="Google Shape;945;p31"/>
          <p:cNvSpPr txBox="1">
            <a:spLocks noGrp="1"/>
          </p:cNvSpPr>
          <p:nvPr>
            <p:ph type="subTitle" idx="7"/>
          </p:nvPr>
        </p:nvSpPr>
        <p:spPr>
          <a:xfrm>
            <a:off x="2025363" y="4123151"/>
            <a:ext cx="2469000" cy="576000"/>
          </a:xfrm>
          <a:prstGeom prst="rect">
            <a:avLst/>
          </a:prstGeom>
        </p:spPr>
        <p:txBody>
          <a:bodyPr spcFirstLastPara="1" wrap="square" lIns="0" tIns="0" rIns="0" bIns="0" anchor="t" anchorCtr="0">
            <a:noAutofit/>
          </a:bodyPr>
          <a:lstStyle>
            <a:lvl1pPr marR="91440" lvl="0" algn="ctr" rtl="0">
              <a:lnSpc>
                <a:spcPct val="100000"/>
              </a:lnSpc>
              <a:spcBef>
                <a:spcPts val="0"/>
              </a:spcBef>
              <a:spcAft>
                <a:spcPts val="0"/>
              </a:spcAft>
              <a:buClr>
                <a:schemeClr val="accent1"/>
              </a:buClr>
              <a:buSzPts val="1600"/>
              <a:buFont typeface="Open Sans"/>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946" name="Google Shape;946;p31"/>
          <p:cNvSpPr txBox="1">
            <a:spLocks noGrp="1"/>
          </p:cNvSpPr>
          <p:nvPr>
            <p:ph type="subTitle" idx="8"/>
          </p:nvPr>
        </p:nvSpPr>
        <p:spPr>
          <a:xfrm>
            <a:off x="2025363" y="3658600"/>
            <a:ext cx="2469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
        <p:nvSpPr>
          <p:cNvPr id="947" name="Google Shape;947;p31"/>
          <p:cNvSpPr txBox="1">
            <a:spLocks noGrp="1"/>
          </p:cNvSpPr>
          <p:nvPr>
            <p:ph type="subTitle" idx="9"/>
          </p:nvPr>
        </p:nvSpPr>
        <p:spPr>
          <a:xfrm>
            <a:off x="4649638" y="4123151"/>
            <a:ext cx="2469000" cy="576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600"/>
              <a:buFont typeface="Open Sans"/>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948" name="Google Shape;948;p31"/>
          <p:cNvSpPr txBox="1">
            <a:spLocks noGrp="1"/>
          </p:cNvSpPr>
          <p:nvPr>
            <p:ph type="subTitle" idx="13"/>
          </p:nvPr>
        </p:nvSpPr>
        <p:spPr>
          <a:xfrm>
            <a:off x="4649638" y="3658600"/>
            <a:ext cx="24690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Tree>
  </p:cSld>
  <p:clrMapOvr>
    <a:masterClrMapping/>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1">
  <p:cSld name="CUSTOM_19">
    <p:spTree>
      <p:nvGrpSpPr>
        <p:cNvPr id="1" name="Shape 995"/>
        <p:cNvGrpSpPr/>
        <p:nvPr/>
      </p:nvGrpSpPr>
      <p:grpSpPr>
        <a:xfrm>
          <a:off x="0" y="0"/>
          <a:ext cx="0" cy="0"/>
          <a:chOff x="0" y="0"/>
          <a:chExt cx="0" cy="0"/>
        </a:xfrm>
      </p:grpSpPr>
      <p:sp>
        <p:nvSpPr>
          <p:cNvPr id="1009" name="Google Shape;1009;p33"/>
          <p:cNvSpPr/>
          <p:nvPr/>
        </p:nvSpPr>
        <p:spPr>
          <a:xfrm>
            <a:off x="1668677" y="1073000"/>
            <a:ext cx="98282" cy="12993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3"/>
          <p:cNvSpPr txBox="1">
            <a:spLocks noGrp="1"/>
          </p:cNvSpPr>
          <p:nvPr>
            <p:ph type="title"/>
          </p:nvPr>
        </p:nvSpPr>
        <p:spPr>
          <a:xfrm>
            <a:off x="713225" y="344473"/>
            <a:ext cx="7717500" cy="5727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014" name="Google Shape;1014;p33"/>
          <p:cNvSpPr txBox="1">
            <a:spLocks noGrp="1"/>
          </p:cNvSpPr>
          <p:nvPr>
            <p:ph type="subTitle" idx="1"/>
          </p:nvPr>
        </p:nvSpPr>
        <p:spPr>
          <a:xfrm>
            <a:off x="713225" y="1902448"/>
            <a:ext cx="2241600" cy="473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Font typeface="Open Sans"/>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1015" name="Google Shape;1015;p33"/>
          <p:cNvSpPr txBox="1">
            <a:spLocks noGrp="1"/>
          </p:cNvSpPr>
          <p:nvPr>
            <p:ph type="subTitle" idx="2"/>
          </p:nvPr>
        </p:nvSpPr>
        <p:spPr>
          <a:xfrm>
            <a:off x="713225" y="1430488"/>
            <a:ext cx="2240400" cy="3558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
        <p:nvSpPr>
          <p:cNvPr id="1016" name="Google Shape;1016;p33"/>
          <p:cNvSpPr txBox="1">
            <a:spLocks noGrp="1"/>
          </p:cNvSpPr>
          <p:nvPr>
            <p:ph type="title" idx="3" hasCustomPrompt="1"/>
          </p:nvPr>
        </p:nvSpPr>
        <p:spPr>
          <a:xfrm>
            <a:off x="3629400" y="1596775"/>
            <a:ext cx="697800" cy="6978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3500">
                <a:latin typeface="Arial" panose="020B0604020202020204" pitchFamily="34" charset="0"/>
                <a:cs typeface="Arial" panose="020B060402020202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1017" name="Google Shape;1017;p33"/>
          <p:cNvSpPr txBox="1">
            <a:spLocks noGrp="1"/>
          </p:cNvSpPr>
          <p:nvPr>
            <p:ph type="subTitle" idx="4"/>
          </p:nvPr>
        </p:nvSpPr>
        <p:spPr>
          <a:xfrm>
            <a:off x="713225" y="3020363"/>
            <a:ext cx="22416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Font typeface="Open Sans"/>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1018" name="Google Shape;1018;p33"/>
          <p:cNvSpPr txBox="1">
            <a:spLocks noGrp="1"/>
          </p:cNvSpPr>
          <p:nvPr>
            <p:ph type="subTitle" idx="5"/>
          </p:nvPr>
        </p:nvSpPr>
        <p:spPr>
          <a:xfrm>
            <a:off x="713225" y="2548413"/>
            <a:ext cx="2240400" cy="3558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
        <p:nvSpPr>
          <p:cNvPr id="1019" name="Google Shape;1019;p33"/>
          <p:cNvSpPr txBox="1">
            <a:spLocks noGrp="1"/>
          </p:cNvSpPr>
          <p:nvPr>
            <p:ph type="title" idx="6" hasCustomPrompt="1"/>
          </p:nvPr>
        </p:nvSpPr>
        <p:spPr>
          <a:xfrm>
            <a:off x="3629400" y="2714700"/>
            <a:ext cx="697800" cy="6978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3500">
                <a:latin typeface="Arial" panose="020B0604020202020204" pitchFamily="34" charset="0"/>
                <a:cs typeface="Arial" panose="020B060402020202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1020" name="Google Shape;1020;p33"/>
          <p:cNvSpPr txBox="1">
            <a:spLocks noGrp="1"/>
          </p:cNvSpPr>
          <p:nvPr>
            <p:ph type="subTitle" idx="7"/>
          </p:nvPr>
        </p:nvSpPr>
        <p:spPr>
          <a:xfrm>
            <a:off x="713225" y="4096388"/>
            <a:ext cx="2241600" cy="5727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Font typeface="Open Sans"/>
              <a:buNone/>
              <a:defRPr sz="1400">
                <a:latin typeface="Arial" panose="020B0604020202020204" pitchFamily="34" charset="0"/>
                <a:cs typeface="Arial" panose="020B0604020202020204" pitchFamily="34" charset="0"/>
              </a:defRPr>
            </a:lvl1pPr>
            <a:lvl2pPr lvl="1"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1021" name="Google Shape;1021;p33"/>
          <p:cNvSpPr txBox="1">
            <a:spLocks noGrp="1"/>
          </p:cNvSpPr>
          <p:nvPr>
            <p:ph type="subTitle" idx="8"/>
          </p:nvPr>
        </p:nvSpPr>
        <p:spPr>
          <a:xfrm>
            <a:off x="713225" y="3624438"/>
            <a:ext cx="2240400" cy="3558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
        <p:nvSpPr>
          <p:cNvPr id="1022" name="Google Shape;1022;p33"/>
          <p:cNvSpPr txBox="1">
            <a:spLocks noGrp="1"/>
          </p:cNvSpPr>
          <p:nvPr>
            <p:ph type="title" idx="9" hasCustomPrompt="1"/>
          </p:nvPr>
        </p:nvSpPr>
        <p:spPr>
          <a:xfrm>
            <a:off x="3629400" y="3790725"/>
            <a:ext cx="697800" cy="6978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3500">
                <a:latin typeface="Arial" panose="020B0604020202020204" pitchFamily="34" charset="0"/>
                <a:cs typeface="Arial" panose="020B0604020202020204" pitchFamily="34"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Tree>
  </p:cSld>
  <p:clrMapOvr>
    <a:masterClrMapping/>
  </p:clrMapOvr>
  <p:transition spd="med">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3">
  <p:cSld name="CUSTOM_22">
    <p:spTree>
      <p:nvGrpSpPr>
        <p:cNvPr id="1" name="Shape 1061"/>
        <p:cNvGrpSpPr/>
        <p:nvPr/>
      </p:nvGrpSpPr>
      <p:grpSpPr>
        <a:xfrm>
          <a:off x="0" y="0"/>
          <a:ext cx="0" cy="0"/>
          <a:chOff x="0" y="0"/>
          <a:chExt cx="0" cy="0"/>
        </a:xfrm>
      </p:grpSpPr>
      <p:sp>
        <p:nvSpPr>
          <p:cNvPr id="1062" name="Google Shape;1062;p35"/>
          <p:cNvSpPr/>
          <p:nvPr/>
        </p:nvSpPr>
        <p:spPr>
          <a:xfrm flipH="1">
            <a:off x="-2163447" y="109778"/>
            <a:ext cx="4965199" cy="7017485"/>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5"/>
          <p:cNvSpPr/>
          <p:nvPr/>
        </p:nvSpPr>
        <p:spPr>
          <a:xfrm flipH="1">
            <a:off x="6392666" y="-2740447"/>
            <a:ext cx="4965199" cy="7017485"/>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5"/>
          <p:cNvSpPr/>
          <p:nvPr/>
        </p:nvSpPr>
        <p:spPr>
          <a:xfrm rot="-1368521" flipH="1">
            <a:off x="7971146" y="-2492393"/>
            <a:ext cx="4984359" cy="8677487"/>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5"/>
          <p:cNvSpPr txBox="1">
            <a:spLocks noGrp="1"/>
          </p:cNvSpPr>
          <p:nvPr>
            <p:ph type="subTitle" idx="1"/>
          </p:nvPr>
        </p:nvSpPr>
        <p:spPr>
          <a:xfrm>
            <a:off x="711025" y="2025500"/>
            <a:ext cx="3657600" cy="2280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Font typeface="Open Sans"/>
              <a:buChar char="●"/>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9pPr>
          </a:lstStyle>
          <a:p>
            <a:endParaRPr dirty="0"/>
          </a:p>
        </p:txBody>
      </p:sp>
      <p:sp>
        <p:nvSpPr>
          <p:cNvPr id="1066" name="Google Shape;1066;p35"/>
          <p:cNvSpPr txBox="1">
            <a:spLocks noGrp="1"/>
          </p:cNvSpPr>
          <p:nvPr>
            <p:ph type="subTitle" idx="2"/>
          </p:nvPr>
        </p:nvSpPr>
        <p:spPr>
          <a:xfrm>
            <a:off x="4775400" y="2025500"/>
            <a:ext cx="3657600" cy="2280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600"/>
              <a:buFont typeface="Open Sans"/>
              <a:buChar char="●"/>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9pPr>
          </a:lstStyle>
          <a:p>
            <a:endParaRPr dirty="0"/>
          </a:p>
        </p:txBody>
      </p:sp>
      <p:sp>
        <p:nvSpPr>
          <p:cNvPr id="1067" name="Google Shape;1067;p35"/>
          <p:cNvSpPr txBox="1">
            <a:spLocks noGrp="1"/>
          </p:cNvSpPr>
          <p:nvPr>
            <p:ph type="subTitle" idx="3"/>
          </p:nvPr>
        </p:nvSpPr>
        <p:spPr>
          <a:xfrm>
            <a:off x="711025" y="1553550"/>
            <a:ext cx="3861000" cy="355800"/>
          </a:xfrm>
          <a:prstGeom prst="rect">
            <a:avLst/>
          </a:prstGeom>
        </p:spPr>
        <p:txBody>
          <a:bodyPr spcFirstLastPara="1" wrap="square" lIns="0" tIns="0" rIns="0" bIns="0" anchor="b" anchorCtr="0">
            <a:noAutofit/>
          </a:bodyPr>
          <a:lstStyle>
            <a:lvl1pPr lvl="0"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
        <p:nvSpPr>
          <p:cNvPr id="1068" name="Google Shape;1068;p35"/>
          <p:cNvSpPr txBox="1">
            <a:spLocks noGrp="1"/>
          </p:cNvSpPr>
          <p:nvPr>
            <p:ph type="title"/>
          </p:nvPr>
        </p:nvSpPr>
        <p:spPr>
          <a:xfrm>
            <a:off x="713225" y="445025"/>
            <a:ext cx="7717500" cy="572700"/>
          </a:xfrm>
          <a:prstGeom prst="rect">
            <a:avLst/>
          </a:prstGeom>
        </p:spPr>
        <p:txBody>
          <a:bodyPr spcFirstLastPara="1" wrap="square" lIns="0" tIns="0" rIns="0" bIns="0" anchor="t" anchorCtr="0">
            <a:noAutofit/>
          </a:bodyPr>
          <a:lstStyle>
            <a:lvl1pPr lvl="0">
              <a:spcBef>
                <a:spcPts val="0"/>
              </a:spcBef>
              <a:spcAft>
                <a:spcPts val="0"/>
              </a:spcAft>
              <a:buSzPts val="3600"/>
              <a:buNone/>
              <a:defRPr>
                <a:latin typeface="Arial" panose="020B0604020202020204" pitchFamily="34" charset="0"/>
                <a:ea typeface="Arial" panose="020B0604020202020204" pitchFamily="34" charset="0"/>
                <a:cs typeface="Arial" panose="020B0604020202020204" pitchFamily="34" charset="0"/>
                <a:sym typeface="Libre Franklin"/>
              </a:defRPr>
            </a:lvl1pPr>
            <a:lvl2pPr lvl="1">
              <a:spcBef>
                <a:spcPts val="0"/>
              </a:spcBef>
              <a:spcAft>
                <a:spcPts val="0"/>
              </a:spcAft>
              <a:buSzPts val="2800"/>
              <a:buNone/>
              <a:defRPr>
                <a:latin typeface="Libre Franklin"/>
                <a:ea typeface="Libre Franklin"/>
                <a:cs typeface="Libre Franklin"/>
                <a:sym typeface="Libre Franklin"/>
              </a:defRPr>
            </a:lvl2pPr>
            <a:lvl3pPr lvl="2">
              <a:spcBef>
                <a:spcPts val="0"/>
              </a:spcBef>
              <a:spcAft>
                <a:spcPts val="0"/>
              </a:spcAft>
              <a:buSzPts val="2800"/>
              <a:buNone/>
              <a:defRPr>
                <a:latin typeface="Libre Franklin"/>
                <a:ea typeface="Libre Franklin"/>
                <a:cs typeface="Libre Franklin"/>
                <a:sym typeface="Libre Franklin"/>
              </a:defRPr>
            </a:lvl3pPr>
            <a:lvl4pPr lvl="3">
              <a:spcBef>
                <a:spcPts val="0"/>
              </a:spcBef>
              <a:spcAft>
                <a:spcPts val="0"/>
              </a:spcAft>
              <a:buSzPts val="2800"/>
              <a:buNone/>
              <a:defRPr>
                <a:latin typeface="Libre Franklin"/>
                <a:ea typeface="Libre Franklin"/>
                <a:cs typeface="Libre Franklin"/>
                <a:sym typeface="Libre Franklin"/>
              </a:defRPr>
            </a:lvl4pPr>
            <a:lvl5pPr lvl="4">
              <a:spcBef>
                <a:spcPts val="0"/>
              </a:spcBef>
              <a:spcAft>
                <a:spcPts val="0"/>
              </a:spcAft>
              <a:buSzPts val="2800"/>
              <a:buNone/>
              <a:defRPr>
                <a:latin typeface="Libre Franklin"/>
                <a:ea typeface="Libre Franklin"/>
                <a:cs typeface="Libre Franklin"/>
                <a:sym typeface="Libre Franklin"/>
              </a:defRPr>
            </a:lvl5pPr>
            <a:lvl6pPr lvl="5">
              <a:spcBef>
                <a:spcPts val="0"/>
              </a:spcBef>
              <a:spcAft>
                <a:spcPts val="0"/>
              </a:spcAft>
              <a:buSzPts val="2800"/>
              <a:buNone/>
              <a:defRPr>
                <a:latin typeface="Libre Franklin"/>
                <a:ea typeface="Libre Franklin"/>
                <a:cs typeface="Libre Franklin"/>
                <a:sym typeface="Libre Franklin"/>
              </a:defRPr>
            </a:lvl6pPr>
            <a:lvl7pPr lvl="6">
              <a:spcBef>
                <a:spcPts val="0"/>
              </a:spcBef>
              <a:spcAft>
                <a:spcPts val="0"/>
              </a:spcAft>
              <a:buSzPts val="2800"/>
              <a:buNone/>
              <a:defRPr>
                <a:latin typeface="Libre Franklin"/>
                <a:ea typeface="Libre Franklin"/>
                <a:cs typeface="Libre Franklin"/>
                <a:sym typeface="Libre Franklin"/>
              </a:defRPr>
            </a:lvl7pPr>
            <a:lvl8pPr lvl="7">
              <a:spcBef>
                <a:spcPts val="0"/>
              </a:spcBef>
              <a:spcAft>
                <a:spcPts val="0"/>
              </a:spcAft>
              <a:buSzPts val="2800"/>
              <a:buNone/>
              <a:defRPr>
                <a:latin typeface="Libre Franklin"/>
                <a:ea typeface="Libre Franklin"/>
                <a:cs typeface="Libre Franklin"/>
                <a:sym typeface="Libre Franklin"/>
              </a:defRPr>
            </a:lvl8pPr>
            <a:lvl9pPr lvl="8">
              <a:spcBef>
                <a:spcPts val="0"/>
              </a:spcBef>
              <a:spcAft>
                <a:spcPts val="0"/>
              </a:spcAft>
              <a:buSzPts val="2800"/>
              <a:buNone/>
              <a:defRPr>
                <a:latin typeface="Libre Franklin"/>
                <a:ea typeface="Libre Franklin"/>
                <a:cs typeface="Libre Franklin"/>
                <a:sym typeface="Libre Franklin"/>
              </a:defRPr>
            </a:lvl9pPr>
          </a:lstStyle>
          <a:p>
            <a:endParaRPr dirty="0"/>
          </a:p>
        </p:txBody>
      </p:sp>
    </p:spTree>
  </p:cSld>
  <p:clrMapOvr>
    <a:masterClrMapping/>
  </p:clrMapOvr>
  <p:transition spd="med">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23">
    <p:spTree>
      <p:nvGrpSpPr>
        <p:cNvPr id="1" name="Shape 1175"/>
        <p:cNvGrpSpPr/>
        <p:nvPr/>
      </p:nvGrpSpPr>
      <p:grpSpPr>
        <a:xfrm>
          <a:off x="0" y="0"/>
          <a:ext cx="0" cy="0"/>
          <a:chOff x="0" y="0"/>
          <a:chExt cx="0" cy="0"/>
        </a:xfrm>
      </p:grpSpPr>
      <p:sp>
        <p:nvSpPr>
          <p:cNvPr id="1176" name="Google Shape;1176;p37"/>
          <p:cNvSpPr/>
          <p:nvPr/>
        </p:nvSpPr>
        <p:spPr>
          <a:xfrm rot="2019062">
            <a:off x="7104558" y="-880088"/>
            <a:ext cx="6927405" cy="8060580"/>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7"/>
          <p:cNvSpPr/>
          <p:nvPr/>
        </p:nvSpPr>
        <p:spPr>
          <a:xfrm rot="2019062">
            <a:off x="6947085" y="-684995"/>
            <a:ext cx="3225524" cy="6071310"/>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7"/>
          <p:cNvSpPr/>
          <p:nvPr/>
        </p:nvSpPr>
        <p:spPr>
          <a:xfrm>
            <a:off x="273198" y="3419909"/>
            <a:ext cx="151868" cy="202764"/>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7"/>
          <p:cNvSpPr/>
          <p:nvPr/>
        </p:nvSpPr>
        <p:spPr>
          <a:xfrm>
            <a:off x="601912" y="3656544"/>
            <a:ext cx="98282" cy="12998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7"/>
          <p:cNvSpPr/>
          <p:nvPr/>
        </p:nvSpPr>
        <p:spPr>
          <a:xfrm>
            <a:off x="1625144" y="3531879"/>
            <a:ext cx="98574" cy="129989"/>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7"/>
          <p:cNvSpPr/>
          <p:nvPr/>
        </p:nvSpPr>
        <p:spPr>
          <a:xfrm>
            <a:off x="2477672" y="4473913"/>
            <a:ext cx="151868" cy="20311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7"/>
          <p:cNvSpPr/>
          <p:nvPr/>
        </p:nvSpPr>
        <p:spPr>
          <a:xfrm>
            <a:off x="1636260" y="4755827"/>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7"/>
          <p:cNvSpPr/>
          <p:nvPr/>
        </p:nvSpPr>
        <p:spPr>
          <a:xfrm>
            <a:off x="1516450" y="4905588"/>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7"/>
          <p:cNvSpPr/>
          <p:nvPr/>
        </p:nvSpPr>
        <p:spPr>
          <a:xfrm>
            <a:off x="195158" y="4622095"/>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7"/>
          <p:cNvSpPr/>
          <p:nvPr/>
        </p:nvSpPr>
        <p:spPr>
          <a:xfrm>
            <a:off x="1712895" y="3381475"/>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7"/>
          <p:cNvSpPr/>
          <p:nvPr/>
        </p:nvSpPr>
        <p:spPr>
          <a:xfrm>
            <a:off x="8737556" y="984902"/>
            <a:ext cx="98282" cy="130457"/>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7"/>
          <p:cNvSpPr/>
          <p:nvPr/>
        </p:nvSpPr>
        <p:spPr>
          <a:xfrm>
            <a:off x="6808210" y="75921"/>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7"/>
          <p:cNvSpPr/>
          <p:nvPr/>
        </p:nvSpPr>
        <p:spPr>
          <a:xfrm>
            <a:off x="7518640" y="598681"/>
            <a:ext cx="151927" cy="203057"/>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7"/>
          <p:cNvSpPr/>
          <p:nvPr/>
        </p:nvSpPr>
        <p:spPr>
          <a:xfrm>
            <a:off x="7959558" y="-67405"/>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7"/>
          <p:cNvSpPr/>
          <p:nvPr/>
        </p:nvSpPr>
        <p:spPr>
          <a:xfrm>
            <a:off x="7420476" y="422770"/>
            <a:ext cx="98925" cy="129989"/>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7"/>
          <p:cNvSpPr/>
          <p:nvPr/>
        </p:nvSpPr>
        <p:spPr>
          <a:xfrm>
            <a:off x="7856480" y="1381184"/>
            <a:ext cx="98282" cy="129989"/>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7"/>
          <p:cNvSpPr/>
          <p:nvPr/>
        </p:nvSpPr>
        <p:spPr>
          <a:xfrm>
            <a:off x="6572699" y="3752850"/>
            <a:ext cx="5142597" cy="194527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23_1">
    <p:spTree>
      <p:nvGrpSpPr>
        <p:cNvPr id="1" name="Shape 1193"/>
        <p:cNvGrpSpPr/>
        <p:nvPr/>
      </p:nvGrpSpPr>
      <p:grpSpPr>
        <a:xfrm>
          <a:off x="0" y="0"/>
          <a:ext cx="0" cy="0"/>
          <a:chOff x="0" y="0"/>
          <a:chExt cx="0" cy="0"/>
        </a:xfrm>
      </p:grpSpPr>
      <p:sp>
        <p:nvSpPr>
          <p:cNvPr id="1194" name="Google Shape;1194;p38"/>
          <p:cNvSpPr/>
          <p:nvPr/>
        </p:nvSpPr>
        <p:spPr>
          <a:xfrm>
            <a:off x="6215386" y="-1276350"/>
            <a:ext cx="5142597" cy="194527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p:cNvSpPr/>
          <p:nvPr/>
        </p:nvSpPr>
        <p:spPr>
          <a:xfrm>
            <a:off x="-809264" y="3699975"/>
            <a:ext cx="5142597" cy="1945275"/>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p:cNvSpPr/>
          <p:nvPr/>
        </p:nvSpPr>
        <p:spPr>
          <a:xfrm>
            <a:off x="273198" y="3419909"/>
            <a:ext cx="151866" cy="202761"/>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p:cNvSpPr/>
          <p:nvPr/>
        </p:nvSpPr>
        <p:spPr>
          <a:xfrm>
            <a:off x="601912" y="3656544"/>
            <a:ext cx="98280" cy="129987"/>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p:cNvSpPr/>
          <p:nvPr/>
        </p:nvSpPr>
        <p:spPr>
          <a:xfrm>
            <a:off x="1636107" y="3511404"/>
            <a:ext cx="98573" cy="129987"/>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8"/>
          <p:cNvSpPr/>
          <p:nvPr/>
        </p:nvSpPr>
        <p:spPr>
          <a:xfrm>
            <a:off x="2477672" y="4473913"/>
            <a:ext cx="151866" cy="203112"/>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8"/>
          <p:cNvSpPr/>
          <p:nvPr/>
        </p:nvSpPr>
        <p:spPr>
          <a:xfrm>
            <a:off x="1636260" y="4755827"/>
            <a:ext cx="98280" cy="130514"/>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8"/>
          <p:cNvSpPr/>
          <p:nvPr/>
        </p:nvSpPr>
        <p:spPr>
          <a:xfrm>
            <a:off x="1516450" y="4905588"/>
            <a:ext cx="98280" cy="130514"/>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8"/>
          <p:cNvSpPr/>
          <p:nvPr/>
        </p:nvSpPr>
        <p:spPr>
          <a:xfrm>
            <a:off x="195158" y="4622095"/>
            <a:ext cx="152626" cy="202761"/>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8"/>
          <p:cNvSpPr/>
          <p:nvPr/>
        </p:nvSpPr>
        <p:spPr>
          <a:xfrm>
            <a:off x="1712895" y="3381475"/>
            <a:ext cx="98280" cy="129929"/>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8"/>
          <p:cNvSpPr/>
          <p:nvPr/>
        </p:nvSpPr>
        <p:spPr>
          <a:xfrm>
            <a:off x="8737556" y="984902"/>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8"/>
          <p:cNvSpPr/>
          <p:nvPr/>
        </p:nvSpPr>
        <p:spPr>
          <a:xfrm>
            <a:off x="6808210" y="75921"/>
            <a:ext cx="98280" cy="130514"/>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8"/>
          <p:cNvSpPr/>
          <p:nvPr/>
        </p:nvSpPr>
        <p:spPr>
          <a:xfrm>
            <a:off x="7518640" y="598681"/>
            <a:ext cx="151924" cy="20305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8"/>
          <p:cNvSpPr/>
          <p:nvPr/>
        </p:nvSpPr>
        <p:spPr>
          <a:xfrm>
            <a:off x="7959558" y="-67405"/>
            <a:ext cx="152626" cy="202761"/>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8"/>
          <p:cNvSpPr/>
          <p:nvPr/>
        </p:nvSpPr>
        <p:spPr>
          <a:xfrm>
            <a:off x="7420476" y="422770"/>
            <a:ext cx="98924" cy="129987"/>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8"/>
          <p:cNvSpPr/>
          <p:nvPr/>
        </p:nvSpPr>
        <p:spPr>
          <a:xfrm>
            <a:off x="7856480" y="1381184"/>
            <a:ext cx="98280" cy="129987"/>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t>10/26/2023</a:t>
            </a:fld>
            <a:endParaRPr lang="en-US"/>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501747947"/>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t>10/26/2023</a:t>
            </a:fld>
            <a:endParaRPr lang="en-US"/>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949340302"/>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3"/>
          <p:cNvSpPr/>
          <p:nvPr/>
        </p:nvSpPr>
        <p:spPr>
          <a:xfrm>
            <a:off x="8051369" y="115880"/>
            <a:ext cx="1628904" cy="503412"/>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txBox="1">
            <a:spLocks noGrp="1"/>
          </p:cNvSpPr>
          <p:nvPr>
            <p:ph type="title"/>
          </p:nvPr>
        </p:nvSpPr>
        <p:spPr>
          <a:xfrm>
            <a:off x="1761375" y="2150850"/>
            <a:ext cx="3858900" cy="1328700"/>
          </a:xfrm>
          <a:prstGeom prst="rect">
            <a:avLst/>
          </a:prstGeom>
        </p:spPr>
        <p:txBody>
          <a:bodyPr spcFirstLastPara="1" wrap="square" lIns="0" tIns="0" rIns="0" bIns="0" anchor="ctr" anchorCtr="0">
            <a:noAutofit/>
          </a:bodyPr>
          <a:lstStyle>
            <a:lvl1pPr lvl="0" algn="l">
              <a:lnSpc>
                <a:spcPct val="90000"/>
              </a:lnSpc>
              <a:spcBef>
                <a:spcPts val="0"/>
              </a:spcBef>
              <a:spcAft>
                <a:spcPts val="0"/>
              </a:spcAft>
              <a:buSzPts val="3600"/>
              <a:buNone/>
              <a:defRPr sz="5400">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00" name="Google Shape;100;p3"/>
          <p:cNvSpPr txBox="1">
            <a:spLocks noGrp="1"/>
          </p:cNvSpPr>
          <p:nvPr>
            <p:ph type="title" idx="2" hasCustomPrompt="1"/>
          </p:nvPr>
        </p:nvSpPr>
        <p:spPr>
          <a:xfrm>
            <a:off x="1761375" y="844300"/>
            <a:ext cx="3858900" cy="1142100"/>
          </a:xfrm>
          <a:prstGeom prst="rect">
            <a:avLst/>
          </a:prstGeom>
        </p:spPr>
        <p:txBody>
          <a:bodyPr spcFirstLastPara="1" wrap="square" lIns="0" tIns="0" rIns="0" bIns="0" anchor="t" anchorCtr="0">
            <a:noAutofit/>
          </a:bodyPr>
          <a:lstStyle>
            <a:lvl1pPr lvl="0" algn="l" rtl="0">
              <a:spcBef>
                <a:spcPts val="0"/>
              </a:spcBef>
              <a:spcAft>
                <a:spcPts val="0"/>
              </a:spcAft>
              <a:buClr>
                <a:schemeClr val="lt2"/>
              </a:buClr>
              <a:buSzPts val="12000"/>
              <a:buNone/>
              <a:defRPr sz="8000">
                <a:solidFill>
                  <a:schemeClr val="lt2"/>
                </a:solidFill>
                <a:latin typeface="Arial" panose="020B0604020202020204" pitchFamily="34" charset="0"/>
                <a:cs typeface="Arial" panose="020B0604020202020204" pitchFamily="34" charset="0"/>
              </a:defRPr>
            </a:lvl1pPr>
            <a:lvl2pPr lvl="1" algn="ctr" rtl="0">
              <a:spcBef>
                <a:spcPts val="0"/>
              </a:spcBef>
              <a:spcAft>
                <a:spcPts val="0"/>
              </a:spcAft>
              <a:buClr>
                <a:schemeClr val="lt2"/>
              </a:buClr>
              <a:buSzPts val="12000"/>
              <a:buNone/>
              <a:defRPr sz="12000">
                <a:solidFill>
                  <a:schemeClr val="lt2"/>
                </a:solidFill>
              </a:defRPr>
            </a:lvl2pPr>
            <a:lvl3pPr lvl="2" algn="ctr" rtl="0">
              <a:spcBef>
                <a:spcPts val="0"/>
              </a:spcBef>
              <a:spcAft>
                <a:spcPts val="0"/>
              </a:spcAft>
              <a:buClr>
                <a:schemeClr val="lt2"/>
              </a:buClr>
              <a:buSzPts val="12000"/>
              <a:buNone/>
              <a:defRPr sz="12000">
                <a:solidFill>
                  <a:schemeClr val="lt2"/>
                </a:solidFill>
              </a:defRPr>
            </a:lvl3pPr>
            <a:lvl4pPr lvl="3" algn="ctr" rtl="0">
              <a:spcBef>
                <a:spcPts val="0"/>
              </a:spcBef>
              <a:spcAft>
                <a:spcPts val="0"/>
              </a:spcAft>
              <a:buClr>
                <a:schemeClr val="lt2"/>
              </a:buClr>
              <a:buSzPts val="12000"/>
              <a:buNone/>
              <a:defRPr sz="12000">
                <a:solidFill>
                  <a:schemeClr val="lt2"/>
                </a:solidFill>
              </a:defRPr>
            </a:lvl4pPr>
            <a:lvl5pPr lvl="4" algn="ctr" rtl="0">
              <a:spcBef>
                <a:spcPts val="0"/>
              </a:spcBef>
              <a:spcAft>
                <a:spcPts val="0"/>
              </a:spcAft>
              <a:buClr>
                <a:schemeClr val="lt2"/>
              </a:buClr>
              <a:buSzPts val="12000"/>
              <a:buNone/>
              <a:defRPr sz="12000">
                <a:solidFill>
                  <a:schemeClr val="lt2"/>
                </a:solidFill>
              </a:defRPr>
            </a:lvl5pPr>
            <a:lvl6pPr lvl="5" algn="ctr" rtl="0">
              <a:spcBef>
                <a:spcPts val="0"/>
              </a:spcBef>
              <a:spcAft>
                <a:spcPts val="0"/>
              </a:spcAft>
              <a:buClr>
                <a:schemeClr val="lt2"/>
              </a:buClr>
              <a:buSzPts val="12000"/>
              <a:buNone/>
              <a:defRPr sz="12000">
                <a:solidFill>
                  <a:schemeClr val="lt2"/>
                </a:solidFill>
              </a:defRPr>
            </a:lvl6pPr>
            <a:lvl7pPr lvl="6" algn="ctr" rtl="0">
              <a:spcBef>
                <a:spcPts val="0"/>
              </a:spcBef>
              <a:spcAft>
                <a:spcPts val="0"/>
              </a:spcAft>
              <a:buClr>
                <a:schemeClr val="lt2"/>
              </a:buClr>
              <a:buSzPts val="12000"/>
              <a:buNone/>
              <a:defRPr sz="12000">
                <a:solidFill>
                  <a:schemeClr val="lt2"/>
                </a:solidFill>
              </a:defRPr>
            </a:lvl7pPr>
            <a:lvl8pPr lvl="7" algn="ctr" rtl="0">
              <a:spcBef>
                <a:spcPts val="0"/>
              </a:spcBef>
              <a:spcAft>
                <a:spcPts val="0"/>
              </a:spcAft>
              <a:buClr>
                <a:schemeClr val="lt2"/>
              </a:buClr>
              <a:buSzPts val="12000"/>
              <a:buNone/>
              <a:defRPr sz="12000">
                <a:solidFill>
                  <a:schemeClr val="lt2"/>
                </a:solidFill>
              </a:defRPr>
            </a:lvl8pPr>
            <a:lvl9pPr lvl="8" algn="ctr" rtl="0">
              <a:spcBef>
                <a:spcPts val="0"/>
              </a:spcBef>
              <a:spcAft>
                <a:spcPts val="0"/>
              </a:spcAft>
              <a:buClr>
                <a:schemeClr val="lt2"/>
              </a:buClr>
              <a:buSzPts val="12000"/>
              <a:buNone/>
              <a:defRPr sz="12000">
                <a:solidFill>
                  <a:schemeClr val="lt2"/>
                </a:solidFill>
              </a:defRPr>
            </a:lvl9pPr>
          </a:lstStyle>
          <a:p>
            <a:r>
              <a:rPr dirty="0"/>
              <a:t>xx%</a:t>
            </a:r>
          </a:p>
        </p:txBody>
      </p:sp>
      <p:sp>
        <p:nvSpPr>
          <p:cNvPr id="101" name="Google Shape;101;p3"/>
          <p:cNvSpPr txBox="1">
            <a:spLocks noGrp="1"/>
          </p:cNvSpPr>
          <p:nvPr>
            <p:ph type="subTitle" idx="1"/>
          </p:nvPr>
        </p:nvSpPr>
        <p:spPr>
          <a:xfrm>
            <a:off x="1761375" y="3576875"/>
            <a:ext cx="4227900" cy="278400"/>
          </a:xfrm>
          <a:prstGeom prst="rect">
            <a:avLst/>
          </a:prstGeom>
        </p:spPr>
        <p:txBody>
          <a:bodyPr spcFirstLastPara="1" wrap="square" lIns="0" tIns="0" rIns="0" bIns="0" anchor="t" anchorCtr="0">
            <a:noAutofit/>
          </a:bodyPr>
          <a:lstStyle>
            <a:lvl1pPr marR="182880" lvl="0" rtl="0">
              <a:lnSpc>
                <a:spcPct val="100000"/>
              </a:lnSpc>
              <a:spcBef>
                <a:spcPts val="0"/>
              </a:spcBef>
              <a:spcAft>
                <a:spcPts val="0"/>
              </a:spcAft>
              <a:buClr>
                <a:schemeClr val="accent1"/>
              </a:buClr>
              <a:buSzPts val="1600"/>
              <a:buFont typeface="Open Sans"/>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Tree>
  </p:cSld>
  <p:clrMapOvr>
    <a:masterClrMapping/>
  </p:clrMapOvr>
  <p:transition spd="med">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t>10/26/2023</a:t>
            </a:fld>
            <a:endParaRPr lang="en-US"/>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228924022"/>
      </p:ext>
    </p:extLst>
  </p:cSld>
  <p:clrMapOvr>
    <a:masterClrMapping/>
  </p:clrMapOvr>
  <p:transition spd="med">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t>10/26/2023</a:t>
            </a:fld>
            <a:endParaRPr lang="en-US"/>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747101993"/>
      </p:ext>
    </p:extLst>
  </p:cSld>
  <p:clrMapOvr>
    <a:masterClrMapping/>
  </p:clrMapOvr>
  <p:transition spd="med">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t>10/26/2023</a:t>
            </a:fld>
            <a:endParaRPr lang="en-US"/>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323408238"/>
      </p:ext>
    </p:extLst>
  </p:cSld>
  <p:clrMapOvr>
    <a:masterClrMapping/>
  </p:clrMapOvr>
  <p:transition spd="med">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t>10/26/2023</a:t>
            </a:fld>
            <a:endParaRPr lang="en-US"/>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809319787"/>
      </p:ext>
    </p:extLst>
  </p:cSld>
  <p:clrMapOvr>
    <a:masterClrMapping/>
  </p:clrMapOvr>
  <p:transition spd="med">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t>10/26/2023</a:t>
            </a:fld>
            <a:endParaRPr lang="en-US"/>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036569757"/>
      </p:ext>
    </p:extLst>
  </p:cSld>
  <p:clrMapOvr>
    <a:masterClrMapping/>
  </p:clrMapOvr>
  <p:transition spd="med">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t>10/26/2023</a:t>
            </a:fld>
            <a:endParaRPr lang="en-US"/>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275000447"/>
      </p:ext>
    </p:extLst>
  </p:cSld>
  <p:clrMapOvr>
    <a:masterClrMapping/>
  </p:clrMapOvr>
  <p:transition spd="med">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t>10/26/2023</a:t>
            </a:fld>
            <a:endParaRPr lang="en-US"/>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889899433"/>
      </p:ext>
    </p:extLst>
  </p:cSld>
  <p:clrMapOvr>
    <a:masterClrMapping/>
  </p:clrMapOvr>
  <p:transition spd="med">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t>10/26/2023</a:t>
            </a:fld>
            <a:endParaRPr lang="en-US"/>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075355552"/>
      </p:ext>
    </p:extLst>
  </p:cSld>
  <p:clrMapOvr>
    <a:masterClrMapping/>
  </p:clrMapOvr>
  <p:transition spd="med">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t>10/26/2023</a:t>
            </a:fld>
            <a:endParaRPr lang="en-US"/>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073463603"/>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5"/>
        <p:cNvGrpSpPr/>
        <p:nvPr/>
      </p:nvGrpSpPr>
      <p:grpSpPr>
        <a:xfrm>
          <a:off x="0" y="0"/>
          <a:ext cx="0" cy="0"/>
          <a:chOff x="0" y="0"/>
          <a:chExt cx="0" cy="0"/>
        </a:xfrm>
      </p:grpSpPr>
      <p:sp>
        <p:nvSpPr>
          <p:cNvPr id="131" name="Google Shape;131;p5"/>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a:spcBef>
                <a:spcPts val="0"/>
              </a:spcBef>
              <a:spcAft>
                <a:spcPts val="0"/>
              </a:spcAft>
              <a:buSzPts val="3600"/>
              <a:buNone/>
              <a:defRPr>
                <a:latin typeface="Arial" panose="020B0604020202020204" pitchFamily="34" charset="0"/>
                <a:cs typeface="Arial" panose="020B0604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32" name="Google Shape;132;p5"/>
          <p:cNvSpPr txBox="1">
            <a:spLocks noGrp="1"/>
          </p:cNvSpPr>
          <p:nvPr>
            <p:ph type="subTitle" idx="1"/>
          </p:nvPr>
        </p:nvSpPr>
        <p:spPr>
          <a:xfrm>
            <a:off x="1348625" y="3064999"/>
            <a:ext cx="3200400" cy="783900"/>
          </a:xfrm>
          <a:prstGeom prst="rect">
            <a:avLst/>
          </a:prstGeom>
        </p:spPr>
        <p:txBody>
          <a:bodyPr spcFirstLastPara="1" wrap="square" lIns="0" tIns="0" rIns="0" bIns="0" anchor="t" anchorCtr="0">
            <a:noAutofit/>
          </a:bodyPr>
          <a:lstStyle>
            <a:lvl1pPr marR="182880" lvl="0" algn="ctr" rtl="0">
              <a:lnSpc>
                <a:spcPct val="100000"/>
              </a:lnSpc>
              <a:spcBef>
                <a:spcPts val="0"/>
              </a:spcBef>
              <a:spcAft>
                <a:spcPts val="0"/>
              </a:spcAft>
              <a:buClr>
                <a:schemeClr val="accent1"/>
              </a:buClr>
              <a:buSzPts val="1600"/>
              <a:buFont typeface="Open Sans"/>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133" name="Google Shape;133;p5"/>
          <p:cNvSpPr txBox="1">
            <a:spLocks noGrp="1"/>
          </p:cNvSpPr>
          <p:nvPr>
            <p:ph type="subTitle" idx="2"/>
          </p:nvPr>
        </p:nvSpPr>
        <p:spPr>
          <a:xfrm>
            <a:off x="1348621" y="2593488"/>
            <a:ext cx="32004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
        <p:nvSpPr>
          <p:cNvPr id="134" name="Google Shape;134;p5"/>
          <p:cNvSpPr txBox="1">
            <a:spLocks noGrp="1"/>
          </p:cNvSpPr>
          <p:nvPr>
            <p:ph type="subTitle" idx="3"/>
          </p:nvPr>
        </p:nvSpPr>
        <p:spPr>
          <a:xfrm>
            <a:off x="4594979" y="3063648"/>
            <a:ext cx="3200400" cy="786600"/>
          </a:xfrm>
          <a:prstGeom prst="rect">
            <a:avLst/>
          </a:prstGeom>
        </p:spPr>
        <p:txBody>
          <a:bodyPr spcFirstLastPara="1" wrap="square" lIns="0" tIns="0" rIns="0" bIns="0" anchor="t" anchorCtr="0">
            <a:noAutofit/>
          </a:bodyPr>
          <a:lstStyle>
            <a:lvl1pPr marR="274320" lvl="0" algn="ctr" rtl="0">
              <a:lnSpc>
                <a:spcPct val="100000"/>
              </a:lnSpc>
              <a:spcBef>
                <a:spcPts val="0"/>
              </a:spcBef>
              <a:spcAft>
                <a:spcPts val="0"/>
              </a:spcAft>
              <a:buClr>
                <a:schemeClr val="accent1"/>
              </a:buClr>
              <a:buSzPts val="1600"/>
              <a:buFont typeface="Open Sans"/>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
        <p:nvSpPr>
          <p:cNvPr id="135" name="Google Shape;135;p5"/>
          <p:cNvSpPr txBox="1">
            <a:spLocks noGrp="1"/>
          </p:cNvSpPr>
          <p:nvPr>
            <p:ph type="subTitle" idx="4"/>
          </p:nvPr>
        </p:nvSpPr>
        <p:spPr>
          <a:xfrm>
            <a:off x="4594979" y="2593488"/>
            <a:ext cx="3200400" cy="3558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Lexend SemiBold"/>
              <a:buNone/>
              <a:defRPr sz="2500">
                <a:solidFill>
                  <a:schemeClr val="dk2"/>
                </a:solidFill>
                <a:latin typeface="Arial" panose="020B0604020202020204" pitchFamily="34" charset="0"/>
                <a:ea typeface="Arial" panose="020B0604020202020204" pitchFamily="34" charset="0"/>
                <a:cs typeface="Arial" panose="020B0604020202020204" pitchFamily="34" charset="0"/>
                <a:sym typeface="Lexend SemiBold"/>
              </a:defRPr>
            </a:lvl1pPr>
            <a:lvl2pPr lvl="1"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2pPr>
            <a:lvl3pPr lvl="2"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3pPr>
            <a:lvl4pPr lvl="3"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4pPr>
            <a:lvl5pPr lvl="4"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5pPr>
            <a:lvl6pPr lvl="5"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6pPr>
            <a:lvl7pPr lvl="6"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7pPr>
            <a:lvl8pPr lvl="7"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8pPr>
            <a:lvl9pPr lvl="8" algn="ctr" rtl="0">
              <a:lnSpc>
                <a:spcPct val="100000"/>
              </a:lnSpc>
              <a:spcBef>
                <a:spcPts val="0"/>
              </a:spcBef>
              <a:spcAft>
                <a:spcPts val="0"/>
              </a:spcAft>
              <a:buClr>
                <a:schemeClr val="accent3"/>
              </a:buClr>
              <a:buSzPts val="1600"/>
              <a:buFont typeface="Lexend SemiBold"/>
              <a:buNone/>
              <a:defRPr>
                <a:solidFill>
                  <a:schemeClr val="accent3"/>
                </a:solidFill>
                <a:latin typeface="Lexend SemiBold"/>
                <a:ea typeface="Lexend SemiBold"/>
                <a:cs typeface="Lexend SemiBold"/>
                <a:sym typeface="Lexend SemiBold"/>
              </a:defRPr>
            </a:lvl9pPr>
          </a:lstStyle>
          <a:p>
            <a:endParaRPr dirty="0"/>
          </a:p>
        </p:txBody>
      </p:sp>
    </p:spTree>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5"/>
        <p:cNvGrpSpPr/>
        <p:nvPr/>
      </p:nvGrpSpPr>
      <p:grpSpPr>
        <a:xfrm>
          <a:off x="0" y="0"/>
          <a:ext cx="0" cy="0"/>
          <a:chOff x="0" y="0"/>
          <a:chExt cx="0" cy="0"/>
        </a:xfrm>
      </p:grpSpPr>
      <p:sp>
        <p:nvSpPr>
          <p:cNvPr id="149" name="Google Shape;149;p7"/>
          <p:cNvSpPr/>
          <p:nvPr/>
        </p:nvSpPr>
        <p:spPr>
          <a:xfrm>
            <a:off x="237756" y="2223452"/>
            <a:ext cx="98280" cy="1304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258240" y="3477906"/>
            <a:ext cx="151925" cy="203053"/>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a:off x="-431850" y="-258787"/>
            <a:ext cx="1532116" cy="579524"/>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155" name="Google Shape;155;p7"/>
          <p:cNvSpPr txBox="1">
            <a:spLocks noGrp="1"/>
          </p:cNvSpPr>
          <p:nvPr>
            <p:ph type="subTitle" idx="1"/>
          </p:nvPr>
        </p:nvSpPr>
        <p:spPr>
          <a:xfrm>
            <a:off x="2991575" y="1544050"/>
            <a:ext cx="4982100" cy="2259000"/>
          </a:xfrm>
          <a:prstGeom prst="rect">
            <a:avLst/>
          </a:prstGeom>
        </p:spPr>
        <p:txBody>
          <a:bodyPr spcFirstLastPara="1" wrap="square" lIns="0" tIns="0" rIns="0" bIns="0" anchor="t" anchorCtr="0">
            <a:noAutofit/>
          </a:bodyPr>
          <a:lstStyle>
            <a:lvl1pPr marR="182880" lvl="0" rtl="0">
              <a:lnSpc>
                <a:spcPct val="100000"/>
              </a:lnSpc>
              <a:spcBef>
                <a:spcPts val="0"/>
              </a:spcBef>
              <a:spcAft>
                <a:spcPts val="0"/>
              </a:spcAft>
              <a:buClr>
                <a:schemeClr val="accent1"/>
              </a:buClr>
              <a:buSzPts val="1600"/>
              <a:buChar char="●"/>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Char char="■"/>
              <a:defRPr>
                <a:solidFill>
                  <a:schemeClr val="accent1"/>
                </a:solidFill>
                <a:latin typeface="Open Sans"/>
                <a:ea typeface="Open Sans"/>
                <a:cs typeface="Open Sans"/>
                <a:sym typeface="Open Sans"/>
              </a:defRPr>
            </a:lvl9pPr>
          </a:lstStyle>
          <a:p>
            <a:endParaRPr dirty="0"/>
          </a:p>
        </p:txBody>
      </p:sp>
    </p:spTree>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6"/>
        <p:cNvGrpSpPr/>
        <p:nvPr/>
      </p:nvGrpSpPr>
      <p:grpSpPr>
        <a:xfrm>
          <a:off x="0" y="0"/>
          <a:ext cx="0" cy="0"/>
          <a:chOff x="0" y="0"/>
          <a:chExt cx="0" cy="0"/>
        </a:xfrm>
      </p:grpSpPr>
      <p:sp>
        <p:nvSpPr>
          <p:cNvPr id="157" name="Google Shape;157;p8"/>
          <p:cNvSpPr/>
          <p:nvPr/>
        </p:nvSpPr>
        <p:spPr>
          <a:xfrm>
            <a:off x="4307553" y="-287627"/>
            <a:ext cx="5122780" cy="1937627"/>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rot="2019084">
            <a:off x="471655" y="-1305294"/>
            <a:ext cx="2396574" cy="1883884"/>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rot="2019084">
            <a:off x="-2923287" y="-949811"/>
            <a:ext cx="2453729" cy="4618583"/>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rot="2019084">
            <a:off x="6257993" y="4581375"/>
            <a:ext cx="1202079" cy="1023990"/>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rot="2019084">
            <a:off x="6010007" y="4587285"/>
            <a:ext cx="1054544" cy="1069821"/>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 name="Google Shape;170;p8"/>
          <p:cNvGrpSpPr/>
          <p:nvPr/>
        </p:nvGrpSpPr>
        <p:grpSpPr>
          <a:xfrm>
            <a:off x="-813315" y="1162150"/>
            <a:ext cx="3585731" cy="2819199"/>
            <a:chOff x="6451063" y="-3"/>
            <a:chExt cx="2230626" cy="1753778"/>
          </a:xfrm>
        </p:grpSpPr>
        <p:sp>
          <p:nvSpPr>
            <p:cNvPr id="171" name="Google Shape;171;p8"/>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8"/>
          <p:cNvSpPr txBox="1">
            <a:spLocks noGrp="1"/>
          </p:cNvSpPr>
          <p:nvPr>
            <p:ph type="title"/>
          </p:nvPr>
        </p:nvSpPr>
        <p:spPr>
          <a:xfrm>
            <a:off x="713250" y="1650000"/>
            <a:ext cx="7717500" cy="1843500"/>
          </a:xfrm>
          <a:prstGeom prst="rect">
            <a:avLst/>
          </a:prstGeom>
        </p:spPr>
        <p:txBody>
          <a:bodyPr spcFirstLastPara="1" wrap="square" lIns="0" tIns="0" rIns="0" bIns="0" anchor="t" anchorCtr="0">
            <a:noAutofit/>
          </a:bodyPr>
          <a:lstStyle>
            <a:lvl1pPr lvl="0">
              <a:lnSpc>
                <a:spcPct val="80000"/>
              </a:lnSpc>
              <a:spcBef>
                <a:spcPts val="0"/>
              </a:spcBef>
              <a:spcAft>
                <a:spcPts val="0"/>
              </a:spcAft>
              <a:buSzPts val="4800"/>
              <a:buNone/>
              <a:defRPr sz="8000">
                <a:latin typeface="Arial" panose="020B0604020202020204" pitchFamily="34" charset="0"/>
                <a:cs typeface="Arial" panose="020B0604020202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Tree>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8"/>
        <p:cNvGrpSpPr/>
        <p:nvPr/>
      </p:nvGrpSpPr>
      <p:grpSpPr>
        <a:xfrm>
          <a:off x="0" y="0"/>
          <a:ext cx="0" cy="0"/>
          <a:chOff x="0" y="0"/>
          <a:chExt cx="0" cy="0"/>
        </a:xfrm>
      </p:grpSpPr>
      <p:grpSp>
        <p:nvGrpSpPr>
          <p:cNvPr id="189" name="Google Shape;189;p9"/>
          <p:cNvGrpSpPr/>
          <p:nvPr/>
        </p:nvGrpSpPr>
        <p:grpSpPr>
          <a:xfrm>
            <a:off x="7934733" y="-84598"/>
            <a:ext cx="1478374" cy="1178771"/>
            <a:chOff x="-1155400" y="2779603"/>
            <a:chExt cx="3629811" cy="3271961"/>
          </a:xfrm>
        </p:grpSpPr>
        <p:sp>
          <p:nvSpPr>
            <p:cNvPr id="190" name="Google Shape;190;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9"/>
          <p:cNvGrpSpPr/>
          <p:nvPr/>
        </p:nvGrpSpPr>
        <p:grpSpPr>
          <a:xfrm rot="7005741" flipH="1">
            <a:off x="-447920" y="4139758"/>
            <a:ext cx="1504132" cy="954857"/>
            <a:chOff x="-1155400" y="2779603"/>
            <a:chExt cx="3629811" cy="3271961"/>
          </a:xfrm>
        </p:grpSpPr>
        <p:sp>
          <p:nvSpPr>
            <p:cNvPr id="205" name="Google Shape;205;p9"/>
            <p:cNvSpPr/>
            <p:nvPr/>
          </p:nvSpPr>
          <p:spPr>
            <a:xfrm>
              <a:off x="-610709" y="2783593"/>
              <a:ext cx="1052331" cy="945576"/>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933905" y="2779603"/>
              <a:ext cx="3408316" cy="3271961"/>
            </a:xfrm>
            <a:custGeom>
              <a:avLst/>
              <a:gdLst/>
              <a:ahLst/>
              <a:cxnLst/>
              <a:rect l="l" t="t" r="r" b="b"/>
              <a:pathLst>
                <a:path w="73463" h="70524" extrusionOk="0">
                  <a:moveTo>
                    <a:pt x="47889" y="1"/>
                  </a:moveTo>
                  <a:cubicBezTo>
                    <a:pt x="47418" y="1"/>
                    <a:pt x="46960" y="16"/>
                    <a:pt x="46519" y="44"/>
                  </a:cubicBezTo>
                  <a:cubicBezTo>
                    <a:pt x="43113" y="282"/>
                    <a:pt x="39780" y="1270"/>
                    <a:pt x="36732" y="2889"/>
                  </a:cubicBezTo>
                  <a:cubicBezTo>
                    <a:pt x="32124" y="5330"/>
                    <a:pt x="28576" y="9295"/>
                    <a:pt x="25647" y="13712"/>
                  </a:cubicBezTo>
                  <a:cubicBezTo>
                    <a:pt x="22694" y="18165"/>
                    <a:pt x="20301" y="23046"/>
                    <a:pt x="16896" y="27118"/>
                  </a:cubicBezTo>
                  <a:cubicBezTo>
                    <a:pt x="13622" y="31035"/>
                    <a:pt x="8704" y="32869"/>
                    <a:pt x="5430" y="36774"/>
                  </a:cubicBezTo>
                  <a:cubicBezTo>
                    <a:pt x="2144" y="40703"/>
                    <a:pt x="1" y="45871"/>
                    <a:pt x="132" y="51157"/>
                  </a:cubicBezTo>
                  <a:cubicBezTo>
                    <a:pt x="287" y="57277"/>
                    <a:pt x="3870" y="62646"/>
                    <a:pt x="8919" y="65516"/>
                  </a:cubicBezTo>
                  <a:cubicBezTo>
                    <a:pt x="11779" y="67145"/>
                    <a:pt x="14992" y="67834"/>
                    <a:pt x="18222" y="67834"/>
                  </a:cubicBezTo>
                  <a:cubicBezTo>
                    <a:pt x="20208" y="67834"/>
                    <a:pt x="22201" y="67574"/>
                    <a:pt x="24123" y="67111"/>
                  </a:cubicBezTo>
                  <a:cubicBezTo>
                    <a:pt x="27611" y="66266"/>
                    <a:pt x="30671" y="64242"/>
                    <a:pt x="34184" y="63432"/>
                  </a:cubicBezTo>
                  <a:cubicBezTo>
                    <a:pt x="36050" y="63005"/>
                    <a:pt x="37952" y="62789"/>
                    <a:pt x="39849" y="62789"/>
                  </a:cubicBezTo>
                  <a:cubicBezTo>
                    <a:pt x="43713" y="62789"/>
                    <a:pt x="47561" y="63683"/>
                    <a:pt x="51067" y="65504"/>
                  </a:cubicBezTo>
                  <a:cubicBezTo>
                    <a:pt x="54555" y="67314"/>
                    <a:pt x="57853" y="69814"/>
                    <a:pt x="61806" y="70409"/>
                  </a:cubicBezTo>
                  <a:cubicBezTo>
                    <a:pt x="62316" y="70486"/>
                    <a:pt x="62816" y="70523"/>
                    <a:pt x="63304" y="70523"/>
                  </a:cubicBezTo>
                  <a:cubicBezTo>
                    <a:pt x="68131" y="70523"/>
                    <a:pt x="71826" y="66889"/>
                    <a:pt x="72712" y="61753"/>
                  </a:cubicBezTo>
                  <a:cubicBezTo>
                    <a:pt x="73462" y="57479"/>
                    <a:pt x="72284" y="52990"/>
                    <a:pt x="69938" y="49454"/>
                  </a:cubicBezTo>
                  <a:cubicBezTo>
                    <a:pt x="67164" y="45287"/>
                    <a:pt x="63009" y="42168"/>
                    <a:pt x="60377" y="37822"/>
                  </a:cubicBezTo>
                  <a:cubicBezTo>
                    <a:pt x="57710" y="33417"/>
                    <a:pt x="56317" y="27321"/>
                    <a:pt x="57972" y="22261"/>
                  </a:cubicBezTo>
                  <a:cubicBezTo>
                    <a:pt x="58925" y="19367"/>
                    <a:pt x="60020" y="16415"/>
                    <a:pt x="60449" y="13367"/>
                  </a:cubicBezTo>
                  <a:cubicBezTo>
                    <a:pt x="60961" y="9759"/>
                    <a:pt x="60092" y="5830"/>
                    <a:pt x="57591" y="3211"/>
                  </a:cubicBezTo>
                  <a:cubicBezTo>
                    <a:pt x="55261" y="775"/>
                    <a:pt x="51270" y="1"/>
                    <a:pt x="478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1155400" y="3650965"/>
              <a:ext cx="870045" cy="686368"/>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9"/>
            <p:cNvSpPr/>
            <p:nvPr/>
          </p:nvSpPr>
          <p:spPr>
            <a:xfrm>
              <a:off x="751484" y="2869982"/>
              <a:ext cx="1040779" cy="818129"/>
            </a:xfrm>
            <a:custGeom>
              <a:avLst/>
              <a:gdLst/>
              <a:ahLst/>
              <a:cxnLst/>
              <a:rect l="l" t="t" r="r" b="b"/>
              <a:pathLst>
                <a:path w="22433" h="17634" fill="none" extrusionOk="0">
                  <a:moveTo>
                    <a:pt x="1191" y="1"/>
                  </a:moveTo>
                  <a:cubicBezTo>
                    <a:pt x="1191" y="1"/>
                    <a:pt x="1" y="4322"/>
                    <a:pt x="1334" y="7882"/>
                  </a:cubicBezTo>
                  <a:cubicBezTo>
                    <a:pt x="2168" y="10097"/>
                    <a:pt x="4144" y="15038"/>
                    <a:pt x="15324" y="16264"/>
                  </a:cubicBezTo>
                  <a:cubicBezTo>
                    <a:pt x="15324" y="16264"/>
                    <a:pt x="19027" y="16776"/>
                    <a:pt x="22432" y="17634"/>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496862" y="3114674"/>
              <a:ext cx="1941677" cy="2295810"/>
            </a:xfrm>
            <a:custGeom>
              <a:avLst/>
              <a:gdLst/>
              <a:ahLst/>
              <a:cxnLst/>
              <a:rect l="l" t="t" r="r" b="b"/>
              <a:pathLst>
                <a:path w="41851" h="49484" fill="none" extrusionOk="0">
                  <a:moveTo>
                    <a:pt x="41851" y="49483"/>
                  </a:moveTo>
                  <a:cubicBezTo>
                    <a:pt x="40005" y="47793"/>
                    <a:pt x="37374" y="44625"/>
                    <a:pt x="34064" y="38827"/>
                  </a:cubicBezTo>
                  <a:cubicBezTo>
                    <a:pt x="34064" y="38827"/>
                    <a:pt x="28706" y="31636"/>
                    <a:pt x="16907" y="26611"/>
                  </a:cubicBezTo>
                  <a:cubicBezTo>
                    <a:pt x="16907" y="26611"/>
                    <a:pt x="8465" y="23409"/>
                    <a:pt x="4084" y="10979"/>
                  </a:cubicBezTo>
                  <a:cubicBezTo>
                    <a:pt x="4084" y="10979"/>
                    <a:pt x="2393" y="5156"/>
                    <a:pt x="964" y="2096"/>
                  </a:cubicBezTo>
                  <a:lnTo>
                    <a:pt x="429" y="965"/>
                  </a:lnTo>
                  <a:cubicBezTo>
                    <a:pt x="298" y="632"/>
                    <a:pt x="167" y="311"/>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396321" y="3221849"/>
              <a:ext cx="2045509" cy="2395791"/>
            </a:xfrm>
            <a:custGeom>
              <a:avLst/>
              <a:gdLst/>
              <a:ahLst/>
              <a:cxnLst/>
              <a:rect l="l" t="t" r="r" b="b"/>
              <a:pathLst>
                <a:path w="44089" h="51639" fill="none" extrusionOk="0">
                  <a:moveTo>
                    <a:pt x="44089" y="51638"/>
                  </a:moveTo>
                  <a:lnTo>
                    <a:pt x="43601" y="51221"/>
                  </a:lnTo>
                  <a:cubicBezTo>
                    <a:pt x="37183" y="47602"/>
                    <a:pt x="34147" y="39565"/>
                    <a:pt x="34147" y="39565"/>
                  </a:cubicBezTo>
                  <a:cubicBezTo>
                    <a:pt x="31635" y="35279"/>
                    <a:pt x="25241" y="35446"/>
                    <a:pt x="25241" y="35446"/>
                  </a:cubicBezTo>
                  <a:cubicBezTo>
                    <a:pt x="9073" y="35803"/>
                    <a:pt x="6037" y="20813"/>
                    <a:pt x="6037" y="20813"/>
                  </a:cubicBezTo>
                  <a:cubicBezTo>
                    <a:pt x="1512" y="4061"/>
                    <a:pt x="238" y="572"/>
                    <a:pt x="238" y="572"/>
                  </a:cubicBezTo>
                  <a:cubicBezTo>
                    <a:pt x="155" y="382"/>
                    <a:pt x="83" y="179"/>
                    <a:pt x="0" y="1"/>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1002942" y="3725106"/>
              <a:ext cx="522037" cy="444696"/>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473747" y="4279723"/>
              <a:ext cx="1046857" cy="1556135"/>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1080285" y="3803004"/>
              <a:ext cx="457965" cy="464600"/>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699093" y="4415616"/>
              <a:ext cx="645772" cy="1525189"/>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542784" y="2813657"/>
              <a:ext cx="763986" cy="701028"/>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131167" y="3388132"/>
              <a:ext cx="2288573" cy="2662934"/>
            </a:xfrm>
            <a:custGeom>
              <a:avLst/>
              <a:gdLst/>
              <a:ahLst/>
              <a:cxnLst/>
              <a:rect l="l" t="t" r="r" b="b"/>
              <a:pathLst>
                <a:path w="49328" h="57397" extrusionOk="0">
                  <a:moveTo>
                    <a:pt x="3096" y="1"/>
                  </a:moveTo>
                  <a:cubicBezTo>
                    <a:pt x="2953" y="191"/>
                    <a:pt x="2822" y="382"/>
                    <a:pt x="2691" y="596"/>
                  </a:cubicBezTo>
                  <a:cubicBezTo>
                    <a:pt x="1750" y="2013"/>
                    <a:pt x="869" y="3465"/>
                    <a:pt x="0" y="4942"/>
                  </a:cubicBezTo>
                  <a:cubicBezTo>
                    <a:pt x="2870" y="10085"/>
                    <a:pt x="4203" y="15229"/>
                    <a:pt x="4203" y="15229"/>
                  </a:cubicBezTo>
                  <a:cubicBezTo>
                    <a:pt x="6620" y="29814"/>
                    <a:pt x="13037" y="34219"/>
                    <a:pt x="13037" y="34219"/>
                  </a:cubicBezTo>
                  <a:cubicBezTo>
                    <a:pt x="20693" y="40803"/>
                    <a:pt x="22753" y="46959"/>
                    <a:pt x="23241" y="50495"/>
                  </a:cubicBezTo>
                  <a:cubicBezTo>
                    <a:pt x="24908" y="50947"/>
                    <a:pt x="26551" y="51566"/>
                    <a:pt x="28111" y="52376"/>
                  </a:cubicBezTo>
                  <a:cubicBezTo>
                    <a:pt x="31611" y="54186"/>
                    <a:pt x="34897" y="56686"/>
                    <a:pt x="38850" y="57281"/>
                  </a:cubicBezTo>
                  <a:cubicBezTo>
                    <a:pt x="39364" y="57359"/>
                    <a:pt x="39868" y="57397"/>
                    <a:pt x="40360" y="57397"/>
                  </a:cubicBezTo>
                  <a:cubicBezTo>
                    <a:pt x="44619" y="57397"/>
                    <a:pt x="47983" y="54570"/>
                    <a:pt x="49328" y="50376"/>
                  </a:cubicBezTo>
                  <a:cubicBezTo>
                    <a:pt x="45565" y="43982"/>
                    <a:pt x="36338" y="39970"/>
                    <a:pt x="36338" y="39970"/>
                  </a:cubicBezTo>
                  <a:cubicBezTo>
                    <a:pt x="17955" y="33719"/>
                    <a:pt x="14383" y="29957"/>
                    <a:pt x="14383" y="29957"/>
                  </a:cubicBezTo>
                  <a:cubicBezTo>
                    <a:pt x="6965" y="23218"/>
                    <a:pt x="6144" y="14609"/>
                    <a:pt x="6144" y="14609"/>
                  </a:cubicBezTo>
                  <a:cubicBezTo>
                    <a:pt x="5203" y="9514"/>
                    <a:pt x="3822" y="3287"/>
                    <a:pt x="30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606301" y="3289262"/>
              <a:ext cx="617610" cy="376774"/>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63280" y="3709099"/>
              <a:ext cx="1065600" cy="2005749"/>
            </a:xfrm>
            <a:custGeom>
              <a:avLst/>
              <a:gdLst/>
              <a:ahLst/>
              <a:cxnLst/>
              <a:rect l="l" t="t" r="r" b="b"/>
              <a:pathLst>
                <a:path w="22968" h="43232" extrusionOk="0">
                  <a:moveTo>
                    <a:pt x="2977" y="0"/>
                  </a:moveTo>
                  <a:cubicBezTo>
                    <a:pt x="2667" y="524"/>
                    <a:pt x="2334" y="1060"/>
                    <a:pt x="2012" y="1584"/>
                  </a:cubicBezTo>
                  <a:cubicBezTo>
                    <a:pt x="3012" y="4691"/>
                    <a:pt x="2298" y="9692"/>
                    <a:pt x="2298" y="9692"/>
                  </a:cubicBezTo>
                  <a:cubicBezTo>
                    <a:pt x="0" y="19419"/>
                    <a:pt x="6822" y="24467"/>
                    <a:pt x="6822" y="24467"/>
                  </a:cubicBezTo>
                  <a:cubicBezTo>
                    <a:pt x="15300" y="30373"/>
                    <a:pt x="16288" y="39267"/>
                    <a:pt x="16252" y="43232"/>
                  </a:cubicBezTo>
                  <a:cubicBezTo>
                    <a:pt x="17824" y="42927"/>
                    <a:pt x="19420" y="42773"/>
                    <a:pt x="21015" y="42773"/>
                  </a:cubicBezTo>
                  <a:cubicBezTo>
                    <a:pt x="21667" y="42773"/>
                    <a:pt x="22318" y="42799"/>
                    <a:pt x="22967" y="42851"/>
                  </a:cubicBezTo>
                  <a:cubicBezTo>
                    <a:pt x="21300" y="34350"/>
                    <a:pt x="14311" y="28587"/>
                    <a:pt x="14311" y="28587"/>
                  </a:cubicBezTo>
                  <a:cubicBezTo>
                    <a:pt x="7894" y="22836"/>
                    <a:pt x="7334" y="15812"/>
                    <a:pt x="7334" y="15812"/>
                  </a:cubicBezTo>
                  <a:cubicBezTo>
                    <a:pt x="6572" y="8108"/>
                    <a:pt x="4763" y="3155"/>
                    <a:pt x="2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9"/>
          <p:cNvSpPr txBox="1">
            <a:spLocks noGrp="1"/>
          </p:cNvSpPr>
          <p:nvPr>
            <p:ph type="title"/>
          </p:nvPr>
        </p:nvSpPr>
        <p:spPr>
          <a:xfrm>
            <a:off x="3170275" y="1644900"/>
            <a:ext cx="5260500" cy="905700"/>
          </a:xfrm>
          <a:prstGeom prst="rect">
            <a:avLst/>
          </a:prstGeom>
        </p:spPr>
        <p:txBody>
          <a:bodyPr spcFirstLastPara="1" wrap="square" lIns="0" tIns="0" rIns="0" bIns="0" anchor="t" anchorCtr="0">
            <a:noAutofit/>
          </a:bodyPr>
          <a:lstStyle>
            <a:lvl1pPr lvl="0" algn="r">
              <a:spcBef>
                <a:spcPts val="0"/>
              </a:spcBef>
              <a:spcAft>
                <a:spcPts val="0"/>
              </a:spcAft>
              <a:buSzPts val="4200"/>
              <a:buNone/>
              <a:defRPr sz="6000">
                <a:latin typeface="Arial" panose="020B0604020202020204" pitchFamily="34" charset="0"/>
                <a:cs typeface="Arial" panose="020B0604020202020204" pitchFamily="34" charset="0"/>
              </a:defRPr>
            </a:lvl1pPr>
            <a:lvl2pPr lvl="1" algn="r">
              <a:spcBef>
                <a:spcPts val="0"/>
              </a:spcBef>
              <a:spcAft>
                <a:spcPts val="0"/>
              </a:spcAft>
              <a:buSzPts val="4200"/>
              <a:buNone/>
              <a:defRPr sz="4200"/>
            </a:lvl2pPr>
            <a:lvl3pPr lvl="2" algn="r">
              <a:spcBef>
                <a:spcPts val="0"/>
              </a:spcBef>
              <a:spcAft>
                <a:spcPts val="0"/>
              </a:spcAft>
              <a:buSzPts val="4200"/>
              <a:buNone/>
              <a:defRPr sz="4200"/>
            </a:lvl3pPr>
            <a:lvl4pPr lvl="3" algn="r">
              <a:spcBef>
                <a:spcPts val="0"/>
              </a:spcBef>
              <a:spcAft>
                <a:spcPts val="0"/>
              </a:spcAft>
              <a:buSzPts val="4200"/>
              <a:buNone/>
              <a:defRPr sz="4200"/>
            </a:lvl4pPr>
            <a:lvl5pPr lvl="4" algn="r">
              <a:spcBef>
                <a:spcPts val="0"/>
              </a:spcBef>
              <a:spcAft>
                <a:spcPts val="0"/>
              </a:spcAft>
              <a:buSzPts val="4200"/>
              <a:buNone/>
              <a:defRPr sz="4200"/>
            </a:lvl5pPr>
            <a:lvl6pPr lvl="5" algn="r">
              <a:spcBef>
                <a:spcPts val="0"/>
              </a:spcBef>
              <a:spcAft>
                <a:spcPts val="0"/>
              </a:spcAft>
              <a:buSzPts val="4200"/>
              <a:buNone/>
              <a:defRPr sz="4200"/>
            </a:lvl6pPr>
            <a:lvl7pPr lvl="6" algn="r">
              <a:spcBef>
                <a:spcPts val="0"/>
              </a:spcBef>
              <a:spcAft>
                <a:spcPts val="0"/>
              </a:spcAft>
              <a:buSzPts val="4200"/>
              <a:buNone/>
              <a:defRPr sz="4200"/>
            </a:lvl7pPr>
            <a:lvl8pPr lvl="7" algn="r">
              <a:spcBef>
                <a:spcPts val="0"/>
              </a:spcBef>
              <a:spcAft>
                <a:spcPts val="0"/>
              </a:spcAft>
              <a:buSzPts val="4200"/>
              <a:buNone/>
              <a:defRPr sz="4200"/>
            </a:lvl8pPr>
            <a:lvl9pPr lvl="8" algn="r">
              <a:spcBef>
                <a:spcPts val="0"/>
              </a:spcBef>
              <a:spcAft>
                <a:spcPts val="0"/>
              </a:spcAft>
              <a:buSzPts val="4200"/>
              <a:buNone/>
              <a:defRPr sz="4200"/>
            </a:lvl9pPr>
          </a:lstStyle>
          <a:p>
            <a:endParaRPr dirty="0"/>
          </a:p>
        </p:txBody>
      </p:sp>
      <p:sp>
        <p:nvSpPr>
          <p:cNvPr id="220" name="Google Shape;220;p9"/>
          <p:cNvSpPr txBox="1">
            <a:spLocks noGrp="1"/>
          </p:cNvSpPr>
          <p:nvPr>
            <p:ph type="subTitle" idx="1"/>
          </p:nvPr>
        </p:nvSpPr>
        <p:spPr>
          <a:xfrm>
            <a:off x="3172975" y="2700900"/>
            <a:ext cx="5257800" cy="797700"/>
          </a:xfrm>
          <a:prstGeom prst="rect">
            <a:avLst/>
          </a:prstGeom>
        </p:spPr>
        <p:txBody>
          <a:bodyPr spcFirstLastPara="1" wrap="square" lIns="0" tIns="0" rIns="0" bIns="0" anchor="t" anchorCtr="0">
            <a:noAutofit/>
          </a:bodyPr>
          <a:lstStyle>
            <a:lvl1pPr lvl="0" algn="r">
              <a:lnSpc>
                <a:spcPct val="100000"/>
              </a:lnSpc>
              <a:spcBef>
                <a:spcPts val="0"/>
              </a:spcBef>
              <a:spcAft>
                <a:spcPts val="0"/>
              </a:spcAft>
              <a:buSzPts val="1600"/>
              <a:buNone/>
              <a:defRPr>
                <a:latin typeface="Arial" panose="020B0604020202020204" pitchFamily="34" charset="0"/>
                <a:cs typeface="Arial" panose="020B0604020202020204" pitchFamily="34" charset="0"/>
              </a:defRPr>
            </a:lvl1pPr>
            <a:lvl2pPr lvl="1" algn="r">
              <a:lnSpc>
                <a:spcPct val="100000"/>
              </a:lnSpc>
              <a:spcBef>
                <a:spcPts val="0"/>
              </a:spcBef>
              <a:spcAft>
                <a:spcPts val="0"/>
              </a:spcAft>
              <a:buSzPts val="2100"/>
              <a:buNone/>
              <a:defRPr sz="2100"/>
            </a:lvl2pPr>
            <a:lvl3pPr lvl="2" algn="r">
              <a:lnSpc>
                <a:spcPct val="100000"/>
              </a:lnSpc>
              <a:spcBef>
                <a:spcPts val="0"/>
              </a:spcBef>
              <a:spcAft>
                <a:spcPts val="0"/>
              </a:spcAft>
              <a:buSzPts val="2100"/>
              <a:buNone/>
              <a:defRPr sz="2100"/>
            </a:lvl3pPr>
            <a:lvl4pPr lvl="3" algn="r">
              <a:lnSpc>
                <a:spcPct val="100000"/>
              </a:lnSpc>
              <a:spcBef>
                <a:spcPts val="0"/>
              </a:spcBef>
              <a:spcAft>
                <a:spcPts val="0"/>
              </a:spcAft>
              <a:buSzPts val="2100"/>
              <a:buNone/>
              <a:defRPr sz="2100"/>
            </a:lvl4pPr>
            <a:lvl5pPr lvl="4" algn="r">
              <a:lnSpc>
                <a:spcPct val="100000"/>
              </a:lnSpc>
              <a:spcBef>
                <a:spcPts val="0"/>
              </a:spcBef>
              <a:spcAft>
                <a:spcPts val="0"/>
              </a:spcAft>
              <a:buSzPts val="2100"/>
              <a:buNone/>
              <a:defRPr sz="2100"/>
            </a:lvl5pPr>
            <a:lvl6pPr lvl="5" algn="r">
              <a:lnSpc>
                <a:spcPct val="100000"/>
              </a:lnSpc>
              <a:spcBef>
                <a:spcPts val="0"/>
              </a:spcBef>
              <a:spcAft>
                <a:spcPts val="0"/>
              </a:spcAft>
              <a:buSzPts val="2100"/>
              <a:buNone/>
              <a:defRPr sz="2100"/>
            </a:lvl6pPr>
            <a:lvl7pPr lvl="6" algn="r">
              <a:lnSpc>
                <a:spcPct val="100000"/>
              </a:lnSpc>
              <a:spcBef>
                <a:spcPts val="0"/>
              </a:spcBef>
              <a:spcAft>
                <a:spcPts val="0"/>
              </a:spcAft>
              <a:buSzPts val="2100"/>
              <a:buNone/>
              <a:defRPr sz="2100"/>
            </a:lvl7pPr>
            <a:lvl8pPr lvl="7" algn="r">
              <a:lnSpc>
                <a:spcPct val="100000"/>
              </a:lnSpc>
              <a:spcBef>
                <a:spcPts val="0"/>
              </a:spcBef>
              <a:spcAft>
                <a:spcPts val="0"/>
              </a:spcAft>
              <a:buSzPts val="2100"/>
              <a:buNone/>
              <a:defRPr sz="2100"/>
            </a:lvl8pPr>
            <a:lvl9pPr lvl="8" algn="r">
              <a:lnSpc>
                <a:spcPct val="100000"/>
              </a:lnSpc>
              <a:spcBef>
                <a:spcPts val="0"/>
              </a:spcBef>
              <a:spcAft>
                <a:spcPts val="0"/>
              </a:spcAft>
              <a:buSzPts val="2100"/>
              <a:buNone/>
              <a:defRPr sz="2100"/>
            </a:lvl9pPr>
          </a:lstStyle>
          <a:p>
            <a:endParaRPr dirty="0"/>
          </a:p>
        </p:txBody>
      </p:sp>
    </p:spTree>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4"/>
        <p:cNvGrpSpPr/>
        <p:nvPr/>
      </p:nvGrpSpPr>
      <p:grpSpPr>
        <a:xfrm>
          <a:off x="0" y="0"/>
          <a:ext cx="0" cy="0"/>
          <a:chOff x="0" y="0"/>
          <a:chExt cx="0" cy="0"/>
        </a:xfrm>
      </p:grpSpPr>
      <p:sp>
        <p:nvSpPr>
          <p:cNvPr id="255" name="Google Shape;255;p11"/>
          <p:cNvSpPr/>
          <p:nvPr/>
        </p:nvSpPr>
        <p:spPr>
          <a:xfrm>
            <a:off x="4511950" y="-185478"/>
            <a:ext cx="3384001" cy="127993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a:off x="1019300" y="3361298"/>
            <a:ext cx="3384001" cy="127993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rot="10800000" flipH="1">
            <a:off x="-1094780" y="901076"/>
            <a:ext cx="3499300" cy="4920444"/>
          </a:xfrm>
          <a:custGeom>
            <a:avLst/>
            <a:gdLst/>
            <a:ahLst/>
            <a:cxnLst/>
            <a:rect l="l" t="t" r="r" b="b"/>
            <a:pathLst>
              <a:path w="30958" h="43754" extrusionOk="0">
                <a:moveTo>
                  <a:pt x="25505" y="0"/>
                </a:moveTo>
                <a:cubicBezTo>
                  <a:pt x="22516" y="0"/>
                  <a:pt x="18306" y="1000"/>
                  <a:pt x="17086" y="3611"/>
                </a:cubicBezTo>
                <a:cubicBezTo>
                  <a:pt x="16003" y="6171"/>
                  <a:pt x="18051" y="9326"/>
                  <a:pt x="17955" y="12196"/>
                </a:cubicBezTo>
                <a:cubicBezTo>
                  <a:pt x="17813" y="15482"/>
                  <a:pt x="14943" y="17685"/>
                  <a:pt x="13812" y="20673"/>
                </a:cubicBezTo>
                <a:cubicBezTo>
                  <a:pt x="11967" y="27364"/>
                  <a:pt x="15991" y="35175"/>
                  <a:pt x="6823" y="37568"/>
                </a:cubicBezTo>
                <a:cubicBezTo>
                  <a:pt x="4442" y="37842"/>
                  <a:pt x="1" y="37425"/>
                  <a:pt x="1763" y="41271"/>
                </a:cubicBezTo>
                <a:cubicBezTo>
                  <a:pt x="2736" y="42928"/>
                  <a:pt x="4703" y="43754"/>
                  <a:pt x="6526" y="43754"/>
                </a:cubicBezTo>
                <a:cubicBezTo>
                  <a:pt x="7113" y="43754"/>
                  <a:pt x="7685" y="43668"/>
                  <a:pt x="8204" y="43497"/>
                </a:cubicBezTo>
                <a:cubicBezTo>
                  <a:pt x="11169" y="42021"/>
                  <a:pt x="13693" y="38937"/>
                  <a:pt x="14455" y="35639"/>
                </a:cubicBezTo>
                <a:cubicBezTo>
                  <a:pt x="15253" y="28614"/>
                  <a:pt x="11740" y="22792"/>
                  <a:pt x="18872" y="18197"/>
                </a:cubicBezTo>
                <a:cubicBezTo>
                  <a:pt x="22682" y="15482"/>
                  <a:pt x="27873" y="13791"/>
                  <a:pt x="29707" y="9124"/>
                </a:cubicBezTo>
                <a:cubicBezTo>
                  <a:pt x="30957" y="6147"/>
                  <a:pt x="29636" y="885"/>
                  <a:pt x="25814" y="4"/>
                </a:cubicBezTo>
                <a:cubicBezTo>
                  <a:pt x="25712" y="1"/>
                  <a:pt x="25610" y="0"/>
                  <a:pt x="25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rot="10800000" flipH="1">
            <a:off x="-1202485" y="1761438"/>
            <a:ext cx="2111062" cy="3753636"/>
          </a:xfrm>
          <a:custGeom>
            <a:avLst/>
            <a:gdLst/>
            <a:ahLst/>
            <a:cxnLst/>
            <a:rect l="l" t="t" r="r" b="b"/>
            <a:pathLst>
              <a:path w="13681" h="31904" extrusionOk="0">
                <a:moveTo>
                  <a:pt x="10573" y="1"/>
                </a:moveTo>
                <a:cubicBezTo>
                  <a:pt x="8635" y="1"/>
                  <a:pt x="10182" y="5975"/>
                  <a:pt x="10418" y="7146"/>
                </a:cubicBezTo>
                <a:cubicBezTo>
                  <a:pt x="10513" y="8694"/>
                  <a:pt x="11025" y="10194"/>
                  <a:pt x="10811" y="11694"/>
                </a:cubicBezTo>
                <a:cubicBezTo>
                  <a:pt x="10299" y="14075"/>
                  <a:pt x="8132" y="15552"/>
                  <a:pt x="7442" y="17814"/>
                </a:cubicBezTo>
                <a:cubicBezTo>
                  <a:pt x="5929" y="22148"/>
                  <a:pt x="12299" y="25731"/>
                  <a:pt x="6560" y="28756"/>
                </a:cubicBezTo>
                <a:cubicBezTo>
                  <a:pt x="4870" y="29589"/>
                  <a:pt x="2739" y="29303"/>
                  <a:pt x="941" y="29863"/>
                </a:cubicBezTo>
                <a:cubicBezTo>
                  <a:pt x="155" y="30160"/>
                  <a:pt x="0" y="31399"/>
                  <a:pt x="953" y="31708"/>
                </a:cubicBezTo>
                <a:cubicBezTo>
                  <a:pt x="1501" y="31841"/>
                  <a:pt x="2042" y="31904"/>
                  <a:pt x="2573" y="31904"/>
                </a:cubicBezTo>
                <a:cubicBezTo>
                  <a:pt x="5935" y="31904"/>
                  <a:pt x="8827" y="29388"/>
                  <a:pt x="9835" y="26374"/>
                </a:cubicBezTo>
                <a:cubicBezTo>
                  <a:pt x="10454" y="24826"/>
                  <a:pt x="10013" y="23064"/>
                  <a:pt x="9859" y="21374"/>
                </a:cubicBezTo>
                <a:cubicBezTo>
                  <a:pt x="9680" y="19481"/>
                  <a:pt x="9751" y="17635"/>
                  <a:pt x="10073" y="15813"/>
                </a:cubicBezTo>
                <a:cubicBezTo>
                  <a:pt x="10430" y="13908"/>
                  <a:pt x="12037" y="12634"/>
                  <a:pt x="12752" y="10872"/>
                </a:cubicBezTo>
                <a:cubicBezTo>
                  <a:pt x="13645" y="8705"/>
                  <a:pt x="13680" y="6312"/>
                  <a:pt x="13204" y="3883"/>
                </a:cubicBezTo>
                <a:cubicBezTo>
                  <a:pt x="12918" y="2467"/>
                  <a:pt x="12156" y="966"/>
                  <a:pt x="10942" y="62"/>
                </a:cubicBezTo>
                <a:cubicBezTo>
                  <a:pt x="10807" y="20"/>
                  <a:pt x="10684" y="1"/>
                  <a:pt x="10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rot="10800000" flipH="1">
            <a:off x="7400652" y="-784038"/>
            <a:ext cx="2408224" cy="3064031"/>
          </a:xfrm>
          <a:custGeom>
            <a:avLst/>
            <a:gdLst/>
            <a:ahLst/>
            <a:cxnLst/>
            <a:rect l="l" t="t" r="r" b="b"/>
            <a:pathLst>
              <a:path w="34386" h="43750" extrusionOk="0">
                <a:moveTo>
                  <a:pt x="28567" y="1"/>
                </a:moveTo>
                <a:cubicBezTo>
                  <a:pt x="27976" y="1"/>
                  <a:pt x="27390" y="89"/>
                  <a:pt x="26849" y="264"/>
                </a:cubicBezTo>
                <a:cubicBezTo>
                  <a:pt x="23729" y="1729"/>
                  <a:pt x="20848" y="4813"/>
                  <a:pt x="19741" y="8123"/>
                </a:cubicBezTo>
                <a:cubicBezTo>
                  <a:pt x="18157" y="15147"/>
                  <a:pt x="21027" y="20958"/>
                  <a:pt x="13395" y="25565"/>
                </a:cubicBezTo>
                <a:cubicBezTo>
                  <a:pt x="9299" y="28268"/>
                  <a:pt x="3917" y="29971"/>
                  <a:pt x="1584" y="34626"/>
                </a:cubicBezTo>
                <a:cubicBezTo>
                  <a:pt x="0" y="37614"/>
                  <a:pt x="750" y="42865"/>
                  <a:pt x="4465" y="43746"/>
                </a:cubicBezTo>
                <a:cubicBezTo>
                  <a:pt x="4566" y="43748"/>
                  <a:pt x="4668" y="43750"/>
                  <a:pt x="4773" y="43750"/>
                </a:cubicBezTo>
                <a:cubicBezTo>
                  <a:pt x="7758" y="43750"/>
                  <a:pt x="12078" y="42750"/>
                  <a:pt x="13585" y="40150"/>
                </a:cubicBezTo>
                <a:cubicBezTo>
                  <a:pt x="14943" y="37591"/>
                  <a:pt x="13228" y="34435"/>
                  <a:pt x="13669" y="31554"/>
                </a:cubicBezTo>
                <a:cubicBezTo>
                  <a:pt x="14157" y="28268"/>
                  <a:pt x="17264" y="26065"/>
                  <a:pt x="18729" y="23077"/>
                </a:cubicBezTo>
                <a:cubicBezTo>
                  <a:pt x="21300" y="16397"/>
                  <a:pt x="18145" y="8575"/>
                  <a:pt x="27575" y="6182"/>
                </a:cubicBezTo>
                <a:cubicBezTo>
                  <a:pt x="30004" y="5920"/>
                  <a:pt x="34385" y="6337"/>
                  <a:pt x="33052" y="2479"/>
                </a:cubicBezTo>
                <a:cubicBezTo>
                  <a:pt x="32244" y="827"/>
                  <a:pt x="30380" y="1"/>
                  <a:pt x="285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rot="9431479" flipH="1">
            <a:off x="-598737" y="-137329"/>
            <a:ext cx="2813193" cy="7310156"/>
          </a:xfrm>
          <a:custGeom>
            <a:avLst/>
            <a:gdLst/>
            <a:ahLst/>
            <a:cxnLst/>
            <a:rect l="l" t="t" r="r" b="b"/>
            <a:pathLst>
              <a:path w="15182" h="26431" extrusionOk="0">
                <a:moveTo>
                  <a:pt x="14660" y="1"/>
                </a:moveTo>
                <a:cubicBezTo>
                  <a:pt x="14608" y="1"/>
                  <a:pt x="14551" y="4"/>
                  <a:pt x="14491" y="10"/>
                </a:cubicBezTo>
                <a:cubicBezTo>
                  <a:pt x="11371" y="463"/>
                  <a:pt x="8811" y="3285"/>
                  <a:pt x="8668" y="6464"/>
                </a:cubicBezTo>
                <a:cubicBezTo>
                  <a:pt x="8645" y="6940"/>
                  <a:pt x="8668" y="7416"/>
                  <a:pt x="8692" y="7892"/>
                </a:cubicBezTo>
                <a:cubicBezTo>
                  <a:pt x="8728" y="8869"/>
                  <a:pt x="8776" y="9881"/>
                  <a:pt x="8395" y="10774"/>
                </a:cubicBezTo>
                <a:cubicBezTo>
                  <a:pt x="7776" y="12143"/>
                  <a:pt x="6442" y="12857"/>
                  <a:pt x="5156" y="13548"/>
                </a:cubicBezTo>
                <a:cubicBezTo>
                  <a:pt x="4073" y="14107"/>
                  <a:pt x="2953" y="14715"/>
                  <a:pt x="2239" y="15703"/>
                </a:cubicBezTo>
                <a:cubicBezTo>
                  <a:pt x="1" y="19156"/>
                  <a:pt x="2763" y="22739"/>
                  <a:pt x="5001" y="25633"/>
                </a:cubicBezTo>
                <a:cubicBezTo>
                  <a:pt x="5204" y="25895"/>
                  <a:pt x="5418" y="26180"/>
                  <a:pt x="5609" y="26430"/>
                </a:cubicBezTo>
                <a:lnTo>
                  <a:pt x="5728" y="26371"/>
                </a:lnTo>
                <a:cubicBezTo>
                  <a:pt x="5513" y="26121"/>
                  <a:pt x="5311" y="25847"/>
                  <a:pt x="5097" y="25573"/>
                </a:cubicBezTo>
                <a:cubicBezTo>
                  <a:pt x="2894" y="22716"/>
                  <a:pt x="144" y="19156"/>
                  <a:pt x="2346" y="15762"/>
                </a:cubicBezTo>
                <a:cubicBezTo>
                  <a:pt x="3025" y="14798"/>
                  <a:pt x="4144" y="14203"/>
                  <a:pt x="5216" y="13631"/>
                </a:cubicBezTo>
                <a:cubicBezTo>
                  <a:pt x="6513" y="12929"/>
                  <a:pt x="7871" y="12214"/>
                  <a:pt x="8490" y="10821"/>
                </a:cubicBezTo>
                <a:cubicBezTo>
                  <a:pt x="8895" y="9893"/>
                  <a:pt x="8847" y="8881"/>
                  <a:pt x="8799" y="7892"/>
                </a:cubicBezTo>
                <a:cubicBezTo>
                  <a:pt x="8788" y="7428"/>
                  <a:pt x="8764" y="6940"/>
                  <a:pt x="8788" y="6475"/>
                </a:cubicBezTo>
                <a:cubicBezTo>
                  <a:pt x="8907" y="3344"/>
                  <a:pt x="11443" y="570"/>
                  <a:pt x="14514" y="129"/>
                </a:cubicBezTo>
                <a:cubicBezTo>
                  <a:pt x="14553" y="126"/>
                  <a:pt x="14600" y="124"/>
                  <a:pt x="14650" y="124"/>
                </a:cubicBezTo>
                <a:cubicBezTo>
                  <a:pt x="14799" y="124"/>
                  <a:pt x="14976" y="150"/>
                  <a:pt x="15038" y="284"/>
                </a:cubicBezTo>
                <a:cubicBezTo>
                  <a:pt x="15050" y="332"/>
                  <a:pt x="15074" y="356"/>
                  <a:pt x="15050" y="403"/>
                </a:cubicBezTo>
                <a:cubicBezTo>
                  <a:pt x="15003" y="546"/>
                  <a:pt x="14645" y="713"/>
                  <a:pt x="14193" y="927"/>
                </a:cubicBezTo>
                <a:cubicBezTo>
                  <a:pt x="13288" y="1320"/>
                  <a:pt x="11907" y="1951"/>
                  <a:pt x="11145" y="3368"/>
                </a:cubicBezTo>
                <a:cubicBezTo>
                  <a:pt x="9847" y="5404"/>
                  <a:pt x="10216" y="6976"/>
                  <a:pt x="10621" y="8631"/>
                </a:cubicBezTo>
                <a:cubicBezTo>
                  <a:pt x="10835" y="9500"/>
                  <a:pt x="11038" y="10369"/>
                  <a:pt x="11038" y="11357"/>
                </a:cubicBezTo>
                <a:cubicBezTo>
                  <a:pt x="10907" y="12488"/>
                  <a:pt x="10192" y="13441"/>
                  <a:pt x="9490" y="14345"/>
                </a:cubicBezTo>
                <a:cubicBezTo>
                  <a:pt x="9288" y="14631"/>
                  <a:pt x="9061" y="14929"/>
                  <a:pt x="8847" y="15227"/>
                </a:cubicBezTo>
                <a:cubicBezTo>
                  <a:pt x="6728" y="18334"/>
                  <a:pt x="6513" y="22620"/>
                  <a:pt x="8347" y="25906"/>
                </a:cubicBezTo>
                <a:lnTo>
                  <a:pt x="8454" y="25847"/>
                </a:lnTo>
                <a:cubicBezTo>
                  <a:pt x="6633" y="22597"/>
                  <a:pt x="6847" y="18346"/>
                  <a:pt x="8942" y="15286"/>
                </a:cubicBezTo>
                <a:cubicBezTo>
                  <a:pt x="9145" y="14988"/>
                  <a:pt x="9359" y="14691"/>
                  <a:pt x="9585" y="14405"/>
                </a:cubicBezTo>
                <a:cubicBezTo>
                  <a:pt x="10276" y="13464"/>
                  <a:pt x="11014" y="12512"/>
                  <a:pt x="11145" y="11357"/>
                </a:cubicBezTo>
                <a:cubicBezTo>
                  <a:pt x="11145" y="10345"/>
                  <a:pt x="10931" y="9464"/>
                  <a:pt x="10728" y="8607"/>
                </a:cubicBezTo>
                <a:cubicBezTo>
                  <a:pt x="10323" y="6964"/>
                  <a:pt x="9966" y="5428"/>
                  <a:pt x="11228" y="3427"/>
                </a:cubicBezTo>
                <a:cubicBezTo>
                  <a:pt x="11978" y="2034"/>
                  <a:pt x="13348" y="1427"/>
                  <a:pt x="14241" y="1022"/>
                </a:cubicBezTo>
                <a:cubicBezTo>
                  <a:pt x="14764" y="784"/>
                  <a:pt x="15086" y="641"/>
                  <a:pt x="15157" y="427"/>
                </a:cubicBezTo>
                <a:cubicBezTo>
                  <a:pt x="15181" y="356"/>
                  <a:pt x="15181" y="296"/>
                  <a:pt x="15134" y="225"/>
                </a:cubicBezTo>
                <a:cubicBezTo>
                  <a:pt x="15056" y="69"/>
                  <a:pt x="14898" y="1"/>
                  <a:pt x="14660" y="1"/>
                </a:cubicBezTo>
                <a:close/>
              </a:path>
            </a:pathLst>
          </a:custGeom>
          <a:solidFill>
            <a:schemeClr val="lt1"/>
          </a:solid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flipH="1">
            <a:off x="7823535" y="1761459"/>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flipH="1">
            <a:off x="8271579" y="1532847"/>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flipH="1">
            <a:off x="7887379" y="997834"/>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flipH="1">
            <a:off x="1051260" y="3387759"/>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flipH="1">
            <a:off x="1499304" y="3159147"/>
            <a:ext cx="141350" cy="189675"/>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11"/>
          <p:cNvGrpSpPr/>
          <p:nvPr/>
        </p:nvGrpSpPr>
        <p:grpSpPr>
          <a:xfrm rot="10800000" flipH="1">
            <a:off x="-442540" y="-1503564"/>
            <a:ext cx="3585731" cy="2819199"/>
            <a:chOff x="6451063" y="-3"/>
            <a:chExt cx="2230626" cy="1753778"/>
          </a:xfrm>
        </p:grpSpPr>
        <p:sp>
          <p:nvSpPr>
            <p:cNvPr id="268" name="Google Shape;268;p11"/>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1"/>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1"/>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11"/>
          <p:cNvGrpSpPr/>
          <p:nvPr/>
        </p:nvGrpSpPr>
        <p:grpSpPr>
          <a:xfrm rot="10800000" flipH="1">
            <a:off x="5363010" y="3387761"/>
            <a:ext cx="3585731" cy="2819199"/>
            <a:chOff x="6451063" y="-3"/>
            <a:chExt cx="2230626" cy="1753778"/>
          </a:xfrm>
        </p:grpSpPr>
        <p:sp>
          <p:nvSpPr>
            <p:cNvPr id="285" name="Google Shape;285;p11"/>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1"/>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1"/>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1"/>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1"/>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1"/>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1"/>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1"/>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1"/>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 name="Google Shape;301;p11"/>
          <p:cNvSpPr/>
          <p:nvPr/>
        </p:nvSpPr>
        <p:spPr>
          <a:xfrm rot="2019084">
            <a:off x="7739345" y="3684132"/>
            <a:ext cx="2190078" cy="1926481"/>
          </a:xfrm>
          <a:custGeom>
            <a:avLst/>
            <a:gdLst/>
            <a:ahLst/>
            <a:cxnLst/>
            <a:rect l="l" t="t" r="r" b="b"/>
            <a:pathLst>
              <a:path w="22682" h="20381" extrusionOk="0">
                <a:moveTo>
                  <a:pt x="15910" y="0"/>
                </a:moveTo>
                <a:cubicBezTo>
                  <a:pt x="12387" y="0"/>
                  <a:pt x="8521" y="1281"/>
                  <a:pt x="5834" y="2910"/>
                </a:cubicBezTo>
                <a:cubicBezTo>
                  <a:pt x="3989" y="4029"/>
                  <a:pt x="2357" y="5637"/>
                  <a:pt x="1405" y="7637"/>
                </a:cubicBezTo>
                <a:cubicBezTo>
                  <a:pt x="953" y="8637"/>
                  <a:pt x="607" y="9756"/>
                  <a:pt x="405" y="10935"/>
                </a:cubicBezTo>
                <a:cubicBezTo>
                  <a:pt x="0" y="13257"/>
                  <a:pt x="167" y="15745"/>
                  <a:pt x="1179" y="17698"/>
                </a:cubicBezTo>
                <a:cubicBezTo>
                  <a:pt x="1976" y="19281"/>
                  <a:pt x="3084" y="19448"/>
                  <a:pt x="4512" y="19936"/>
                </a:cubicBezTo>
                <a:cubicBezTo>
                  <a:pt x="5365" y="20234"/>
                  <a:pt x="6288" y="20381"/>
                  <a:pt x="7220" y="20381"/>
                </a:cubicBezTo>
                <a:cubicBezTo>
                  <a:pt x="9307" y="20381"/>
                  <a:pt x="11443" y="19645"/>
                  <a:pt x="12966" y="18222"/>
                </a:cubicBezTo>
                <a:cubicBezTo>
                  <a:pt x="14240" y="17031"/>
                  <a:pt x="14680" y="15733"/>
                  <a:pt x="15276" y="14114"/>
                </a:cubicBezTo>
                <a:cubicBezTo>
                  <a:pt x="15942" y="12328"/>
                  <a:pt x="16847" y="10649"/>
                  <a:pt x="17967" y="9125"/>
                </a:cubicBezTo>
                <a:cubicBezTo>
                  <a:pt x="18740" y="8066"/>
                  <a:pt x="19633" y="6970"/>
                  <a:pt x="20645" y="6149"/>
                </a:cubicBezTo>
                <a:cubicBezTo>
                  <a:pt x="21550" y="5422"/>
                  <a:pt x="22681" y="4553"/>
                  <a:pt x="22324" y="3184"/>
                </a:cubicBezTo>
                <a:cubicBezTo>
                  <a:pt x="22074" y="2172"/>
                  <a:pt x="20765" y="1017"/>
                  <a:pt x="19836" y="660"/>
                </a:cubicBezTo>
                <a:cubicBezTo>
                  <a:pt x="18644" y="201"/>
                  <a:pt x="17304" y="0"/>
                  <a:pt x="159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1"/>
          <p:cNvSpPr/>
          <p:nvPr/>
        </p:nvSpPr>
        <p:spPr>
          <a:xfrm rot="2019084">
            <a:off x="5839035" y="4420128"/>
            <a:ext cx="2003430" cy="1580480"/>
          </a:xfrm>
          <a:custGeom>
            <a:avLst/>
            <a:gdLst/>
            <a:ahLst/>
            <a:cxnLst/>
            <a:rect l="l" t="t" r="r" b="b"/>
            <a:pathLst>
              <a:path w="18753" h="14794" extrusionOk="0">
                <a:moveTo>
                  <a:pt x="8784" y="0"/>
                </a:moveTo>
                <a:cubicBezTo>
                  <a:pt x="6575" y="0"/>
                  <a:pt x="4399" y="641"/>
                  <a:pt x="2644" y="2158"/>
                </a:cubicBezTo>
                <a:cubicBezTo>
                  <a:pt x="739" y="3813"/>
                  <a:pt x="0" y="6242"/>
                  <a:pt x="262" y="8552"/>
                </a:cubicBezTo>
                <a:cubicBezTo>
                  <a:pt x="560" y="11016"/>
                  <a:pt x="2025" y="13338"/>
                  <a:pt x="4513" y="14350"/>
                </a:cubicBezTo>
                <a:cubicBezTo>
                  <a:pt x="5259" y="14660"/>
                  <a:pt x="6014" y="14794"/>
                  <a:pt x="6766" y="14794"/>
                </a:cubicBezTo>
                <a:cubicBezTo>
                  <a:pt x="8412" y="14794"/>
                  <a:pt x="10038" y="14149"/>
                  <a:pt x="11502" y="13290"/>
                </a:cubicBezTo>
                <a:cubicBezTo>
                  <a:pt x="13562" y="12088"/>
                  <a:pt x="16157" y="10349"/>
                  <a:pt x="17562" y="8337"/>
                </a:cubicBezTo>
                <a:cubicBezTo>
                  <a:pt x="18348" y="7206"/>
                  <a:pt x="18753" y="5658"/>
                  <a:pt x="18229" y="4361"/>
                </a:cubicBezTo>
                <a:cubicBezTo>
                  <a:pt x="17193" y="1765"/>
                  <a:pt x="13204" y="574"/>
                  <a:pt x="10788" y="170"/>
                </a:cubicBezTo>
                <a:cubicBezTo>
                  <a:pt x="10124" y="59"/>
                  <a:pt x="9452" y="0"/>
                  <a:pt x="87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1"/>
          <p:cNvSpPr/>
          <p:nvPr/>
        </p:nvSpPr>
        <p:spPr>
          <a:xfrm rot="2019084">
            <a:off x="6257993" y="4581375"/>
            <a:ext cx="1202079" cy="1023990"/>
          </a:xfrm>
          <a:custGeom>
            <a:avLst/>
            <a:gdLst/>
            <a:ahLst/>
            <a:cxnLst/>
            <a:rect l="l" t="t" r="r" b="b"/>
            <a:pathLst>
              <a:path w="11252" h="9585" fill="none" extrusionOk="0">
                <a:moveTo>
                  <a:pt x="11252" y="9585"/>
                </a:moveTo>
                <a:cubicBezTo>
                  <a:pt x="8633" y="2036"/>
                  <a:pt x="2334" y="358"/>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1"/>
          <p:cNvSpPr/>
          <p:nvPr/>
        </p:nvSpPr>
        <p:spPr>
          <a:xfrm rot="2019084">
            <a:off x="6010007" y="4587285"/>
            <a:ext cx="1054544" cy="1069821"/>
          </a:xfrm>
          <a:custGeom>
            <a:avLst/>
            <a:gdLst/>
            <a:ahLst/>
            <a:cxnLst/>
            <a:rect l="l" t="t" r="r" b="b"/>
            <a:pathLst>
              <a:path w="9871" h="10014" fill="none" extrusionOk="0">
                <a:moveTo>
                  <a:pt x="9871" y="10013"/>
                </a:moveTo>
                <a:cubicBezTo>
                  <a:pt x="8347" y="2572"/>
                  <a:pt x="1656" y="417"/>
                  <a:pt x="1"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1"/>
          <p:cNvSpPr/>
          <p:nvPr/>
        </p:nvSpPr>
        <p:spPr>
          <a:xfrm rot="2019084">
            <a:off x="8092810" y="3526381"/>
            <a:ext cx="1759211" cy="1614239"/>
          </a:xfrm>
          <a:custGeom>
            <a:avLst/>
            <a:gdLst/>
            <a:ahLst/>
            <a:cxnLst/>
            <a:rect l="l" t="t" r="r" b="b"/>
            <a:pathLst>
              <a:path w="16467" h="15110" extrusionOk="0">
                <a:moveTo>
                  <a:pt x="9859" y="0"/>
                </a:moveTo>
                <a:cubicBezTo>
                  <a:pt x="7835" y="524"/>
                  <a:pt x="5918" y="1334"/>
                  <a:pt x="4382" y="2274"/>
                </a:cubicBezTo>
                <a:cubicBezTo>
                  <a:pt x="2560" y="3381"/>
                  <a:pt x="941" y="4953"/>
                  <a:pt x="0" y="6929"/>
                </a:cubicBezTo>
                <a:cubicBezTo>
                  <a:pt x="314" y="6904"/>
                  <a:pt x="623" y="6891"/>
                  <a:pt x="928" y="6891"/>
                </a:cubicBezTo>
                <a:cubicBezTo>
                  <a:pt x="6266" y="6891"/>
                  <a:pt x="10321" y="10739"/>
                  <a:pt x="13193" y="15109"/>
                </a:cubicBezTo>
                <a:cubicBezTo>
                  <a:pt x="13419" y="14597"/>
                  <a:pt x="13609" y="14049"/>
                  <a:pt x="13836" y="13466"/>
                </a:cubicBezTo>
                <a:cubicBezTo>
                  <a:pt x="14478" y="11716"/>
                  <a:pt x="15383" y="10049"/>
                  <a:pt x="16467" y="8537"/>
                </a:cubicBezTo>
                <a:cubicBezTo>
                  <a:pt x="14502" y="4060"/>
                  <a:pt x="11788" y="1417"/>
                  <a:pt x="98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1"/>
          <p:cNvSpPr/>
          <p:nvPr/>
        </p:nvSpPr>
        <p:spPr>
          <a:xfrm rot="2019084">
            <a:off x="7599306" y="4326145"/>
            <a:ext cx="1422154" cy="867587"/>
          </a:xfrm>
          <a:custGeom>
            <a:avLst/>
            <a:gdLst/>
            <a:ahLst/>
            <a:cxnLst/>
            <a:rect l="l" t="t" r="r" b="b"/>
            <a:pathLst>
              <a:path w="13312" h="8121" extrusionOk="0">
                <a:moveTo>
                  <a:pt x="322" y="0"/>
                </a:moveTo>
                <a:lnTo>
                  <a:pt x="322" y="36"/>
                </a:lnTo>
                <a:cubicBezTo>
                  <a:pt x="0" y="1941"/>
                  <a:pt x="60" y="3953"/>
                  <a:pt x="631" y="5715"/>
                </a:cubicBezTo>
                <a:cubicBezTo>
                  <a:pt x="1672" y="5331"/>
                  <a:pt x="2715" y="5172"/>
                  <a:pt x="3729" y="5172"/>
                </a:cubicBezTo>
                <a:cubicBezTo>
                  <a:pt x="7241" y="5172"/>
                  <a:pt x="10402" y="7076"/>
                  <a:pt x="11871" y="8120"/>
                </a:cubicBezTo>
                <a:cubicBezTo>
                  <a:pt x="12228" y="7882"/>
                  <a:pt x="12573" y="7620"/>
                  <a:pt x="12895" y="7335"/>
                </a:cubicBezTo>
                <a:cubicBezTo>
                  <a:pt x="13050" y="7192"/>
                  <a:pt x="13192" y="7061"/>
                  <a:pt x="13311" y="6906"/>
                </a:cubicBezTo>
                <a:cubicBezTo>
                  <a:pt x="11573" y="4620"/>
                  <a:pt x="10156" y="3965"/>
                  <a:pt x="10156" y="3965"/>
                </a:cubicBezTo>
                <a:cubicBezTo>
                  <a:pt x="5037" y="596"/>
                  <a:pt x="1786" y="36"/>
                  <a:pt x="3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1"/>
          <p:cNvSpPr txBox="1">
            <a:spLocks noGrp="1"/>
          </p:cNvSpPr>
          <p:nvPr>
            <p:ph type="title" hasCustomPrompt="1"/>
          </p:nvPr>
        </p:nvSpPr>
        <p:spPr>
          <a:xfrm>
            <a:off x="1490625" y="1874401"/>
            <a:ext cx="5986200" cy="975900"/>
          </a:xfrm>
          <a:prstGeom prst="rect">
            <a:avLst/>
          </a:prstGeom>
        </p:spPr>
        <p:txBody>
          <a:bodyPr spcFirstLastPara="1" wrap="square" lIns="0" tIns="0" rIns="0" bIns="0" anchor="t" anchorCtr="0">
            <a:noAutofit/>
          </a:bodyPr>
          <a:lstStyle>
            <a:lvl1pPr lvl="0" algn="ctr">
              <a:spcBef>
                <a:spcPts val="0"/>
              </a:spcBef>
              <a:spcAft>
                <a:spcPts val="0"/>
              </a:spcAft>
              <a:buSzPts val="12000"/>
              <a:buNone/>
              <a:defRPr sz="6000">
                <a:latin typeface="Arial" panose="020B0604020202020204" pitchFamily="34" charset="0"/>
                <a:cs typeface="Arial" panose="020B0604020202020204" pitchFamily="34" charset="0"/>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308" name="Google Shape;308;p11"/>
          <p:cNvSpPr txBox="1">
            <a:spLocks noGrp="1"/>
          </p:cNvSpPr>
          <p:nvPr>
            <p:ph type="subTitle" idx="1"/>
          </p:nvPr>
        </p:nvSpPr>
        <p:spPr>
          <a:xfrm>
            <a:off x="1489125" y="2941500"/>
            <a:ext cx="5989200" cy="327600"/>
          </a:xfrm>
          <a:prstGeom prst="rect">
            <a:avLst/>
          </a:prstGeom>
        </p:spPr>
        <p:txBody>
          <a:bodyPr spcFirstLastPara="1" wrap="square" lIns="0" tIns="0" rIns="0" bIns="0" anchor="t" anchorCtr="0">
            <a:noAutofit/>
          </a:bodyPr>
          <a:lstStyle>
            <a:lvl1pPr marR="182880" lvl="0" algn="ctr" rtl="0">
              <a:lnSpc>
                <a:spcPct val="100000"/>
              </a:lnSpc>
              <a:spcBef>
                <a:spcPts val="0"/>
              </a:spcBef>
              <a:spcAft>
                <a:spcPts val="0"/>
              </a:spcAft>
              <a:buClr>
                <a:schemeClr val="accent1"/>
              </a:buClr>
              <a:buSzPts val="1600"/>
              <a:buFont typeface="Open Sans"/>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600"/>
              <a:buFont typeface="Open Sans"/>
              <a:buNone/>
              <a:defRPr>
                <a:solidFill>
                  <a:schemeClr val="accent1"/>
                </a:solidFill>
                <a:latin typeface="Open Sans"/>
                <a:ea typeface="Open Sans"/>
                <a:cs typeface="Open Sans"/>
                <a:sym typeface="Open Sans"/>
              </a:defRPr>
            </a:lvl9pPr>
          </a:lstStyle>
          <a:p>
            <a:endParaRPr dirty="0"/>
          </a:p>
        </p:txBody>
      </p:sp>
    </p:spTree>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9"/>
        <p:cNvGrpSpPr/>
        <p:nvPr/>
      </p:nvGrpSpPr>
      <p:grpSpPr>
        <a:xfrm>
          <a:off x="0" y="0"/>
          <a:ext cx="0" cy="0"/>
          <a:chOff x="0" y="0"/>
          <a:chExt cx="0" cy="0"/>
        </a:xfrm>
      </p:grpSpPr>
    </p:spTree>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6">
    <p:spTree>
      <p:nvGrpSpPr>
        <p:cNvPr id="1" name="Shape 329"/>
        <p:cNvGrpSpPr/>
        <p:nvPr/>
      </p:nvGrpSpPr>
      <p:grpSpPr>
        <a:xfrm>
          <a:off x="0" y="0"/>
          <a:ext cx="0" cy="0"/>
          <a:chOff x="0" y="0"/>
          <a:chExt cx="0" cy="0"/>
        </a:xfrm>
      </p:grpSpPr>
      <p:grpSp>
        <p:nvGrpSpPr>
          <p:cNvPr id="349" name="Google Shape;349;p14"/>
          <p:cNvGrpSpPr/>
          <p:nvPr/>
        </p:nvGrpSpPr>
        <p:grpSpPr>
          <a:xfrm>
            <a:off x="135636" y="2843680"/>
            <a:ext cx="1602760" cy="2318981"/>
            <a:chOff x="389800" y="2651475"/>
            <a:chExt cx="1828174" cy="2645125"/>
          </a:xfrm>
        </p:grpSpPr>
        <p:sp>
          <p:nvSpPr>
            <p:cNvPr id="350" name="Google Shape;350;p14"/>
            <p:cNvSpPr/>
            <p:nvPr/>
          </p:nvSpPr>
          <p:spPr>
            <a:xfrm>
              <a:off x="1418976" y="4611289"/>
              <a:ext cx="456406" cy="685310"/>
            </a:xfrm>
            <a:custGeom>
              <a:avLst/>
              <a:gdLst/>
              <a:ahLst/>
              <a:cxnLst/>
              <a:rect l="l" t="t" r="r" b="b"/>
              <a:pathLst>
                <a:path w="3585" h="5383" extrusionOk="0">
                  <a:moveTo>
                    <a:pt x="1" y="1"/>
                  </a:moveTo>
                  <a:lnTo>
                    <a:pt x="1" y="5382"/>
                  </a:lnTo>
                  <a:lnTo>
                    <a:pt x="3584" y="5382"/>
                  </a:lnTo>
                  <a:lnTo>
                    <a:pt x="35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961168" y="4611289"/>
              <a:ext cx="457934" cy="685310"/>
            </a:xfrm>
            <a:custGeom>
              <a:avLst/>
              <a:gdLst/>
              <a:ahLst/>
              <a:cxnLst/>
              <a:rect l="l" t="t" r="r" b="b"/>
              <a:pathLst>
                <a:path w="3597" h="5383" extrusionOk="0">
                  <a:moveTo>
                    <a:pt x="1" y="1"/>
                  </a:moveTo>
                  <a:lnTo>
                    <a:pt x="1" y="5382"/>
                  </a:lnTo>
                  <a:lnTo>
                    <a:pt x="3597" y="5382"/>
                  </a:lnTo>
                  <a:lnTo>
                    <a:pt x="35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417044" y="3696565"/>
              <a:ext cx="629166" cy="572004"/>
            </a:xfrm>
            <a:custGeom>
              <a:avLst/>
              <a:gdLst/>
              <a:ahLst/>
              <a:cxnLst/>
              <a:rect l="l" t="t" r="r" b="b"/>
              <a:pathLst>
                <a:path w="4942" h="4493" extrusionOk="0">
                  <a:moveTo>
                    <a:pt x="2471" y="0"/>
                  </a:moveTo>
                  <a:cubicBezTo>
                    <a:pt x="1897" y="0"/>
                    <a:pt x="1322" y="221"/>
                    <a:pt x="882" y="661"/>
                  </a:cubicBezTo>
                  <a:cubicBezTo>
                    <a:pt x="1" y="1530"/>
                    <a:pt x="1" y="2959"/>
                    <a:pt x="882" y="3840"/>
                  </a:cubicBezTo>
                  <a:cubicBezTo>
                    <a:pt x="1322" y="4275"/>
                    <a:pt x="1897" y="4492"/>
                    <a:pt x="2471" y="4492"/>
                  </a:cubicBezTo>
                  <a:cubicBezTo>
                    <a:pt x="3046" y="4492"/>
                    <a:pt x="3620" y="4275"/>
                    <a:pt x="4061" y="3840"/>
                  </a:cubicBezTo>
                  <a:cubicBezTo>
                    <a:pt x="4942" y="2959"/>
                    <a:pt x="4942" y="1530"/>
                    <a:pt x="4061" y="661"/>
                  </a:cubicBezTo>
                  <a:cubicBezTo>
                    <a:pt x="3620" y="221"/>
                    <a:pt x="3046" y="0"/>
                    <a:pt x="2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1418976" y="2669553"/>
              <a:ext cx="754948" cy="504911"/>
            </a:xfrm>
            <a:custGeom>
              <a:avLst/>
              <a:gdLst/>
              <a:ahLst/>
              <a:cxnLst/>
              <a:rect l="l" t="t" r="r" b="b"/>
              <a:pathLst>
                <a:path w="5930" h="3966" extrusionOk="0">
                  <a:moveTo>
                    <a:pt x="1" y="1"/>
                  </a:moveTo>
                  <a:lnTo>
                    <a:pt x="1" y="3966"/>
                  </a:lnTo>
                  <a:lnTo>
                    <a:pt x="5930" y="3966"/>
                  </a:lnTo>
                  <a:cubicBezTo>
                    <a:pt x="4620" y="1"/>
                    <a:pt x="1" y="1"/>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1418976" y="3171283"/>
              <a:ext cx="798998" cy="1537141"/>
            </a:xfrm>
            <a:custGeom>
              <a:avLst/>
              <a:gdLst/>
              <a:ahLst/>
              <a:cxnLst/>
              <a:rect l="l" t="t" r="r" b="b"/>
              <a:pathLst>
                <a:path w="6276" h="12074" extrusionOk="0">
                  <a:moveTo>
                    <a:pt x="1" y="1"/>
                  </a:moveTo>
                  <a:lnTo>
                    <a:pt x="1" y="13"/>
                  </a:lnTo>
                  <a:lnTo>
                    <a:pt x="1" y="10859"/>
                  </a:lnTo>
                  <a:lnTo>
                    <a:pt x="2120" y="10859"/>
                  </a:lnTo>
                  <a:cubicBezTo>
                    <a:pt x="2120" y="10859"/>
                    <a:pt x="2122" y="10859"/>
                    <a:pt x="2125" y="10859"/>
                  </a:cubicBezTo>
                  <a:cubicBezTo>
                    <a:pt x="2220" y="10859"/>
                    <a:pt x="3493" y="10881"/>
                    <a:pt x="3584" y="12074"/>
                  </a:cubicBezTo>
                  <a:cubicBezTo>
                    <a:pt x="5811" y="10407"/>
                    <a:pt x="6275" y="6811"/>
                    <a:pt x="6275" y="2323"/>
                  </a:cubicBezTo>
                  <a:cubicBezTo>
                    <a:pt x="6275" y="1430"/>
                    <a:pt x="6144" y="668"/>
                    <a:pt x="59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1418976" y="4553745"/>
              <a:ext cx="456406" cy="285047"/>
            </a:xfrm>
            <a:custGeom>
              <a:avLst/>
              <a:gdLst/>
              <a:ahLst/>
              <a:cxnLst/>
              <a:rect l="l" t="t" r="r" b="b"/>
              <a:pathLst>
                <a:path w="3585" h="2239" extrusionOk="0">
                  <a:moveTo>
                    <a:pt x="2125" y="0"/>
                  </a:moveTo>
                  <a:cubicBezTo>
                    <a:pt x="2122" y="0"/>
                    <a:pt x="2120" y="0"/>
                    <a:pt x="2120" y="0"/>
                  </a:cubicBezTo>
                  <a:lnTo>
                    <a:pt x="1" y="0"/>
                  </a:lnTo>
                  <a:lnTo>
                    <a:pt x="1" y="2239"/>
                  </a:lnTo>
                  <a:cubicBezTo>
                    <a:pt x="1525" y="2239"/>
                    <a:pt x="2691" y="1882"/>
                    <a:pt x="3584" y="1215"/>
                  </a:cubicBezTo>
                  <a:cubicBezTo>
                    <a:pt x="3493" y="22"/>
                    <a:pt x="2220" y="0"/>
                    <a:pt x="2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a:off x="618704" y="2669553"/>
              <a:ext cx="800398" cy="2170763"/>
            </a:xfrm>
            <a:custGeom>
              <a:avLst/>
              <a:gdLst/>
              <a:ahLst/>
              <a:cxnLst/>
              <a:rect l="l" t="t" r="r" b="b"/>
              <a:pathLst>
                <a:path w="6287" h="17051" extrusionOk="0">
                  <a:moveTo>
                    <a:pt x="6287" y="1"/>
                  </a:moveTo>
                  <a:cubicBezTo>
                    <a:pt x="6287" y="1"/>
                    <a:pt x="0" y="1"/>
                    <a:pt x="0" y="6276"/>
                  </a:cubicBezTo>
                  <a:cubicBezTo>
                    <a:pt x="0" y="12562"/>
                    <a:pt x="893" y="17051"/>
                    <a:pt x="6287" y="17051"/>
                  </a:cubicBezTo>
                  <a:lnTo>
                    <a:pt x="62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a:off x="1519042" y="3568491"/>
              <a:ext cx="485178" cy="485178"/>
            </a:xfrm>
            <a:custGeom>
              <a:avLst/>
              <a:gdLst/>
              <a:ahLst/>
              <a:cxnLst/>
              <a:rect l="l" t="t" r="r" b="b"/>
              <a:pathLst>
                <a:path w="3811" h="3811" extrusionOk="0">
                  <a:moveTo>
                    <a:pt x="1905" y="0"/>
                  </a:moveTo>
                  <a:cubicBezTo>
                    <a:pt x="846" y="0"/>
                    <a:pt x="0" y="858"/>
                    <a:pt x="0" y="1905"/>
                  </a:cubicBezTo>
                  <a:cubicBezTo>
                    <a:pt x="0" y="2965"/>
                    <a:pt x="846" y="3810"/>
                    <a:pt x="1905" y="3810"/>
                  </a:cubicBezTo>
                  <a:cubicBezTo>
                    <a:pt x="2953" y="3810"/>
                    <a:pt x="3810" y="2965"/>
                    <a:pt x="3810" y="1905"/>
                  </a:cubicBezTo>
                  <a:cubicBezTo>
                    <a:pt x="3810" y="858"/>
                    <a:pt x="2953" y="0"/>
                    <a:pt x="1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389800" y="2651475"/>
              <a:ext cx="1029301" cy="1068640"/>
            </a:xfrm>
            <a:custGeom>
              <a:avLst/>
              <a:gdLst/>
              <a:ahLst/>
              <a:cxnLst/>
              <a:rect l="l" t="t" r="r" b="b"/>
              <a:pathLst>
                <a:path w="8085" h="8394" extrusionOk="0">
                  <a:moveTo>
                    <a:pt x="6967" y="1"/>
                  </a:moveTo>
                  <a:cubicBezTo>
                    <a:pt x="5930" y="1"/>
                    <a:pt x="4308" y="323"/>
                    <a:pt x="2691" y="1941"/>
                  </a:cubicBezTo>
                  <a:cubicBezTo>
                    <a:pt x="0" y="4632"/>
                    <a:pt x="1834" y="8394"/>
                    <a:pt x="1834" y="8394"/>
                  </a:cubicBezTo>
                  <a:cubicBezTo>
                    <a:pt x="1834" y="8394"/>
                    <a:pt x="1798" y="6429"/>
                    <a:pt x="3584" y="4632"/>
                  </a:cubicBezTo>
                  <a:cubicBezTo>
                    <a:pt x="5382" y="2834"/>
                    <a:pt x="8085" y="2834"/>
                    <a:pt x="8085" y="2834"/>
                  </a:cubicBezTo>
                  <a:lnTo>
                    <a:pt x="8085" y="143"/>
                  </a:lnTo>
                  <a:cubicBezTo>
                    <a:pt x="8085" y="143"/>
                    <a:pt x="7654" y="1"/>
                    <a:pt x="6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846080" y="3696438"/>
              <a:ext cx="456279" cy="204333"/>
            </a:xfrm>
            <a:custGeom>
              <a:avLst/>
              <a:gdLst/>
              <a:ahLst/>
              <a:cxnLst/>
              <a:rect l="l" t="t" r="r" b="b"/>
              <a:pathLst>
                <a:path w="3584" h="1605" extrusionOk="0">
                  <a:moveTo>
                    <a:pt x="1861" y="1"/>
                  </a:moveTo>
                  <a:cubicBezTo>
                    <a:pt x="799" y="1"/>
                    <a:pt x="0" y="805"/>
                    <a:pt x="0" y="805"/>
                  </a:cubicBezTo>
                  <a:cubicBezTo>
                    <a:pt x="0" y="805"/>
                    <a:pt x="799" y="1604"/>
                    <a:pt x="1861" y="1604"/>
                  </a:cubicBezTo>
                  <a:cubicBezTo>
                    <a:pt x="2392" y="1604"/>
                    <a:pt x="2989" y="1404"/>
                    <a:pt x="3584" y="805"/>
                  </a:cubicBezTo>
                  <a:cubicBezTo>
                    <a:pt x="2989" y="202"/>
                    <a:pt x="2392" y="1"/>
                    <a:pt x="1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1647880" y="3697329"/>
              <a:ext cx="227503" cy="227503"/>
            </a:xfrm>
            <a:custGeom>
              <a:avLst/>
              <a:gdLst/>
              <a:ahLst/>
              <a:cxnLst/>
              <a:rect l="l" t="t" r="r" b="b"/>
              <a:pathLst>
                <a:path w="1787" h="1787" extrusionOk="0">
                  <a:moveTo>
                    <a:pt x="893" y="0"/>
                  </a:moveTo>
                  <a:cubicBezTo>
                    <a:pt x="405" y="0"/>
                    <a:pt x="0" y="405"/>
                    <a:pt x="0" y="893"/>
                  </a:cubicBezTo>
                  <a:cubicBezTo>
                    <a:pt x="0" y="1393"/>
                    <a:pt x="405" y="1786"/>
                    <a:pt x="893" y="1786"/>
                  </a:cubicBezTo>
                  <a:cubicBezTo>
                    <a:pt x="1382" y="1786"/>
                    <a:pt x="1786" y="1393"/>
                    <a:pt x="1786" y="893"/>
                  </a:cubicBezTo>
                  <a:cubicBezTo>
                    <a:pt x="1786" y="405"/>
                    <a:pt x="1382" y="0"/>
                    <a:pt x="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817180" y="3524696"/>
              <a:ext cx="491289" cy="156082"/>
            </a:xfrm>
            <a:custGeom>
              <a:avLst/>
              <a:gdLst/>
              <a:ahLst/>
              <a:cxnLst/>
              <a:rect l="l" t="t" r="r" b="b"/>
              <a:pathLst>
                <a:path w="3859" h="1226" extrusionOk="0">
                  <a:moveTo>
                    <a:pt x="2404" y="0"/>
                  </a:moveTo>
                  <a:cubicBezTo>
                    <a:pt x="969" y="0"/>
                    <a:pt x="58" y="1026"/>
                    <a:pt x="48" y="1035"/>
                  </a:cubicBezTo>
                  <a:cubicBezTo>
                    <a:pt x="1" y="1083"/>
                    <a:pt x="25" y="1154"/>
                    <a:pt x="60" y="1202"/>
                  </a:cubicBezTo>
                  <a:cubicBezTo>
                    <a:pt x="72" y="1214"/>
                    <a:pt x="108" y="1225"/>
                    <a:pt x="132" y="1225"/>
                  </a:cubicBezTo>
                  <a:cubicBezTo>
                    <a:pt x="168" y="1225"/>
                    <a:pt x="203" y="1214"/>
                    <a:pt x="227" y="1178"/>
                  </a:cubicBezTo>
                  <a:cubicBezTo>
                    <a:pt x="236" y="1169"/>
                    <a:pt x="1076" y="229"/>
                    <a:pt x="2407" y="229"/>
                  </a:cubicBezTo>
                  <a:cubicBezTo>
                    <a:pt x="2793" y="229"/>
                    <a:pt x="3220" y="308"/>
                    <a:pt x="3680" y="511"/>
                  </a:cubicBezTo>
                  <a:cubicBezTo>
                    <a:pt x="3696" y="521"/>
                    <a:pt x="3713" y="525"/>
                    <a:pt x="3729" y="525"/>
                  </a:cubicBezTo>
                  <a:cubicBezTo>
                    <a:pt x="3770" y="525"/>
                    <a:pt x="3809" y="495"/>
                    <a:pt x="3835" y="452"/>
                  </a:cubicBezTo>
                  <a:cubicBezTo>
                    <a:pt x="3858" y="392"/>
                    <a:pt x="3835" y="332"/>
                    <a:pt x="3775" y="309"/>
                  </a:cubicBezTo>
                  <a:cubicBezTo>
                    <a:pt x="3280" y="87"/>
                    <a:pt x="2820" y="0"/>
                    <a:pt x="2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1305288" y="4209625"/>
              <a:ext cx="113815" cy="77404"/>
            </a:xfrm>
            <a:custGeom>
              <a:avLst/>
              <a:gdLst/>
              <a:ahLst/>
              <a:cxnLst/>
              <a:rect l="l" t="t" r="r" b="b"/>
              <a:pathLst>
                <a:path w="894" h="608" extrusionOk="0">
                  <a:moveTo>
                    <a:pt x="1" y="1"/>
                  </a:moveTo>
                  <a:lnTo>
                    <a:pt x="894" y="608"/>
                  </a:lnTo>
                  <a:lnTo>
                    <a:pt x="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980901" y="3703440"/>
              <a:ext cx="189565" cy="189565"/>
            </a:xfrm>
            <a:custGeom>
              <a:avLst/>
              <a:gdLst/>
              <a:ahLst/>
              <a:cxnLst/>
              <a:rect l="l" t="t" r="r" b="b"/>
              <a:pathLst>
                <a:path w="1489" h="1489" extrusionOk="0">
                  <a:moveTo>
                    <a:pt x="739" y="0"/>
                  </a:moveTo>
                  <a:cubicBezTo>
                    <a:pt x="334" y="0"/>
                    <a:pt x="1" y="333"/>
                    <a:pt x="1" y="738"/>
                  </a:cubicBezTo>
                  <a:cubicBezTo>
                    <a:pt x="1" y="1155"/>
                    <a:pt x="334" y="1488"/>
                    <a:pt x="739" y="1488"/>
                  </a:cubicBezTo>
                  <a:cubicBezTo>
                    <a:pt x="1156" y="1488"/>
                    <a:pt x="1489" y="1155"/>
                    <a:pt x="1489" y="738"/>
                  </a:cubicBezTo>
                  <a:cubicBezTo>
                    <a:pt x="1489" y="333"/>
                    <a:pt x="1156"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1418976" y="4353613"/>
              <a:ext cx="269897" cy="31955"/>
            </a:xfrm>
            <a:custGeom>
              <a:avLst/>
              <a:gdLst/>
              <a:ahLst/>
              <a:cxnLst/>
              <a:rect l="l" t="t" r="r" b="b"/>
              <a:pathLst>
                <a:path w="2120" h="251" extrusionOk="0">
                  <a:moveTo>
                    <a:pt x="1" y="1"/>
                  </a:moveTo>
                  <a:lnTo>
                    <a:pt x="1" y="251"/>
                  </a:lnTo>
                  <a:lnTo>
                    <a:pt x="2120" y="251"/>
                  </a:lnTo>
                  <a:lnTo>
                    <a:pt x="21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1020368" y="3742778"/>
              <a:ext cx="110760" cy="110760"/>
            </a:xfrm>
            <a:custGeom>
              <a:avLst/>
              <a:gdLst/>
              <a:ahLst/>
              <a:cxnLst/>
              <a:rect l="l" t="t" r="r" b="b"/>
              <a:pathLst>
                <a:path w="870" h="870" extrusionOk="0">
                  <a:moveTo>
                    <a:pt x="429" y="1"/>
                  </a:moveTo>
                  <a:cubicBezTo>
                    <a:pt x="191" y="1"/>
                    <a:pt x="0" y="203"/>
                    <a:pt x="0" y="441"/>
                  </a:cubicBezTo>
                  <a:cubicBezTo>
                    <a:pt x="0" y="679"/>
                    <a:pt x="191" y="870"/>
                    <a:pt x="429" y="870"/>
                  </a:cubicBezTo>
                  <a:cubicBezTo>
                    <a:pt x="667" y="870"/>
                    <a:pt x="869" y="679"/>
                    <a:pt x="869" y="441"/>
                  </a:cubicBezTo>
                  <a:cubicBezTo>
                    <a:pt x="869" y="203"/>
                    <a:pt x="667" y="1"/>
                    <a:pt x="4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1705424" y="3756401"/>
              <a:ext cx="110887" cy="110760"/>
            </a:xfrm>
            <a:custGeom>
              <a:avLst/>
              <a:gdLst/>
              <a:ahLst/>
              <a:cxnLst/>
              <a:rect l="l" t="t" r="r" b="b"/>
              <a:pathLst>
                <a:path w="871" h="870" extrusionOk="0">
                  <a:moveTo>
                    <a:pt x="441" y="1"/>
                  </a:moveTo>
                  <a:cubicBezTo>
                    <a:pt x="203" y="1"/>
                    <a:pt x="1" y="191"/>
                    <a:pt x="1" y="429"/>
                  </a:cubicBezTo>
                  <a:cubicBezTo>
                    <a:pt x="1" y="667"/>
                    <a:pt x="203" y="870"/>
                    <a:pt x="441" y="870"/>
                  </a:cubicBezTo>
                  <a:cubicBezTo>
                    <a:pt x="680" y="870"/>
                    <a:pt x="870" y="667"/>
                    <a:pt x="870" y="429"/>
                  </a:cubicBezTo>
                  <a:cubicBezTo>
                    <a:pt x="870" y="191"/>
                    <a:pt x="680" y="1"/>
                    <a:pt x="441" y="1"/>
                  </a:cubicBezTo>
                  <a:close/>
                </a:path>
              </a:pathLst>
            </a:custGeom>
            <a:solidFill>
              <a:srgbClr val="2277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767148" y="5109963"/>
              <a:ext cx="600394" cy="186636"/>
            </a:xfrm>
            <a:custGeom>
              <a:avLst/>
              <a:gdLst/>
              <a:ahLst/>
              <a:cxnLst/>
              <a:rect l="l" t="t" r="r" b="b"/>
              <a:pathLst>
                <a:path w="4716" h="1466" extrusionOk="0">
                  <a:moveTo>
                    <a:pt x="1049" y="1"/>
                  </a:moveTo>
                  <a:lnTo>
                    <a:pt x="1" y="1465"/>
                  </a:lnTo>
                  <a:lnTo>
                    <a:pt x="4716" y="1465"/>
                  </a:lnTo>
                  <a:lnTo>
                    <a:pt x="10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1126417" y="4358960"/>
              <a:ext cx="292686" cy="131257"/>
            </a:xfrm>
            <a:custGeom>
              <a:avLst/>
              <a:gdLst/>
              <a:ahLst/>
              <a:cxnLst/>
              <a:rect l="l" t="t" r="r" b="b"/>
              <a:pathLst>
                <a:path w="2299" h="1031" extrusionOk="0">
                  <a:moveTo>
                    <a:pt x="109" y="1"/>
                  </a:moveTo>
                  <a:cubicBezTo>
                    <a:pt x="93" y="1"/>
                    <a:pt x="77" y="6"/>
                    <a:pt x="60" y="18"/>
                  </a:cubicBezTo>
                  <a:cubicBezTo>
                    <a:pt x="13" y="42"/>
                    <a:pt x="1" y="90"/>
                    <a:pt x="36" y="137"/>
                  </a:cubicBezTo>
                  <a:cubicBezTo>
                    <a:pt x="48" y="161"/>
                    <a:pt x="572" y="1030"/>
                    <a:pt x="2299" y="1030"/>
                  </a:cubicBezTo>
                  <a:lnTo>
                    <a:pt x="2299" y="852"/>
                  </a:lnTo>
                  <a:cubicBezTo>
                    <a:pt x="679" y="852"/>
                    <a:pt x="191" y="42"/>
                    <a:pt x="179" y="42"/>
                  </a:cubicBezTo>
                  <a:cubicBezTo>
                    <a:pt x="164" y="19"/>
                    <a:pt x="138"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1761568" y="3568491"/>
              <a:ext cx="242653" cy="483651"/>
            </a:xfrm>
            <a:custGeom>
              <a:avLst/>
              <a:gdLst/>
              <a:ahLst/>
              <a:cxnLst/>
              <a:rect l="l" t="t" r="r" b="b"/>
              <a:pathLst>
                <a:path w="1906" h="3799" extrusionOk="0">
                  <a:moveTo>
                    <a:pt x="0" y="0"/>
                  </a:moveTo>
                  <a:lnTo>
                    <a:pt x="0" y="3798"/>
                  </a:lnTo>
                  <a:cubicBezTo>
                    <a:pt x="1048" y="3798"/>
                    <a:pt x="1905" y="2953"/>
                    <a:pt x="1905" y="1893"/>
                  </a:cubicBezTo>
                  <a:cubicBezTo>
                    <a:pt x="1905" y="834"/>
                    <a:pt x="1036"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700564" y="3879255"/>
              <a:ext cx="260731" cy="262259"/>
            </a:xfrm>
            <a:custGeom>
              <a:avLst/>
              <a:gdLst/>
              <a:ahLst/>
              <a:cxnLst/>
              <a:rect l="l" t="t" r="r" b="b"/>
              <a:pathLst>
                <a:path w="2048" h="2060" extrusionOk="0">
                  <a:moveTo>
                    <a:pt x="1024" y="0"/>
                  </a:moveTo>
                  <a:cubicBezTo>
                    <a:pt x="453" y="0"/>
                    <a:pt x="0" y="464"/>
                    <a:pt x="0" y="1036"/>
                  </a:cubicBezTo>
                  <a:cubicBezTo>
                    <a:pt x="0" y="1596"/>
                    <a:pt x="453" y="2060"/>
                    <a:pt x="1024" y="2060"/>
                  </a:cubicBezTo>
                  <a:cubicBezTo>
                    <a:pt x="1596" y="2060"/>
                    <a:pt x="2048" y="1596"/>
                    <a:pt x="2048" y="1036"/>
                  </a:cubicBezTo>
                  <a:cubicBezTo>
                    <a:pt x="2048" y="464"/>
                    <a:pt x="1596" y="0"/>
                    <a:pt x="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1417448" y="3106100"/>
              <a:ext cx="741326" cy="38066"/>
            </a:xfrm>
            <a:custGeom>
              <a:avLst/>
              <a:gdLst/>
              <a:ahLst/>
              <a:cxnLst/>
              <a:rect l="l" t="t" r="r" b="b"/>
              <a:pathLst>
                <a:path w="5823" h="299" extrusionOk="0">
                  <a:moveTo>
                    <a:pt x="1" y="1"/>
                  </a:moveTo>
                  <a:lnTo>
                    <a:pt x="1" y="299"/>
                  </a:lnTo>
                  <a:lnTo>
                    <a:pt x="882" y="299"/>
                  </a:lnTo>
                  <a:lnTo>
                    <a:pt x="882" y="1"/>
                  </a:lnTo>
                  <a:close/>
                  <a:moveTo>
                    <a:pt x="1763" y="1"/>
                  </a:moveTo>
                  <a:lnTo>
                    <a:pt x="1763" y="299"/>
                  </a:lnTo>
                  <a:lnTo>
                    <a:pt x="2644" y="299"/>
                  </a:lnTo>
                  <a:lnTo>
                    <a:pt x="2644" y="1"/>
                  </a:lnTo>
                  <a:close/>
                  <a:moveTo>
                    <a:pt x="3501" y="1"/>
                  </a:moveTo>
                  <a:lnTo>
                    <a:pt x="3501" y="299"/>
                  </a:lnTo>
                  <a:lnTo>
                    <a:pt x="4382" y="299"/>
                  </a:lnTo>
                  <a:lnTo>
                    <a:pt x="4382" y="1"/>
                  </a:lnTo>
                  <a:close/>
                  <a:moveTo>
                    <a:pt x="5263" y="1"/>
                  </a:moveTo>
                  <a:lnTo>
                    <a:pt x="5263" y="299"/>
                  </a:lnTo>
                  <a:lnTo>
                    <a:pt x="5823" y="299"/>
                  </a:lnTo>
                  <a:lnTo>
                    <a:pt x="582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1417448" y="5034214"/>
              <a:ext cx="457934" cy="38066"/>
            </a:xfrm>
            <a:custGeom>
              <a:avLst/>
              <a:gdLst/>
              <a:ahLst/>
              <a:cxnLst/>
              <a:rect l="l" t="t" r="r" b="b"/>
              <a:pathLst>
                <a:path w="3597" h="299" extrusionOk="0">
                  <a:moveTo>
                    <a:pt x="1" y="1"/>
                  </a:moveTo>
                  <a:lnTo>
                    <a:pt x="1" y="298"/>
                  </a:lnTo>
                  <a:lnTo>
                    <a:pt x="882" y="298"/>
                  </a:lnTo>
                  <a:lnTo>
                    <a:pt x="882" y="1"/>
                  </a:lnTo>
                  <a:close/>
                  <a:moveTo>
                    <a:pt x="1763" y="1"/>
                  </a:moveTo>
                  <a:lnTo>
                    <a:pt x="1763" y="298"/>
                  </a:lnTo>
                  <a:lnTo>
                    <a:pt x="2644" y="298"/>
                  </a:lnTo>
                  <a:lnTo>
                    <a:pt x="2644" y="1"/>
                  </a:lnTo>
                  <a:close/>
                  <a:moveTo>
                    <a:pt x="3525" y="1"/>
                  </a:moveTo>
                  <a:lnTo>
                    <a:pt x="3525" y="298"/>
                  </a:lnTo>
                  <a:lnTo>
                    <a:pt x="3596" y="298"/>
                  </a:lnTo>
                  <a:lnTo>
                    <a:pt x="35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14"/>
          <p:cNvSpPr/>
          <p:nvPr/>
        </p:nvSpPr>
        <p:spPr>
          <a:xfrm>
            <a:off x="761275" y="539500"/>
            <a:ext cx="1532116" cy="579524"/>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txBox="1">
            <a:spLocks noGrp="1"/>
          </p:cNvSpPr>
          <p:nvPr>
            <p:ph type="title"/>
          </p:nvPr>
        </p:nvSpPr>
        <p:spPr>
          <a:xfrm>
            <a:off x="2293400" y="3084719"/>
            <a:ext cx="5769900" cy="455700"/>
          </a:xfrm>
          <a:prstGeom prst="rect">
            <a:avLst/>
          </a:prstGeom>
        </p:spPr>
        <p:txBody>
          <a:bodyPr spcFirstLastPara="1" wrap="square" lIns="0" tIns="0" rIns="0" bIns="0" anchor="t" anchorCtr="0">
            <a:noAutofit/>
          </a:bodyPr>
          <a:lstStyle>
            <a:lvl1pPr lvl="0" algn="r" rtl="0">
              <a:spcBef>
                <a:spcPts val="0"/>
              </a:spcBef>
              <a:spcAft>
                <a:spcPts val="0"/>
              </a:spcAft>
              <a:buSzPts val="3600"/>
              <a:buNone/>
              <a:defRPr sz="2500">
                <a:latin typeface="Arial" panose="020B0604020202020204" pitchFamily="34" charset="0"/>
                <a:cs typeface="Arial" panose="020B060402020202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375" name="Google Shape;375;p14"/>
          <p:cNvSpPr txBox="1">
            <a:spLocks noGrp="1"/>
          </p:cNvSpPr>
          <p:nvPr>
            <p:ph type="subTitle" idx="1"/>
          </p:nvPr>
        </p:nvSpPr>
        <p:spPr>
          <a:xfrm>
            <a:off x="2294900" y="1603081"/>
            <a:ext cx="5766900" cy="1308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dk1"/>
              </a:buClr>
              <a:buSzPts val="1600"/>
              <a:buFont typeface="Lato"/>
              <a:buNone/>
              <a:defRPr sz="2500">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2pPr>
            <a:lvl3pPr lvl="2"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3pPr>
            <a:lvl4pPr lvl="3"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4pPr>
            <a:lvl5pPr lvl="4"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5pPr>
            <a:lvl6pPr lvl="5"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6pPr>
            <a:lvl7pPr lvl="6"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7pPr>
            <a:lvl8pPr lvl="7"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8pPr>
            <a:lvl9pPr lvl="8" algn="ctr" rtl="0">
              <a:lnSpc>
                <a:spcPct val="100000"/>
              </a:lnSpc>
              <a:spcBef>
                <a:spcPts val="0"/>
              </a:spcBef>
              <a:spcAft>
                <a:spcPts val="0"/>
              </a:spcAft>
              <a:buClr>
                <a:schemeClr val="dk1"/>
              </a:buClr>
              <a:buSzPts val="1600"/>
              <a:buFont typeface="Lato"/>
              <a:buNone/>
              <a:defRPr>
                <a:solidFill>
                  <a:schemeClr val="dk1"/>
                </a:solidFill>
                <a:latin typeface="Lato"/>
                <a:ea typeface="Lato"/>
                <a:cs typeface="Lato"/>
                <a:sym typeface="Lato"/>
              </a:defRPr>
            </a:lvl9pPr>
          </a:lstStyle>
          <a:p>
            <a:endParaRPr dirty="0"/>
          </a:p>
        </p:txBody>
      </p:sp>
    </p:spTree>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2"/>
              </a:buClr>
              <a:buSzPts val="3600"/>
              <a:buFont typeface="Lexend"/>
              <a:buNone/>
              <a:defRPr sz="3600" b="1">
                <a:solidFill>
                  <a:schemeClr val="dk2"/>
                </a:solidFill>
                <a:latin typeface="Lexend"/>
                <a:ea typeface="Lexend"/>
                <a:cs typeface="Lexend"/>
                <a:sym typeface="Lexend"/>
              </a:defRPr>
            </a:lvl1pPr>
            <a:lvl2pPr lvl="1">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2pPr>
            <a:lvl3pPr lvl="2">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3pPr>
            <a:lvl4pPr lvl="3">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4pPr>
            <a:lvl5pPr lvl="4">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5pPr>
            <a:lvl6pPr lvl="5">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6pPr>
            <a:lvl7pPr lvl="6">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7pPr>
            <a:lvl8pPr lvl="7">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8pPr>
            <a:lvl9pPr lvl="8">
              <a:spcBef>
                <a:spcPts val="0"/>
              </a:spcBef>
              <a:spcAft>
                <a:spcPts val="0"/>
              </a:spcAft>
              <a:buClr>
                <a:schemeClr val="dk2"/>
              </a:buClr>
              <a:buSzPts val="2800"/>
              <a:buFont typeface="Lexend"/>
              <a:buNone/>
              <a:defRPr sz="2800" b="1">
                <a:solidFill>
                  <a:schemeClr val="dk2"/>
                </a:solidFill>
                <a:latin typeface="Lexend"/>
                <a:ea typeface="Lexend"/>
                <a:cs typeface="Lexend"/>
                <a:sym typeface="Lexend"/>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1pPr>
            <a:lvl2pPr marL="914400" lvl="1"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2pPr>
            <a:lvl3pPr marL="1371600" lvl="2"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3pPr>
            <a:lvl4pPr marL="1828800" lvl="3"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4pPr>
            <a:lvl5pPr marL="2286000" lvl="4"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5pPr>
            <a:lvl6pPr marL="2743200" lvl="5"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6pPr>
            <a:lvl7pPr marL="3200400" lvl="6"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7pPr>
            <a:lvl8pPr marL="3657600" lvl="7"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8pPr>
            <a:lvl9pPr marL="4114800" lvl="8" indent="-330200">
              <a:lnSpc>
                <a:spcPct val="115000"/>
              </a:lnSpc>
              <a:spcBef>
                <a:spcPts val="0"/>
              </a:spcBef>
              <a:spcAft>
                <a:spcPts val="0"/>
              </a:spcAft>
              <a:buClr>
                <a:schemeClr val="dk1"/>
              </a:buClr>
              <a:buSzPts val="1600"/>
              <a:buFont typeface="Libre Franklin"/>
              <a:buChar char="■"/>
              <a:defRPr sz="1600">
                <a:solidFill>
                  <a:schemeClr val="dk1"/>
                </a:solidFill>
                <a:latin typeface="Libre Franklin"/>
                <a:ea typeface="Libre Franklin"/>
                <a:cs typeface="Libre Franklin"/>
                <a:sym typeface="Libre Franklin"/>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7" r:id="rId7"/>
    <p:sldLayoutId id="2147483658" r:id="rId8"/>
    <p:sldLayoutId id="2147483660" r:id="rId9"/>
    <p:sldLayoutId id="2147483662" r:id="rId10"/>
    <p:sldLayoutId id="2147483665" r:id="rId11"/>
    <p:sldLayoutId id="2147483672" r:id="rId12"/>
    <p:sldLayoutId id="2147483677" r:id="rId13"/>
    <p:sldLayoutId id="2147483679" r:id="rId14"/>
    <p:sldLayoutId id="2147483681" r:id="rId15"/>
    <p:sldLayoutId id="2147483683" r:id="rId16"/>
    <p:sldLayoutId id="2147483684" r:id="rId17"/>
  </p:sldLayoutIdLst>
  <p:transition spd="med">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E7A662F-ADB8-46B8-818A-62BC133FFAB9}" type="datetimeFigureOut">
              <a:rPr lang="en-US" smtClean="0"/>
              <a:t>10/26/2023</a:t>
            </a:fld>
            <a:endParaRPr lang="en-US"/>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D488BAC-C627-4D4D-894C-97E6872A1480}" type="slidenum">
              <a:rPr lang="en-US" smtClean="0"/>
              <a:t>‹#›</a:t>
            </a:fld>
            <a:endParaRPr lang="en-US"/>
          </a:p>
        </p:txBody>
      </p:sp>
    </p:spTree>
    <p:extLst>
      <p:ext uri="{BB962C8B-B14F-4D97-AF65-F5344CB8AC3E}">
        <p14:creationId xmlns:p14="http://schemas.microsoft.com/office/powerpoint/2010/main" val="31376723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spd="med">
    <p:random/>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8.sv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7.sv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3" Type="http://schemas.openxmlformats.org/officeDocument/2006/relationships/image" Target="../media/image49.svg"/><Relationship Id="rId7" Type="http://schemas.openxmlformats.org/officeDocument/2006/relationships/image" Target="../media/image53.png"/><Relationship Id="rId12" Type="http://schemas.openxmlformats.org/officeDocument/2006/relationships/slide" Target="slide27.xml"/><Relationship Id="rId2"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0.png"/><Relationship Id="rId18" Type="http://schemas.openxmlformats.org/officeDocument/2006/relationships/image" Target="../media/image65.png"/><Relationship Id="rId3" Type="http://schemas.openxmlformats.org/officeDocument/2006/relationships/image" Target="../media/image48.png"/><Relationship Id="rId21" Type="http://schemas.openxmlformats.org/officeDocument/2006/relationships/slide" Target="slide30.xml"/><Relationship Id="rId7" Type="http://schemas.openxmlformats.org/officeDocument/2006/relationships/image" Target="../media/image53.png"/><Relationship Id="rId12" Type="http://schemas.openxmlformats.org/officeDocument/2006/relationships/image" Target="../media/image51.png"/><Relationship Id="rId17" Type="http://schemas.openxmlformats.org/officeDocument/2006/relationships/image" Target="../media/image64.png"/><Relationship Id="rId2" Type="http://schemas.openxmlformats.org/officeDocument/2006/relationships/audio" Target="../media/audio1.wav"/><Relationship Id="rId16" Type="http://schemas.openxmlformats.org/officeDocument/2006/relationships/image" Target="../media/image63.png"/><Relationship Id="rId20" Type="http://schemas.openxmlformats.org/officeDocument/2006/relationships/slide" Target="slide29.xml"/><Relationship Id="rId1" Type="http://schemas.openxmlformats.org/officeDocument/2006/relationships/slideLayout" Target="../slideLayouts/slideLayout18.xml"/><Relationship Id="rId6" Type="http://schemas.openxmlformats.org/officeDocument/2006/relationships/image" Target="../media/image52.png"/><Relationship Id="rId11" Type="http://schemas.openxmlformats.org/officeDocument/2006/relationships/image" Target="../media/image59.png"/><Relationship Id="rId5" Type="http://schemas.openxmlformats.org/officeDocument/2006/relationships/image" Target="../media/image50.png"/><Relationship Id="rId15" Type="http://schemas.openxmlformats.org/officeDocument/2006/relationships/image" Target="../media/image62.png"/><Relationship Id="rId23" Type="http://schemas.openxmlformats.org/officeDocument/2006/relationships/slide" Target="slide32.xml"/><Relationship Id="rId10" Type="http://schemas.openxmlformats.org/officeDocument/2006/relationships/slide" Target="slide9.xml"/><Relationship Id="rId19" Type="http://schemas.openxmlformats.org/officeDocument/2006/relationships/slide" Target="slide28.xml"/><Relationship Id="rId4" Type="http://schemas.openxmlformats.org/officeDocument/2006/relationships/image" Target="../media/image49.svg"/><Relationship Id="rId9" Type="http://schemas.openxmlformats.org/officeDocument/2006/relationships/image" Target="../media/image55.png"/><Relationship Id="rId14" Type="http://schemas.openxmlformats.org/officeDocument/2006/relationships/image" Target="../media/image61.png"/><Relationship Id="rId22" Type="http://schemas.openxmlformats.org/officeDocument/2006/relationships/slide" Target="slide31.xml"/></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png"/><Relationship Id="rId3" Type="http://schemas.microsoft.com/office/2007/relationships/media" Target="../media/media2.mp3"/><Relationship Id="rId7" Type="http://schemas.openxmlformats.org/officeDocument/2006/relationships/image" Target="../media/image67.svg"/><Relationship Id="rId12" Type="http://schemas.openxmlformats.org/officeDocument/2006/relationships/image" Target="../media/image7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6.png"/><Relationship Id="rId11" Type="http://schemas.openxmlformats.org/officeDocument/2006/relationships/slide" Target="slide27.xml"/><Relationship Id="rId5" Type="http://schemas.openxmlformats.org/officeDocument/2006/relationships/slideLayout" Target="../slideLayouts/slideLayout18.xml"/><Relationship Id="rId10" Type="http://schemas.openxmlformats.org/officeDocument/2006/relationships/image" Target="../media/image70.png"/><Relationship Id="rId4" Type="http://schemas.openxmlformats.org/officeDocument/2006/relationships/audio" Target="../media/media2.mp3"/><Relationship Id="rId9" Type="http://schemas.openxmlformats.org/officeDocument/2006/relationships/image" Target="../media/image69.sv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media" Target="../media/media2.mp3"/><Relationship Id="rId7" Type="http://schemas.openxmlformats.org/officeDocument/2006/relationships/image" Target="../media/image67.svg"/><Relationship Id="rId12" Type="http://schemas.openxmlformats.org/officeDocument/2006/relationships/image" Target="../media/image7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6.png"/><Relationship Id="rId11" Type="http://schemas.openxmlformats.org/officeDocument/2006/relationships/slide" Target="slide27.xml"/><Relationship Id="rId5" Type="http://schemas.openxmlformats.org/officeDocument/2006/relationships/slideLayout" Target="../slideLayouts/slideLayout18.xml"/><Relationship Id="rId10" Type="http://schemas.openxmlformats.org/officeDocument/2006/relationships/image" Target="../media/image70.png"/><Relationship Id="rId4" Type="http://schemas.openxmlformats.org/officeDocument/2006/relationships/audio" Target="../media/media2.mp3"/><Relationship Id="rId9" Type="http://schemas.openxmlformats.org/officeDocument/2006/relationships/image" Target="../media/image69.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67.svg"/><Relationship Id="rId3" Type="http://schemas.microsoft.com/office/2007/relationships/media" Target="../media/media2.mp3"/><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0.png"/><Relationship Id="rId11" Type="http://schemas.openxmlformats.org/officeDocument/2006/relationships/slide" Target="slide27.xml"/><Relationship Id="rId5" Type="http://schemas.openxmlformats.org/officeDocument/2006/relationships/slideLayout" Target="../slideLayouts/slideLayout18.xml"/><Relationship Id="rId10" Type="http://schemas.openxmlformats.org/officeDocument/2006/relationships/image" Target="../media/image69.svg"/><Relationship Id="rId4" Type="http://schemas.openxmlformats.org/officeDocument/2006/relationships/audio" Target="../media/media2.mp3"/><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microsoft.com/office/2007/relationships/media" Target="../media/media2.mp3"/><Relationship Id="rId7" Type="http://schemas.openxmlformats.org/officeDocument/2006/relationships/image" Target="../media/image67.svg"/><Relationship Id="rId12" Type="http://schemas.openxmlformats.org/officeDocument/2006/relationships/image" Target="../media/image7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6.png"/><Relationship Id="rId11" Type="http://schemas.openxmlformats.org/officeDocument/2006/relationships/slide" Target="slide27.xml"/><Relationship Id="rId5" Type="http://schemas.openxmlformats.org/officeDocument/2006/relationships/slideLayout" Target="../slideLayouts/slideLayout18.xml"/><Relationship Id="rId10" Type="http://schemas.openxmlformats.org/officeDocument/2006/relationships/image" Target="../media/image70.png"/><Relationship Id="rId4" Type="http://schemas.openxmlformats.org/officeDocument/2006/relationships/audio" Target="../media/media2.mp3"/><Relationship Id="rId9" Type="http://schemas.openxmlformats.org/officeDocument/2006/relationships/image" Target="../media/image69.svg"/></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media" Target="../media/media2.mp3"/><Relationship Id="rId7" Type="http://schemas.openxmlformats.org/officeDocument/2006/relationships/image" Target="../media/image67.svg"/><Relationship Id="rId12" Type="http://schemas.openxmlformats.org/officeDocument/2006/relationships/image" Target="../media/image7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6.png"/><Relationship Id="rId11" Type="http://schemas.openxmlformats.org/officeDocument/2006/relationships/slide" Target="slide27.xml"/><Relationship Id="rId5" Type="http://schemas.openxmlformats.org/officeDocument/2006/relationships/slideLayout" Target="../slideLayouts/slideLayout18.xml"/><Relationship Id="rId10" Type="http://schemas.openxmlformats.org/officeDocument/2006/relationships/image" Target="../media/image70.png"/><Relationship Id="rId4" Type="http://schemas.openxmlformats.org/officeDocument/2006/relationships/audio" Target="../media/media2.mp3"/><Relationship Id="rId9" Type="http://schemas.openxmlformats.org/officeDocument/2006/relationships/image" Target="../media/image69.sv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80.svg"/></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p56"/>
          <p:cNvSpPr txBox="1">
            <a:spLocks noGrp="1"/>
          </p:cNvSpPr>
          <p:nvPr>
            <p:ph type="title"/>
          </p:nvPr>
        </p:nvSpPr>
        <p:spPr>
          <a:xfrm>
            <a:off x="685765" y="1626987"/>
            <a:ext cx="8011667" cy="1889525"/>
          </a:xfrm>
          <a:prstGeom prst="rect">
            <a:avLst/>
          </a:prstGeom>
        </p:spPr>
        <p:txBody>
          <a:bodyPr spcFirstLastPara="1" wrap="square" lIns="0" tIns="0" rIns="0" bIns="0" anchor="t" anchorCtr="0">
            <a:noAutofit/>
          </a:bodyPr>
          <a:lstStyle/>
          <a:p>
            <a:pPr lvl="0">
              <a:lnSpc>
                <a:spcPct val="150000"/>
              </a:lnSpc>
            </a:pPr>
            <a:r>
              <a:rPr lang="en-US" sz="4800" dirty="0"/>
              <a:t>CHÀO MỪNG CÁC EM ĐẾN VỚI BÀI GIẢNG HÔM NAY</a:t>
            </a:r>
          </a:p>
        </p:txBody>
      </p:sp>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9">
            <a:extLst>
              <a:ext uri="{FF2B5EF4-FFF2-40B4-BE49-F238E27FC236}">
                <a16:creationId xmlns:a16="http://schemas.microsoft.com/office/drawing/2014/main" id="{88DC3BDB-DD29-40B4-A946-AF3DF88E9B51}"/>
              </a:ext>
            </a:extLst>
          </p:cNvPr>
          <p:cNvSpPr/>
          <p:nvPr/>
        </p:nvSpPr>
        <p:spPr>
          <a:xfrm>
            <a:off x="306123" y="894646"/>
            <a:ext cx="5336079" cy="1140628"/>
          </a:xfrm>
          <a:prstGeom prst="wedgeRoundRectCallout">
            <a:avLst>
              <a:gd name="adj1" fmla="val 60558"/>
              <a:gd name="adj2" fmla="val 36224"/>
              <a:gd name="adj3" fmla="val 16667"/>
            </a:avLst>
          </a:prstGeom>
          <a:solidFill>
            <a:srgbClr val="FFFFFF"/>
          </a:solidFill>
          <a:ln w="57150" cap="flat" cmpd="sng" algn="ctr">
            <a:solidFill>
              <a:srgbClr val="80C9DD">
                <a:lumMod val="50000"/>
              </a:srgbClr>
            </a:solidFill>
            <a:prstDash val="sysDash"/>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50000"/>
              </a:lnSpc>
            </a:pPr>
            <a:r>
              <a:rPr lang="vi-VN" sz="2000" dirty="0">
                <a:solidFill>
                  <a:srgbClr val="000000"/>
                </a:solidFill>
                <a:ea typeface="Calibri" panose="020F0502020204030204" pitchFamily="34" charset="0"/>
                <a:cs typeface="Times New Roman" panose="02020603050405020304" pitchFamily="18" charset="0"/>
              </a:rPr>
              <a:t>Để vẽ được sơ đồ mạch điện, cần dùng các kí hiệu theo quy ước đã thống nhất.</a:t>
            </a:r>
            <a:endParaRPr lang="en-US" sz="2000" dirty="0">
              <a:ea typeface="Calibri" panose="020F0502020204030204" pitchFamily="34" charset="0"/>
              <a:cs typeface="Times New Roman" panose="02020603050405020304" pitchFamily="18" charset="0"/>
            </a:endParaRPr>
          </a:p>
        </p:txBody>
      </p:sp>
      <p:grpSp>
        <p:nvGrpSpPr>
          <p:cNvPr id="5" name="Google Shape;3041;p78">
            <a:extLst>
              <a:ext uri="{FF2B5EF4-FFF2-40B4-BE49-F238E27FC236}">
                <a16:creationId xmlns:a16="http://schemas.microsoft.com/office/drawing/2014/main" id="{A53E317E-20B1-495F-AC4E-E8A5B08EE615}"/>
              </a:ext>
            </a:extLst>
          </p:cNvPr>
          <p:cNvGrpSpPr/>
          <p:nvPr/>
        </p:nvGrpSpPr>
        <p:grpSpPr>
          <a:xfrm>
            <a:off x="6274567" y="1691643"/>
            <a:ext cx="1878535" cy="409863"/>
            <a:chOff x="5463875" y="1795003"/>
            <a:chExt cx="1878535" cy="409863"/>
          </a:xfrm>
        </p:grpSpPr>
        <p:sp>
          <p:nvSpPr>
            <p:cNvPr id="6" name="Google Shape;3042;p78">
              <a:extLst>
                <a:ext uri="{FF2B5EF4-FFF2-40B4-BE49-F238E27FC236}">
                  <a16:creationId xmlns:a16="http://schemas.microsoft.com/office/drawing/2014/main" id="{0348E854-E23A-468D-9856-C9C6EA9AD722}"/>
                </a:ext>
              </a:extLst>
            </p:cNvPr>
            <p:cNvSpPr/>
            <p:nvPr/>
          </p:nvSpPr>
          <p:spPr>
            <a:xfrm>
              <a:off x="5463875" y="1795003"/>
              <a:ext cx="1878535" cy="409863"/>
            </a:xfrm>
            <a:custGeom>
              <a:avLst/>
              <a:gdLst/>
              <a:ahLst/>
              <a:cxnLst/>
              <a:rect l="l" t="t" r="r" b="b"/>
              <a:pathLst>
                <a:path w="29850" h="6513" extrusionOk="0">
                  <a:moveTo>
                    <a:pt x="1406" y="0"/>
                  </a:moveTo>
                  <a:lnTo>
                    <a:pt x="28445" y="0"/>
                  </a:lnTo>
                  <a:cubicBezTo>
                    <a:pt x="29219" y="0"/>
                    <a:pt x="29850" y="631"/>
                    <a:pt x="29850" y="1393"/>
                  </a:cubicBezTo>
                  <a:lnTo>
                    <a:pt x="29850" y="5120"/>
                  </a:lnTo>
                  <a:cubicBezTo>
                    <a:pt x="29850" y="5894"/>
                    <a:pt x="29219" y="6513"/>
                    <a:pt x="28445" y="6513"/>
                  </a:cubicBezTo>
                  <a:lnTo>
                    <a:pt x="1406" y="6513"/>
                  </a:lnTo>
                  <a:cubicBezTo>
                    <a:pt x="632" y="6513"/>
                    <a:pt x="1" y="5894"/>
                    <a:pt x="1" y="5120"/>
                  </a:cubicBezTo>
                  <a:lnTo>
                    <a:pt x="1" y="1393"/>
                  </a:lnTo>
                  <a:cubicBezTo>
                    <a:pt x="1" y="631"/>
                    <a:pt x="632" y="0"/>
                    <a:pt x="14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043;p78">
              <a:extLst>
                <a:ext uri="{FF2B5EF4-FFF2-40B4-BE49-F238E27FC236}">
                  <a16:creationId xmlns:a16="http://schemas.microsoft.com/office/drawing/2014/main" id="{4FFDF230-6426-4E41-96A2-18B1CB035A84}"/>
                </a:ext>
              </a:extLst>
            </p:cNvPr>
            <p:cNvSpPr/>
            <p:nvPr/>
          </p:nvSpPr>
          <p:spPr>
            <a:xfrm>
              <a:off x="7014127" y="1877378"/>
              <a:ext cx="242101" cy="245868"/>
            </a:xfrm>
            <a:custGeom>
              <a:avLst/>
              <a:gdLst/>
              <a:ahLst/>
              <a:cxnLst/>
              <a:rect l="l" t="t" r="r" b="b"/>
              <a:pathLst>
                <a:path w="3847" h="3907" extrusionOk="0">
                  <a:moveTo>
                    <a:pt x="3846" y="2251"/>
                  </a:moveTo>
                  <a:cubicBezTo>
                    <a:pt x="3692" y="3192"/>
                    <a:pt x="2894" y="3906"/>
                    <a:pt x="1930" y="3906"/>
                  </a:cubicBezTo>
                  <a:cubicBezTo>
                    <a:pt x="941" y="3906"/>
                    <a:pt x="144" y="3192"/>
                    <a:pt x="1" y="2251"/>
                  </a:cubicBezTo>
                  <a:lnTo>
                    <a:pt x="465" y="2251"/>
                  </a:lnTo>
                  <a:cubicBezTo>
                    <a:pt x="513" y="2251"/>
                    <a:pt x="560" y="2204"/>
                    <a:pt x="560" y="2156"/>
                  </a:cubicBezTo>
                  <a:lnTo>
                    <a:pt x="560" y="1739"/>
                  </a:lnTo>
                  <a:cubicBezTo>
                    <a:pt x="560" y="1692"/>
                    <a:pt x="513" y="1656"/>
                    <a:pt x="465" y="1656"/>
                  </a:cubicBezTo>
                  <a:lnTo>
                    <a:pt x="1" y="1656"/>
                  </a:lnTo>
                  <a:cubicBezTo>
                    <a:pt x="155" y="715"/>
                    <a:pt x="953" y="1"/>
                    <a:pt x="1930" y="1"/>
                  </a:cubicBezTo>
                  <a:cubicBezTo>
                    <a:pt x="2906" y="1"/>
                    <a:pt x="3715" y="715"/>
                    <a:pt x="3846" y="1656"/>
                  </a:cubicBezTo>
                  <a:lnTo>
                    <a:pt x="3382" y="1656"/>
                  </a:lnTo>
                  <a:cubicBezTo>
                    <a:pt x="3334" y="1656"/>
                    <a:pt x="3287" y="1692"/>
                    <a:pt x="3287" y="1739"/>
                  </a:cubicBezTo>
                  <a:lnTo>
                    <a:pt x="3287" y="2156"/>
                  </a:lnTo>
                  <a:cubicBezTo>
                    <a:pt x="3287" y="2204"/>
                    <a:pt x="3334" y="2251"/>
                    <a:pt x="3382" y="2251"/>
                  </a:cubicBezTo>
                  <a:close/>
                  <a:moveTo>
                    <a:pt x="2322" y="1180"/>
                  </a:moveTo>
                  <a:cubicBezTo>
                    <a:pt x="2322" y="953"/>
                    <a:pt x="2144" y="775"/>
                    <a:pt x="1930" y="775"/>
                  </a:cubicBezTo>
                  <a:cubicBezTo>
                    <a:pt x="1703" y="775"/>
                    <a:pt x="1525" y="953"/>
                    <a:pt x="1525" y="1180"/>
                  </a:cubicBezTo>
                  <a:cubicBezTo>
                    <a:pt x="1525" y="1406"/>
                    <a:pt x="1703" y="1573"/>
                    <a:pt x="1930" y="1573"/>
                  </a:cubicBezTo>
                  <a:cubicBezTo>
                    <a:pt x="2144" y="1573"/>
                    <a:pt x="2322" y="1406"/>
                    <a:pt x="2322" y="1180"/>
                  </a:cubicBezTo>
                  <a:close/>
                  <a:moveTo>
                    <a:pt x="2322" y="2727"/>
                  </a:moveTo>
                  <a:cubicBezTo>
                    <a:pt x="2322" y="2501"/>
                    <a:pt x="2144" y="2323"/>
                    <a:pt x="1930" y="2323"/>
                  </a:cubicBezTo>
                  <a:cubicBezTo>
                    <a:pt x="1703" y="2323"/>
                    <a:pt x="1525" y="2501"/>
                    <a:pt x="1525" y="2727"/>
                  </a:cubicBezTo>
                  <a:cubicBezTo>
                    <a:pt x="1525" y="2954"/>
                    <a:pt x="1703" y="3132"/>
                    <a:pt x="1930" y="3132"/>
                  </a:cubicBezTo>
                  <a:cubicBezTo>
                    <a:pt x="2144" y="3132"/>
                    <a:pt x="2322" y="2954"/>
                    <a:pt x="2322" y="272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044;p78">
              <a:extLst>
                <a:ext uri="{FF2B5EF4-FFF2-40B4-BE49-F238E27FC236}">
                  <a16:creationId xmlns:a16="http://schemas.microsoft.com/office/drawing/2014/main" id="{058B0D3E-9186-4D0D-A289-92D1B48DFE3F}"/>
                </a:ext>
              </a:extLst>
            </p:cNvPr>
            <p:cNvSpPr/>
            <p:nvPr/>
          </p:nvSpPr>
          <p:spPr>
            <a:xfrm>
              <a:off x="6721937" y="1877378"/>
              <a:ext cx="242038" cy="245868"/>
            </a:xfrm>
            <a:custGeom>
              <a:avLst/>
              <a:gdLst/>
              <a:ahLst/>
              <a:cxnLst/>
              <a:rect l="l" t="t" r="r" b="b"/>
              <a:pathLst>
                <a:path w="3846" h="3907" extrusionOk="0">
                  <a:moveTo>
                    <a:pt x="3846" y="2251"/>
                  </a:moveTo>
                  <a:cubicBezTo>
                    <a:pt x="3691" y="3192"/>
                    <a:pt x="2893" y="3906"/>
                    <a:pt x="1929" y="3906"/>
                  </a:cubicBezTo>
                  <a:cubicBezTo>
                    <a:pt x="941" y="3906"/>
                    <a:pt x="143" y="3192"/>
                    <a:pt x="0" y="2251"/>
                  </a:cubicBezTo>
                  <a:lnTo>
                    <a:pt x="465" y="2251"/>
                  </a:lnTo>
                  <a:cubicBezTo>
                    <a:pt x="512" y="2251"/>
                    <a:pt x="560" y="2204"/>
                    <a:pt x="560" y="2156"/>
                  </a:cubicBezTo>
                  <a:lnTo>
                    <a:pt x="560" y="1739"/>
                  </a:lnTo>
                  <a:cubicBezTo>
                    <a:pt x="560" y="1692"/>
                    <a:pt x="512" y="1656"/>
                    <a:pt x="465" y="1656"/>
                  </a:cubicBezTo>
                  <a:lnTo>
                    <a:pt x="0" y="1656"/>
                  </a:lnTo>
                  <a:cubicBezTo>
                    <a:pt x="155" y="715"/>
                    <a:pt x="953" y="1"/>
                    <a:pt x="1929" y="1"/>
                  </a:cubicBezTo>
                  <a:cubicBezTo>
                    <a:pt x="2905" y="1"/>
                    <a:pt x="3715" y="715"/>
                    <a:pt x="3846" y="1656"/>
                  </a:cubicBezTo>
                  <a:lnTo>
                    <a:pt x="3382" y="1656"/>
                  </a:lnTo>
                  <a:cubicBezTo>
                    <a:pt x="3334" y="1656"/>
                    <a:pt x="3286" y="1692"/>
                    <a:pt x="3286" y="1739"/>
                  </a:cubicBezTo>
                  <a:lnTo>
                    <a:pt x="3286" y="2156"/>
                  </a:lnTo>
                  <a:cubicBezTo>
                    <a:pt x="3286" y="2204"/>
                    <a:pt x="3334" y="2251"/>
                    <a:pt x="3382" y="2251"/>
                  </a:cubicBezTo>
                  <a:close/>
                  <a:moveTo>
                    <a:pt x="2310" y="1180"/>
                  </a:moveTo>
                  <a:cubicBezTo>
                    <a:pt x="2310" y="953"/>
                    <a:pt x="2131" y="775"/>
                    <a:pt x="1905" y="775"/>
                  </a:cubicBezTo>
                  <a:cubicBezTo>
                    <a:pt x="1691" y="775"/>
                    <a:pt x="1512" y="953"/>
                    <a:pt x="1512" y="1180"/>
                  </a:cubicBezTo>
                  <a:cubicBezTo>
                    <a:pt x="1512" y="1406"/>
                    <a:pt x="1691" y="1573"/>
                    <a:pt x="1905" y="1573"/>
                  </a:cubicBezTo>
                  <a:cubicBezTo>
                    <a:pt x="2131" y="1573"/>
                    <a:pt x="2310" y="1406"/>
                    <a:pt x="2310" y="1180"/>
                  </a:cubicBezTo>
                  <a:close/>
                  <a:moveTo>
                    <a:pt x="2310" y="2727"/>
                  </a:moveTo>
                  <a:cubicBezTo>
                    <a:pt x="2310" y="2501"/>
                    <a:pt x="2131" y="2323"/>
                    <a:pt x="1905" y="2323"/>
                  </a:cubicBezTo>
                  <a:cubicBezTo>
                    <a:pt x="1691" y="2323"/>
                    <a:pt x="1512" y="2501"/>
                    <a:pt x="1512" y="2727"/>
                  </a:cubicBezTo>
                  <a:cubicBezTo>
                    <a:pt x="1512" y="2954"/>
                    <a:pt x="1691" y="3132"/>
                    <a:pt x="1905" y="3132"/>
                  </a:cubicBezTo>
                  <a:cubicBezTo>
                    <a:pt x="2131" y="3132"/>
                    <a:pt x="2310" y="2954"/>
                    <a:pt x="2310" y="272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045;p78">
              <a:extLst>
                <a:ext uri="{FF2B5EF4-FFF2-40B4-BE49-F238E27FC236}">
                  <a16:creationId xmlns:a16="http://schemas.microsoft.com/office/drawing/2014/main" id="{48009D95-1851-469A-ADD3-510A98F15B15}"/>
                </a:ext>
              </a:extLst>
            </p:cNvPr>
            <p:cNvSpPr/>
            <p:nvPr/>
          </p:nvSpPr>
          <p:spPr>
            <a:xfrm>
              <a:off x="6428928" y="1877378"/>
              <a:ext cx="242101" cy="245868"/>
            </a:xfrm>
            <a:custGeom>
              <a:avLst/>
              <a:gdLst/>
              <a:ahLst/>
              <a:cxnLst/>
              <a:rect l="l" t="t" r="r" b="b"/>
              <a:pathLst>
                <a:path w="3847" h="3907" extrusionOk="0">
                  <a:moveTo>
                    <a:pt x="3847" y="2251"/>
                  </a:moveTo>
                  <a:cubicBezTo>
                    <a:pt x="3692" y="3192"/>
                    <a:pt x="2894" y="3906"/>
                    <a:pt x="1918" y="3906"/>
                  </a:cubicBezTo>
                  <a:cubicBezTo>
                    <a:pt x="953" y="3906"/>
                    <a:pt x="132" y="3192"/>
                    <a:pt x="1" y="2251"/>
                  </a:cubicBezTo>
                  <a:lnTo>
                    <a:pt x="465" y="2251"/>
                  </a:lnTo>
                  <a:cubicBezTo>
                    <a:pt x="513" y="2251"/>
                    <a:pt x="549" y="2204"/>
                    <a:pt x="549" y="2156"/>
                  </a:cubicBezTo>
                  <a:lnTo>
                    <a:pt x="549" y="1739"/>
                  </a:lnTo>
                  <a:cubicBezTo>
                    <a:pt x="549" y="1692"/>
                    <a:pt x="513" y="1656"/>
                    <a:pt x="465" y="1656"/>
                  </a:cubicBezTo>
                  <a:lnTo>
                    <a:pt x="1" y="1656"/>
                  </a:lnTo>
                  <a:cubicBezTo>
                    <a:pt x="156" y="715"/>
                    <a:pt x="953" y="1"/>
                    <a:pt x="1918" y="1"/>
                  </a:cubicBezTo>
                  <a:cubicBezTo>
                    <a:pt x="2906" y="1"/>
                    <a:pt x="3704" y="715"/>
                    <a:pt x="3847" y="1656"/>
                  </a:cubicBezTo>
                  <a:lnTo>
                    <a:pt x="3394" y="1656"/>
                  </a:lnTo>
                  <a:cubicBezTo>
                    <a:pt x="3347" y="1656"/>
                    <a:pt x="3299" y="1692"/>
                    <a:pt x="3299" y="1739"/>
                  </a:cubicBezTo>
                  <a:lnTo>
                    <a:pt x="3299" y="2156"/>
                  </a:lnTo>
                  <a:cubicBezTo>
                    <a:pt x="3299" y="2204"/>
                    <a:pt x="3347" y="2251"/>
                    <a:pt x="3394" y="2251"/>
                  </a:cubicBezTo>
                  <a:close/>
                  <a:moveTo>
                    <a:pt x="2323" y="1180"/>
                  </a:moveTo>
                  <a:cubicBezTo>
                    <a:pt x="2323" y="953"/>
                    <a:pt x="2144" y="775"/>
                    <a:pt x="1918" y="775"/>
                  </a:cubicBezTo>
                  <a:cubicBezTo>
                    <a:pt x="1704" y="775"/>
                    <a:pt x="1525" y="953"/>
                    <a:pt x="1525" y="1180"/>
                  </a:cubicBezTo>
                  <a:cubicBezTo>
                    <a:pt x="1525" y="1406"/>
                    <a:pt x="1704" y="1573"/>
                    <a:pt x="1918" y="1573"/>
                  </a:cubicBezTo>
                  <a:cubicBezTo>
                    <a:pt x="2144" y="1573"/>
                    <a:pt x="2323" y="1406"/>
                    <a:pt x="2323" y="1180"/>
                  </a:cubicBezTo>
                  <a:close/>
                  <a:moveTo>
                    <a:pt x="2323" y="2727"/>
                  </a:moveTo>
                  <a:cubicBezTo>
                    <a:pt x="2323" y="2501"/>
                    <a:pt x="2144" y="2323"/>
                    <a:pt x="1918" y="2323"/>
                  </a:cubicBezTo>
                  <a:cubicBezTo>
                    <a:pt x="1704" y="2323"/>
                    <a:pt x="1525" y="2501"/>
                    <a:pt x="1525" y="2727"/>
                  </a:cubicBezTo>
                  <a:cubicBezTo>
                    <a:pt x="1525" y="2954"/>
                    <a:pt x="1704" y="3132"/>
                    <a:pt x="1918" y="3132"/>
                  </a:cubicBezTo>
                  <a:cubicBezTo>
                    <a:pt x="2144" y="3132"/>
                    <a:pt x="2323" y="2954"/>
                    <a:pt x="2323" y="272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46;p78">
              <a:extLst>
                <a:ext uri="{FF2B5EF4-FFF2-40B4-BE49-F238E27FC236}">
                  <a16:creationId xmlns:a16="http://schemas.microsoft.com/office/drawing/2014/main" id="{EF36F346-836F-4CA6-A379-38BE8A24E961}"/>
                </a:ext>
              </a:extLst>
            </p:cNvPr>
            <p:cNvSpPr/>
            <p:nvPr/>
          </p:nvSpPr>
          <p:spPr>
            <a:xfrm>
              <a:off x="6136738" y="1877378"/>
              <a:ext cx="242101" cy="245868"/>
            </a:xfrm>
            <a:custGeom>
              <a:avLst/>
              <a:gdLst/>
              <a:ahLst/>
              <a:cxnLst/>
              <a:rect l="l" t="t" r="r" b="b"/>
              <a:pathLst>
                <a:path w="3847" h="3907" extrusionOk="0">
                  <a:moveTo>
                    <a:pt x="3846" y="2251"/>
                  </a:moveTo>
                  <a:cubicBezTo>
                    <a:pt x="3691" y="3192"/>
                    <a:pt x="2894" y="3906"/>
                    <a:pt x="1917" y="3906"/>
                  </a:cubicBezTo>
                  <a:cubicBezTo>
                    <a:pt x="941" y="3906"/>
                    <a:pt x="131" y="3192"/>
                    <a:pt x="0" y="2251"/>
                  </a:cubicBezTo>
                  <a:lnTo>
                    <a:pt x="465" y="2251"/>
                  </a:lnTo>
                  <a:cubicBezTo>
                    <a:pt x="512" y="2251"/>
                    <a:pt x="548" y="2204"/>
                    <a:pt x="548" y="2156"/>
                  </a:cubicBezTo>
                  <a:lnTo>
                    <a:pt x="548" y="1739"/>
                  </a:lnTo>
                  <a:cubicBezTo>
                    <a:pt x="548" y="1692"/>
                    <a:pt x="501" y="1656"/>
                    <a:pt x="465" y="1656"/>
                  </a:cubicBezTo>
                  <a:lnTo>
                    <a:pt x="0" y="1656"/>
                  </a:lnTo>
                  <a:cubicBezTo>
                    <a:pt x="155" y="715"/>
                    <a:pt x="953" y="1"/>
                    <a:pt x="1917" y="1"/>
                  </a:cubicBezTo>
                  <a:cubicBezTo>
                    <a:pt x="2906" y="1"/>
                    <a:pt x="3703" y="715"/>
                    <a:pt x="3846" y="1656"/>
                  </a:cubicBezTo>
                  <a:lnTo>
                    <a:pt x="3382" y="1656"/>
                  </a:lnTo>
                  <a:cubicBezTo>
                    <a:pt x="3334" y="1656"/>
                    <a:pt x="3287" y="1692"/>
                    <a:pt x="3287" y="1739"/>
                  </a:cubicBezTo>
                  <a:lnTo>
                    <a:pt x="3287" y="2156"/>
                  </a:lnTo>
                  <a:cubicBezTo>
                    <a:pt x="3287" y="2204"/>
                    <a:pt x="3334" y="2251"/>
                    <a:pt x="3382" y="2251"/>
                  </a:cubicBezTo>
                  <a:close/>
                  <a:moveTo>
                    <a:pt x="2322" y="1180"/>
                  </a:moveTo>
                  <a:cubicBezTo>
                    <a:pt x="2322" y="953"/>
                    <a:pt x="2144" y="775"/>
                    <a:pt x="1917" y="775"/>
                  </a:cubicBezTo>
                  <a:cubicBezTo>
                    <a:pt x="1703" y="775"/>
                    <a:pt x="1524" y="953"/>
                    <a:pt x="1524" y="1180"/>
                  </a:cubicBezTo>
                  <a:cubicBezTo>
                    <a:pt x="1524" y="1406"/>
                    <a:pt x="1703" y="1573"/>
                    <a:pt x="1917" y="1573"/>
                  </a:cubicBezTo>
                  <a:cubicBezTo>
                    <a:pt x="2144" y="1573"/>
                    <a:pt x="2322" y="1406"/>
                    <a:pt x="2322" y="1180"/>
                  </a:cubicBezTo>
                  <a:close/>
                  <a:moveTo>
                    <a:pt x="2322" y="2727"/>
                  </a:moveTo>
                  <a:cubicBezTo>
                    <a:pt x="2322" y="2501"/>
                    <a:pt x="2144" y="2323"/>
                    <a:pt x="1917" y="2323"/>
                  </a:cubicBezTo>
                  <a:cubicBezTo>
                    <a:pt x="1703" y="2323"/>
                    <a:pt x="1524" y="2501"/>
                    <a:pt x="1524" y="2727"/>
                  </a:cubicBezTo>
                  <a:cubicBezTo>
                    <a:pt x="1524" y="2954"/>
                    <a:pt x="1703" y="3132"/>
                    <a:pt x="1917" y="3132"/>
                  </a:cubicBezTo>
                  <a:cubicBezTo>
                    <a:pt x="2144" y="3132"/>
                    <a:pt x="2322" y="2954"/>
                    <a:pt x="2322" y="272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047;p78">
              <a:extLst>
                <a:ext uri="{FF2B5EF4-FFF2-40B4-BE49-F238E27FC236}">
                  <a16:creationId xmlns:a16="http://schemas.microsoft.com/office/drawing/2014/main" id="{598B5299-6694-4589-B3FF-3C4A887D0E9A}"/>
                </a:ext>
              </a:extLst>
            </p:cNvPr>
            <p:cNvSpPr/>
            <p:nvPr/>
          </p:nvSpPr>
          <p:spPr>
            <a:xfrm>
              <a:off x="5844547" y="1877378"/>
              <a:ext cx="242038" cy="245868"/>
            </a:xfrm>
            <a:custGeom>
              <a:avLst/>
              <a:gdLst/>
              <a:ahLst/>
              <a:cxnLst/>
              <a:rect l="l" t="t" r="r" b="b"/>
              <a:pathLst>
                <a:path w="3846" h="3907" extrusionOk="0">
                  <a:moveTo>
                    <a:pt x="3846" y="2251"/>
                  </a:moveTo>
                  <a:cubicBezTo>
                    <a:pt x="3691" y="3192"/>
                    <a:pt x="2893" y="3906"/>
                    <a:pt x="1917" y="3906"/>
                  </a:cubicBezTo>
                  <a:cubicBezTo>
                    <a:pt x="941" y="3906"/>
                    <a:pt x="131" y="3192"/>
                    <a:pt x="0" y="2251"/>
                  </a:cubicBezTo>
                  <a:lnTo>
                    <a:pt x="464" y="2251"/>
                  </a:lnTo>
                  <a:cubicBezTo>
                    <a:pt x="512" y="2251"/>
                    <a:pt x="548" y="2204"/>
                    <a:pt x="548" y="2156"/>
                  </a:cubicBezTo>
                  <a:lnTo>
                    <a:pt x="548" y="1739"/>
                  </a:lnTo>
                  <a:cubicBezTo>
                    <a:pt x="548" y="1692"/>
                    <a:pt x="500" y="1656"/>
                    <a:pt x="464" y="1656"/>
                  </a:cubicBezTo>
                  <a:lnTo>
                    <a:pt x="0" y="1656"/>
                  </a:lnTo>
                  <a:cubicBezTo>
                    <a:pt x="155" y="715"/>
                    <a:pt x="953" y="1"/>
                    <a:pt x="1917" y="1"/>
                  </a:cubicBezTo>
                  <a:cubicBezTo>
                    <a:pt x="2905" y="1"/>
                    <a:pt x="3703" y="715"/>
                    <a:pt x="3846" y="1656"/>
                  </a:cubicBezTo>
                  <a:lnTo>
                    <a:pt x="3381" y="1656"/>
                  </a:lnTo>
                  <a:cubicBezTo>
                    <a:pt x="3334" y="1656"/>
                    <a:pt x="3286" y="1692"/>
                    <a:pt x="3286" y="1739"/>
                  </a:cubicBezTo>
                  <a:lnTo>
                    <a:pt x="3286" y="2156"/>
                  </a:lnTo>
                  <a:cubicBezTo>
                    <a:pt x="3286" y="2204"/>
                    <a:pt x="3334" y="2251"/>
                    <a:pt x="3381" y="2251"/>
                  </a:cubicBezTo>
                  <a:close/>
                  <a:moveTo>
                    <a:pt x="2322" y="1180"/>
                  </a:moveTo>
                  <a:cubicBezTo>
                    <a:pt x="2322" y="953"/>
                    <a:pt x="2143" y="775"/>
                    <a:pt x="1917" y="775"/>
                  </a:cubicBezTo>
                  <a:cubicBezTo>
                    <a:pt x="1703" y="775"/>
                    <a:pt x="1524" y="953"/>
                    <a:pt x="1524" y="1180"/>
                  </a:cubicBezTo>
                  <a:cubicBezTo>
                    <a:pt x="1524" y="1406"/>
                    <a:pt x="1703" y="1573"/>
                    <a:pt x="1917" y="1573"/>
                  </a:cubicBezTo>
                  <a:cubicBezTo>
                    <a:pt x="2143" y="1573"/>
                    <a:pt x="2322" y="1406"/>
                    <a:pt x="2322" y="1180"/>
                  </a:cubicBezTo>
                  <a:close/>
                  <a:moveTo>
                    <a:pt x="2322" y="2727"/>
                  </a:moveTo>
                  <a:cubicBezTo>
                    <a:pt x="2322" y="2501"/>
                    <a:pt x="2143" y="2323"/>
                    <a:pt x="1917" y="2323"/>
                  </a:cubicBezTo>
                  <a:cubicBezTo>
                    <a:pt x="1703" y="2323"/>
                    <a:pt x="1524" y="2501"/>
                    <a:pt x="1524" y="2727"/>
                  </a:cubicBezTo>
                  <a:cubicBezTo>
                    <a:pt x="1524" y="2954"/>
                    <a:pt x="1703" y="3132"/>
                    <a:pt x="1917" y="3132"/>
                  </a:cubicBezTo>
                  <a:cubicBezTo>
                    <a:pt x="2143" y="3132"/>
                    <a:pt x="2322" y="2954"/>
                    <a:pt x="2322" y="272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48;p78">
              <a:extLst>
                <a:ext uri="{FF2B5EF4-FFF2-40B4-BE49-F238E27FC236}">
                  <a16:creationId xmlns:a16="http://schemas.microsoft.com/office/drawing/2014/main" id="{7B46434A-0AAB-4327-90F7-90EC1BBCC2D0}"/>
                </a:ext>
              </a:extLst>
            </p:cNvPr>
            <p:cNvSpPr/>
            <p:nvPr/>
          </p:nvSpPr>
          <p:spPr>
            <a:xfrm>
              <a:off x="5552294" y="1877378"/>
              <a:ext cx="242101" cy="245868"/>
            </a:xfrm>
            <a:custGeom>
              <a:avLst/>
              <a:gdLst/>
              <a:ahLst/>
              <a:cxnLst/>
              <a:rect l="l" t="t" r="r" b="b"/>
              <a:pathLst>
                <a:path w="3847" h="3907" extrusionOk="0">
                  <a:moveTo>
                    <a:pt x="3846" y="2251"/>
                  </a:moveTo>
                  <a:cubicBezTo>
                    <a:pt x="3692" y="3192"/>
                    <a:pt x="2894" y="3906"/>
                    <a:pt x="1918" y="3906"/>
                  </a:cubicBezTo>
                  <a:cubicBezTo>
                    <a:pt x="941" y="3906"/>
                    <a:pt x="132" y="3192"/>
                    <a:pt x="1" y="2251"/>
                  </a:cubicBezTo>
                  <a:lnTo>
                    <a:pt x="465" y="2251"/>
                  </a:lnTo>
                  <a:cubicBezTo>
                    <a:pt x="513" y="2251"/>
                    <a:pt x="548" y="2204"/>
                    <a:pt x="548" y="2156"/>
                  </a:cubicBezTo>
                  <a:lnTo>
                    <a:pt x="548" y="1739"/>
                  </a:lnTo>
                  <a:cubicBezTo>
                    <a:pt x="548" y="1692"/>
                    <a:pt x="501" y="1656"/>
                    <a:pt x="465" y="1656"/>
                  </a:cubicBezTo>
                  <a:lnTo>
                    <a:pt x="1" y="1656"/>
                  </a:lnTo>
                  <a:cubicBezTo>
                    <a:pt x="155" y="715"/>
                    <a:pt x="953" y="1"/>
                    <a:pt x="1918" y="1"/>
                  </a:cubicBezTo>
                  <a:cubicBezTo>
                    <a:pt x="2906" y="1"/>
                    <a:pt x="3703" y="715"/>
                    <a:pt x="3846" y="1656"/>
                  </a:cubicBezTo>
                  <a:lnTo>
                    <a:pt x="3382" y="1656"/>
                  </a:lnTo>
                  <a:cubicBezTo>
                    <a:pt x="3334" y="1656"/>
                    <a:pt x="3287" y="1692"/>
                    <a:pt x="3287" y="1739"/>
                  </a:cubicBezTo>
                  <a:lnTo>
                    <a:pt x="3287" y="2156"/>
                  </a:lnTo>
                  <a:cubicBezTo>
                    <a:pt x="3287" y="2204"/>
                    <a:pt x="3334" y="2251"/>
                    <a:pt x="3382" y="2251"/>
                  </a:cubicBezTo>
                  <a:close/>
                  <a:moveTo>
                    <a:pt x="2322" y="1180"/>
                  </a:moveTo>
                  <a:cubicBezTo>
                    <a:pt x="2322" y="953"/>
                    <a:pt x="2144" y="775"/>
                    <a:pt x="1918" y="775"/>
                  </a:cubicBezTo>
                  <a:cubicBezTo>
                    <a:pt x="1703" y="775"/>
                    <a:pt x="1525" y="953"/>
                    <a:pt x="1525" y="1180"/>
                  </a:cubicBezTo>
                  <a:cubicBezTo>
                    <a:pt x="1525" y="1406"/>
                    <a:pt x="1703" y="1573"/>
                    <a:pt x="1918" y="1573"/>
                  </a:cubicBezTo>
                  <a:cubicBezTo>
                    <a:pt x="2144" y="1573"/>
                    <a:pt x="2322" y="1406"/>
                    <a:pt x="2322" y="1180"/>
                  </a:cubicBezTo>
                  <a:close/>
                  <a:moveTo>
                    <a:pt x="2322" y="2727"/>
                  </a:moveTo>
                  <a:cubicBezTo>
                    <a:pt x="2322" y="2501"/>
                    <a:pt x="2144" y="2323"/>
                    <a:pt x="1918" y="2323"/>
                  </a:cubicBezTo>
                  <a:cubicBezTo>
                    <a:pt x="1703" y="2323"/>
                    <a:pt x="1525" y="2501"/>
                    <a:pt x="1525" y="2727"/>
                  </a:cubicBezTo>
                  <a:cubicBezTo>
                    <a:pt x="1525" y="2954"/>
                    <a:pt x="1703" y="3132"/>
                    <a:pt x="1918" y="3132"/>
                  </a:cubicBezTo>
                  <a:cubicBezTo>
                    <a:pt x="2144" y="3132"/>
                    <a:pt x="2322" y="2954"/>
                    <a:pt x="2322" y="272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3068;p78">
            <a:extLst>
              <a:ext uri="{FF2B5EF4-FFF2-40B4-BE49-F238E27FC236}">
                <a16:creationId xmlns:a16="http://schemas.microsoft.com/office/drawing/2014/main" id="{685582B4-ECC2-4928-842F-C7C290B922B2}"/>
              </a:ext>
            </a:extLst>
          </p:cNvPr>
          <p:cNvGrpSpPr/>
          <p:nvPr/>
        </p:nvGrpSpPr>
        <p:grpSpPr>
          <a:xfrm>
            <a:off x="623948" y="4067359"/>
            <a:ext cx="597969" cy="804818"/>
            <a:chOff x="7411267" y="3613748"/>
            <a:chExt cx="597969" cy="804818"/>
          </a:xfrm>
        </p:grpSpPr>
        <p:sp>
          <p:nvSpPr>
            <p:cNvPr id="14" name="Google Shape;3069;p78">
              <a:extLst>
                <a:ext uri="{FF2B5EF4-FFF2-40B4-BE49-F238E27FC236}">
                  <a16:creationId xmlns:a16="http://schemas.microsoft.com/office/drawing/2014/main" id="{3323FFAE-DEFC-47C4-9CB0-F544418020A2}"/>
                </a:ext>
              </a:extLst>
            </p:cNvPr>
            <p:cNvSpPr/>
            <p:nvPr/>
          </p:nvSpPr>
          <p:spPr>
            <a:xfrm>
              <a:off x="7411267" y="3613748"/>
              <a:ext cx="597969" cy="586912"/>
            </a:xfrm>
            <a:custGeom>
              <a:avLst/>
              <a:gdLst/>
              <a:ahLst/>
              <a:cxnLst/>
              <a:rect l="l" t="t" r="r" b="b"/>
              <a:pathLst>
                <a:path w="12872" h="12634" extrusionOk="0">
                  <a:moveTo>
                    <a:pt x="6532" y="0"/>
                  </a:moveTo>
                  <a:cubicBezTo>
                    <a:pt x="6474" y="0"/>
                    <a:pt x="6442" y="1"/>
                    <a:pt x="6442" y="1"/>
                  </a:cubicBezTo>
                  <a:cubicBezTo>
                    <a:pt x="6442" y="1"/>
                    <a:pt x="6416" y="0"/>
                    <a:pt x="6367" y="0"/>
                  </a:cubicBezTo>
                  <a:cubicBezTo>
                    <a:pt x="5859" y="0"/>
                    <a:pt x="2903" y="89"/>
                    <a:pt x="1513" y="2120"/>
                  </a:cubicBezTo>
                  <a:cubicBezTo>
                    <a:pt x="1" y="4335"/>
                    <a:pt x="668" y="7121"/>
                    <a:pt x="2466" y="8871"/>
                  </a:cubicBezTo>
                  <a:cubicBezTo>
                    <a:pt x="4263" y="10633"/>
                    <a:pt x="3990" y="12634"/>
                    <a:pt x="3990" y="12634"/>
                  </a:cubicBezTo>
                  <a:lnTo>
                    <a:pt x="8895" y="12634"/>
                  </a:lnTo>
                  <a:cubicBezTo>
                    <a:pt x="8895" y="12634"/>
                    <a:pt x="8609" y="10633"/>
                    <a:pt x="10419" y="8871"/>
                  </a:cubicBezTo>
                  <a:cubicBezTo>
                    <a:pt x="12205" y="7121"/>
                    <a:pt x="12872" y="4347"/>
                    <a:pt x="11371" y="2120"/>
                  </a:cubicBezTo>
                  <a:cubicBezTo>
                    <a:pt x="9994" y="97"/>
                    <a:pt x="7080" y="0"/>
                    <a:pt x="6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070;p78">
              <a:extLst>
                <a:ext uri="{FF2B5EF4-FFF2-40B4-BE49-F238E27FC236}">
                  <a16:creationId xmlns:a16="http://schemas.microsoft.com/office/drawing/2014/main" id="{8A0AD6C3-4123-4535-A6BB-AC684409F8C6}"/>
                </a:ext>
              </a:extLst>
            </p:cNvPr>
            <p:cNvSpPr/>
            <p:nvPr/>
          </p:nvSpPr>
          <p:spPr>
            <a:xfrm>
              <a:off x="7582729" y="4200045"/>
              <a:ext cx="255038" cy="146055"/>
            </a:xfrm>
            <a:custGeom>
              <a:avLst/>
              <a:gdLst/>
              <a:ahLst/>
              <a:cxnLst/>
              <a:rect l="l" t="t" r="r" b="b"/>
              <a:pathLst>
                <a:path w="5490" h="3144" extrusionOk="0">
                  <a:moveTo>
                    <a:pt x="144" y="1"/>
                  </a:moveTo>
                  <a:cubicBezTo>
                    <a:pt x="60" y="1"/>
                    <a:pt x="1" y="72"/>
                    <a:pt x="1" y="155"/>
                  </a:cubicBezTo>
                  <a:lnTo>
                    <a:pt x="1" y="2989"/>
                  </a:lnTo>
                  <a:cubicBezTo>
                    <a:pt x="1" y="3084"/>
                    <a:pt x="72" y="3144"/>
                    <a:pt x="144" y="3144"/>
                  </a:cubicBezTo>
                  <a:lnTo>
                    <a:pt x="5335" y="3144"/>
                  </a:lnTo>
                  <a:cubicBezTo>
                    <a:pt x="5430" y="3144"/>
                    <a:pt x="5490" y="3084"/>
                    <a:pt x="5490" y="2989"/>
                  </a:cubicBezTo>
                  <a:lnTo>
                    <a:pt x="5490" y="155"/>
                  </a:lnTo>
                  <a:cubicBezTo>
                    <a:pt x="5490" y="60"/>
                    <a:pt x="5418" y="1"/>
                    <a:pt x="533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071;p78">
              <a:extLst>
                <a:ext uri="{FF2B5EF4-FFF2-40B4-BE49-F238E27FC236}">
                  <a16:creationId xmlns:a16="http://schemas.microsoft.com/office/drawing/2014/main" id="{CB4F6D45-9415-40DB-902C-552E0B3985CB}"/>
                </a:ext>
              </a:extLst>
            </p:cNvPr>
            <p:cNvSpPr/>
            <p:nvPr/>
          </p:nvSpPr>
          <p:spPr>
            <a:xfrm>
              <a:off x="7599359" y="4346050"/>
              <a:ext cx="221823" cy="72516"/>
            </a:xfrm>
            <a:custGeom>
              <a:avLst/>
              <a:gdLst/>
              <a:ahLst/>
              <a:cxnLst/>
              <a:rect l="l" t="t" r="r" b="b"/>
              <a:pathLst>
                <a:path w="4775" h="1561" extrusionOk="0">
                  <a:moveTo>
                    <a:pt x="0" y="1"/>
                  </a:moveTo>
                  <a:cubicBezTo>
                    <a:pt x="0" y="1"/>
                    <a:pt x="24" y="1561"/>
                    <a:pt x="2322" y="1561"/>
                  </a:cubicBezTo>
                  <a:cubicBezTo>
                    <a:pt x="4608" y="1561"/>
                    <a:pt x="4774" y="1"/>
                    <a:pt x="477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072;p78">
              <a:extLst>
                <a:ext uri="{FF2B5EF4-FFF2-40B4-BE49-F238E27FC236}">
                  <a16:creationId xmlns:a16="http://schemas.microsoft.com/office/drawing/2014/main" id="{310EF807-6DD7-4CA9-B1EB-42314C963A1B}"/>
                </a:ext>
              </a:extLst>
            </p:cNvPr>
            <p:cNvSpPr/>
            <p:nvPr/>
          </p:nvSpPr>
          <p:spPr>
            <a:xfrm>
              <a:off x="7521363" y="3687889"/>
              <a:ext cx="376704" cy="303723"/>
            </a:xfrm>
            <a:custGeom>
              <a:avLst/>
              <a:gdLst/>
              <a:ahLst/>
              <a:cxnLst/>
              <a:rect l="l" t="t" r="r" b="b"/>
              <a:pathLst>
                <a:path w="8109" h="6538" extrusionOk="0">
                  <a:moveTo>
                    <a:pt x="3274" y="1"/>
                  </a:moveTo>
                  <a:cubicBezTo>
                    <a:pt x="2763" y="1"/>
                    <a:pt x="2322" y="358"/>
                    <a:pt x="2191" y="834"/>
                  </a:cubicBezTo>
                  <a:cubicBezTo>
                    <a:pt x="2120" y="822"/>
                    <a:pt x="2036" y="798"/>
                    <a:pt x="1941" y="798"/>
                  </a:cubicBezTo>
                  <a:cubicBezTo>
                    <a:pt x="1310" y="798"/>
                    <a:pt x="798" y="1310"/>
                    <a:pt x="798" y="1953"/>
                  </a:cubicBezTo>
                  <a:cubicBezTo>
                    <a:pt x="798" y="2108"/>
                    <a:pt x="822" y="2263"/>
                    <a:pt x="881" y="2394"/>
                  </a:cubicBezTo>
                  <a:cubicBezTo>
                    <a:pt x="381" y="2548"/>
                    <a:pt x="0" y="3001"/>
                    <a:pt x="0" y="3561"/>
                  </a:cubicBezTo>
                  <a:cubicBezTo>
                    <a:pt x="0" y="4168"/>
                    <a:pt x="465" y="4668"/>
                    <a:pt x="1060" y="4751"/>
                  </a:cubicBezTo>
                  <a:cubicBezTo>
                    <a:pt x="1036" y="4846"/>
                    <a:pt x="1000" y="4954"/>
                    <a:pt x="1000" y="5073"/>
                  </a:cubicBezTo>
                  <a:cubicBezTo>
                    <a:pt x="1000" y="5620"/>
                    <a:pt x="1453" y="6061"/>
                    <a:pt x="1989" y="6061"/>
                  </a:cubicBezTo>
                  <a:cubicBezTo>
                    <a:pt x="2108" y="6061"/>
                    <a:pt x="2203" y="6037"/>
                    <a:pt x="2310" y="6001"/>
                  </a:cubicBezTo>
                  <a:cubicBezTo>
                    <a:pt x="2501" y="6311"/>
                    <a:pt x="2858" y="6537"/>
                    <a:pt x="3263" y="6537"/>
                  </a:cubicBezTo>
                  <a:cubicBezTo>
                    <a:pt x="3560" y="6537"/>
                    <a:pt x="3846" y="6418"/>
                    <a:pt x="4036" y="6204"/>
                  </a:cubicBezTo>
                  <a:cubicBezTo>
                    <a:pt x="4227" y="6394"/>
                    <a:pt x="4513" y="6537"/>
                    <a:pt x="4810" y="6537"/>
                  </a:cubicBezTo>
                  <a:cubicBezTo>
                    <a:pt x="5215" y="6537"/>
                    <a:pt x="5572" y="6323"/>
                    <a:pt x="5763" y="6001"/>
                  </a:cubicBezTo>
                  <a:cubicBezTo>
                    <a:pt x="5870" y="6025"/>
                    <a:pt x="5977" y="6061"/>
                    <a:pt x="6096" y="6061"/>
                  </a:cubicBezTo>
                  <a:cubicBezTo>
                    <a:pt x="6644" y="6061"/>
                    <a:pt x="7073" y="5608"/>
                    <a:pt x="7073" y="5073"/>
                  </a:cubicBezTo>
                  <a:cubicBezTo>
                    <a:pt x="7073" y="4954"/>
                    <a:pt x="7061" y="4846"/>
                    <a:pt x="7013" y="4751"/>
                  </a:cubicBezTo>
                  <a:cubicBezTo>
                    <a:pt x="7644" y="4692"/>
                    <a:pt x="8108" y="4180"/>
                    <a:pt x="8108" y="3561"/>
                  </a:cubicBezTo>
                  <a:cubicBezTo>
                    <a:pt x="8108" y="3001"/>
                    <a:pt x="7727" y="2548"/>
                    <a:pt x="7227" y="2394"/>
                  </a:cubicBezTo>
                  <a:cubicBezTo>
                    <a:pt x="7287" y="2263"/>
                    <a:pt x="7311" y="2108"/>
                    <a:pt x="7311" y="1953"/>
                  </a:cubicBezTo>
                  <a:cubicBezTo>
                    <a:pt x="7311" y="1322"/>
                    <a:pt x="6811" y="798"/>
                    <a:pt x="6168" y="798"/>
                  </a:cubicBezTo>
                  <a:cubicBezTo>
                    <a:pt x="6084" y="798"/>
                    <a:pt x="6001" y="822"/>
                    <a:pt x="5918" y="834"/>
                  </a:cubicBezTo>
                  <a:cubicBezTo>
                    <a:pt x="5775" y="358"/>
                    <a:pt x="5346" y="1"/>
                    <a:pt x="4834" y="1"/>
                  </a:cubicBezTo>
                  <a:cubicBezTo>
                    <a:pt x="4537" y="1"/>
                    <a:pt x="4251" y="120"/>
                    <a:pt x="4048" y="310"/>
                  </a:cubicBezTo>
                  <a:cubicBezTo>
                    <a:pt x="3846" y="120"/>
                    <a:pt x="3572" y="1"/>
                    <a:pt x="32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073;p78">
              <a:extLst>
                <a:ext uri="{FF2B5EF4-FFF2-40B4-BE49-F238E27FC236}">
                  <a16:creationId xmlns:a16="http://schemas.microsoft.com/office/drawing/2014/main" id="{649311B5-5D06-4E96-B196-1B786BED64B6}"/>
                </a:ext>
              </a:extLst>
            </p:cNvPr>
            <p:cNvSpPr/>
            <p:nvPr/>
          </p:nvSpPr>
          <p:spPr>
            <a:xfrm>
              <a:off x="7582729" y="4232702"/>
              <a:ext cx="255038" cy="13844"/>
            </a:xfrm>
            <a:custGeom>
              <a:avLst/>
              <a:gdLst/>
              <a:ahLst/>
              <a:cxnLst/>
              <a:rect l="l" t="t" r="r" b="b"/>
              <a:pathLst>
                <a:path w="5490" h="298" extrusionOk="0">
                  <a:moveTo>
                    <a:pt x="1" y="0"/>
                  </a:moveTo>
                  <a:lnTo>
                    <a:pt x="1" y="298"/>
                  </a:lnTo>
                  <a:lnTo>
                    <a:pt x="5490" y="298"/>
                  </a:lnTo>
                  <a:lnTo>
                    <a:pt x="54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074;p78">
              <a:extLst>
                <a:ext uri="{FF2B5EF4-FFF2-40B4-BE49-F238E27FC236}">
                  <a16:creationId xmlns:a16="http://schemas.microsoft.com/office/drawing/2014/main" id="{BC2E00AC-C6C0-47F4-B9CF-8033C89A3F5F}"/>
                </a:ext>
              </a:extLst>
            </p:cNvPr>
            <p:cNvSpPr/>
            <p:nvPr/>
          </p:nvSpPr>
          <p:spPr>
            <a:xfrm>
              <a:off x="7582729" y="4272514"/>
              <a:ext cx="255038" cy="13890"/>
            </a:xfrm>
            <a:custGeom>
              <a:avLst/>
              <a:gdLst/>
              <a:ahLst/>
              <a:cxnLst/>
              <a:rect l="l" t="t" r="r" b="b"/>
              <a:pathLst>
                <a:path w="5490" h="299" extrusionOk="0">
                  <a:moveTo>
                    <a:pt x="1" y="0"/>
                  </a:moveTo>
                  <a:lnTo>
                    <a:pt x="1" y="298"/>
                  </a:lnTo>
                  <a:lnTo>
                    <a:pt x="5490" y="298"/>
                  </a:lnTo>
                  <a:lnTo>
                    <a:pt x="549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075;p78">
              <a:extLst>
                <a:ext uri="{FF2B5EF4-FFF2-40B4-BE49-F238E27FC236}">
                  <a16:creationId xmlns:a16="http://schemas.microsoft.com/office/drawing/2014/main" id="{C808C119-F2B4-4E17-9103-A2D38058307C}"/>
                </a:ext>
              </a:extLst>
            </p:cNvPr>
            <p:cNvSpPr/>
            <p:nvPr/>
          </p:nvSpPr>
          <p:spPr>
            <a:xfrm>
              <a:off x="7582729" y="4312882"/>
              <a:ext cx="255038" cy="13890"/>
            </a:xfrm>
            <a:custGeom>
              <a:avLst/>
              <a:gdLst/>
              <a:ahLst/>
              <a:cxnLst/>
              <a:rect l="l" t="t" r="r" b="b"/>
              <a:pathLst>
                <a:path w="5490" h="299" extrusionOk="0">
                  <a:moveTo>
                    <a:pt x="1" y="1"/>
                  </a:moveTo>
                  <a:lnTo>
                    <a:pt x="1" y="298"/>
                  </a:lnTo>
                  <a:lnTo>
                    <a:pt x="5490" y="298"/>
                  </a:lnTo>
                  <a:lnTo>
                    <a:pt x="549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3076;p78">
              <a:extLst>
                <a:ext uri="{FF2B5EF4-FFF2-40B4-BE49-F238E27FC236}">
                  <a16:creationId xmlns:a16="http://schemas.microsoft.com/office/drawing/2014/main" id="{1E023AE4-F42C-4B05-9DA1-1A45770D1964}"/>
                </a:ext>
              </a:extLst>
            </p:cNvPr>
            <p:cNvGrpSpPr/>
            <p:nvPr/>
          </p:nvGrpSpPr>
          <p:grpSpPr>
            <a:xfrm>
              <a:off x="7552348" y="3712788"/>
              <a:ext cx="319697" cy="257779"/>
              <a:chOff x="7552348" y="3712788"/>
              <a:chExt cx="319697" cy="257779"/>
            </a:xfrm>
          </p:grpSpPr>
          <p:sp>
            <p:nvSpPr>
              <p:cNvPr id="22" name="Google Shape;3077;p78">
                <a:extLst>
                  <a:ext uri="{FF2B5EF4-FFF2-40B4-BE49-F238E27FC236}">
                    <a16:creationId xmlns:a16="http://schemas.microsoft.com/office/drawing/2014/main" id="{B1C6451C-2A96-466D-8517-01BF5A3D773F}"/>
                  </a:ext>
                </a:extLst>
              </p:cNvPr>
              <p:cNvSpPr/>
              <p:nvPr/>
            </p:nvSpPr>
            <p:spPr>
              <a:xfrm>
                <a:off x="7815602" y="3824510"/>
                <a:ext cx="56443" cy="57000"/>
              </a:xfrm>
              <a:custGeom>
                <a:avLst/>
                <a:gdLst/>
                <a:ahLst/>
                <a:cxnLst/>
                <a:rect l="l" t="t" r="r" b="b"/>
                <a:pathLst>
                  <a:path w="1215" h="1227" extrusionOk="0">
                    <a:moveTo>
                      <a:pt x="608" y="0"/>
                    </a:moveTo>
                    <a:cubicBezTo>
                      <a:pt x="286" y="0"/>
                      <a:pt x="0" y="286"/>
                      <a:pt x="0" y="620"/>
                    </a:cubicBezTo>
                    <a:cubicBezTo>
                      <a:pt x="0" y="953"/>
                      <a:pt x="262" y="1227"/>
                      <a:pt x="608" y="1227"/>
                    </a:cubicBezTo>
                    <a:cubicBezTo>
                      <a:pt x="953" y="1227"/>
                      <a:pt x="1215" y="953"/>
                      <a:pt x="1215" y="620"/>
                    </a:cubicBezTo>
                    <a:cubicBezTo>
                      <a:pt x="1215" y="274"/>
                      <a:pt x="953" y="0"/>
                      <a:pt x="6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078;p78">
                <a:extLst>
                  <a:ext uri="{FF2B5EF4-FFF2-40B4-BE49-F238E27FC236}">
                    <a16:creationId xmlns:a16="http://schemas.microsoft.com/office/drawing/2014/main" id="{8CA8B005-49EC-4148-9045-FA641B9EC9AD}"/>
                  </a:ext>
                </a:extLst>
              </p:cNvPr>
              <p:cNvSpPr/>
              <p:nvPr/>
            </p:nvSpPr>
            <p:spPr>
              <a:xfrm>
                <a:off x="7721580" y="3914120"/>
                <a:ext cx="56443" cy="56443"/>
              </a:xfrm>
              <a:custGeom>
                <a:avLst/>
                <a:gdLst/>
                <a:ahLst/>
                <a:cxnLst/>
                <a:rect l="l" t="t" r="r" b="b"/>
                <a:pathLst>
                  <a:path w="1215" h="1215" extrusionOk="0">
                    <a:moveTo>
                      <a:pt x="608" y="0"/>
                    </a:moveTo>
                    <a:cubicBezTo>
                      <a:pt x="262" y="0"/>
                      <a:pt x="0" y="262"/>
                      <a:pt x="0" y="607"/>
                    </a:cubicBezTo>
                    <a:cubicBezTo>
                      <a:pt x="0" y="953"/>
                      <a:pt x="262" y="1215"/>
                      <a:pt x="608" y="1215"/>
                    </a:cubicBezTo>
                    <a:cubicBezTo>
                      <a:pt x="953" y="1215"/>
                      <a:pt x="1215" y="953"/>
                      <a:pt x="1215" y="607"/>
                    </a:cubicBezTo>
                    <a:cubicBezTo>
                      <a:pt x="1215" y="262"/>
                      <a:pt x="953" y="0"/>
                      <a:pt x="6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3079;p78">
                <a:extLst>
                  <a:ext uri="{FF2B5EF4-FFF2-40B4-BE49-F238E27FC236}">
                    <a16:creationId xmlns:a16="http://schemas.microsoft.com/office/drawing/2014/main" id="{9BBC2B13-1879-4731-9455-498CA0BF21B8}"/>
                  </a:ext>
                </a:extLst>
              </p:cNvPr>
              <p:cNvGrpSpPr/>
              <p:nvPr/>
            </p:nvGrpSpPr>
            <p:grpSpPr>
              <a:xfrm>
                <a:off x="7552348" y="3712788"/>
                <a:ext cx="292058" cy="257779"/>
                <a:chOff x="7552348" y="3712788"/>
                <a:chExt cx="292058" cy="257779"/>
              </a:xfrm>
            </p:grpSpPr>
            <p:sp>
              <p:nvSpPr>
                <p:cNvPr id="25" name="Google Shape;3080;p78">
                  <a:extLst>
                    <a:ext uri="{FF2B5EF4-FFF2-40B4-BE49-F238E27FC236}">
                      <a16:creationId xmlns:a16="http://schemas.microsoft.com/office/drawing/2014/main" id="{B521563F-99D5-4911-85A7-CBC48FD195AD}"/>
                    </a:ext>
                  </a:extLst>
                </p:cNvPr>
                <p:cNvSpPr/>
                <p:nvPr/>
              </p:nvSpPr>
              <p:spPr>
                <a:xfrm>
                  <a:off x="7721580" y="3712788"/>
                  <a:ext cx="56443" cy="56443"/>
                </a:xfrm>
                <a:custGeom>
                  <a:avLst/>
                  <a:gdLst/>
                  <a:ahLst/>
                  <a:cxnLst/>
                  <a:rect l="l" t="t" r="r" b="b"/>
                  <a:pathLst>
                    <a:path w="1215" h="1215" extrusionOk="0">
                      <a:moveTo>
                        <a:pt x="608" y="0"/>
                      </a:moveTo>
                      <a:cubicBezTo>
                        <a:pt x="262" y="0"/>
                        <a:pt x="0" y="262"/>
                        <a:pt x="0" y="608"/>
                      </a:cubicBezTo>
                      <a:cubicBezTo>
                        <a:pt x="0" y="953"/>
                        <a:pt x="262" y="1215"/>
                        <a:pt x="608" y="1215"/>
                      </a:cubicBezTo>
                      <a:cubicBezTo>
                        <a:pt x="953" y="1215"/>
                        <a:pt x="1215" y="953"/>
                        <a:pt x="1215" y="608"/>
                      </a:cubicBezTo>
                      <a:cubicBezTo>
                        <a:pt x="1215" y="262"/>
                        <a:pt x="953" y="0"/>
                        <a:pt x="6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081;p78">
                  <a:extLst>
                    <a:ext uri="{FF2B5EF4-FFF2-40B4-BE49-F238E27FC236}">
                      <a16:creationId xmlns:a16="http://schemas.microsoft.com/office/drawing/2014/main" id="{61469306-6891-4200-B90A-02514DCBEFF8}"/>
                    </a:ext>
                  </a:extLst>
                </p:cNvPr>
                <p:cNvSpPr/>
                <p:nvPr/>
              </p:nvSpPr>
              <p:spPr>
                <a:xfrm>
                  <a:off x="7743134" y="3740986"/>
                  <a:ext cx="101272" cy="201382"/>
                </a:xfrm>
                <a:custGeom>
                  <a:avLst/>
                  <a:gdLst/>
                  <a:ahLst/>
                  <a:cxnLst/>
                  <a:rect l="l" t="t" r="r" b="b"/>
                  <a:pathLst>
                    <a:path w="2180" h="4335" extrusionOk="0">
                      <a:moveTo>
                        <a:pt x="1" y="1"/>
                      </a:moveTo>
                      <a:lnTo>
                        <a:pt x="1" y="4334"/>
                      </a:lnTo>
                      <a:lnTo>
                        <a:pt x="310" y="4334"/>
                      </a:lnTo>
                      <a:lnTo>
                        <a:pt x="310" y="2560"/>
                      </a:lnTo>
                      <a:lnTo>
                        <a:pt x="2180" y="2560"/>
                      </a:lnTo>
                      <a:lnTo>
                        <a:pt x="2180" y="2263"/>
                      </a:lnTo>
                      <a:lnTo>
                        <a:pt x="310" y="2263"/>
                      </a:lnTo>
                      <a:lnTo>
                        <a:pt x="3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082;p78">
                  <a:extLst>
                    <a:ext uri="{FF2B5EF4-FFF2-40B4-BE49-F238E27FC236}">
                      <a16:creationId xmlns:a16="http://schemas.microsoft.com/office/drawing/2014/main" id="{CFD345BF-6C9F-4CF7-8E72-88933B6CE402}"/>
                    </a:ext>
                  </a:extLst>
                </p:cNvPr>
                <p:cNvSpPr/>
                <p:nvPr/>
              </p:nvSpPr>
              <p:spPr>
                <a:xfrm>
                  <a:off x="7552348" y="3713346"/>
                  <a:ext cx="190837" cy="257221"/>
                </a:xfrm>
                <a:custGeom>
                  <a:avLst/>
                  <a:gdLst/>
                  <a:ahLst/>
                  <a:cxnLst/>
                  <a:rect l="l" t="t" r="r" b="b"/>
                  <a:pathLst>
                    <a:path w="4108" h="5537" extrusionOk="0">
                      <a:moveTo>
                        <a:pt x="2631" y="0"/>
                      </a:moveTo>
                      <a:cubicBezTo>
                        <a:pt x="2286" y="0"/>
                        <a:pt x="2024" y="274"/>
                        <a:pt x="2024" y="607"/>
                      </a:cubicBezTo>
                      <a:cubicBezTo>
                        <a:pt x="2024" y="893"/>
                        <a:pt x="2215" y="1131"/>
                        <a:pt x="2477" y="1203"/>
                      </a:cubicBezTo>
                      <a:lnTo>
                        <a:pt x="2477" y="2870"/>
                      </a:lnTo>
                      <a:lnTo>
                        <a:pt x="1203" y="2870"/>
                      </a:lnTo>
                      <a:cubicBezTo>
                        <a:pt x="1131" y="2608"/>
                        <a:pt x="893" y="2417"/>
                        <a:pt x="607" y="2417"/>
                      </a:cubicBezTo>
                      <a:cubicBezTo>
                        <a:pt x="262" y="2417"/>
                        <a:pt x="0" y="2679"/>
                        <a:pt x="0" y="3024"/>
                      </a:cubicBezTo>
                      <a:cubicBezTo>
                        <a:pt x="0" y="3370"/>
                        <a:pt x="262" y="3632"/>
                        <a:pt x="607" y="3632"/>
                      </a:cubicBezTo>
                      <a:cubicBezTo>
                        <a:pt x="893" y="3632"/>
                        <a:pt x="1131" y="3441"/>
                        <a:pt x="1203" y="3167"/>
                      </a:cubicBezTo>
                      <a:lnTo>
                        <a:pt x="2477" y="3167"/>
                      </a:lnTo>
                      <a:lnTo>
                        <a:pt x="2477" y="4334"/>
                      </a:lnTo>
                      <a:cubicBezTo>
                        <a:pt x="2215" y="4406"/>
                        <a:pt x="2024" y="4644"/>
                        <a:pt x="2024" y="4929"/>
                      </a:cubicBezTo>
                      <a:cubicBezTo>
                        <a:pt x="2024" y="5275"/>
                        <a:pt x="2286" y="5537"/>
                        <a:pt x="2631" y="5537"/>
                      </a:cubicBezTo>
                      <a:cubicBezTo>
                        <a:pt x="2977" y="5537"/>
                        <a:pt x="3239" y="5275"/>
                        <a:pt x="3239" y="4929"/>
                      </a:cubicBezTo>
                      <a:cubicBezTo>
                        <a:pt x="3239" y="4644"/>
                        <a:pt x="3048" y="4406"/>
                        <a:pt x="2774" y="4334"/>
                      </a:cubicBezTo>
                      <a:lnTo>
                        <a:pt x="2774" y="2489"/>
                      </a:lnTo>
                      <a:lnTo>
                        <a:pt x="4108" y="2489"/>
                      </a:lnTo>
                      <a:lnTo>
                        <a:pt x="4108" y="2215"/>
                      </a:lnTo>
                      <a:lnTo>
                        <a:pt x="2774" y="2215"/>
                      </a:lnTo>
                      <a:lnTo>
                        <a:pt x="2774" y="1203"/>
                      </a:lnTo>
                      <a:cubicBezTo>
                        <a:pt x="3048" y="1131"/>
                        <a:pt x="3239" y="893"/>
                        <a:pt x="3239" y="607"/>
                      </a:cubicBezTo>
                      <a:cubicBezTo>
                        <a:pt x="3239" y="274"/>
                        <a:pt x="2977" y="0"/>
                        <a:pt x="2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8" name="Rounded Rectangular Callout 9">
            <a:extLst>
              <a:ext uri="{FF2B5EF4-FFF2-40B4-BE49-F238E27FC236}">
                <a16:creationId xmlns:a16="http://schemas.microsoft.com/office/drawing/2014/main" id="{45B4767B-4992-42D2-87A9-E78738E90D9C}"/>
              </a:ext>
            </a:extLst>
          </p:cNvPr>
          <p:cNvSpPr/>
          <p:nvPr/>
        </p:nvSpPr>
        <p:spPr>
          <a:xfrm>
            <a:off x="2558677" y="2501664"/>
            <a:ext cx="5851280" cy="2357384"/>
          </a:xfrm>
          <a:prstGeom prst="wedgeRoundRectCallout">
            <a:avLst>
              <a:gd name="adj1" fmla="val -71928"/>
              <a:gd name="adj2" fmla="val 36586"/>
              <a:gd name="adj3" fmla="val 16667"/>
            </a:avLst>
          </a:prstGeom>
          <a:solidFill>
            <a:srgbClr val="FFFFFF"/>
          </a:solidFill>
          <a:ln w="57150" cap="flat" cmpd="sng" algn="ctr">
            <a:solidFill>
              <a:srgbClr val="80C9DD">
                <a:lumMod val="50000"/>
              </a:srgbClr>
            </a:solidFill>
            <a:prstDash val="sysDash"/>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50000"/>
              </a:lnSpc>
            </a:pPr>
            <a:r>
              <a:rPr lang="vi-VN" sz="2000" dirty="0">
                <a:solidFill>
                  <a:srgbClr val="000000"/>
                </a:solidFill>
                <a:ea typeface="Calibri" panose="020F0502020204030204" pitchFamily="34" charset="0"/>
                <a:cs typeface="Times New Roman" panose="02020603050405020304" pitchFamily="18" charset="0"/>
              </a:rPr>
              <a:t>Có thể dùng mũi tên để biểu diễn chiều dòng điện trong sơ đồ mạch điện. Người ta quy ước chiều dòng điện trong mạch điện kín là chiều đi ra từ </a:t>
            </a:r>
            <a:r>
              <a:rPr lang="vi-VN" sz="2000" b="1" dirty="0">
                <a:solidFill>
                  <a:srgbClr val="000000"/>
                </a:solidFill>
                <a:ea typeface="Calibri" panose="020F0502020204030204" pitchFamily="34" charset="0"/>
                <a:cs typeface="Times New Roman" panose="02020603050405020304" pitchFamily="18" charset="0"/>
              </a:rPr>
              <a:t>cực dương</a:t>
            </a:r>
            <a:r>
              <a:rPr lang="vi-VN" sz="2000" dirty="0">
                <a:solidFill>
                  <a:srgbClr val="000000"/>
                </a:solidFill>
                <a:ea typeface="Calibri" panose="020F0502020204030204" pitchFamily="34" charset="0"/>
                <a:cs typeface="Times New Roman" panose="02020603050405020304" pitchFamily="18" charset="0"/>
              </a:rPr>
              <a:t> </a:t>
            </a:r>
            <a:r>
              <a:rPr lang="en-US" sz="2000" b="1" dirty="0">
                <a:solidFill>
                  <a:srgbClr val="000000"/>
                </a:solidFill>
                <a:ea typeface="Calibri" panose="020F0502020204030204" pitchFamily="34" charset="0"/>
                <a:cs typeface="Times New Roman" panose="02020603050405020304" pitchFamily="18" charset="0"/>
              </a:rPr>
              <a:t>(+)</a:t>
            </a:r>
            <a:r>
              <a:rPr lang="en-US" sz="2000" dirty="0">
                <a:solidFill>
                  <a:srgbClr val="000000"/>
                </a:solidFill>
                <a:ea typeface="Calibri" panose="020F0502020204030204" pitchFamily="34" charset="0"/>
                <a:cs typeface="Times New Roman" panose="02020603050405020304" pitchFamily="18" charset="0"/>
              </a:rPr>
              <a:t> </a:t>
            </a:r>
            <a:r>
              <a:rPr lang="vi-VN" sz="2000" dirty="0">
                <a:solidFill>
                  <a:srgbClr val="000000"/>
                </a:solidFill>
                <a:ea typeface="Calibri" panose="020F0502020204030204" pitchFamily="34" charset="0"/>
                <a:cs typeface="Times New Roman" panose="02020603050405020304" pitchFamily="18" charset="0"/>
              </a:rPr>
              <a:t>và đi vào </a:t>
            </a:r>
            <a:r>
              <a:rPr lang="vi-VN" sz="2000" b="1" dirty="0">
                <a:solidFill>
                  <a:srgbClr val="000000"/>
                </a:solidFill>
                <a:ea typeface="Calibri" panose="020F0502020204030204" pitchFamily="34" charset="0"/>
                <a:cs typeface="Times New Roman" panose="02020603050405020304" pitchFamily="18" charset="0"/>
              </a:rPr>
              <a:t>cực âm</a:t>
            </a:r>
            <a:r>
              <a:rPr lang="en-US" sz="2000" b="1" dirty="0">
                <a:solidFill>
                  <a:srgbClr val="000000"/>
                </a:solidFill>
                <a:ea typeface="Calibri" panose="020F0502020204030204" pitchFamily="34" charset="0"/>
                <a:cs typeface="Times New Roman" panose="02020603050405020304" pitchFamily="18" charset="0"/>
              </a:rPr>
              <a:t> (-)</a:t>
            </a:r>
            <a:r>
              <a:rPr lang="vi-VN" sz="2000" b="1" dirty="0">
                <a:solidFill>
                  <a:srgbClr val="000000"/>
                </a:solidFill>
                <a:ea typeface="Calibri" panose="020F0502020204030204" pitchFamily="34" charset="0"/>
                <a:cs typeface="Times New Roman" panose="02020603050405020304" pitchFamily="18" charset="0"/>
              </a:rPr>
              <a:t> </a:t>
            </a:r>
            <a:r>
              <a:rPr lang="vi-VN" sz="2000" dirty="0">
                <a:solidFill>
                  <a:srgbClr val="000000"/>
                </a:solidFill>
                <a:ea typeface="Calibri" panose="020F0502020204030204" pitchFamily="34" charset="0"/>
                <a:cs typeface="Times New Roman" panose="02020603050405020304" pitchFamily="18" charset="0"/>
              </a:rPr>
              <a:t>của nguồn điện.</a:t>
            </a:r>
            <a:endParaRPr lang="en-US" sz="2000" dirty="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2BAB225C-C1D0-40CE-A4AC-399F9E205692}"/>
              </a:ext>
            </a:extLst>
          </p:cNvPr>
          <p:cNvSpPr/>
          <p:nvPr/>
        </p:nvSpPr>
        <p:spPr>
          <a:xfrm>
            <a:off x="2484782" y="0"/>
            <a:ext cx="4174435" cy="72643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solidFill>
                  <a:schemeClr val="tx1"/>
                </a:solidFill>
              </a:rPr>
              <a:t>KẾT LUẬN</a:t>
            </a:r>
          </a:p>
        </p:txBody>
      </p:sp>
    </p:spTree>
    <p:extLst>
      <p:ext uri="{BB962C8B-B14F-4D97-AF65-F5344CB8AC3E}">
        <p14:creationId xmlns:p14="http://schemas.microsoft.com/office/powerpoint/2010/main" val="9978233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anim calcmode="lin" valueType="num">
                                      <p:cBhvr>
                                        <p:cTn id="20" dur="500" fill="hold"/>
                                        <p:tgtEl>
                                          <p:spTgt spid="28"/>
                                        </p:tgtEl>
                                        <p:attrNameLst>
                                          <p:attrName>ppt_x</p:attrName>
                                        </p:attrNameLst>
                                      </p:cBhvr>
                                      <p:tavLst>
                                        <p:tav tm="0">
                                          <p:val>
                                            <p:strVal val="#ppt_x"/>
                                          </p:val>
                                        </p:tav>
                                        <p:tav tm="100000">
                                          <p:val>
                                            <p:strVal val="#ppt_x"/>
                                          </p:val>
                                        </p:tav>
                                      </p:tavLst>
                                    </p:anim>
                                    <p:anim calcmode="lin" valueType="num">
                                      <p:cBhvr>
                                        <p:cTn id="21" dur="500" fill="hold"/>
                                        <p:tgtEl>
                                          <p:spTgt spid="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000">
                                          <p:val>
                                            <p:strVal val="#ppt_x"/>
                                          </p:val>
                                        </p:tav>
                                      </p:tavLst>
                                    </p:anim>
                                    <p:anim calcmode="lin" valueType="num">
                                      <p:cBhvr>
                                        <p:cTn id="2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3" name="Subtitle 2">
            <a:extLst>
              <a:ext uri="{FF2B5EF4-FFF2-40B4-BE49-F238E27FC236}">
                <a16:creationId xmlns:a16="http://schemas.microsoft.com/office/drawing/2014/main" id="{09848887-555D-47B2-A0A2-D9C2B2429F9D}"/>
              </a:ext>
            </a:extLst>
          </p:cNvPr>
          <p:cNvSpPr>
            <a:spLocks noGrp="1"/>
          </p:cNvSpPr>
          <p:nvPr>
            <p:ph type="subTitle" idx="1"/>
          </p:nvPr>
        </p:nvSpPr>
        <p:spPr>
          <a:xfrm>
            <a:off x="531541" y="916673"/>
            <a:ext cx="8080917" cy="795131"/>
          </a:xfrm>
        </p:spPr>
        <p:txBody>
          <a:bodyPr/>
          <a:lstStyle/>
          <a:p>
            <a:pPr algn="just">
              <a:lnSpc>
                <a:spcPct val="150000"/>
              </a:lnSpc>
            </a:pPr>
            <a:r>
              <a:rPr lang="en-US" i="1" dirty="0" err="1"/>
              <a:t>Chuẩn</a:t>
            </a:r>
            <a:r>
              <a:rPr lang="en-US" i="1" dirty="0"/>
              <a:t> </a:t>
            </a:r>
            <a:r>
              <a:rPr lang="en-US" i="1" dirty="0" err="1"/>
              <a:t>bị</a:t>
            </a:r>
            <a:r>
              <a:rPr lang="en-US" i="1" dirty="0"/>
              <a:t>:</a:t>
            </a:r>
          </a:p>
          <a:p>
            <a:pPr marL="111125" indent="15875" algn="just">
              <a:lnSpc>
                <a:spcPct val="150000"/>
              </a:lnSpc>
            </a:pPr>
            <a:r>
              <a:rPr lang="en-US" dirty="0"/>
              <a:t>Hai pin </a:t>
            </a:r>
            <a:r>
              <a:rPr lang="en-US" dirty="0" err="1"/>
              <a:t>và</a:t>
            </a:r>
            <a:r>
              <a:rPr lang="en-US" dirty="0"/>
              <a:t> </a:t>
            </a:r>
            <a:r>
              <a:rPr lang="en-US" dirty="0" err="1"/>
              <a:t>đế</a:t>
            </a:r>
            <a:r>
              <a:rPr lang="en-US" dirty="0"/>
              <a:t> </a:t>
            </a:r>
            <a:r>
              <a:rPr lang="en-US" dirty="0" err="1"/>
              <a:t>lắp</a:t>
            </a:r>
            <a:r>
              <a:rPr lang="en-US" dirty="0"/>
              <a:t> </a:t>
            </a:r>
            <a:r>
              <a:rPr lang="en-US" dirty="0" err="1"/>
              <a:t>hai</a:t>
            </a:r>
            <a:r>
              <a:rPr lang="en-US" dirty="0"/>
              <a:t> pin, </a:t>
            </a:r>
            <a:r>
              <a:rPr lang="en-US" dirty="0" err="1"/>
              <a:t>công</a:t>
            </a:r>
            <a:r>
              <a:rPr lang="en-US" dirty="0"/>
              <a:t> </a:t>
            </a:r>
            <a:r>
              <a:rPr lang="en-US" dirty="0" err="1"/>
              <a:t>tắc</a:t>
            </a:r>
            <a:r>
              <a:rPr lang="en-US" dirty="0"/>
              <a:t>, </a:t>
            </a:r>
            <a:r>
              <a:rPr lang="en-US" dirty="0" err="1"/>
              <a:t>dẫy</a:t>
            </a:r>
            <a:r>
              <a:rPr lang="en-US" dirty="0"/>
              <a:t> </a:t>
            </a:r>
            <a:r>
              <a:rPr lang="en-US" dirty="0" err="1"/>
              <a:t>dẫn</a:t>
            </a:r>
            <a:r>
              <a:rPr lang="en-US" dirty="0"/>
              <a:t> </a:t>
            </a:r>
            <a:r>
              <a:rPr lang="en-US" dirty="0" err="1"/>
              <a:t>điện</a:t>
            </a:r>
            <a:r>
              <a:rPr lang="en-US" dirty="0"/>
              <a:t>, </a:t>
            </a:r>
            <a:r>
              <a:rPr lang="en-US" dirty="0" err="1"/>
              <a:t>bóng</a:t>
            </a:r>
            <a:r>
              <a:rPr lang="en-US" dirty="0"/>
              <a:t> </a:t>
            </a:r>
            <a:r>
              <a:rPr lang="en-US" dirty="0" err="1"/>
              <a:t>đèn</a:t>
            </a:r>
            <a:r>
              <a:rPr lang="en-US" dirty="0"/>
              <a:t>.</a:t>
            </a:r>
          </a:p>
        </p:txBody>
      </p:sp>
      <p:sp>
        <p:nvSpPr>
          <p:cNvPr id="5" name="Subtitle 4">
            <a:extLst>
              <a:ext uri="{FF2B5EF4-FFF2-40B4-BE49-F238E27FC236}">
                <a16:creationId xmlns:a16="http://schemas.microsoft.com/office/drawing/2014/main" id="{A164EFAD-4811-4304-86FE-B5F4ADBE1DC3}"/>
              </a:ext>
            </a:extLst>
          </p:cNvPr>
          <p:cNvSpPr>
            <a:spLocks noGrp="1"/>
          </p:cNvSpPr>
          <p:nvPr>
            <p:ph type="subTitle" idx="2"/>
          </p:nvPr>
        </p:nvSpPr>
        <p:spPr>
          <a:xfrm>
            <a:off x="2605633" y="652007"/>
            <a:ext cx="3667945" cy="388239"/>
          </a:xfrm>
        </p:spPr>
        <p:txBody>
          <a:bodyPr/>
          <a:lstStyle/>
          <a:p>
            <a:r>
              <a:rPr lang="en-US" b="1" dirty="0" err="1">
                <a:solidFill>
                  <a:srgbClr val="C00000"/>
                </a:solidFill>
              </a:rPr>
              <a:t>Thực</a:t>
            </a:r>
            <a:r>
              <a:rPr lang="en-US" b="1" dirty="0">
                <a:solidFill>
                  <a:srgbClr val="C00000"/>
                </a:solidFill>
              </a:rPr>
              <a:t> </a:t>
            </a:r>
            <a:r>
              <a:rPr lang="en-US" b="1" dirty="0" err="1">
                <a:solidFill>
                  <a:srgbClr val="C00000"/>
                </a:solidFill>
              </a:rPr>
              <a:t>hành</a:t>
            </a:r>
            <a:endParaRPr lang="en-US" b="1" dirty="0">
              <a:solidFill>
                <a:srgbClr val="C00000"/>
              </a:solidFill>
            </a:endParaRPr>
          </a:p>
        </p:txBody>
      </p:sp>
      <p:sp>
        <p:nvSpPr>
          <p:cNvPr id="14" name="Rectangle 13">
            <a:extLst>
              <a:ext uri="{FF2B5EF4-FFF2-40B4-BE49-F238E27FC236}">
                <a16:creationId xmlns:a16="http://schemas.microsoft.com/office/drawing/2014/main" id="{504D84C6-25C2-4162-8E77-1F5B48CAEF0A}"/>
              </a:ext>
            </a:extLst>
          </p:cNvPr>
          <p:cNvSpPr/>
          <p:nvPr/>
        </p:nvSpPr>
        <p:spPr>
          <a:xfrm>
            <a:off x="0" y="-6828"/>
            <a:ext cx="5724939" cy="658835"/>
          </a:xfrm>
          <a:prstGeom prst="rect">
            <a:avLst/>
          </a:prstGeom>
        </p:spPr>
        <p:txBody>
          <a:bodyPr wrap="square">
            <a:spAutoFit/>
          </a:bodyPr>
          <a:lstStyle/>
          <a:p>
            <a:pPr lvl="0" algn="ctr">
              <a:lnSpc>
                <a:spcPct val="150000"/>
              </a:lnSpc>
            </a:pPr>
            <a:r>
              <a:rPr lang="en-US" sz="2800" b="1" dirty="0">
                <a:solidFill>
                  <a:schemeClr val="tx2"/>
                </a:solidFill>
              </a:rPr>
              <a:t>2. </a:t>
            </a:r>
            <a:r>
              <a:rPr lang="vi-VN" sz="2800" b="1" dirty="0">
                <a:solidFill>
                  <a:schemeClr val="bg2"/>
                </a:solidFill>
              </a:rPr>
              <a:t>Mắc mạch điện theo sơ đồ</a:t>
            </a:r>
            <a:endParaRPr lang="vi-VN" sz="2800" b="1" dirty="0">
              <a:solidFill>
                <a:schemeClr val="bg2"/>
              </a:solidFill>
              <a:sym typeface="Lexend"/>
            </a:endParaRPr>
          </a:p>
        </p:txBody>
      </p:sp>
      <p:sp>
        <p:nvSpPr>
          <p:cNvPr id="17" name="Rectangle 16">
            <a:extLst>
              <a:ext uri="{FF2B5EF4-FFF2-40B4-BE49-F238E27FC236}">
                <a16:creationId xmlns:a16="http://schemas.microsoft.com/office/drawing/2014/main" id="{99D9E039-A2BC-4172-A683-8332811F8C4B}"/>
              </a:ext>
            </a:extLst>
          </p:cNvPr>
          <p:cNvSpPr/>
          <p:nvPr/>
        </p:nvSpPr>
        <p:spPr>
          <a:xfrm>
            <a:off x="424195" y="3261437"/>
            <a:ext cx="7790697" cy="1893339"/>
          </a:xfrm>
          <a:prstGeom prst="rect">
            <a:avLst/>
          </a:prstGeom>
        </p:spPr>
        <p:txBody>
          <a:bodyPr wrap="square">
            <a:spAutoFit/>
          </a:bodyPr>
          <a:lstStyle/>
          <a:p>
            <a:pPr marL="111125" indent="15875" algn="just">
              <a:lnSpc>
                <a:spcPct val="150000"/>
              </a:lnSpc>
            </a:pPr>
            <a:r>
              <a:rPr lang="en-US" sz="1600" i="1" dirty="0" err="1"/>
              <a:t>Tiến</a:t>
            </a:r>
            <a:r>
              <a:rPr lang="en-US" sz="1600" i="1" dirty="0"/>
              <a:t> </a:t>
            </a:r>
            <a:r>
              <a:rPr lang="en-US" sz="1600" i="1" dirty="0" err="1"/>
              <a:t>hành</a:t>
            </a:r>
            <a:r>
              <a:rPr lang="en-US" sz="1600" i="1" dirty="0"/>
              <a:t>:</a:t>
            </a:r>
          </a:p>
          <a:p>
            <a:pPr marL="396875" indent="-285750" algn="just">
              <a:lnSpc>
                <a:spcPct val="150000"/>
              </a:lnSpc>
              <a:buClrTx/>
              <a:buFont typeface="Arial" panose="020B0604020202020204" pitchFamily="34" charset="0"/>
              <a:buChar char="•"/>
            </a:pPr>
            <a:r>
              <a:rPr lang="en-US" sz="1600" dirty="0" err="1"/>
              <a:t>Vẽ</a:t>
            </a:r>
            <a:r>
              <a:rPr lang="en-US" sz="1600" dirty="0"/>
              <a:t> s</a:t>
            </a:r>
            <a:r>
              <a:rPr lang="vi-VN" sz="1600" dirty="0"/>
              <a:t>ơ</a:t>
            </a:r>
            <a:r>
              <a:rPr lang="en-US" sz="1600" dirty="0"/>
              <a:t> </a:t>
            </a:r>
            <a:r>
              <a:rPr lang="en-US" sz="1600" dirty="0" err="1"/>
              <a:t>đồ</a:t>
            </a:r>
            <a:r>
              <a:rPr lang="en-US" sz="1600" dirty="0"/>
              <a:t> </a:t>
            </a:r>
            <a:r>
              <a:rPr lang="en-US" sz="1600" dirty="0" err="1"/>
              <a:t>mạch</a:t>
            </a:r>
            <a:r>
              <a:rPr lang="en-US" sz="1600" dirty="0"/>
              <a:t> </a:t>
            </a:r>
            <a:r>
              <a:rPr lang="en-US" sz="1600" dirty="0" err="1"/>
              <a:t>điện</a:t>
            </a:r>
            <a:r>
              <a:rPr lang="en-US" sz="1600" dirty="0"/>
              <a:t> </a:t>
            </a:r>
            <a:r>
              <a:rPr lang="en-US" sz="1600" dirty="0" err="1"/>
              <a:t>với</a:t>
            </a:r>
            <a:r>
              <a:rPr lang="en-US" sz="1600" dirty="0"/>
              <a:t> </a:t>
            </a:r>
            <a:r>
              <a:rPr lang="en-US" sz="1600" dirty="0" err="1"/>
              <a:t>các</a:t>
            </a:r>
            <a:r>
              <a:rPr lang="en-US" sz="1600" dirty="0"/>
              <a:t> </a:t>
            </a:r>
            <a:r>
              <a:rPr lang="en-US" sz="1600" dirty="0" err="1"/>
              <a:t>thiết</a:t>
            </a:r>
            <a:r>
              <a:rPr lang="en-US" sz="1600" dirty="0"/>
              <a:t> </a:t>
            </a:r>
            <a:r>
              <a:rPr lang="en-US" sz="1600" dirty="0" err="1"/>
              <a:t>bị</a:t>
            </a:r>
            <a:r>
              <a:rPr lang="en-US" sz="1600" dirty="0"/>
              <a:t> </a:t>
            </a:r>
            <a:r>
              <a:rPr lang="en-US" sz="1600" dirty="0" err="1"/>
              <a:t>đã</a:t>
            </a:r>
            <a:r>
              <a:rPr lang="en-US" sz="1600" dirty="0"/>
              <a:t> </a:t>
            </a:r>
            <a:r>
              <a:rPr lang="en-US" sz="1600" dirty="0" err="1"/>
              <a:t>cho</a:t>
            </a:r>
            <a:r>
              <a:rPr lang="en-US" sz="1600" dirty="0"/>
              <a:t>.</a:t>
            </a:r>
          </a:p>
          <a:p>
            <a:pPr marL="396875" indent="-285750" algn="just">
              <a:lnSpc>
                <a:spcPct val="150000"/>
              </a:lnSpc>
              <a:buClrTx/>
              <a:buFont typeface="Arial" panose="020B0604020202020204" pitchFamily="34" charset="0"/>
              <a:buChar char="•"/>
            </a:pPr>
            <a:r>
              <a:rPr lang="en-US" sz="1600" dirty="0" err="1"/>
              <a:t>Mắc</a:t>
            </a:r>
            <a:r>
              <a:rPr lang="en-US" sz="1600" dirty="0"/>
              <a:t> </a:t>
            </a:r>
            <a:r>
              <a:rPr lang="en-US" sz="1600" dirty="0" err="1"/>
              <a:t>mạch</a:t>
            </a:r>
            <a:r>
              <a:rPr lang="en-US" sz="1600" dirty="0"/>
              <a:t> </a:t>
            </a:r>
            <a:r>
              <a:rPr lang="en-US" sz="1600" dirty="0" err="1"/>
              <a:t>điện</a:t>
            </a:r>
            <a:r>
              <a:rPr lang="en-US" sz="1600" dirty="0"/>
              <a:t> </a:t>
            </a:r>
            <a:r>
              <a:rPr lang="en-US" sz="1600" dirty="0" err="1"/>
              <a:t>theo</a:t>
            </a:r>
            <a:r>
              <a:rPr lang="en-US" sz="1600" dirty="0"/>
              <a:t> s</a:t>
            </a:r>
            <a:r>
              <a:rPr lang="vi-VN" sz="1600" dirty="0"/>
              <a:t>ơ</a:t>
            </a:r>
            <a:r>
              <a:rPr lang="en-US" sz="1600" dirty="0"/>
              <a:t> </a:t>
            </a:r>
            <a:r>
              <a:rPr lang="en-US" sz="1600" dirty="0" err="1"/>
              <a:t>đồ</a:t>
            </a:r>
            <a:r>
              <a:rPr lang="en-US" sz="1600" dirty="0"/>
              <a:t> </a:t>
            </a:r>
            <a:r>
              <a:rPr lang="en-US" sz="1600" dirty="0" err="1"/>
              <a:t>đã</a:t>
            </a:r>
            <a:r>
              <a:rPr lang="en-US" sz="1600" dirty="0"/>
              <a:t> </a:t>
            </a:r>
            <a:r>
              <a:rPr lang="en-US" sz="1600" dirty="0" err="1"/>
              <a:t>vẽ</a:t>
            </a:r>
            <a:r>
              <a:rPr lang="en-US" sz="1600" dirty="0"/>
              <a:t> </a:t>
            </a:r>
            <a:r>
              <a:rPr lang="en-US" sz="1600" dirty="0" err="1"/>
              <a:t>khi</a:t>
            </a:r>
            <a:r>
              <a:rPr lang="en-US" sz="1600" dirty="0"/>
              <a:t> </a:t>
            </a:r>
            <a:r>
              <a:rPr lang="en-US" sz="1600" dirty="0" err="1"/>
              <a:t>công</a:t>
            </a:r>
            <a:r>
              <a:rPr lang="en-US" sz="1600" dirty="0"/>
              <a:t> </a:t>
            </a:r>
            <a:r>
              <a:rPr lang="en-US" sz="1600" dirty="0" err="1"/>
              <a:t>tắc</a:t>
            </a:r>
            <a:r>
              <a:rPr lang="en-US" sz="1600" dirty="0"/>
              <a:t> </a:t>
            </a:r>
            <a:r>
              <a:rPr lang="en-US" sz="1600" dirty="0" err="1"/>
              <a:t>đang</a:t>
            </a:r>
            <a:r>
              <a:rPr lang="en-US" sz="1600" dirty="0"/>
              <a:t> </a:t>
            </a:r>
            <a:r>
              <a:rPr lang="en-US" sz="1600" dirty="0" err="1"/>
              <a:t>mở</a:t>
            </a:r>
            <a:r>
              <a:rPr lang="en-US" sz="1600" dirty="0"/>
              <a:t>.</a:t>
            </a:r>
          </a:p>
          <a:p>
            <a:pPr marL="396875" indent="-285750" algn="just">
              <a:lnSpc>
                <a:spcPct val="150000"/>
              </a:lnSpc>
              <a:buClrTx/>
              <a:buFont typeface="Arial" panose="020B0604020202020204" pitchFamily="34" charset="0"/>
              <a:buChar char="•"/>
            </a:pPr>
            <a:r>
              <a:rPr lang="en-US" sz="1600" dirty="0" err="1"/>
              <a:t>Đóng</a:t>
            </a:r>
            <a:r>
              <a:rPr lang="en-US" sz="1600" dirty="0"/>
              <a:t> </a:t>
            </a:r>
            <a:r>
              <a:rPr lang="en-US" sz="1600" dirty="0" err="1"/>
              <a:t>và</a:t>
            </a:r>
            <a:r>
              <a:rPr lang="en-US" sz="1600" dirty="0"/>
              <a:t> </a:t>
            </a:r>
            <a:r>
              <a:rPr lang="en-US" sz="1600" dirty="0" err="1"/>
              <a:t>mở</a:t>
            </a:r>
            <a:r>
              <a:rPr lang="en-US" sz="1600" dirty="0"/>
              <a:t> </a:t>
            </a:r>
            <a:r>
              <a:rPr lang="en-US" sz="1600" dirty="0" err="1"/>
              <a:t>công</a:t>
            </a:r>
            <a:r>
              <a:rPr lang="en-US" sz="1600" dirty="0"/>
              <a:t> </a:t>
            </a:r>
            <a:r>
              <a:rPr lang="en-US" sz="1600" dirty="0" err="1"/>
              <a:t>tắc</a:t>
            </a:r>
            <a:r>
              <a:rPr lang="en-US" sz="1600" dirty="0"/>
              <a:t>.</a:t>
            </a:r>
          </a:p>
          <a:p>
            <a:pPr marL="396875" indent="-285750" algn="just">
              <a:lnSpc>
                <a:spcPct val="150000"/>
              </a:lnSpc>
              <a:buClrTx/>
              <a:buFont typeface="Arial" panose="020B0604020202020204" pitchFamily="34" charset="0"/>
              <a:buChar char="•"/>
            </a:pPr>
            <a:r>
              <a:rPr lang="en-US" sz="1600" dirty="0"/>
              <a:t>Quan </a:t>
            </a:r>
            <a:r>
              <a:rPr lang="en-US" sz="1600" dirty="0" err="1"/>
              <a:t>sát</a:t>
            </a:r>
            <a:r>
              <a:rPr lang="en-US" sz="1600" dirty="0"/>
              <a:t> </a:t>
            </a:r>
            <a:r>
              <a:rPr lang="en-US" sz="1600" dirty="0" err="1"/>
              <a:t>bóng</a:t>
            </a:r>
            <a:r>
              <a:rPr lang="en-US" sz="1600" dirty="0"/>
              <a:t> </a:t>
            </a:r>
            <a:r>
              <a:rPr lang="en-US" sz="1600" dirty="0" err="1"/>
              <a:t>đèn</a:t>
            </a:r>
            <a:r>
              <a:rPr lang="en-US" sz="1600" dirty="0"/>
              <a:t> </a:t>
            </a:r>
            <a:r>
              <a:rPr lang="en-US" sz="1600" dirty="0" err="1"/>
              <a:t>và</a:t>
            </a:r>
            <a:r>
              <a:rPr lang="en-US" sz="1600" dirty="0"/>
              <a:t> </a:t>
            </a:r>
            <a:r>
              <a:rPr lang="en-US" sz="1600" dirty="0" err="1"/>
              <a:t>mô</a:t>
            </a:r>
            <a:r>
              <a:rPr lang="en-US" sz="1600" dirty="0"/>
              <a:t> </a:t>
            </a:r>
            <a:r>
              <a:rPr lang="en-US" sz="1600" dirty="0" err="1"/>
              <a:t>tả</a:t>
            </a:r>
            <a:r>
              <a:rPr lang="en-US" sz="1600" dirty="0"/>
              <a:t> </a:t>
            </a:r>
            <a:r>
              <a:rPr lang="en-US" sz="1600" dirty="0" err="1"/>
              <a:t>hiện</a:t>
            </a:r>
            <a:r>
              <a:rPr lang="en-US" sz="1600" dirty="0"/>
              <a:t> t</a:t>
            </a:r>
            <a:r>
              <a:rPr lang="vi-VN" sz="1600" dirty="0"/>
              <a:t>ư</a:t>
            </a:r>
            <a:r>
              <a:rPr lang="en-US" sz="1600" dirty="0" err="1"/>
              <a:t>ợng</a:t>
            </a:r>
            <a:r>
              <a:rPr lang="en-US" sz="1600" dirty="0"/>
              <a:t> </a:t>
            </a:r>
            <a:r>
              <a:rPr lang="en-US" sz="1600" dirty="0" err="1"/>
              <a:t>khi</a:t>
            </a:r>
            <a:r>
              <a:rPr lang="en-US" sz="1600" dirty="0"/>
              <a:t> </a:t>
            </a:r>
            <a:r>
              <a:rPr lang="en-US" sz="1600" dirty="0" err="1"/>
              <a:t>đóng</a:t>
            </a:r>
            <a:r>
              <a:rPr lang="en-US" sz="1600" dirty="0"/>
              <a:t> </a:t>
            </a:r>
            <a:r>
              <a:rPr lang="en-US" sz="1600" dirty="0" err="1"/>
              <a:t>và</a:t>
            </a:r>
            <a:r>
              <a:rPr lang="en-US" sz="1600" dirty="0"/>
              <a:t> </a:t>
            </a:r>
            <a:r>
              <a:rPr lang="en-US" sz="1600" dirty="0" err="1"/>
              <a:t>mở</a:t>
            </a:r>
            <a:r>
              <a:rPr lang="en-US" sz="1600" dirty="0"/>
              <a:t> </a:t>
            </a:r>
            <a:r>
              <a:rPr lang="en-US" sz="1600" dirty="0" err="1"/>
              <a:t>công</a:t>
            </a:r>
            <a:r>
              <a:rPr lang="en-US" sz="1600" dirty="0"/>
              <a:t> </a:t>
            </a:r>
            <a:r>
              <a:rPr lang="en-US" sz="1600" dirty="0" err="1"/>
              <a:t>tắc</a:t>
            </a:r>
            <a:r>
              <a:rPr lang="en-US" sz="1600" dirty="0"/>
              <a:t>.</a:t>
            </a:r>
          </a:p>
        </p:txBody>
      </p:sp>
      <p:pic>
        <p:nvPicPr>
          <p:cNvPr id="19" name="Picture 18" descr="A pair of batteries with wires&#10;&#10;Description generated with high confidence">
            <a:extLst>
              <a:ext uri="{FF2B5EF4-FFF2-40B4-BE49-F238E27FC236}">
                <a16:creationId xmlns:a16="http://schemas.microsoft.com/office/drawing/2014/main" id="{509257EE-9091-448C-92FE-F55274BE3937}"/>
              </a:ext>
            </a:extLst>
          </p:cNvPr>
          <p:cNvPicPr>
            <a:picLocks noChangeAspect="1"/>
          </p:cNvPicPr>
          <p:nvPr/>
        </p:nvPicPr>
        <p:blipFill>
          <a:blip r:embed="rId3"/>
          <a:stretch>
            <a:fillRect/>
          </a:stretch>
        </p:blipFill>
        <p:spPr>
          <a:xfrm>
            <a:off x="1881110" y="1711804"/>
            <a:ext cx="1737194" cy="1737194"/>
          </a:xfrm>
          <a:prstGeom prst="rect">
            <a:avLst/>
          </a:prstGeom>
        </p:spPr>
      </p:pic>
      <p:pic>
        <p:nvPicPr>
          <p:cNvPr id="21" name="Picture 20" descr="A group of yellow batteries&#10;&#10;Description generated with very high confidence">
            <a:extLst>
              <a:ext uri="{FF2B5EF4-FFF2-40B4-BE49-F238E27FC236}">
                <a16:creationId xmlns:a16="http://schemas.microsoft.com/office/drawing/2014/main" id="{D6DA931C-0F39-484E-896D-016DB2B76542}"/>
              </a:ext>
            </a:extLst>
          </p:cNvPr>
          <p:cNvPicPr>
            <a:picLocks noChangeAspect="1"/>
          </p:cNvPicPr>
          <p:nvPr/>
        </p:nvPicPr>
        <p:blipFill>
          <a:blip r:embed="rId4"/>
          <a:stretch>
            <a:fillRect/>
          </a:stretch>
        </p:blipFill>
        <p:spPr>
          <a:xfrm>
            <a:off x="71743" y="1584867"/>
            <a:ext cx="1893339" cy="1893339"/>
          </a:xfrm>
          <a:prstGeom prst="rect">
            <a:avLst/>
          </a:prstGeom>
        </p:spPr>
      </p:pic>
      <p:pic>
        <p:nvPicPr>
          <p:cNvPr id="23" name="Picture 22" descr="A group of electrical components&#10;&#10;Description generated with high confidence">
            <a:extLst>
              <a:ext uri="{FF2B5EF4-FFF2-40B4-BE49-F238E27FC236}">
                <a16:creationId xmlns:a16="http://schemas.microsoft.com/office/drawing/2014/main" id="{8EB4F59A-B226-4F25-B44F-EFC511E1F889}"/>
              </a:ext>
            </a:extLst>
          </p:cNvPr>
          <p:cNvPicPr>
            <a:picLocks noChangeAspect="1"/>
          </p:cNvPicPr>
          <p:nvPr/>
        </p:nvPicPr>
        <p:blipFill rotWithShape="1">
          <a:blip r:embed="rId5"/>
          <a:srcRect l="37418" t="40118" r="518" b="6748"/>
          <a:stretch/>
        </p:blipFill>
        <p:spPr>
          <a:xfrm>
            <a:off x="3618304" y="1920239"/>
            <a:ext cx="2531566" cy="1137052"/>
          </a:xfrm>
          <a:prstGeom prst="rect">
            <a:avLst/>
          </a:prstGeom>
        </p:spPr>
      </p:pic>
      <p:pic>
        <p:nvPicPr>
          <p:cNvPr id="25" name="Picture 24" descr="A blue cable with a black background&#10;&#10;Description generated with high confidence">
            <a:extLst>
              <a:ext uri="{FF2B5EF4-FFF2-40B4-BE49-F238E27FC236}">
                <a16:creationId xmlns:a16="http://schemas.microsoft.com/office/drawing/2014/main" id="{F46892F0-2F8B-416A-8A35-3BFE7AF12D8A}"/>
              </a:ext>
            </a:extLst>
          </p:cNvPr>
          <p:cNvPicPr>
            <a:picLocks noChangeAspect="1"/>
          </p:cNvPicPr>
          <p:nvPr/>
        </p:nvPicPr>
        <p:blipFill>
          <a:blip r:embed="rId6"/>
          <a:stretch>
            <a:fillRect/>
          </a:stretch>
        </p:blipFill>
        <p:spPr>
          <a:xfrm rot="4595255">
            <a:off x="5674205" y="2066283"/>
            <a:ext cx="1818827" cy="808638"/>
          </a:xfrm>
          <a:prstGeom prst="rect">
            <a:avLst/>
          </a:prstGeom>
        </p:spPr>
      </p:pic>
      <p:pic>
        <p:nvPicPr>
          <p:cNvPr id="28" name="Picture 27" descr="A black box with a light bulb and red knobs&#10;&#10;Description generated with high confidence">
            <a:extLst>
              <a:ext uri="{FF2B5EF4-FFF2-40B4-BE49-F238E27FC236}">
                <a16:creationId xmlns:a16="http://schemas.microsoft.com/office/drawing/2014/main" id="{21A195F9-4C80-4C45-97E5-8C044E4F3F37}"/>
              </a:ext>
            </a:extLst>
          </p:cNvPr>
          <p:cNvPicPr>
            <a:picLocks noChangeAspect="1"/>
          </p:cNvPicPr>
          <p:nvPr/>
        </p:nvPicPr>
        <p:blipFill>
          <a:blip r:embed="rId7"/>
          <a:stretch>
            <a:fillRect/>
          </a:stretch>
        </p:blipFill>
        <p:spPr>
          <a:xfrm>
            <a:off x="6704795" y="1682594"/>
            <a:ext cx="2136284" cy="1478187"/>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50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200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250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9C399-EE7B-456A-A873-CA52A47E8BA0}"/>
              </a:ext>
            </a:extLst>
          </p:cNvPr>
          <p:cNvSpPr>
            <a:spLocks noGrp="1"/>
          </p:cNvSpPr>
          <p:nvPr>
            <p:ph type="title"/>
          </p:nvPr>
        </p:nvSpPr>
        <p:spPr>
          <a:xfrm>
            <a:off x="2503489" y="121049"/>
            <a:ext cx="4137021" cy="501180"/>
          </a:xfrm>
        </p:spPr>
        <p:txBody>
          <a:bodyPr/>
          <a:lstStyle/>
          <a:p>
            <a:r>
              <a:rPr lang="en-US" sz="2800" dirty="0" err="1"/>
              <a:t>Trả</a:t>
            </a:r>
            <a:r>
              <a:rPr lang="en-US" sz="2800" dirty="0"/>
              <a:t> </a:t>
            </a:r>
            <a:r>
              <a:rPr lang="en-US" sz="2800" dirty="0" err="1"/>
              <a:t>lời</a:t>
            </a:r>
            <a:endParaRPr lang="en-US" sz="2800" dirty="0"/>
          </a:p>
        </p:txBody>
      </p:sp>
      <p:sp>
        <p:nvSpPr>
          <p:cNvPr id="3" name="Subtitle 2">
            <a:extLst>
              <a:ext uri="{FF2B5EF4-FFF2-40B4-BE49-F238E27FC236}">
                <a16:creationId xmlns:a16="http://schemas.microsoft.com/office/drawing/2014/main" id="{3BCDB924-5AEE-4848-9764-4977D42E8ED9}"/>
              </a:ext>
            </a:extLst>
          </p:cNvPr>
          <p:cNvSpPr>
            <a:spLocks noGrp="1"/>
          </p:cNvSpPr>
          <p:nvPr>
            <p:ph type="subTitle" idx="1"/>
          </p:nvPr>
        </p:nvSpPr>
        <p:spPr>
          <a:xfrm>
            <a:off x="4034873" y="3676046"/>
            <a:ext cx="4838783" cy="872034"/>
          </a:xfrm>
        </p:spPr>
        <p:txBody>
          <a:bodyPr/>
          <a:lstStyle/>
          <a:p>
            <a:pPr marL="396875" indent="-285750" algn="just">
              <a:lnSpc>
                <a:spcPct val="150000"/>
              </a:lnSpc>
              <a:buClrTx/>
              <a:buFont typeface="Wingdings" panose="05000000000000000000" pitchFamily="2" charset="2"/>
              <a:buChar char="§"/>
            </a:pPr>
            <a:r>
              <a:rPr lang="en-US" sz="1800" b="1" dirty="0" err="1"/>
              <a:t>Khi</a:t>
            </a:r>
            <a:r>
              <a:rPr lang="en-US" sz="1800" b="1" dirty="0"/>
              <a:t> </a:t>
            </a:r>
            <a:r>
              <a:rPr lang="en-US" sz="1800" b="1" dirty="0" err="1"/>
              <a:t>mở</a:t>
            </a:r>
            <a:r>
              <a:rPr lang="en-US" sz="1800" b="1" dirty="0"/>
              <a:t> </a:t>
            </a:r>
            <a:r>
              <a:rPr lang="en-US" sz="1800" b="1" dirty="0" err="1"/>
              <a:t>công</a:t>
            </a:r>
            <a:r>
              <a:rPr lang="en-US" sz="1800" b="1" dirty="0"/>
              <a:t> </a:t>
            </a:r>
            <a:r>
              <a:rPr lang="en-US" sz="1800" b="1" dirty="0" err="1"/>
              <a:t>tắc</a:t>
            </a:r>
            <a:r>
              <a:rPr lang="en-US" sz="1800" b="1" dirty="0"/>
              <a:t>: </a:t>
            </a:r>
            <a:r>
              <a:rPr lang="en-US" sz="1800" dirty="0" err="1"/>
              <a:t>bóng</a:t>
            </a:r>
            <a:r>
              <a:rPr lang="en-US" sz="1800" dirty="0"/>
              <a:t> </a:t>
            </a:r>
            <a:r>
              <a:rPr lang="en-US" sz="1800" dirty="0" err="1"/>
              <a:t>đèn</a:t>
            </a:r>
            <a:r>
              <a:rPr lang="en-US" sz="1800" dirty="0"/>
              <a:t> </a:t>
            </a:r>
            <a:r>
              <a:rPr lang="en-US" sz="1800" dirty="0" err="1"/>
              <a:t>không</a:t>
            </a:r>
            <a:r>
              <a:rPr lang="en-US" sz="1800" dirty="0"/>
              <a:t> </a:t>
            </a:r>
            <a:r>
              <a:rPr lang="en-US" sz="1800" dirty="0" err="1"/>
              <a:t>sáng</a:t>
            </a:r>
            <a:r>
              <a:rPr lang="en-US" sz="1800" dirty="0"/>
              <a:t>.</a:t>
            </a:r>
          </a:p>
          <a:p>
            <a:pPr marL="396875" indent="-285750" algn="just">
              <a:lnSpc>
                <a:spcPct val="150000"/>
              </a:lnSpc>
              <a:buClrTx/>
              <a:buFont typeface="Wingdings" panose="05000000000000000000" pitchFamily="2" charset="2"/>
              <a:buChar char="§"/>
            </a:pPr>
            <a:r>
              <a:rPr lang="en-US" sz="1800" b="1" dirty="0" err="1"/>
              <a:t>Khi</a:t>
            </a:r>
            <a:r>
              <a:rPr lang="en-US" sz="1800" b="1" dirty="0"/>
              <a:t> </a:t>
            </a:r>
            <a:r>
              <a:rPr lang="en-US" sz="1800" b="1" dirty="0" err="1"/>
              <a:t>đóng</a:t>
            </a:r>
            <a:r>
              <a:rPr lang="en-US" sz="1800" b="1" dirty="0"/>
              <a:t> </a:t>
            </a:r>
            <a:r>
              <a:rPr lang="en-US" sz="1800" b="1" dirty="0" err="1"/>
              <a:t>công</a:t>
            </a:r>
            <a:r>
              <a:rPr lang="en-US" sz="1800" b="1" dirty="0"/>
              <a:t> </a:t>
            </a:r>
            <a:r>
              <a:rPr lang="en-US" sz="1800" b="1" dirty="0" err="1"/>
              <a:t>tắc</a:t>
            </a:r>
            <a:r>
              <a:rPr lang="en-US" sz="1800" b="1" dirty="0"/>
              <a:t>:</a:t>
            </a:r>
            <a:r>
              <a:rPr lang="en-US" sz="1800" dirty="0"/>
              <a:t> </a:t>
            </a:r>
            <a:r>
              <a:rPr lang="en-US" sz="1800" dirty="0" err="1"/>
              <a:t>bóng</a:t>
            </a:r>
            <a:r>
              <a:rPr lang="en-US" sz="1800" dirty="0"/>
              <a:t> </a:t>
            </a:r>
            <a:r>
              <a:rPr lang="en-US" sz="1800" dirty="0" err="1"/>
              <a:t>đèn</a:t>
            </a:r>
            <a:r>
              <a:rPr lang="en-US" sz="1800" dirty="0"/>
              <a:t> </a:t>
            </a:r>
            <a:r>
              <a:rPr lang="en-US" sz="1800" dirty="0" err="1"/>
              <a:t>sáng</a:t>
            </a:r>
            <a:r>
              <a:rPr lang="en-US" sz="1800" dirty="0"/>
              <a:t>.</a:t>
            </a:r>
          </a:p>
        </p:txBody>
      </p:sp>
      <p:sp>
        <p:nvSpPr>
          <p:cNvPr id="13" name="TextBox 12">
            <a:extLst>
              <a:ext uri="{FF2B5EF4-FFF2-40B4-BE49-F238E27FC236}">
                <a16:creationId xmlns:a16="http://schemas.microsoft.com/office/drawing/2014/main" id="{CFDCBDFF-778C-49DC-8063-EC6E49F529F2}"/>
              </a:ext>
            </a:extLst>
          </p:cNvPr>
          <p:cNvSpPr txBox="1"/>
          <p:nvPr/>
        </p:nvSpPr>
        <p:spPr>
          <a:xfrm>
            <a:off x="275904" y="802154"/>
            <a:ext cx="8597752" cy="45653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vi-VN" sz="1800" dirty="0"/>
              <a:t>Sơ đồ mạch điện gồm: 2 pin, 1 công tắc, 1 bóng đèn và dây nối.</a:t>
            </a:r>
            <a:endParaRPr lang="en-US" sz="1800" dirty="0"/>
          </a:p>
        </p:txBody>
      </p:sp>
      <p:sp>
        <p:nvSpPr>
          <p:cNvPr id="14" name="Rectangle: Rounded Corners 13">
            <a:extLst>
              <a:ext uri="{FF2B5EF4-FFF2-40B4-BE49-F238E27FC236}">
                <a16:creationId xmlns:a16="http://schemas.microsoft.com/office/drawing/2014/main" id="{67B848D3-4296-4FB2-B78A-CD7BF7AE02C0}"/>
              </a:ext>
            </a:extLst>
          </p:cNvPr>
          <p:cNvSpPr/>
          <p:nvPr/>
        </p:nvSpPr>
        <p:spPr>
          <a:xfrm>
            <a:off x="3339548" y="1289782"/>
            <a:ext cx="2266122" cy="1407264"/>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549F132-C831-4E25-8D10-848AED5BAE7B}"/>
              </a:ext>
            </a:extLst>
          </p:cNvPr>
          <p:cNvSpPr/>
          <p:nvPr/>
        </p:nvSpPr>
        <p:spPr>
          <a:xfrm>
            <a:off x="347466" y="2853130"/>
            <a:ext cx="2896947" cy="369332"/>
          </a:xfrm>
          <a:prstGeom prst="rect">
            <a:avLst/>
          </a:prstGeom>
        </p:spPr>
        <p:txBody>
          <a:bodyPr wrap="none">
            <a:spAutoFit/>
          </a:bodyPr>
          <a:lstStyle/>
          <a:p>
            <a:pPr marL="285750" indent="-285750">
              <a:buFont typeface="Arial" panose="020B0604020202020204" pitchFamily="34" charset="0"/>
              <a:buChar char="•"/>
            </a:pPr>
            <a:r>
              <a:rPr lang="en-US" sz="1800" dirty="0"/>
              <a:t>M</a:t>
            </a:r>
            <a:r>
              <a:rPr lang="vi-VN" sz="1800" dirty="0"/>
              <a:t>ạch điện</a:t>
            </a:r>
            <a:r>
              <a:rPr lang="en-US" sz="1800" dirty="0"/>
              <a:t> </a:t>
            </a:r>
            <a:r>
              <a:rPr lang="en-US" sz="1800" dirty="0" err="1"/>
              <a:t>sau</a:t>
            </a:r>
            <a:r>
              <a:rPr lang="en-US" sz="1800" dirty="0"/>
              <a:t> </a:t>
            </a:r>
            <a:r>
              <a:rPr lang="en-US" sz="1800" dirty="0" err="1"/>
              <a:t>khi</a:t>
            </a:r>
            <a:r>
              <a:rPr lang="en-US" sz="1800" dirty="0"/>
              <a:t> </a:t>
            </a:r>
            <a:r>
              <a:rPr lang="en-US" sz="1800" dirty="0" err="1"/>
              <a:t>mắc</a:t>
            </a:r>
            <a:r>
              <a:rPr lang="vi-VN" sz="1800" dirty="0"/>
              <a:t> </a:t>
            </a:r>
            <a:endParaRPr lang="en-US" sz="1800" dirty="0"/>
          </a:p>
        </p:txBody>
      </p:sp>
      <p:sp>
        <p:nvSpPr>
          <p:cNvPr id="19" name="Rectangle: Rounded Corners 18">
            <a:extLst>
              <a:ext uri="{FF2B5EF4-FFF2-40B4-BE49-F238E27FC236}">
                <a16:creationId xmlns:a16="http://schemas.microsoft.com/office/drawing/2014/main" id="{B6E221C8-C506-43BC-BB00-7DE5DB0DBB96}"/>
              </a:ext>
            </a:extLst>
          </p:cNvPr>
          <p:cNvSpPr/>
          <p:nvPr/>
        </p:nvSpPr>
        <p:spPr>
          <a:xfrm>
            <a:off x="998597" y="3333505"/>
            <a:ext cx="2798859" cy="1688946"/>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161882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4" grpId="0" animBg="1"/>
      <p:bldP spid="18"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49"/>
          <p:cNvSpPr txBox="1">
            <a:spLocks noGrp="1"/>
          </p:cNvSpPr>
          <p:nvPr>
            <p:ph type="title"/>
          </p:nvPr>
        </p:nvSpPr>
        <p:spPr>
          <a:xfrm>
            <a:off x="0" y="0"/>
            <a:ext cx="4701856" cy="652007"/>
          </a:xfrm>
          <a:prstGeom prst="rect">
            <a:avLst/>
          </a:prstGeom>
          <a:solidFill>
            <a:schemeClr val="accent1">
              <a:lumMod val="60000"/>
              <a:lumOff val="40000"/>
            </a:schemeClr>
          </a:solidFill>
        </p:spPr>
        <p:txBody>
          <a:bodyPr spcFirstLastPara="1" wrap="square" lIns="0" tIns="0" rIns="0" bIns="0" anchor="ctr" anchorCtr="0">
            <a:noAutofit/>
          </a:bodyPr>
          <a:lstStyle/>
          <a:p>
            <a:pPr marL="0" lvl="0" indent="0" algn="ctr" rtl="0">
              <a:spcBef>
                <a:spcPts val="0"/>
              </a:spcBef>
              <a:spcAft>
                <a:spcPts val="0"/>
              </a:spcAft>
              <a:buNone/>
            </a:pPr>
            <a:r>
              <a:rPr lang="en-US" sz="2800" dirty="0" err="1">
                <a:solidFill>
                  <a:schemeClr val="tx1"/>
                </a:solidFill>
              </a:rPr>
              <a:t>Thảo</a:t>
            </a:r>
            <a:r>
              <a:rPr lang="en-US" sz="2800" dirty="0">
                <a:solidFill>
                  <a:schemeClr val="tx1"/>
                </a:solidFill>
              </a:rPr>
              <a:t> </a:t>
            </a:r>
            <a:r>
              <a:rPr lang="en-US" sz="2800" dirty="0" err="1">
                <a:solidFill>
                  <a:schemeClr val="tx1"/>
                </a:solidFill>
              </a:rPr>
              <a:t>luận</a:t>
            </a:r>
            <a:r>
              <a:rPr lang="en-US" sz="2800" dirty="0">
                <a:solidFill>
                  <a:schemeClr val="tx1"/>
                </a:solidFill>
              </a:rPr>
              <a:t> </a:t>
            </a:r>
            <a:r>
              <a:rPr lang="en-US" sz="2800" dirty="0" err="1">
                <a:solidFill>
                  <a:schemeClr val="tx1"/>
                </a:solidFill>
              </a:rPr>
              <a:t>nhóm</a:t>
            </a:r>
            <a:endParaRPr sz="2800" dirty="0">
              <a:solidFill>
                <a:schemeClr val="tx1"/>
              </a:solidFill>
            </a:endParaRPr>
          </a:p>
        </p:txBody>
      </p:sp>
      <p:sp>
        <p:nvSpPr>
          <p:cNvPr id="5" name="Subtitle 4">
            <a:extLst>
              <a:ext uri="{FF2B5EF4-FFF2-40B4-BE49-F238E27FC236}">
                <a16:creationId xmlns:a16="http://schemas.microsoft.com/office/drawing/2014/main" id="{A164EFAD-4811-4304-86FE-B5F4ADBE1DC3}"/>
              </a:ext>
            </a:extLst>
          </p:cNvPr>
          <p:cNvSpPr>
            <a:spLocks noGrp="1"/>
          </p:cNvSpPr>
          <p:nvPr>
            <p:ph type="subTitle" idx="2"/>
          </p:nvPr>
        </p:nvSpPr>
        <p:spPr>
          <a:xfrm>
            <a:off x="2669242" y="978814"/>
            <a:ext cx="3667945" cy="388239"/>
          </a:xfrm>
        </p:spPr>
        <p:txBody>
          <a:bodyPr/>
          <a:lstStyle/>
          <a:p>
            <a:r>
              <a:rPr lang="en-US" b="1" dirty="0" err="1">
                <a:solidFill>
                  <a:srgbClr val="C00000"/>
                </a:solidFill>
              </a:rPr>
              <a:t>Câu</a:t>
            </a:r>
            <a:r>
              <a:rPr lang="en-US" b="1" dirty="0">
                <a:solidFill>
                  <a:srgbClr val="C00000"/>
                </a:solidFill>
              </a:rPr>
              <a:t> </a:t>
            </a:r>
            <a:r>
              <a:rPr lang="en-US" b="1" dirty="0" err="1">
                <a:solidFill>
                  <a:srgbClr val="C00000"/>
                </a:solidFill>
              </a:rPr>
              <a:t>hỏi</a:t>
            </a:r>
            <a:endParaRPr lang="en-US" b="1" dirty="0">
              <a:solidFill>
                <a:srgbClr val="C00000"/>
              </a:solidFill>
            </a:endParaRPr>
          </a:p>
        </p:txBody>
      </p:sp>
      <p:pic>
        <p:nvPicPr>
          <p:cNvPr id="8" name="Picture 2">
            <a:extLst>
              <a:ext uri="{FF2B5EF4-FFF2-40B4-BE49-F238E27FC236}">
                <a16:creationId xmlns:a16="http://schemas.microsoft.com/office/drawing/2014/main" id="{F2919006-FB10-4D1D-9EA1-FB96077921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9874" y="1273855"/>
            <a:ext cx="741075" cy="977437"/>
          </a:xfrm>
          <a:prstGeom prst="rect">
            <a:avLst/>
          </a:prstGeom>
        </p:spPr>
      </p:pic>
      <p:sp>
        <p:nvSpPr>
          <p:cNvPr id="9" name="Rectangle 8">
            <a:extLst>
              <a:ext uri="{FF2B5EF4-FFF2-40B4-BE49-F238E27FC236}">
                <a16:creationId xmlns:a16="http://schemas.microsoft.com/office/drawing/2014/main" id="{8E92FEDA-1493-4F25-8207-D89A4B8BBFA2}"/>
              </a:ext>
            </a:extLst>
          </p:cNvPr>
          <p:cNvSpPr/>
          <p:nvPr/>
        </p:nvSpPr>
        <p:spPr>
          <a:xfrm>
            <a:off x="640412" y="2843695"/>
            <a:ext cx="4701856" cy="1420325"/>
          </a:xfrm>
          <a:prstGeom prst="rect">
            <a:avLst/>
          </a:prstGeom>
        </p:spPr>
        <p:txBody>
          <a:bodyPr wrap="square">
            <a:spAutoFit/>
          </a:bodyPr>
          <a:lstStyle/>
          <a:p>
            <a:pPr>
              <a:lnSpc>
                <a:spcPct val="150000"/>
              </a:lnSpc>
            </a:pPr>
            <a:r>
              <a:rPr lang="vi-VN" sz="2000" dirty="0"/>
              <a:t>Chiều dòng điện chạy từ cực dương của nguồn điện đi qua các thiết bị điện và tới cực âm của nguồn điện.</a:t>
            </a:r>
            <a:endParaRPr lang="en-US" sz="2000" dirty="0"/>
          </a:p>
        </p:txBody>
      </p:sp>
      <p:sp>
        <p:nvSpPr>
          <p:cNvPr id="10" name="Rectangle: Rounded Corners 9">
            <a:extLst>
              <a:ext uri="{FF2B5EF4-FFF2-40B4-BE49-F238E27FC236}">
                <a16:creationId xmlns:a16="http://schemas.microsoft.com/office/drawing/2014/main" id="{89B088E9-B300-4C9E-A931-B20F703C74DB}"/>
              </a:ext>
            </a:extLst>
          </p:cNvPr>
          <p:cNvSpPr/>
          <p:nvPr/>
        </p:nvSpPr>
        <p:spPr>
          <a:xfrm>
            <a:off x="1061831" y="1590061"/>
            <a:ext cx="6882768" cy="642387"/>
          </a:xfrm>
          <a:prstGeom prst="roundRect">
            <a:avLst/>
          </a:prstGeom>
          <a:noFill/>
          <a:ln w="9525" cap="flat" cmpd="sng" algn="ctr">
            <a:solidFill>
              <a:schemeClr val="accent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2000" dirty="0" err="1">
                <a:solidFill>
                  <a:schemeClr val="tx1"/>
                </a:solidFill>
              </a:rPr>
              <a:t>Chỉ</a:t>
            </a:r>
            <a:r>
              <a:rPr lang="en-US" sz="2000" dirty="0">
                <a:solidFill>
                  <a:schemeClr val="tx1"/>
                </a:solidFill>
              </a:rPr>
              <a:t> ra </a:t>
            </a:r>
            <a:r>
              <a:rPr lang="en-US" sz="2000" dirty="0" err="1">
                <a:solidFill>
                  <a:schemeClr val="tx1"/>
                </a:solidFill>
              </a:rPr>
              <a:t>chiều</a:t>
            </a:r>
            <a:r>
              <a:rPr lang="en-US" sz="2000" dirty="0">
                <a:solidFill>
                  <a:schemeClr val="tx1"/>
                </a:solidFill>
              </a:rPr>
              <a:t> </a:t>
            </a:r>
            <a:r>
              <a:rPr lang="en-US" sz="2000" dirty="0" err="1">
                <a:solidFill>
                  <a:schemeClr val="tx1"/>
                </a:solidFill>
              </a:rPr>
              <a:t>dòng</a:t>
            </a:r>
            <a:r>
              <a:rPr lang="en-US" sz="2000" dirty="0">
                <a:solidFill>
                  <a:schemeClr val="tx1"/>
                </a:solidFill>
              </a:rPr>
              <a:t> </a:t>
            </a:r>
            <a:r>
              <a:rPr lang="en-US" sz="2000" dirty="0" err="1">
                <a:solidFill>
                  <a:schemeClr val="tx1"/>
                </a:solidFill>
              </a:rPr>
              <a:t>điện</a:t>
            </a:r>
            <a:r>
              <a:rPr lang="en-US" sz="2000" dirty="0">
                <a:solidFill>
                  <a:schemeClr val="tx1"/>
                </a:solidFill>
              </a:rPr>
              <a:t> </a:t>
            </a:r>
            <a:r>
              <a:rPr lang="en-US" sz="2000" dirty="0" err="1">
                <a:solidFill>
                  <a:schemeClr val="tx1"/>
                </a:solidFill>
              </a:rPr>
              <a:t>chạy</a:t>
            </a:r>
            <a:r>
              <a:rPr lang="en-US" sz="2000" dirty="0">
                <a:solidFill>
                  <a:schemeClr val="tx1"/>
                </a:solidFill>
              </a:rPr>
              <a:t> </a:t>
            </a:r>
            <a:r>
              <a:rPr lang="en-US" sz="2000" dirty="0" err="1">
                <a:solidFill>
                  <a:schemeClr val="tx1"/>
                </a:solidFill>
              </a:rPr>
              <a:t>trong</a:t>
            </a:r>
            <a:r>
              <a:rPr lang="en-US" sz="2000" dirty="0">
                <a:solidFill>
                  <a:schemeClr val="tx1"/>
                </a:solidFill>
              </a:rPr>
              <a:t> </a:t>
            </a:r>
            <a:r>
              <a:rPr lang="en-US" sz="2000" dirty="0" err="1">
                <a:solidFill>
                  <a:schemeClr val="tx1"/>
                </a:solidFill>
              </a:rPr>
              <a:t>mạch</a:t>
            </a:r>
            <a:r>
              <a:rPr lang="en-US" sz="2000" dirty="0">
                <a:solidFill>
                  <a:schemeClr val="tx1"/>
                </a:solidFill>
              </a:rPr>
              <a:t> </a:t>
            </a:r>
            <a:r>
              <a:rPr lang="en-US" sz="2000" dirty="0" err="1">
                <a:solidFill>
                  <a:schemeClr val="tx1"/>
                </a:solidFill>
              </a:rPr>
              <a:t>điện</a:t>
            </a:r>
            <a:r>
              <a:rPr lang="en-US" sz="2000" dirty="0">
                <a:solidFill>
                  <a:schemeClr val="tx1"/>
                </a:solidFill>
              </a:rPr>
              <a:t> </a:t>
            </a:r>
            <a:r>
              <a:rPr lang="en-US" sz="2000" dirty="0" err="1">
                <a:solidFill>
                  <a:schemeClr val="tx1"/>
                </a:solidFill>
              </a:rPr>
              <a:t>đã</a:t>
            </a:r>
            <a:r>
              <a:rPr lang="en-US" sz="2000" dirty="0">
                <a:solidFill>
                  <a:schemeClr val="tx1"/>
                </a:solidFill>
              </a:rPr>
              <a:t> </a:t>
            </a:r>
            <a:r>
              <a:rPr lang="en-US" sz="2000" dirty="0" err="1">
                <a:solidFill>
                  <a:schemeClr val="tx1"/>
                </a:solidFill>
              </a:rPr>
              <a:t>mắc</a:t>
            </a:r>
            <a:r>
              <a:rPr lang="en-US" sz="2000" dirty="0">
                <a:solidFill>
                  <a:schemeClr val="tx1"/>
                </a:solidFill>
              </a:rPr>
              <a:t>.</a:t>
            </a:r>
          </a:p>
        </p:txBody>
      </p:sp>
      <p:sp>
        <p:nvSpPr>
          <p:cNvPr id="15" name="Rectangle: Rounded Corners 14">
            <a:extLst>
              <a:ext uri="{FF2B5EF4-FFF2-40B4-BE49-F238E27FC236}">
                <a16:creationId xmlns:a16="http://schemas.microsoft.com/office/drawing/2014/main" id="{014B394C-B671-4C8D-9829-3FE1551FDED4}"/>
              </a:ext>
            </a:extLst>
          </p:cNvPr>
          <p:cNvSpPr/>
          <p:nvPr/>
        </p:nvSpPr>
        <p:spPr>
          <a:xfrm>
            <a:off x="5342268" y="2647410"/>
            <a:ext cx="2687541" cy="1812897"/>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176692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49"/>
          <p:cNvSpPr txBox="1">
            <a:spLocks noGrp="1"/>
          </p:cNvSpPr>
          <p:nvPr>
            <p:ph type="title"/>
          </p:nvPr>
        </p:nvSpPr>
        <p:spPr>
          <a:xfrm>
            <a:off x="0" y="0"/>
            <a:ext cx="4701856" cy="652007"/>
          </a:xfrm>
          <a:prstGeom prst="rect">
            <a:avLst/>
          </a:prstGeom>
          <a:solidFill>
            <a:schemeClr val="accent1">
              <a:lumMod val="60000"/>
              <a:lumOff val="40000"/>
            </a:schemeClr>
          </a:solidFill>
        </p:spPr>
        <p:txBody>
          <a:bodyPr spcFirstLastPara="1" wrap="square" lIns="0" tIns="0" rIns="0" bIns="0" anchor="ctr" anchorCtr="0">
            <a:noAutofit/>
          </a:bodyPr>
          <a:lstStyle/>
          <a:p>
            <a:pPr marL="0" lvl="0" indent="0" algn="ctr" rtl="0">
              <a:spcBef>
                <a:spcPts val="0"/>
              </a:spcBef>
              <a:spcAft>
                <a:spcPts val="0"/>
              </a:spcAft>
              <a:buNone/>
            </a:pPr>
            <a:r>
              <a:rPr lang="en-US" sz="2800" dirty="0" err="1">
                <a:solidFill>
                  <a:schemeClr val="tx1"/>
                </a:solidFill>
              </a:rPr>
              <a:t>Thảo</a:t>
            </a:r>
            <a:r>
              <a:rPr lang="en-US" sz="2800" dirty="0">
                <a:solidFill>
                  <a:schemeClr val="tx1"/>
                </a:solidFill>
              </a:rPr>
              <a:t> </a:t>
            </a:r>
            <a:r>
              <a:rPr lang="en-US" sz="2800" dirty="0" err="1">
                <a:solidFill>
                  <a:schemeClr val="tx1"/>
                </a:solidFill>
              </a:rPr>
              <a:t>luận</a:t>
            </a:r>
            <a:r>
              <a:rPr lang="en-US" sz="2800" dirty="0">
                <a:solidFill>
                  <a:schemeClr val="tx1"/>
                </a:solidFill>
              </a:rPr>
              <a:t> </a:t>
            </a:r>
            <a:r>
              <a:rPr lang="en-US" sz="2800" dirty="0" err="1">
                <a:solidFill>
                  <a:schemeClr val="tx1"/>
                </a:solidFill>
              </a:rPr>
              <a:t>nhóm</a:t>
            </a:r>
            <a:endParaRPr sz="2800" dirty="0">
              <a:solidFill>
                <a:schemeClr val="tx1"/>
              </a:solidFill>
            </a:endParaRPr>
          </a:p>
        </p:txBody>
      </p:sp>
      <p:sp>
        <p:nvSpPr>
          <p:cNvPr id="5" name="Subtitle 4">
            <a:extLst>
              <a:ext uri="{FF2B5EF4-FFF2-40B4-BE49-F238E27FC236}">
                <a16:creationId xmlns:a16="http://schemas.microsoft.com/office/drawing/2014/main" id="{A164EFAD-4811-4304-86FE-B5F4ADBE1DC3}"/>
              </a:ext>
            </a:extLst>
          </p:cNvPr>
          <p:cNvSpPr>
            <a:spLocks noGrp="1"/>
          </p:cNvSpPr>
          <p:nvPr>
            <p:ph type="subTitle" idx="2"/>
          </p:nvPr>
        </p:nvSpPr>
        <p:spPr>
          <a:xfrm>
            <a:off x="3052016" y="871280"/>
            <a:ext cx="3667945" cy="388239"/>
          </a:xfrm>
        </p:spPr>
        <p:txBody>
          <a:bodyPr/>
          <a:lstStyle/>
          <a:p>
            <a:r>
              <a:rPr lang="en-US" b="1" dirty="0" err="1"/>
              <a:t>Câu</a:t>
            </a:r>
            <a:r>
              <a:rPr lang="en-US" b="1" dirty="0"/>
              <a:t> </a:t>
            </a:r>
            <a:r>
              <a:rPr lang="en-US" b="1" dirty="0" err="1"/>
              <a:t>hỏi</a:t>
            </a:r>
            <a:endParaRPr lang="en-US" b="1" dirty="0"/>
          </a:p>
        </p:txBody>
      </p:sp>
      <p:sp>
        <p:nvSpPr>
          <p:cNvPr id="9" name="Rectangle 8">
            <a:extLst>
              <a:ext uri="{FF2B5EF4-FFF2-40B4-BE49-F238E27FC236}">
                <a16:creationId xmlns:a16="http://schemas.microsoft.com/office/drawing/2014/main" id="{8E92FEDA-1493-4F25-8207-D89A4B8BBFA2}"/>
              </a:ext>
            </a:extLst>
          </p:cNvPr>
          <p:cNvSpPr/>
          <p:nvPr/>
        </p:nvSpPr>
        <p:spPr>
          <a:xfrm>
            <a:off x="238539" y="2925321"/>
            <a:ext cx="5130903" cy="958660"/>
          </a:xfrm>
          <a:prstGeom prst="rect">
            <a:avLst/>
          </a:prstGeom>
        </p:spPr>
        <p:txBody>
          <a:bodyPr wrap="square">
            <a:spAutoFit/>
          </a:bodyPr>
          <a:lstStyle/>
          <a:p>
            <a:pPr algn="just">
              <a:lnSpc>
                <a:spcPct val="150000"/>
              </a:lnSpc>
            </a:pPr>
            <a:r>
              <a:rPr lang="en-US" sz="2000" dirty="0" err="1"/>
              <a:t>Ví</a:t>
            </a:r>
            <a:r>
              <a:rPr lang="en-US" sz="2000" dirty="0"/>
              <a:t> </a:t>
            </a:r>
            <a:r>
              <a:rPr lang="en-US" sz="2000" dirty="0" err="1"/>
              <a:t>dụ</a:t>
            </a:r>
            <a:r>
              <a:rPr lang="en-US" sz="2000" dirty="0"/>
              <a:t> </a:t>
            </a:r>
            <a:r>
              <a:rPr lang="en-US" sz="2000" dirty="0" err="1"/>
              <a:t>một</a:t>
            </a:r>
            <a:r>
              <a:rPr lang="en-US" sz="2000" dirty="0"/>
              <a:t> s</a:t>
            </a:r>
            <a:r>
              <a:rPr lang="vi-VN" sz="2000" dirty="0"/>
              <a:t>ơ đồ mạch điện gồm: Một pin, một công tắc, một bóng đèn và các dây nối.</a:t>
            </a:r>
            <a:endParaRPr lang="en-US" sz="2000" dirty="0"/>
          </a:p>
        </p:txBody>
      </p:sp>
      <p:sp>
        <p:nvSpPr>
          <p:cNvPr id="2" name="Rectangle: Rounded Corners 1">
            <a:extLst>
              <a:ext uri="{FF2B5EF4-FFF2-40B4-BE49-F238E27FC236}">
                <a16:creationId xmlns:a16="http://schemas.microsoft.com/office/drawing/2014/main" id="{AA76F113-3883-46D3-B83F-ADE602F641E5}"/>
              </a:ext>
            </a:extLst>
          </p:cNvPr>
          <p:cNvSpPr/>
          <p:nvPr/>
        </p:nvSpPr>
        <p:spPr>
          <a:xfrm>
            <a:off x="5480343" y="2667166"/>
            <a:ext cx="3009014" cy="1838197"/>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D3BACF00-A890-4CFB-88C1-D64E8C6B38C7}"/>
              </a:ext>
            </a:extLst>
          </p:cNvPr>
          <p:cNvSpPr/>
          <p:nvPr/>
        </p:nvSpPr>
        <p:spPr>
          <a:xfrm>
            <a:off x="1257078" y="1283811"/>
            <a:ext cx="7618333" cy="1100909"/>
          </a:xfrm>
          <a:prstGeom prst="roundRect">
            <a:avLst/>
          </a:prstGeom>
          <a:noFill/>
          <a:ln w="9525" cap="flat" cmpd="sng" algn="ctr">
            <a:solidFill>
              <a:schemeClr val="accent6">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just">
              <a:lnSpc>
                <a:spcPct val="150000"/>
              </a:lnSpc>
            </a:pPr>
            <a:r>
              <a:rPr lang="vi-VN" sz="2000" dirty="0">
                <a:solidFill>
                  <a:schemeClr val="tx1"/>
                </a:solidFill>
              </a:rPr>
              <a:t>Dùng các kí hiệu cho ở bảng 21.1, vẽ sơ đồ mạch điện gồm: một nguồn điện, một công tắc, một bóng đèn và các dây dẫn điện.</a:t>
            </a:r>
            <a:endParaRPr lang="en-US" sz="2000" dirty="0">
              <a:solidFill>
                <a:schemeClr val="tx1"/>
              </a:solidFill>
            </a:endParaRPr>
          </a:p>
        </p:txBody>
      </p:sp>
      <p:pic>
        <p:nvPicPr>
          <p:cNvPr id="10" name="Picture 7">
            <a:extLst>
              <a:ext uri="{FF2B5EF4-FFF2-40B4-BE49-F238E27FC236}">
                <a16:creationId xmlns:a16="http://schemas.microsoft.com/office/drawing/2014/main" id="{A2FA2F39-5DA6-4B2B-8624-9E5AAD7C55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326" y="1163466"/>
            <a:ext cx="1285329" cy="1196962"/>
          </a:xfrm>
          <a:prstGeom prst="rect">
            <a:avLst/>
          </a:prstGeom>
        </p:spPr>
      </p:pic>
    </p:spTree>
    <p:extLst>
      <p:ext uri="{BB962C8B-B14F-4D97-AF65-F5344CB8AC3E}">
        <p14:creationId xmlns:p14="http://schemas.microsoft.com/office/powerpoint/2010/main" val="327055913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7"/>
        <p:cNvGrpSpPr/>
        <p:nvPr/>
      </p:nvGrpSpPr>
      <p:grpSpPr>
        <a:xfrm>
          <a:off x="0" y="0"/>
          <a:ext cx="0" cy="0"/>
          <a:chOff x="0" y="0"/>
          <a:chExt cx="0" cy="0"/>
        </a:xfrm>
      </p:grpSpPr>
      <p:sp>
        <p:nvSpPr>
          <p:cNvPr id="1968" name="Google Shape;1968;p68"/>
          <p:cNvSpPr txBox="1">
            <a:spLocks noGrp="1"/>
          </p:cNvSpPr>
          <p:nvPr>
            <p:ph type="title"/>
          </p:nvPr>
        </p:nvSpPr>
        <p:spPr>
          <a:xfrm>
            <a:off x="2748621" y="2114146"/>
            <a:ext cx="6264920" cy="1328700"/>
          </a:xfrm>
          <a:prstGeom prst="rect">
            <a:avLst/>
          </a:prstGeom>
        </p:spPr>
        <p:txBody>
          <a:bodyPr spcFirstLastPara="1" wrap="square" lIns="0" tIns="0" rIns="0" bIns="0" anchor="ctr" anchorCtr="0">
            <a:noAutofit/>
          </a:bodyPr>
          <a:lstStyle/>
          <a:p>
            <a:pPr marL="0" lvl="0" indent="0" rtl="0">
              <a:lnSpc>
                <a:spcPct val="150000"/>
              </a:lnSpc>
              <a:spcBef>
                <a:spcPts val="0"/>
              </a:spcBef>
              <a:spcAft>
                <a:spcPts val="0"/>
              </a:spcAft>
              <a:buNone/>
            </a:pPr>
            <a:r>
              <a:rPr lang="en-US" sz="4000" dirty="0"/>
              <a:t>CÔNG DỤNG CỦA</a:t>
            </a:r>
            <a:br>
              <a:rPr lang="en-US" sz="4000" dirty="0"/>
            </a:br>
            <a:r>
              <a:rPr lang="en-US" sz="4000" dirty="0"/>
              <a:t> MỘT SỐ THIẾT BỊ ĐIỆN</a:t>
            </a:r>
            <a:endParaRPr sz="4000" dirty="0"/>
          </a:p>
        </p:txBody>
      </p:sp>
      <p:sp>
        <p:nvSpPr>
          <p:cNvPr id="1969" name="Google Shape;1969;p68"/>
          <p:cNvSpPr txBox="1">
            <a:spLocks noGrp="1"/>
          </p:cNvSpPr>
          <p:nvPr>
            <p:ph type="title" idx="2"/>
          </p:nvPr>
        </p:nvSpPr>
        <p:spPr>
          <a:xfrm>
            <a:off x="6306738" y="869530"/>
            <a:ext cx="2287200" cy="1142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II</a:t>
            </a:r>
            <a:endParaRPr dirty="0"/>
          </a:p>
        </p:txBody>
      </p:sp>
      <p:grpSp>
        <p:nvGrpSpPr>
          <p:cNvPr id="1971" name="Google Shape;1971;p68"/>
          <p:cNvGrpSpPr/>
          <p:nvPr/>
        </p:nvGrpSpPr>
        <p:grpSpPr>
          <a:xfrm>
            <a:off x="-368203" y="741892"/>
            <a:ext cx="3469411" cy="3503685"/>
            <a:chOff x="562100" y="759600"/>
            <a:chExt cx="3469411" cy="3503685"/>
          </a:xfrm>
        </p:grpSpPr>
        <p:sp>
          <p:nvSpPr>
            <p:cNvPr id="1972" name="Google Shape;1972;p68"/>
            <p:cNvSpPr/>
            <p:nvPr/>
          </p:nvSpPr>
          <p:spPr>
            <a:xfrm>
              <a:off x="1312496" y="2086571"/>
              <a:ext cx="485430" cy="478581"/>
            </a:xfrm>
            <a:custGeom>
              <a:avLst/>
              <a:gdLst/>
              <a:ahLst/>
              <a:cxnLst/>
              <a:rect l="l" t="t" r="r" b="b"/>
              <a:pathLst>
                <a:path w="5954" h="5870" extrusionOk="0">
                  <a:moveTo>
                    <a:pt x="0" y="0"/>
                  </a:moveTo>
                  <a:lnTo>
                    <a:pt x="0" y="5870"/>
                  </a:lnTo>
                  <a:lnTo>
                    <a:pt x="5953" y="5870"/>
                  </a:lnTo>
                  <a:lnTo>
                    <a:pt x="5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68"/>
            <p:cNvSpPr/>
            <p:nvPr/>
          </p:nvSpPr>
          <p:spPr>
            <a:xfrm>
              <a:off x="1391090" y="2163209"/>
              <a:ext cx="329137" cy="324326"/>
            </a:xfrm>
            <a:custGeom>
              <a:avLst/>
              <a:gdLst/>
              <a:ahLst/>
              <a:cxnLst/>
              <a:rect l="l" t="t" r="r" b="b"/>
              <a:pathLst>
                <a:path w="4037" h="3978" extrusionOk="0">
                  <a:moveTo>
                    <a:pt x="0" y="1"/>
                  </a:moveTo>
                  <a:lnTo>
                    <a:pt x="0" y="3977"/>
                  </a:lnTo>
                  <a:lnTo>
                    <a:pt x="4037" y="3977"/>
                  </a:lnTo>
                  <a:lnTo>
                    <a:pt x="40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8"/>
            <p:cNvSpPr/>
            <p:nvPr/>
          </p:nvSpPr>
          <p:spPr>
            <a:xfrm>
              <a:off x="1376497" y="1972023"/>
              <a:ext cx="11740" cy="114631"/>
            </a:xfrm>
            <a:custGeom>
              <a:avLst/>
              <a:gdLst/>
              <a:ahLst/>
              <a:cxnLst/>
              <a:rect l="l" t="t" r="r" b="b"/>
              <a:pathLst>
                <a:path w="144" h="1406" extrusionOk="0">
                  <a:moveTo>
                    <a:pt x="49" y="0"/>
                  </a:moveTo>
                  <a:lnTo>
                    <a:pt x="49" y="595"/>
                  </a:lnTo>
                  <a:lnTo>
                    <a:pt x="1" y="595"/>
                  </a:lnTo>
                  <a:lnTo>
                    <a:pt x="1" y="1405"/>
                  </a:lnTo>
                  <a:lnTo>
                    <a:pt x="144" y="1405"/>
                  </a:lnTo>
                  <a:lnTo>
                    <a:pt x="144" y="595"/>
                  </a:lnTo>
                  <a:lnTo>
                    <a:pt x="108" y="595"/>
                  </a:lnTo>
                  <a:lnTo>
                    <a:pt x="1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8"/>
            <p:cNvSpPr/>
            <p:nvPr/>
          </p:nvSpPr>
          <p:spPr>
            <a:xfrm>
              <a:off x="1410494" y="1972023"/>
              <a:ext cx="13697" cy="114631"/>
            </a:xfrm>
            <a:custGeom>
              <a:avLst/>
              <a:gdLst/>
              <a:ahLst/>
              <a:cxnLst/>
              <a:rect l="l" t="t" r="r" b="b"/>
              <a:pathLst>
                <a:path w="168" h="1406" extrusionOk="0">
                  <a:moveTo>
                    <a:pt x="48" y="0"/>
                  </a:moveTo>
                  <a:lnTo>
                    <a:pt x="48" y="595"/>
                  </a:lnTo>
                  <a:lnTo>
                    <a:pt x="1" y="595"/>
                  </a:lnTo>
                  <a:lnTo>
                    <a:pt x="1" y="1405"/>
                  </a:lnTo>
                  <a:lnTo>
                    <a:pt x="167" y="1405"/>
                  </a:lnTo>
                  <a:lnTo>
                    <a:pt x="167" y="595"/>
                  </a:lnTo>
                  <a:lnTo>
                    <a:pt x="120" y="595"/>
                  </a:lnTo>
                  <a:lnTo>
                    <a:pt x="1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68"/>
            <p:cNvSpPr/>
            <p:nvPr/>
          </p:nvSpPr>
          <p:spPr>
            <a:xfrm>
              <a:off x="1445471" y="1972023"/>
              <a:ext cx="13616" cy="114631"/>
            </a:xfrm>
            <a:custGeom>
              <a:avLst/>
              <a:gdLst/>
              <a:ahLst/>
              <a:cxnLst/>
              <a:rect l="l" t="t" r="r" b="b"/>
              <a:pathLst>
                <a:path w="167" h="1406" extrusionOk="0">
                  <a:moveTo>
                    <a:pt x="48" y="0"/>
                  </a:moveTo>
                  <a:lnTo>
                    <a:pt x="48" y="595"/>
                  </a:lnTo>
                  <a:lnTo>
                    <a:pt x="0" y="595"/>
                  </a:lnTo>
                  <a:lnTo>
                    <a:pt x="0" y="1405"/>
                  </a:lnTo>
                  <a:lnTo>
                    <a:pt x="167" y="1405"/>
                  </a:lnTo>
                  <a:lnTo>
                    <a:pt x="167" y="595"/>
                  </a:lnTo>
                  <a:lnTo>
                    <a:pt x="119" y="595"/>
                  </a:lnTo>
                  <a:lnTo>
                    <a:pt x="1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68"/>
            <p:cNvSpPr/>
            <p:nvPr/>
          </p:nvSpPr>
          <p:spPr>
            <a:xfrm>
              <a:off x="1480365" y="1972023"/>
              <a:ext cx="12719" cy="114631"/>
            </a:xfrm>
            <a:custGeom>
              <a:avLst/>
              <a:gdLst/>
              <a:ahLst/>
              <a:cxnLst/>
              <a:rect l="l" t="t" r="r" b="b"/>
              <a:pathLst>
                <a:path w="156" h="1406" extrusionOk="0">
                  <a:moveTo>
                    <a:pt x="48" y="0"/>
                  </a:moveTo>
                  <a:lnTo>
                    <a:pt x="48" y="595"/>
                  </a:lnTo>
                  <a:lnTo>
                    <a:pt x="1" y="595"/>
                  </a:lnTo>
                  <a:lnTo>
                    <a:pt x="1" y="1405"/>
                  </a:lnTo>
                  <a:lnTo>
                    <a:pt x="156" y="1405"/>
                  </a:lnTo>
                  <a:lnTo>
                    <a:pt x="156" y="595"/>
                  </a:lnTo>
                  <a:lnTo>
                    <a:pt x="108" y="595"/>
                  </a:lnTo>
                  <a:lnTo>
                    <a:pt x="1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68"/>
            <p:cNvSpPr/>
            <p:nvPr/>
          </p:nvSpPr>
          <p:spPr>
            <a:xfrm>
              <a:off x="1514363" y="1972023"/>
              <a:ext cx="13697" cy="114631"/>
            </a:xfrm>
            <a:custGeom>
              <a:avLst/>
              <a:gdLst/>
              <a:ahLst/>
              <a:cxnLst/>
              <a:rect l="l" t="t" r="r" b="b"/>
              <a:pathLst>
                <a:path w="168" h="1406" extrusionOk="0">
                  <a:moveTo>
                    <a:pt x="48" y="0"/>
                  </a:moveTo>
                  <a:lnTo>
                    <a:pt x="48" y="595"/>
                  </a:lnTo>
                  <a:lnTo>
                    <a:pt x="1" y="595"/>
                  </a:lnTo>
                  <a:lnTo>
                    <a:pt x="1" y="1405"/>
                  </a:lnTo>
                  <a:lnTo>
                    <a:pt x="167" y="1405"/>
                  </a:lnTo>
                  <a:lnTo>
                    <a:pt x="167" y="595"/>
                  </a:lnTo>
                  <a:lnTo>
                    <a:pt x="120" y="595"/>
                  </a:lnTo>
                  <a:lnTo>
                    <a:pt x="1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68"/>
            <p:cNvSpPr/>
            <p:nvPr/>
          </p:nvSpPr>
          <p:spPr>
            <a:xfrm>
              <a:off x="1550317" y="1972023"/>
              <a:ext cx="12637" cy="114631"/>
            </a:xfrm>
            <a:custGeom>
              <a:avLst/>
              <a:gdLst/>
              <a:ahLst/>
              <a:cxnLst/>
              <a:rect l="l" t="t" r="r" b="b"/>
              <a:pathLst>
                <a:path w="155" h="1406" extrusionOk="0">
                  <a:moveTo>
                    <a:pt x="36" y="0"/>
                  </a:moveTo>
                  <a:lnTo>
                    <a:pt x="36" y="595"/>
                  </a:lnTo>
                  <a:lnTo>
                    <a:pt x="0" y="595"/>
                  </a:lnTo>
                  <a:lnTo>
                    <a:pt x="0" y="1405"/>
                  </a:lnTo>
                  <a:lnTo>
                    <a:pt x="155" y="1405"/>
                  </a:lnTo>
                  <a:lnTo>
                    <a:pt x="155" y="595"/>
                  </a:lnTo>
                  <a:lnTo>
                    <a:pt x="119" y="595"/>
                  </a:lnTo>
                  <a:lnTo>
                    <a:pt x="1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8"/>
            <p:cNvSpPr/>
            <p:nvPr/>
          </p:nvSpPr>
          <p:spPr>
            <a:xfrm>
              <a:off x="1585212" y="1972023"/>
              <a:ext cx="13697" cy="114631"/>
            </a:xfrm>
            <a:custGeom>
              <a:avLst/>
              <a:gdLst/>
              <a:ahLst/>
              <a:cxnLst/>
              <a:rect l="l" t="t" r="r" b="b"/>
              <a:pathLst>
                <a:path w="168" h="1406" extrusionOk="0">
                  <a:moveTo>
                    <a:pt x="48" y="0"/>
                  </a:moveTo>
                  <a:lnTo>
                    <a:pt x="48" y="595"/>
                  </a:lnTo>
                  <a:lnTo>
                    <a:pt x="1" y="595"/>
                  </a:lnTo>
                  <a:lnTo>
                    <a:pt x="1" y="1405"/>
                  </a:lnTo>
                  <a:lnTo>
                    <a:pt x="167" y="1405"/>
                  </a:lnTo>
                  <a:lnTo>
                    <a:pt x="167" y="595"/>
                  </a:lnTo>
                  <a:lnTo>
                    <a:pt x="108" y="595"/>
                  </a:lnTo>
                  <a:lnTo>
                    <a:pt x="1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68"/>
            <p:cNvSpPr/>
            <p:nvPr/>
          </p:nvSpPr>
          <p:spPr>
            <a:xfrm>
              <a:off x="1620188" y="1972023"/>
              <a:ext cx="12719" cy="114631"/>
            </a:xfrm>
            <a:custGeom>
              <a:avLst/>
              <a:gdLst/>
              <a:ahLst/>
              <a:cxnLst/>
              <a:rect l="l" t="t" r="r" b="b"/>
              <a:pathLst>
                <a:path w="156" h="1406" extrusionOk="0">
                  <a:moveTo>
                    <a:pt x="48" y="0"/>
                  </a:moveTo>
                  <a:lnTo>
                    <a:pt x="48" y="595"/>
                  </a:lnTo>
                  <a:lnTo>
                    <a:pt x="0" y="595"/>
                  </a:lnTo>
                  <a:lnTo>
                    <a:pt x="0" y="1405"/>
                  </a:lnTo>
                  <a:lnTo>
                    <a:pt x="155" y="1405"/>
                  </a:lnTo>
                  <a:lnTo>
                    <a:pt x="155" y="595"/>
                  </a:lnTo>
                  <a:lnTo>
                    <a:pt x="108" y="595"/>
                  </a:lnTo>
                  <a:lnTo>
                    <a:pt x="1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8"/>
            <p:cNvSpPr/>
            <p:nvPr/>
          </p:nvSpPr>
          <p:spPr>
            <a:xfrm>
              <a:off x="1654186" y="1972023"/>
              <a:ext cx="13616" cy="114631"/>
            </a:xfrm>
            <a:custGeom>
              <a:avLst/>
              <a:gdLst/>
              <a:ahLst/>
              <a:cxnLst/>
              <a:rect l="l" t="t" r="r" b="b"/>
              <a:pathLst>
                <a:path w="167" h="1406" extrusionOk="0">
                  <a:moveTo>
                    <a:pt x="48" y="0"/>
                  </a:moveTo>
                  <a:lnTo>
                    <a:pt x="48" y="595"/>
                  </a:lnTo>
                  <a:lnTo>
                    <a:pt x="0" y="595"/>
                  </a:lnTo>
                  <a:lnTo>
                    <a:pt x="0" y="1405"/>
                  </a:lnTo>
                  <a:lnTo>
                    <a:pt x="167" y="1405"/>
                  </a:lnTo>
                  <a:lnTo>
                    <a:pt x="167" y="595"/>
                  </a:lnTo>
                  <a:lnTo>
                    <a:pt x="119" y="595"/>
                  </a:lnTo>
                  <a:lnTo>
                    <a:pt x="11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8"/>
            <p:cNvSpPr/>
            <p:nvPr/>
          </p:nvSpPr>
          <p:spPr>
            <a:xfrm>
              <a:off x="1689080" y="1972023"/>
              <a:ext cx="13697" cy="114631"/>
            </a:xfrm>
            <a:custGeom>
              <a:avLst/>
              <a:gdLst/>
              <a:ahLst/>
              <a:cxnLst/>
              <a:rect l="l" t="t" r="r" b="b"/>
              <a:pathLst>
                <a:path w="168" h="1406" extrusionOk="0">
                  <a:moveTo>
                    <a:pt x="48" y="0"/>
                  </a:moveTo>
                  <a:lnTo>
                    <a:pt x="48" y="595"/>
                  </a:lnTo>
                  <a:lnTo>
                    <a:pt x="1" y="595"/>
                  </a:lnTo>
                  <a:lnTo>
                    <a:pt x="1" y="1405"/>
                  </a:lnTo>
                  <a:lnTo>
                    <a:pt x="167" y="1405"/>
                  </a:lnTo>
                  <a:lnTo>
                    <a:pt x="167" y="595"/>
                  </a:lnTo>
                  <a:lnTo>
                    <a:pt x="120" y="595"/>
                  </a:lnTo>
                  <a:lnTo>
                    <a:pt x="1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8"/>
            <p:cNvSpPr/>
            <p:nvPr/>
          </p:nvSpPr>
          <p:spPr>
            <a:xfrm>
              <a:off x="1725035" y="1972023"/>
              <a:ext cx="11740" cy="114631"/>
            </a:xfrm>
            <a:custGeom>
              <a:avLst/>
              <a:gdLst/>
              <a:ahLst/>
              <a:cxnLst/>
              <a:rect l="l" t="t" r="r" b="b"/>
              <a:pathLst>
                <a:path w="144" h="1406" extrusionOk="0">
                  <a:moveTo>
                    <a:pt x="36" y="0"/>
                  </a:moveTo>
                  <a:lnTo>
                    <a:pt x="36" y="595"/>
                  </a:lnTo>
                  <a:lnTo>
                    <a:pt x="0" y="595"/>
                  </a:lnTo>
                  <a:lnTo>
                    <a:pt x="0" y="1405"/>
                  </a:lnTo>
                  <a:lnTo>
                    <a:pt x="143" y="1405"/>
                  </a:lnTo>
                  <a:lnTo>
                    <a:pt x="143" y="595"/>
                  </a:lnTo>
                  <a:lnTo>
                    <a:pt x="95" y="595"/>
                  </a:lnTo>
                  <a:lnTo>
                    <a:pt x="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8"/>
            <p:cNvSpPr/>
            <p:nvPr/>
          </p:nvSpPr>
          <p:spPr>
            <a:xfrm>
              <a:off x="1376497" y="2565067"/>
              <a:ext cx="11740" cy="113653"/>
            </a:xfrm>
            <a:custGeom>
              <a:avLst/>
              <a:gdLst/>
              <a:ahLst/>
              <a:cxnLst/>
              <a:rect l="l" t="t" r="r" b="b"/>
              <a:pathLst>
                <a:path w="144" h="1394" extrusionOk="0">
                  <a:moveTo>
                    <a:pt x="1" y="1"/>
                  </a:moveTo>
                  <a:lnTo>
                    <a:pt x="1" y="799"/>
                  </a:lnTo>
                  <a:lnTo>
                    <a:pt x="49" y="799"/>
                  </a:lnTo>
                  <a:lnTo>
                    <a:pt x="49" y="1394"/>
                  </a:lnTo>
                  <a:lnTo>
                    <a:pt x="108" y="1394"/>
                  </a:lnTo>
                  <a:lnTo>
                    <a:pt x="108" y="799"/>
                  </a:lnTo>
                  <a:lnTo>
                    <a:pt x="144" y="799"/>
                  </a:lnTo>
                  <a:lnTo>
                    <a:pt x="1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8"/>
            <p:cNvSpPr/>
            <p:nvPr/>
          </p:nvSpPr>
          <p:spPr>
            <a:xfrm>
              <a:off x="1410494" y="2565067"/>
              <a:ext cx="13697" cy="113653"/>
            </a:xfrm>
            <a:custGeom>
              <a:avLst/>
              <a:gdLst/>
              <a:ahLst/>
              <a:cxnLst/>
              <a:rect l="l" t="t" r="r" b="b"/>
              <a:pathLst>
                <a:path w="168" h="1394" extrusionOk="0">
                  <a:moveTo>
                    <a:pt x="1" y="1"/>
                  </a:moveTo>
                  <a:lnTo>
                    <a:pt x="1" y="799"/>
                  </a:lnTo>
                  <a:lnTo>
                    <a:pt x="48" y="799"/>
                  </a:lnTo>
                  <a:lnTo>
                    <a:pt x="48" y="1394"/>
                  </a:lnTo>
                  <a:lnTo>
                    <a:pt x="120" y="1394"/>
                  </a:lnTo>
                  <a:lnTo>
                    <a:pt x="120" y="799"/>
                  </a:lnTo>
                  <a:lnTo>
                    <a:pt x="167" y="799"/>
                  </a:lnTo>
                  <a:lnTo>
                    <a:pt x="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8"/>
            <p:cNvSpPr/>
            <p:nvPr/>
          </p:nvSpPr>
          <p:spPr>
            <a:xfrm>
              <a:off x="1445471" y="2565067"/>
              <a:ext cx="13616" cy="113653"/>
            </a:xfrm>
            <a:custGeom>
              <a:avLst/>
              <a:gdLst/>
              <a:ahLst/>
              <a:cxnLst/>
              <a:rect l="l" t="t" r="r" b="b"/>
              <a:pathLst>
                <a:path w="167" h="1394" extrusionOk="0">
                  <a:moveTo>
                    <a:pt x="0" y="1"/>
                  </a:moveTo>
                  <a:lnTo>
                    <a:pt x="0" y="799"/>
                  </a:lnTo>
                  <a:lnTo>
                    <a:pt x="48" y="799"/>
                  </a:lnTo>
                  <a:lnTo>
                    <a:pt x="48" y="1394"/>
                  </a:lnTo>
                  <a:lnTo>
                    <a:pt x="119" y="1394"/>
                  </a:lnTo>
                  <a:lnTo>
                    <a:pt x="119" y="799"/>
                  </a:lnTo>
                  <a:lnTo>
                    <a:pt x="167" y="799"/>
                  </a:lnTo>
                  <a:lnTo>
                    <a:pt x="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8"/>
            <p:cNvSpPr/>
            <p:nvPr/>
          </p:nvSpPr>
          <p:spPr>
            <a:xfrm>
              <a:off x="1480365" y="2565067"/>
              <a:ext cx="12719" cy="113653"/>
            </a:xfrm>
            <a:custGeom>
              <a:avLst/>
              <a:gdLst/>
              <a:ahLst/>
              <a:cxnLst/>
              <a:rect l="l" t="t" r="r" b="b"/>
              <a:pathLst>
                <a:path w="156" h="1394" extrusionOk="0">
                  <a:moveTo>
                    <a:pt x="1" y="1"/>
                  </a:moveTo>
                  <a:lnTo>
                    <a:pt x="1" y="799"/>
                  </a:lnTo>
                  <a:lnTo>
                    <a:pt x="48" y="799"/>
                  </a:lnTo>
                  <a:lnTo>
                    <a:pt x="48" y="1394"/>
                  </a:lnTo>
                  <a:lnTo>
                    <a:pt x="108" y="1394"/>
                  </a:lnTo>
                  <a:lnTo>
                    <a:pt x="108" y="799"/>
                  </a:lnTo>
                  <a:lnTo>
                    <a:pt x="156" y="799"/>
                  </a:lnTo>
                  <a:lnTo>
                    <a:pt x="1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8"/>
            <p:cNvSpPr/>
            <p:nvPr/>
          </p:nvSpPr>
          <p:spPr>
            <a:xfrm>
              <a:off x="1514363" y="2565067"/>
              <a:ext cx="13697" cy="113653"/>
            </a:xfrm>
            <a:custGeom>
              <a:avLst/>
              <a:gdLst/>
              <a:ahLst/>
              <a:cxnLst/>
              <a:rect l="l" t="t" r="r" b="b"/>
              <a:pathLst>
                <a:path w="168" h="1394" extrusionOk="0">
                  <a:moveTo>
                    <a:pt x="1" y="1"/>
                  </a:moveTo>
                  <a:lnTo>
                    <a:pt x="1" y="799"/>
                  </a:lnTo>
                  <a:lnTo>
                    <a:pt x="48" y="799"/>
                  </a:lnTo>
                  <a:lnTo>
                    <a:pt x="48" y="1394"/>
                  </a:lnTo>
                  <a:lnTo>
                    <a:pt x="120" y="1394"/>
                  </a:lnTo>
                  <a:lnTo>
                    <a:pt x="120" y="799"/>
                  </a:lnTo>
                  <a:lnTo>
                    <a:pt x="167" y="799"/>
                  </a:lnTo>
                  <a:lnTo>
                    <a:pt x="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8"/>
            <p:cNvSpPr/>
            <p:nvPr/>
          </p:nvSpPr>
          <p:spPr>
            <a:xfrm>
              <a:off x="1550317" y="2565067"/>
              <a:ext cx="12637" cy="113653"/>
            </a:xfrm>
            <a:custGeom>
              <a:avLst/>
              <a:gdLst/>
              <a:ahLst/>
              <a:cxnLst/>
              <a:rect l="l" t="t" r="r" b="b"/>
              <a:pathLst>
                <a:path w="155" h="1394" extrusionOk="0">
                  <a:moveTo>
                    <a:pt x="0" y="1"/>
                  </a:moveTo>
                  <a:lnTo>
                    <a:pt x="0" y="799"/>
                  </a:lnTo>
                  <a:lnTo>
                    <a:pt x="36" y="799"/>
                  </a:lnTo>
                  <a:lnTo>
                    <a:pt x="36" y="1394"/>
                  </a:lnTo>
                  <a:lnTo>
                    <a:pt x="119" y="1394"/>
                  </a:lnTo>
                  <a:lnTo>
                    <a:pt x="119" y="799"/>
                  </a:lnTo>
                  <a:lnTo>
                    <a:pt x="155" y="799"/>
                  </a:lnTo>
                  <a:lnTo>
                    <a:pt x="1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8"/>
            <p:cNvSpPr/>
            <p:nvPr/>
          </p:nvSpPr>
          <p:spPr>
            <a:xfrm>
              <a:off x="1585212" y="2565067"/>
              <a:ext cx="13697" cy="113653"/>
            </a:xfrm>
            <a:custGeom>
              <a:avLst/>
              <a:gdLst/>
              <a:ahLst/>
              <a:cxnLst/>
              <a:rect l="l" t="t" r="r" b="b"/>
              <a:pathLst>
                <a:path w="168" h="1394" extrusionOk="0">
                  <a:moveTo>
                    <a:pt x="1" y="1"/>
                  </a:moveTo>
                  <a:lnTo>
                    <a:pt x="1" y="799"/>
                  </a:lnTo>
                  <a:lnTo>
                    <a:pt x="48" y="799"/>
                  </a:lnTo>
                  <a:lnTo>
                    <a:pt x="48" y="1394"/>
                  </a:lnTo>
                  <a:lnTo>
                    <a:pt x="108" y="1394"/>
                  </a:lnTo>
                  <a:lnTo>
                    <a:pt x="108" y="799"/>
                  </a:lnTo>
                  <a:lnTo>
                    <a:pt x="167" y="799"/>
                  </a:lnTo>
                  <a:lnTo>
                    <a:pt x="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8"/>
            <p:cNvSpPr/>
            <p:nvPr/>
          </p:nvSpPr>
          <p:spPr>
            <a:xfrm>
              <a:off x="1620188" y="2565067"/>
              <a:ext cx="12719" cy="113653"/>
            </a:xfrm>
            <a:custGeom>
              <a:avLst/>
              <a:gdLst/>
              <a:ahLst/>
              <a:cxnLst/>
              <a:rect l="l" t="t" r="r" b="b"/>
              <a:pathLst>
                <a:path w="156" h="1394" extrusionOk="0">
                  <a:moveTo>
                    <a:pt x="0" y="1"/>
                  </a:moveTo>
                  <a:lnTo>
                    <a:pt x="0" y="799"/>
                  </a:lnTo>
                  <a:lnTo>
                    <a:pt x="48" y="799"/>
                  </a:lnTo>
                  <a:lnTo>
                    <a:pt x="48" y="1394"/>
                  </a:lnTo>
                  <a:lnTo>
                    <a:pt x="108" y="1394"/>
                  </a:lnTo>
                  <a:lnTo>
                    <a:pt x="108" y="799"/>
                  </a:lnTo>
                  <a:lnTo>
                    <a:pt x="155" y="799"/>
                  </a:lnTo>
                  <a:lnTo>
                    <a:pt x="1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8"/>
            <p:cNvSpPr/>
            <p:nvPr/>
          </p:nvSpPr>
          <p:spPr>
            <a:xfrm>
              <a:off x="1654186" y="2565067"/>
              <a:ext cx="13616" cy="113653"/>
            </a:xfrm>
            <a:custGeom>
              <a:avLst/>
              <a:gdLst/>
              <a:ahLst/>
              <a:cxnLst/>
              <a:rect l="l" t="t" r="r" b="b"/>
              <a:pathLst>
                <a:path w="167" h="1394" extrusionOk="0">
                  <a:moveTo>
                    <a:pt x="0" y="1"/>
                  </a:moveTo>
                  <a:lnTo>
                    <a:pt x="0" y="799"/>
                  </a:lnTo>
                  <a:lnTo>
                    <a:pt x="48" y="799"/>
                  </a:lnTo>
                  <a:lnTo>
                    <a:pt x="48" y="1394"/>
                  </a:lnTo>
                  <a:lnTo>
                    <a:pt x="119" y="1394"/>
                  </a:lnTo>
                  <a:lnTo>
                    <a:pt x="119" y="799"/>
                  </a:lnTo>
                  <a:lnTo>
                    <a:pt x="167" y="799"/>
                  </a:lnTo>
                  <a:lnTo>
                    <a:pt x="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8"/>
            <p:cNvSpPr/>
            <p:nvPr/>
          </p:nvSpPr>
          <p:spPr>
            <a:xfrm>
              <a:off x="1689080" y="2565067"/>
              <a:ext cx="13697" cy="113653"/>
            </a:xfrm>
            <a:custGeom>
              <a:avLst/>
              <a:gdLst/>
              <a:ahLst/>
              <a:cxnLst/>
              <a:rect l="l" t="t" r="r" b="b"/>
              <a:pathLst>
                <a:path w="168" h="1394" extrusionOk="0">
                  <a:moveTo>
                    <a:pt x="1" y="1"/>
                  </a:moveTo>
                  <a:lnTo>
                    <a:pt x="1" y="799"/>
                  </a:lnTo>
                  <a:lnTo>
                    <a:pt x="48" y="799"/>
                  </a:lnTo>
                  <a:lnTo>
                    <a:pt x="48" y="1394"/>
                  </a:lnTo>
                  <a:lnTo>
                    <a:pt x="120" y="1394"/>
                  </a:lnTo>
                  <a:lnTo>
                    <a:pt x="120" y="799"/>
                  </a:lnTo>
                  <a:lnTo>
                    <a:pt x="167" y="799"/>
                  </a:lnTo>
                  <a:lnTo>
                    <a:pt x="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8"/>
            <p:cNvSpPr/>
            <p:nvPr/>
          </p:nvSpPr>
          <p:spPr>
            <a:xfrm>
              <a:off x="1725035" y="2565067"/>
              <a:ext cx="11740" cy="113653"/>
            </a:xfrm>
            <a:custGeom>
              <a:avLst/>
              <a:gdLst/>
              <a:ahLst/>
              <a:cxnLst/>
              <a:rect l="l" t="t" r="r" b="b"/>
              <a:pathLst>
                <a:path w="144" h="1394" extrusionOk="0">
                  <a:moveTo>
                    <a:pt x="0" y="1"/>
                  </a:moveTo>
                  <a:lnTo>
                    <a:pt x="0" y="799"/>
                  </a:lnTo>
                  <a:lnTo>
                    <a:pt x="36" y="799"/>
                  </a:lnTo>
                  <a:lnTo>
                    <a:pt x="36" y="1394"/>
                  </a:lnTo>
                  <a:lnTo>
                    <a:pt x="95" y="1394"/>
                  </a:lnTo>
                  <a:lnTo>
                    <a:pt x="95" y="799"/>
                  </a:lnTo>
                  <a:lnTo>
                    <a:pt x="143" y="799"/>
                  </a:lnTo>
                  <a:lnTo>
                    <a:pt x="1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8"/>
            <p:cNvSpPr/>
            <p:nvPr/>
          </p:nvSpPr>
          <p:spPr>
            <a:xfrm>
              <a:off x="1797840" y="2144783"/>
              <a:ext cx="114631" cy="13697"/>
            </a:xfrm>
            <a:custGeom>
              <a:avLst/>
              <a:gdLst/>
              <a:ahLst/>
              <a:cxnLst/>
              <a:rect l="l" t="t" r="r" b="b"/>
              <a:pathLst>
                <a:path w="1406" h="168" extrusionOk="0">
                  <a:moveTo>
                    <a:pt x="0" y="0"/>
                  </a:moveTo>
                  <a:lnTo>
                    <a:pt x="0" y="167"/>
                  </a:lnTo>
                  <a:lnTo>
                    <a:pt x="810" y="167"/>
                  </a:lnTo>
                  <a:lnTo>
                    <a:pt x="810" y="119"/>
                  </a:lnTo>
                  <a:lnTo>
                    <a:pt x="1405" y="119"/>
                  </a:lnTo>
                  <a:lnTo>
                    <a:pt x="1405" y="48"/>
                  </a:lnTo>
                  <a:lnTo>
                    <a:pt x="810" y="48"/>
                  </a:lnTo>
                  <a:lnTo>
                    <a:pt x="8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8"/>
            <p:cNvSpPr/>
            <p:nvPr/>
          </p:nvSpPr>
          <p:spPr>
            <a:xfrm>
              <a:off x="1797840" y="2180656"/>
              <a:ext cx="114631" cy="11740"/>
            </a:xfrm>
            <a:custGeom>
              <a:avLst/>
              <a:gdLst/>
              <a:ahLst/>
              <a:cxnLst/>
              <a:rect l="l" t="t" r="r" b="b"/>
              <a:pathLst>
                <a:path w="1406" h="144" extrusionOk="0">
                  <a:moveTo>
                    <a:pt x="0" y="1"/>
                  </a:moveTo>
                  <a:lnTo>
                    <a:pt x="0" y="144"/>
                  </a:lnTo>
                  <a:lnTo>
                    <a:pt x="810" y="144"/>
                  </a:lnTo>
                  <a:lnTo>
                    <a:pt x="810" y="96"/>
                  </a:lnTo>
                  <a:lnTo>
                    <a:pt x="1405" y="96"/>
                  </a:lnTo>
                  <a:lnTo>
                    <a:pt x="1405" y="37"/>
                  </a:lnTo>
                  <a:lnTo>
                    <a:pt x="810" y="37"/>
                  </a:lnTo>
                  <a:lnTo>
                    <a:pt x="8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8"/>
            <p:cNvSpPr/>
            <p:nvPr/>
          </p:nvSpPr>
          <p:spPr>
            <a:xfrm>
              <a:off x="1797840" y="2214654"/>
              <a:ext cx="65061" cy="12719"/>
            </a:xfrm>
            <a:custGeom>
              <a:avLst/>
              <a:gdLst/>
              <a:ahLst/>
              <a:cxnLst/>
              <a:rect l="l" t="t" r="r" b="b"/>
              <a:pathLst>
                <a:path w="798" h="156" extrusionOk="0">
                  <a:moveTo>
                    <a:pt x="0" y="1"/>
                  </a:moveTo>
                  <a:lnTo>
                    <a:pt x="0" y="155"/>
                  </a:lnTo>
                  <a:lnTo>
                    <a:pt x="798" y="155"/>
                  </a:lnTo>
                  <a:lnTo>
                    <a:pt x="7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8"/>
            <p:cNvSpPr/>
            <p:nvPr/>
          </p:nvSpPr>
          <p:spPr>
            <a:xfrm>
              <a:off x="1846350" y="2217589"/>
              <a:ext cx="66121" cy="5870"/>
            </a:xfrm>
            <a:custGeom>
              <a:avLst/>
              <a:gdLst/>
              <a:ahLst/>
              <a:cxnLst/>
              <a:rect l="l" t="t" r="r" b="b"/>
              <a:pathLst>
                <a:path w="811" h="72" extrusionOk="0">
                  <a:moveTo>
                    <a:pt x="1" y="0"/>
                  </a:moveTo>
                  <a:lnTo>
                    <a:pt x="1" y="72"/>
                  </a:lnTo>
                  <a:lnTo>
                    <a:pt x="810" y="72"/>
                  </a:lnTo>
                  <a:lnTo>
                    <a:pt x="8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8"/>
            <p:cNvSpPr/>
            <p:nvPr/>
          </p:nvSpPr>
          <p:spPr>
            <a:xfrm>
              <a:off x="1797840" y="2249630"/>
              <a:ext cx="114631" cy="13616"/>
            </a:xfrm>
            <a:custGeom>
              <a:avLst/>
              <a:gdLst/>
              <a:ahLst/>
              <a:cxnLst/>
              <a:rect l="l" t="t" r="r" b="b"/>
              <a:pathLst>
                <a:path w="1406" h="167" extrusionOk="0">
                  <a:moveTo>
                    <a:pt x="0" y="0"/>
                  </a:moveTo>
                  <a:lnTo>
                    <a:pt x="0" y="167"/>
                  </a:lnTo>
                  <a:lnTo>
                    <a:pt x="810" y="167"/>
                  </a:lnTo>
                  <a:lnTo>
                    <a:pt x="810" y="119"/>
                  </a:lnTo>
                  <a:lnTo>
                    <a:pt x="1405" y="119"/>
                  </a:lnTo>
                  <a:lnTo>
                    <a:pt x="1405" y="48"/>
                  </a:lnTo>
                  <a:lnTo>
                    <a:pt x="810" y="48"/>
                  </a:lnTo>
                  <a:lnTo>
                    <a:pt x="8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8"/>
            <p:cNvSpPr/>
            <p:nvPr/>
          </p:nvSpPr>
          <p:spPr>
            <a:xfrm>
              <a:off x="1797840" y="2284525"/>
              <a:ext cx="114631" cy="12719"/>
            </a:xfrm>
            <a:custGeom>
              <a:avLst/>
              <a:gdLst/>
              <a:ahLst/>
              <a:cxnLst/>
              <a:rect l="l" t="t" r="r" b="b"/>
              <a:pathLst>
                <a:path w="1406" h="156" extrusionOk="0">
                  <a:moveTo>
                    <a:pt x="0" y="1"/>
                  </a:moveTo>
                  <a:lnTo>
                    <a:pt x="0" y="156"/>
                  </a:lnTo>
                  <a:lnTo>
                    <a:pt x="810" y="156"/>
                  </a:lnTo>
                  <a:lnTo>
                    <a:pt x="810" y="108"/>
                  </a:lnTo>
                  <a:lnTo>
                    <a:pt x="1405" y="108"/>
                  </a:lnTo>
                  <a:lnTo>
                    <a:pt x="1405" y="49"/>
                  </a:lnTo>
                  <a:lnTo>
                    <a:pt x="810" y="49"/>
                  </a:lnTo>
                  <a:lnTo>
                    <a:pt x="8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8"/>
            <p:cNvSpPr/>
            <p:nvPr/>
          </p:nvSpPr>
          <p:spPr>
            <a:xfrm>
              <a:off x="1797840" y="2318522"/>
              <a:ext cx="114631" cy="13697"/>
            </a:xfrm>
            <a:custGeom>
              <a:avLst/>
              <a:gdLst/>
              <a:ahLst/>
              <a:cxnLst/>
              <a:rect l="l" t="t" r="r" b="b"/>
              <a:pathLst>
                <a:path w="1406" h="168" extrusionOk="0">
                  <a:moveTo>
                    <a:pt x="0" y="1"/>
                  </a:moveTo>
                  <a:lnTo>
                    <a:pt x="0" y="167"/>
                  </a:lnTo>
                  <a:lnTo>
                    <a:pt x="810" y="167"/>
                  </a:lnTo>
                  <a:lnTo>
                    <a:pt x="810" y="120"/>
                  </a:lnTo>
                  <a:lnTo>
                    <a:pt x="1405" y="120"/>
                  </a:lnTo>
                  <a:lnTo>
                    <a:pt x="1405" y="60"/>
                  </a:lnTo>
                  <a:lnTo>
                    <a:pt x="810" y="60"/>
                  </a:lnTo>
                  <a:lnTo>
                    <a:pt x="8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8"/>
            <p:cNvSpPr/>
            <p:nvPr/>
          </p:nvSpPr>
          <p:spPr>
            <a:xfrm>
              <a:off x="1797840" y="2353499"/>
              <a:ext cx="114631" cy="13616"/>
            </a:xfrm>
            <a:custGeom>
              <a:avLst/>
              <a:gdLst/>
              <a:ahLst/>
              <a:cxnLst/>
              <a:rect l="l" t="t" r="r" b="b"/>
              <a:pathLst>
                <a:path w="1406" h="167" extrusionOk="0">
                  <a:moveTo>
                    <a:pt x="0" y="0"/>
                  </a:moveTo>
                  <a:lnTo>
                    <a:pt x="0" y="167"/>
                  </a:lnTo>
                  <a:lnTo>
                    <a:pt x="810" y="167"/>
                  </a:lnTo>
                  <a:lnTo>
                    <a:pt x="810" y="119"/>
                  </a:lnTo>
                  <a:lnTo>
                    <a:pt x="1405" y="119"/>
                  </a:lnTo>
                  <a:lnTo>
                    <a:pt x="1405" y="48"/>
                  </a:lnTo>
                  <a:lnTo>
                    <a:pt x="810" y="48"/>
                  </a:lnTo>
                  <a:lnTo>
                    <a:pt x="8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8"/>
            <p:cNvSpPr/>
            <p:nvPr/>
          </p:nvSpPr>
          <p:spPr>
            <a:xfrm>
              <a:off x="1797840" y="2389371"/>
              <a:ext cx="114631" cy="12719"/>
            </a:xfrm>
            <a:custGeom>
              <a:avLst/>
              <a:gdLst/>
              <a:ahLst/>
              <a:cxnLst/>
              <a:rect l="l" t="t" r="r" b="b"/>
              <a:pathLst>
                <a:path w="1406" h="156" extrusionOk="0">
                  <a:moveTo>
                    <a:pt x="0" y="1"/>
                  </a:moveTo>
                  <a:lnTo>
                    <a:pt x="0" y="156"/>
                  </a:lnTo>
                  <a:lnTo>
                    <a:pt x="810" y="156"/>
                  </a:lnTo>
                  <a:lnTo>
                    <a:pt x="810" y="120"/>
                  </a:lnTo>
                  <a:lnTo>
                    <a:pt x="1405" y="120"/>
                  </a:lnTo>
                  <a:lnTo>
                    <a:pt x="1405" y="37"/>
                  </a:lnTo>
                  <a:lnTo>
                    <a:pt x="810" y="37"/>
                  </a:lnTo>
                  <a:lnTo>
                    <a:pt x="8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8"/>
            <p:cNvSpPr/>
            <p:nvPr/>
          </p:nvSpPr>
          <p:spPr>
            <a:xfrm>
              <a:off x="1797840" y="2424348"/>
              <a:ext cx="114631" cy="11740"/>
            </a:xfrm>
            <a:custGeom>
              <a:avLst/>
              <a:gdLst/>
              <a:ahLst/>
              <a:cxnLst/>
              <a:rect l="l" t="t" r="r" b="b"/>
              <a:pathLst>
                <a:path w="1406" h="144" extrusionOk="0">
                  <a:moveTo>
                    <a:pt x="0" y="0"/>
                  </a:moveTo>
                  <a:lnTo>
                    <a:pt x="0" y="143"/>
                  </a:lnTo>
                  <a:lnTo>
                    <a:pt x="810" y="143"/>
                  </a:lnTo>
                  <a:lnTo>
                    <a:pt x="810" y="108"/>
                  </a:lnTo>
                  <a:lnTo>
                    <a:pt x="1405" y="108"/>
                  </a:lnTo>
                  <a:lnTo>
                    <a:pt x="1405" y="48"/>
                  </a:lnTo>
                  <a:lnTo>
                    <a:pt x="810" y="48"/>
                  </a:lnTo>
                  <a:lnTo>
                    <a:pt x="8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8"/>
            <p:cNvSpPr/>
            <p:nvPr/>
          </p:nvSpPr>
          <p:spPr>
            <a:xfrm>
              <a:off x="1797840" y="2458345"/>
              <a:ext cx="114631" cy="13616"/>
            </a:xfrm>
            <a:custGeom>
              <a:avLst/>
              <a:gdLst/>
              <a:ahLst/>
              <a:cxnLst/>
              <a:rect l="l" t="t" r="r" b="b"/>
              <a:pathLst>
                <a:path w="1406" h="167" extrusionOk="0">
                  <a:moveTo>
                    <a:pt x="0" y="0"/>
                  </a:moveTo>
                  <a:lnTo>
                    <a:pt x="0" y="167"/>
                  </a:lnTo>
                  <a:lnTo>
                    <a:pt x="810" y="167"/>
                  </a:lnTo>
                  <a:lnTo>
                    <a:pt x="810" y="119"/>
                  </a:lnTo>
                  <a:lnTo>
                    <a:pt x="1405" y="119"/>
                  </a:lnTo>
                  <a:lnTo>
                    <a:pt x="1405" y="48"/>
                  </a:lnTo>
                  <a:lnTo>
                    <a:pt x="810" y="48"/>
                  </a:lnTo>
                  <a:lnTo>
                    <a:pt x="8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8"/>
            <p:cNvSpPr/>
            <p:nvPr/>
          </p:nvSpPr>
          <p:spPr>
            <a:xfrm>
              <a:off x="1797840" y="2493240"/>
              <a:ext cx="114631" cy="13697"/>
            </a:xfrm>
            <a:custGeom>
              <a:avLst/>
              <a:gdLst/>
              <a:ahLst/>
              <a:cxnLst/>
              <a:rect l="l" t="t" r="r" b="b"/>
              <a:pathLst>
                <a:path w="1406" h="168" extrusionOk="0">
                  <a:moveTo>
                    <a:pt x="0" y="1"/>
                  </a:moveTo>
                  <a:lnTo>
                    <a:pt x="0" y="167"/>
                  </a:lnTo>
                  <a:lnTo>
                    <a:pt x="810" y="167"/>
                  </a:lnTo>
                  <a:lnTo>
                    <a:pt x="810" y="120"/>
                  </a:lnTo>
                  <a:lnTo>
                    <a:pt x="1405" y="120"/>
                  </a:lnTo>
                  <a:lnTo>
                    <a:pt x="1405" y="48"/>
                  </a:lnTo>
                  <a:lnTo>
                    <a:pt x="810" y="48"/>
                  </a:lnTo>
                  <a:lnTo>
                    <a:pt x="8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8"/>
            <p:cNvSpPr/>
            <p:nvPr/>
          </p:nvSpPr>
          <p:spPr>
            <a:xfrm>
              <a:off x="1197947" y="2144783"/>
              <a:ext cx="114631" cy="13697"/>
            </a:xfrm>
            <a:custGeom>
              <a:avLst/>
              <a:gdLst/>
              <a:ahLst/>
              <a:cxnLst/>
              <a:rect l="l" t="t" r="r" b="b"/>
              <a:pathLst>
                <a:path w="1406" h="168" extrusionOk="0">
                  <a:moveTo>
                    <a:pt x="595" y="0"/>
                  </a:moveTo>
                  <a:lnTo>
                    <a:pt x="595" y="48"/>
                  </a:lnTo>
                  <a:lnTo>
                    <a:pt x="0" y="48"/>
                  </a:lnTo>
                  <a:lnTo>
                    <a:pt x="0" y="119"/>
                  </a:lnTo>
                  <a:lnTo>
                    <a:pt x="595" y="119"/>
                  </a:lnTo>
                  <a:lnTo>
                    <a:pt x="595" y="167"/>
                  </a:lnTo>
                  <a:lnTo>
                    <a:pt x="1405" y="167"/>
                  </a:lnTo>
                  <a:lnTo>
                    <a:pt x="14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68"/>
            <p:cNvSpPr/>
            <p:nvPr/>
          </p:nvSpPr>
          <p:spPr>
            <a:xfrm>
              <a:off x="1197947" y="2180656"/>
              <a:ext cx="114631" cy="11740"/>
            </a:xfrm>
            <a:custGeom>
              <a:avLst/>
              <a:gdLst/>
              <a:ahLst/>
              <a:cxnLst/>
              <a:rect l="l" t="t" r="r" b="b"/>
              <a:pathLst>
                <a:path w="1406" h="144" extrusionOk="0">
                  <a:moveTo>
                    <a:pt x="595" y="1"/>
                  </a:moveTo>
                  <a:lnTo>
                    <a:pt x="595" y="37"/>
                  </a:lnTo>
                  <a:lnTo>
                    <a:pt x="0" y="37"/>
                  </a:lnTo>
                  <a:lnTo>
                    <a:pt x="0" y="96"/>
                  </a:lnTo>
                  <a:lnTo>
                    <a:pt x="595" y="96"/>
                  </a:lnTo>
                  <a:lnTo>
                    <a:pt x="595" y="144"/>
                  </a:lnTo>
                  <a:lnTo>
                    <a:pt x="1405" y="144"/>
                  </a:lnTo>
                  <a:lnTo>
                    <a:pt x="1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68"/>
            <p:cNvSpPr/>
            <p:nvPr/>
          </p:nvSpPr>
          <p:spPr>
            <a:xfrm>
              <a:off x="1197947" y="2214654"/>
              <a:ext cx="114631" cy="12719"/>
            </a:xfrm>
            <a:custGeom>
              <a:avLst/>
              <a:gdLst/>
              <a:ahLst/>
              <a:cxnLst/>
              <a:rect l="l" t="t" r="r" b="b"/>
              <a:pathLst>
                <a:path w="1406" h="156" extrusionOk="0">
                  <a:moveTo>
                    <a:pt x="595" y="1"/>
                  </a:moveTo>
                  <a:lnTo>
                    <a:pt x="595" y="36"/>
                  </a:lnTo>
                  <a:lnTo>
                    <a:pt x="0" y="36"/>
                  </a:lnTo>
                  <a:lnTo>
                    <a:pt x="0" y="120"/>
                  </a:lnTo>
                  <a:lnTo>
                    <a:pt x="595" y="120"/>
                  </a:lnTo>
                  <a:lnTo>
                    <a:pt x="595" y="155"/>
                  </a:lnTo>
                  <a:lnTo>
                    <a:pt x="1405" y="155"/>
                  </a:lnTo>
                  <a:lnTo>
                    <a:pt x="1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68"/>
            <p:cNvSpPr/>
            <p:nvPr/>
          </p:nvSpPr>
          <p:spPr>
            <a:xfrm>
              <a:off x="1197947" y="2249630"/>
              <a:ext cx="114631" cy="13616"/>
            </a:xfrm>
            <a:custGeom>
              <a:avLst/>
              <a:gdLst/>
              <a:ahLst/>
              <a:cxnLst/>
              <a:rect l="l" t="t" r="r" b="b"/>
              <a:pathLst>
                <a:path w="1406" h="167" extrusionOk="0">
                  <a:moveTo>
                    <a:pt x="595" y="0"/>
                  </a:moveTo>
                  <a:lnTo>
                    <a:pt x="595" y="48"/>
                  </a:lnTo>
                  <a:lnTo>
                    <a:pt x="0" y="48"/>
                  </a:lnTo>
                  <a:lnTo>
                    <a:pt x="0" y="119"/>
                  </a:lnTo>
                  <a:lnTo>
                    <a:pt x="595" y="119"/>
                  </a:lnTo>
                  <a:lnTo>
                    <a:pt x="595" y="167"/>
                  </a:lnTo>
                  <a:lnTo>
                    <a:pt x="1405" y="167"/>
                  </a:lnTo>
                  <a:lnTo>
                    <a:pt x="14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8"/>
            <p:cNvSpPr/>
            <p:nvPr/>
          </p:nvSpPr>
          <p:spPr>
            <a:xfrm>
              <a:off x="1197947" y="2284525"/>
              <a:ext cx="114631" cy="12719"/>
            </a:xfrm>
            <a:custGeom>
              <a:avLst/>
              <a:gdLst/>
              <a:ahLst/>
              <a:cxnLst/>
              <a:rect l="l" t="t" r="r" b="b"/>
              <a:pathLst>
                <a:path w="1406" h="156" extrusionOk="0">
                  <a:moveTo>
                    <a:pt x="595" y="1"/>
                  </a:moveTo>
                  <a:lnTo>
                    <a:pt x="595" y="49"/>
                  </a:lnTo>
                  <a:lnTo>
                    <a:pt x="0" y="49"/>
                  </a:lnTo>
                  <a:lnTo>
                    <a:pt x="0" y="108"/>
                  </a:lnTo>
                  <a:lnTo>
                    <a:pt x="595" y="108"/>
                  </a:lnTo>
                  <a:lnTo>
                    <a:pt x="595" y="156"/>
                  </a:lnTo>
                  <a:lnTo>
                    <a:pt x="1405" y="156"/>
                  </a:lnTo>
                  <a:lnTo>
                    <a:pt x="1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8"/>
            <p:cNvSpPr/>
            <p:nvPr/>
          </p:nvSpPr>
          <p:spPr>
            <a:xfrm>
              <a:off x="1197947" y="2318522"/>
              <a:ext cx="114631" cy="13697"/>
            </a:xfrm>
            <a:custGeom>
              <a:avLst/>
              <a:gdLst/>
              <a:ahLst/>
              <a:cxnLst/>
              <a:rect l="l" t="t" r="r" b="b"/>
              <a:pathLst>
                <a:path w="1406" h="168" extrusionOk="0">
                  <a:moveTo>
                    <a:pt x="595" y="1"/>
                  </a:moveTo>
                  <a:lnTo>
                    <a:pt x="595" y="60"/>
                  </a:lnTo>
                  <a:lnTo>
                    <a:pt x="0" y="60"/>
                  </a:lnTo>
                  <a:lnTo>
                    <a:pt x="0" y="120"/>
                  </a:lnTo>
                  <a:lnTo>
                    <a:pt x="595" y="120"/>
                  </a:lnTo>
                  <a:lnTo>
                    <a:pt x="595" y="167"/>
                  </a:lnTo>
                  <a:lnTo>
                    <a:pt x="1405" y="167"/>
                  </a:lnTo>
                  <a:lnTo>
                    <a:pt x="1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8"/>
            <p:cNvSpPr/>
            <p:nvPr/>
          </p:nvSpPr>
          <p:spPr>
            <a:xfrm>
              <a:off x="1197947" y="2353499"/>
              <a:ext cx="114631" cy="13616"/>
            </a:xfrm>
            <a:custGeom>
              <a:avLst/>
              <a:gdLst/>
              <a:ahLst/>
              <a:cxnLst/>
              <a:rect l="l" t="t" r="r" b="b"/>
              <a:pathLst>
                <a:path w="1406" h="167" extrusionOk="0">
                  <a:moveTo>
                    <a:pt x="595" y="0"/>
                  </a:moveTo>
                  <a:lnTo>
                    <a:pt x="595" y="48"/>
                  </a:lnTo>
                  <a:lnTo>
                    <a:pt x="0" y="48"/>
                  </a:lnTo>
                  <a:lnTo>
                    <a:pt x="0" y="119"/>
                  </a:lnTo>
                  <a:lnTo>
                    <a:pt x="595" y="119"/>
                  </a:lnTo>
                  <a:lnTo>
                    <a:pt x="595" y="167"/>
                  </a:lnTo>
                  <a:lnTo>
                    <a:pt x="1405" y="167"/>
                  </a:lnTo>
                  <a:lnTo>
                    <a:pt x="14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8"/>
            <p:cNvSpPr/>
            <p:nvPr/>
          </p:nvSpPr>
          <p:spPr>
            <a:xfrm>
              <a:off x="1197947" y="2389371"/>
              <a:ext cx="114631" cy="12719"/>
            </a:xfrm>
            <a:custGeom>
              <a:avLst/>
              <a:gdLst/>
              <a:ahLst/>
              <a:cxnLst/>
              <a:rect l="l" t="t" r="r" b="b"/>
              <a:pathLst>
                <a:path w="1406" h="156" extrusionOk="0">
                  <a:moveTo>
                    <a:pt x="595" y="1"/>
                  </a:moveTo>
                  <a:lnTo>
                    <a:pt x="595" y="37"/>
                  </a:lnTo>
                  <a:lnTo>
                    <a:pt x="0" y="37"/>
                  </a:lnTo>
                  <a:lnTo>
                    <a:pt x="0" y="120"/>
                  </a:lnTo>
                  <a:lnTo>
                    <a:pt x="595" y="120"/>
                  </a:lnTo>
                  <a:lnTo>
                    <a:pt x="595" y="156"/>
                  </a:lnTo>
                  <a:lnTo>
                    <a:pt x="1405" y="156"/>
                  </a:lnTo>
                  <a:lnTo>
                    <a:pt x="1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8"/>
            <p:cNvSpPr/>
            <p:nvPr/>
          </p:nvSpPr>
          <p:spPr>
            <a:xfrm>
              <a:off x="1197947" y="2424348"/>
              <a:ext cx="114631" cy="11740"/>
            </a:xfrm>
            <a:custGeom>
              <a:avLst/>
              <a:gdLst/>
              <a:ahLst/>
              <a:cxnLst/>
              <a:rect l="l" t="t" r="r" b="b"/>
              <a:pathLst>
                <a:path w="1406" h="144" extrusionOk="0">
                  <a:moveTo>
                    <a:pt x="595" y="0"/>
                  </a:moveTo>
                  <a:lnTo>
                    <a:pt x="595" y="48"/>
                  </a:lnTo>
                  <a:lnTo>
                    <a:pt x="0" y="48"/>
                  </a:lnTo>
                  <a:lnTo>
                    <a:pt x="0" y="108"/>
                  </a:lnTo>
                  <a:lnTo>
                    <a:pt x="595" y="108"/>
                  </a:lnTo>
                  <a:lnTo>
                    <a:pt x="595" y="143"/>
                  </a:lnTo>
                  <a:lnTo>
                    <a:pt x="1405" y="143"/>
                  </a:lnTo>
                  <a:lnTo>
                    <a:pt x="14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68"/>
            <p:cNvSpPr/>
            <p:nvPr/>
          </p:nvSpPr>
          <p:spPr>
            <a:xfrm>
              <a:off x="1197947" y="2458345"/>
              <a:ext cx="114631" cy="13616"/>
            </a:xfrm>
            <a:custGeom>
              <a:avLst/>
              <a:gdLst/>
              <a:ahLst/>
              <a:cxnLst/>
              <a:rect l="l" t="t" r="r" b="b"/>
              <a:pathLst>
                <a:path w="1406" h="167" extrusionOk="0">
                  <a:moveTo>
                    <a:pt x="595" y="0"/>
                  </a:moveTo>
                  <a:lnTo>
                    <a:pt x="595" y="48"/>
                  </a:lnTo>
                  <a:lnTo>
                    <a:pt x="0" y="48"/>
                  </a:lnTo>
                  <a:lnTo>
                    <a:pt x="0" y="119"/>
                  </a:lnTo>
                  <a:lnTo>
                    <a:pt x="595" y="119"/>
                  </a:lnTo>
                  <a:lnTo>
                    <a:pt x="595" y="167"/>
                  </a:lnTo>
                  <a:lnTo>
                    <a:pt x="1405" y="167"/>
                  </a:lnTo>
                  <a:lnTo>
                    <a:pt x="14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8"/>
            <p:cNvSpPr/>
            <p:nvPr/>
          </p:nvSpPr>
          <p:spPr>
            <a:xfrm>
              <a:off x="1197947" y="2493240"/>
              <a:ext cx="114631" cy="13697"/>
            </a:xfrm>
            <a:custGeom>
              <a:avLst/>
              <a:gdLst/>
              <a:ahLst/>
              <a:cxnLst/>
              <a:rect l="l" t="t" r="r" b="b"/>
              <a:pathLst>
                <a:path w="1406" h="168" extrusionOk="0">
                  <a:moveTo>
                    <a:pt x="595" y="1"/>
                  </a:moveTo>
                  <a:lnTo>
                    <a:pt x="595" y="48"/>
                  </a:lnTo>
                  <a:lnTo>
                    <a:pt x="0" y="48"/>
                  </a:lnTo>
                  <a:lnTo>
                    <a:pt x="0" y="120"/>
                  </a:lnTo>
                  <a:lnTo>
                    <a:pt x="595" y="120"/>
                  </a:lnTo>
                  <a:lnTo>
                    <a:pt x="595" y="167"/>
                  </a:lnTo>
                  <a:lnTo>
                    <a:pt x="1405" y="167"/>
                  </a:lnTo>
                  <a:lnTo>
                    <a:pt x="14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68"/>
            <p:cNvSpPr/>
            <p:nvPr/>
          </p:nvSpPr>
          <p:spPr>
            <a:xfrm>
              <a:off x="1312496" y="2086571"/>
              <a:ext cx="78676" cy="478581"/>
            </a:xfrm>
            <a:custGeom>
              <a:avLst/>
              <a:gdLst/>
              <a:ahLst/>
              <a:cxnLst/>
              <a:rect l="l" t="t" r="r" b="b"/>
              <a:pathLst>
                <a:path w="965" h="5870" extrusionOk="0">
                  <a:moveTo>
                    <a:pt x="0" y="0"/>
                  </a:moveTo>
                  <a:lnTo>
                    <a:pt x="0" y="5870"/>
                  </a:lnTo>
                  <a:lnTo>
                    <a:pt x="964" y="4917"/>
                  </a:lnTo>
                  <a:lnTo>
                    <a:pt x="964" y="941"/>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68"/>
            <p:cNvSpPr/>
            <p:nvPr/>
          </p:nvSpPr>
          <p:spPr>
            <a:xfrm>
              <a:off x="1720143" y="2086571"/>
              <a:ext cx="77780" cy="478581"/>
            </a:xfrm>
            <a:custGeom>
              <a:avLst/>
              <a:gdLst/>
              <a:ahLst/>
              <a:cxnLst/>
              <a:rect l="l" t="t" r="r" b="b"/>
              <a:pathLst>
                <a:path w="954" h="5870" extrusionOk="0">
                  <a:moveTo>
                    <a:pt x="953" y="0"/>
                  </a:moveTo>
                  <a:lnTo>
                    <a:pt x="1" y="941"/>
                  </a:lnTo>
                  <a:lnTo>
                    <a:pt x="1" y="4917"/>
                  </a:lnTo>
                  <a:lnTo>
                    <a:pt x="953" y="5870"/>
                  </a:lnTo>
                  <a:lnTo>
                    <a:pt x="9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8"/>
            <p:cNvSpPr/>
            <p:nvPr/>
          </p:nvSpPr>
          <p:spPr>
            <a:xfrm>
              <a:off x="2638490" y="759600"/>
              <a:ext cx="1393022" cy="953330"/>
            </a:xfrm>
            <a:custGeom>
              <a:avLst/>
              <a:gdLst/>
              <a:ahLst/>
              <a:cxnLst/>
              <a:rect l="l" t="t" r="r" b="b"/>
              <a:pathLst>
                <a:path w="17086" h="11693" extrusionOk="0">
                  <a:moveTo>
                    <a:pt x="1857" y="0"/>
                  </a:moveTo>
                  <a:cubicBezTo>
                    <a:pt x="1298" y="0"/>
                    <a:pt x="845" y="465"/>
                    <a:pt x="845" y="1012"/>
                  </a:cubicBezTo>
                  <a:lnTo>
                    <a:pt x="845" y="2858"/>
                  </a:lnTo>
                  <a:cubicBezTo>
                    <a:pt x="762" y="2798"/>
                    <a:pt x="655" y="2762"/>
                    <a:pt x="536" y="2762"/>
                  </a:cubicBezTo>
                  <a:cubicBezTo>
                    <a:pt x="238" y="2762"/>
                    <a:pt x="0" y="3001"/>
                    <a:pt x="0" y="3298"/>
                  </a:cubicBezTo>
                  <a:lnTo>
                    <a:pt x="0" y="8358"/>
                  </a:lnTo>
                  <a:cubicBezTo>
                    <a:pt x="0" y="8656"/>
                    <a:pt x="238" y="8894"/>
                    <a:pt x="536" y="8894"/>
                  </a:cubicBezTo>
                  <a:cubicBezTo>
                    <a:pt x="655" y="8894"/>
                    <a:pt x="762" y="8870"/>
                    <a:pt x="845" y="8811"/>
                  </a:cubicBezTo>
                  <a:lnTo>
                    <a:pt x="845" y="10680"/>
                  </a:lnTo>
                  <a:cubicBezTo>
                    <a:pt x="845" y="11252"/>
                    <a:pt x="1310" y="11692"/>
                    <a:pt x="1857" y="11692"/>
                  </a:cubicBezTo>
                  <a:lnTo>
                    <a:pt x="15240" y="11692"/>
                  </a:lnTo>
                  <a:cubicBezTo>
                    <a:pt x="15800" y="11692"/>
                    <a:pt x="16252" y="11240"/>
                    <a:pt x="16252" y="10680"/>
                  </a:cubicBezTo>
                  <a:lnTo>
                    <a:pt x="16252" y="8823"/>
                  </a:lnTo>
                  <a:cubicBezTo>
                    <a:pt x="16335" y="8882"/>
                    <a:pt x="16431" y="8918"/>
                    <a:pt x="16550" y="8918"/>
                  </a:cubicBezTo>
                  <a:cubicBezTo>
                    <a:pt x="16847" y="8918"/>
                    <a:pt x="17085" y="8680"/>
                    <a:pt x="17085" y="8382"/>
                  </a:cubicBezTo>
                  <a:lnTo>
                    <a:pt x="17085" y="3322"/>
                  </a:lnTo>
                  <a:cubicBezTo>
                    <a:pt x="17085" y="2989"/>
                    <a:pt x="16847" y="2751"/>
                    <a:pt x="16550" y="2751"/>
                  </a:cubicBezTo>
                  <a:cubicBezTo>
                    <a:pt x="16443" y="2751"/>
                    <a:pt x="16335" y="2786"/>
                    <a:pt x="16252" y="2846"/>
                  </a:cubicBezTo>
                  <a:lnTo>
                    <a:pt x="16252" y="1012"/>
                  </a:lnTo>
                  <a:cubicBezTo>
                    <a:pt x="16252" y="441"/>
                    <a:pt x="15788" y="0"/>
                    <a:pt x="152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8"/>
            <p:cNvSpPr/>
            <p:nvPr/>
          </p:nvSpPr>
          <p:spPr>
            <a:xfrm>
              <a:off x="2749125" y="813001"/>
              <a:ext cx="1173624" cy="844569"/>
            </a:xfrm>
            <a:custGeom>
              <a:avLst/>
              <a:gdLst/>
              <a:ahLst/>
              <a:cxnLst/>
              <a:rect l="l" t="t" r="r" b="b"/>
              <a:pathLst>
                <a:path w="14395" h="10359" extrusionOk="0">
                  <a:moveTo>
                    <a:pt x="1012" y="0"/>
                  </a:moveTo>
                  <a:cubicBezTo>
                    <a:pt x="453" y="0"/>
                    <a:pt x="0" y="441"/>
                    <a:pt x="0" y="1012"/>
                  </a:cubicBezTo>
                  <a:lnTo>
                    <a:pt x="0" y="9346"/>
                  </a:lnTo>
                  <a:cubicBezTo>
                    <a:pt x="0" y="9894"/>
                    <a:pt x="441" y="10358"/>
                    <a:pt x="1012" y="10358"/>
                  </a:cubicBezTo>
                  <a:lnTo>
                    <a:pt x="13395" y="10358"/>
                  </a:lnTo>
                  <a:cubicBezTo>
                    <a:pt x="13954" y="10358"/>
                    <a:pt x="14395" y="9906"/>
                    <a:pt x="14395" y="9346"/>
                  </a:cubicBezTo>
                  <a:lnTo>
                    <a:pt x="14395" y="1012"/>
                  </a:lnTo>
                  <a:cubicBezTo>
                    <a:pt x="14395" y="464"/>
                    <a:pt x="13954" y="0"/>
                    <a:pt x="13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68"/>
            <p:cNvSpPr/>
            <p:nvPr/>
          </p:nvSpPr>
          <p:spPr>
            <a:xfrm>
              <a:off x="3574202" y="1339110"/>
              <a:ext cx="160288" cy="160206"/>
            </a:xfrm>
            <a:custGeom>
              <a:avLst/>
              <a:gdLst/>
              <a:ahLst/>
              <a:cxnLst/>
              <a:rect l="l" t="t" r="r" b="b"/>
              <a:pathLst>
                <a:path w="1966" h="1965" extrusionOk="0">
                  <a:moveTo>
                    <a:pt x="977" y="0"/>
                  </a:moveTo>
                  <a:cubicBezTo>
                    <a:pt x="441" y="0"/>
                    <a:pt x="1" y="441"/>
                    <a:pt x="1" y="988"/>
                  </a:cubicBezTo>
                  <a:cubicBezTo>
                    <a:pt x="1" y="1524"/>
                    <a:pt x="429" y="1965"/>
                    <a:pt x="977" y="1965"/>
                  </a:cubicBezTo>
                  <a:cubicBezTo>
                    <a:pt x="1513" y="1965"/>
                    <a:pt x="1965" y="1536"/>
                    <a:pt x="1965" y="988"/>
                  </a:cubicBezTo>
                  <a:cubicBezTo>
                    <a:pt x="1965" y="453"/>
                    <a:pt x="1513" y="0"/>
                    <a:pt x="9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68"/>
            <p:cNvSpPr/>
            <p:nvPr/>
          </p:nvSpPr>
          <p:spPr>
            <a:xfrm>
              <a:off x="2837421" y="810066"/>
              <a:ext cx="1085327" cy="844569"/>
            </a:xfrm>
            <a:custGeom>
              <a:avLst/>
              <a:gdLst/>
              <a:ahLst/>
              <a:cxnLst/>
              <a:rect l="l" t="t" r="r" b="b"/>
              <a:pathLst>
                <a:path w="13312" h="10359" extrusionOk="0">
                  <a:moveTo>
                    <a:pt x="13300" y="2524"/>
                  </a:moveTo>
                  <a:lnTo>
                    <a:pt x="13300" y="2528"/>
                  </a:lnTo>
                  <a:lnTo>
                    <a:pt x="13300" y="2528"/>
                  </a:lnTo>
                  <a:lnTo>
                    <a:pt x="13312" y="2524"/>
                  </a:lnTo>
                  <a:close/>
                  <a:moveTo>
                    <a:pt x="12407" y="643"/>
                  </a:moveTo>
                  <a:lnTo>
                    <a:pt x="12681" y="2727"/>
                  </a:lnTo>
                  <a:lnTo>
                    <a:pt x="11812" y="2977"/>
                  </a:lnTo>
                  <a:lnTo>
                    <a:pt x="11490" y="917"/>
                  </a:lnTo>
                  <a:lnTo>
                    <a:pt x="12407" y="643"/>
                  </a:lnTo>
                  <a:close/>
                  <a:moveTo>
                    <a:pt x="9478" y="1489"/>
                  </a:moveTo>
                  <a:lnTo>
                    <a:pt x="10085" y="5144"/>
                  </a:lnTo>
                  <a:lnTo>
                    <a:pt x="3466" y="6346"/>
                  </a:lnTo>
                  <a:lnTo>
                    <a:pt x="3049" y="3382"/>
                  </a:lnTo>
                  <a:lnTo>
                    <a:pt x="9478" y="1489"/>
                  </a:lnTo>
                  <a:close/>
                  <a:moveTo>
                    <a:pt x="2870" y="3441"/>
                  </a:moveTo>
                  <a:lnTo>
                    <a:pt x="3156" y="5418"/>
                  </a:lnTo>
                  <a:cubicBezTo>
                    <a:pt x="2751" y="5465"/>
                    <a:pt x="1918" y="5703"/>
                    <a:pt x="1894" y="5703"/>
                  </a:cubicBezTo>
                  <a:lnTo>
                    <a:pt x="1811" y="5739"/>
                  </a:lnTo>
                  <a:lnTo>
                    <a:pt x="2013" y="7073"/>
                  </a:lnTo>
                  <a:lnTo>
                    <a:pt x="894" y="7477"/>
                  </a:lnTo>
                  <a:lnTo>
                    <a:pt x="584" y="4108"/>
                  </a:lnTo>
                  <a:lnTo>
                    <a:pt x="2870" y="3441"/>
                  </a:lnTo>
                  <a:close/>
                  <a:moveTo>
                    <a:pt x="11324" y="977"/>
                  </a:moveTo>
                  <a:lnTo>
                    <a:pt x="11657" y="3025"/>
                  </a:lnTo>
                  <a:lnTo>
                    <a:pt x="11776" y="3013"/>
                  </a:lnTo>
                  <a:lnTo>
                    <a:pt x="10931" y="3251"/>
                  </a:lnTo>
                  <a:lnTo>
                    <a:pt x="11514" y="8728"/>
                  </a:lnTo>
                  <a:lnTo>
                    <a:pt x="7907" y="8954"/>
                  </a:lnTo>
                  <a:lnTo>
                    <a:pt x="7787" y="7787"/>
                  </a:lnTo>
                  <a:lnTo>
                    <a:pt x="3716" y="8061"/>
                  </a:lnTo>
                  <a:lnTo>
                    <a:pt x="3513" y="6549"/>
                  </a:lnTo>
                  <a:lnTo>
                    <a:pt x="10347" y="5299"/>
                  </a:lnTo>
                  <a:lnTo>
                    <a:pt x="9704" y="1453"/>
                  </a:lnTo>
                  <a:lnTo>
                    <a:pt x="11324" y="977"/>
                  </a:lnTo>
                  <a:close/>
                  <a:moveTo>
                    <a:pt x="1" y="0"/>
                  </a:moveTo>
                  <a:lnTo>
                    <a:pt x="953" y="10359"/>
                  </a:lnTo>
                  <a:lnTo>
                    <a:pt x="1144" y="10359"/>
                  </a:lnTo>
                  <a:lnTo>
                    <a:pt x="894" y="7644"/>
                  </a:lnTo>
                  <a:lnTo>
                    <a:pt x="2203" y="7156"/>
                  </a:lnTo>
                  <a:lnTo>
                    <a:pt x="2013" y="5834"/>
                  </a:lnTo>
                  <a:cubicBezTo>
                    <a:pt x="2311" y="5751"/>
                    <a:pt x="2882" y="5608"/>
                    <a:pt x="3156" y="5584"/>
                  </a:cubicBezTo>
                  <a:lnTo>
                    <a:pt x="3525" y="8216"/>
                  </a:lnTo>
                  <a:lnTo>
                    <a:pt x="7585" y="7954"/>
                  </a:lnTo>
                  <a:lnTo>
                    <a:pt x="7847" y="10359"/>
                  </a:lnTo>
                  <a:lnTo>
                    <a:pt x="8038" y="10359"/>
                  </a:lnTo>
                  <a:lnTo>
                    <a:pt x="8002" y="10097"/>
                  </a:lnTo>
                  <a:lnTo>
                    <a:pt x="13157" y="9871"/>
                  </a:lnTo>
                  <a:lnTo>
                    <a:pt x="13217" y="9763"/>
                  </a:lnTo>
                  <a:lnTo>
                    <a:pt x="13264" y="9632"/>
                  </a:lnTo>
                  <a:lnTo>
                    <a:pt x="7990" y="9883"/>
                  </a:lnTo>
                  <a:lnTo>
                    <a:pt x="7907" y="9085"/>
                  </a:lnTo>
                  <a:lnTo>
                    <a:pt x="11717" y="8847"/>
                  </a:lnTo>
                  <a:lnTo>
                    <a:pt x="11478" y="6585"/>
                  </a:lnTo>
                  <a:lnTo>
                    <a:pt x="13300" y="6239"/>
                  </a:lnTo>
                  <a:lnTo>
                    <a:pt x="13300" y="6049"/>
                  </a:lnTo>
                  <a:lnTo>
                    <a:pt x="11455" y="6394"/>
                  </a:lnTo>
                  <a:lnTo>
                    <a:pt x="11133" y="3322"/>
                  </a:lnTo>
                  <a:lnTo>
                    <a:pt x="13300" y="2655"/>
                  </a:lnTo>
                  <a:lnTo>
                    <a:pt x="13300" y="2528"/>
                  </a:lnTo>
                  <a:lnTo>
                    <a:pt x="13300" y="2528"/>
                  </a:lnTo>
                  <a:lnTo>
                    <a:pt x="12860" y="2655"/>
                  </a:lnTo>
                  <a:lnTo>
                    <a:pt x="12586" y="572"/>
                  </a:lnTo>
                  <a:lnTo>
                    <a:pt x="13145" y="465"/>
                  </a:lnTo>
                  <a:lnTo>
                    <a:pt x="12943" y="250"/>
                  </a:lnTo>
                  <a:lnTo>
                    <a:pt x="548" y="3906"/>
                  </a:lnTo>
                  <a:lnTo>
                    <a:pt x="382" y="2179"/>
                  </a:lnTo>
                  <a:lnTo>
                    <a:pt x="8407" y="0"/>
                  </a:lnTo>
                  <a:lnTo>
                    <a:pt x="7668" y="0"/>
                  </a:lnTo>
                  <a:lnTo>
                    <a:pt x="370" y="1965"/>
                  </a:lnTo>
                  <a:lnTo>
                    <a:pt x="1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8"/>
            <p:cNvSpPr/>
            <p:nvPr/>
          </p:nvSpPr>
          <p:spPr>
            <a:xfrm>
              <a:off x="2994691" y="1531275"/>
              <a:ext cx="385474" cy="126290"/>
            </a:xfrm>
            <a:custGeom>
              <a:avLst/>
              <a:gdLst/>
              <a:ahLst/>
              <a:cxnLst/>
              <a:rect l="l" t="t" r="r" b="b"/>
              <a:pathLst>
                <a:path w="4728" h="1549" extrusionOk="0">
                  <a:moveTo>
                    <a:pt x="4727" y="1"/>
                  </a:moveTo>
                  <a:lnTo>
                    <a:pt x="1" y="346"/>
                  </a:lnTo>
                  <a:lnTo>
                    <a:pt x="1" y="1548"/>
                  </a:lnTo>
                  <a:lnTo>
                    <a:pt x="203" y="1548"/>
                  </a:lnTo>
                  <a:lnTo>
                    <a:pt x="203" y="525"/>
                  </a:lnTo>
                  <a:lnTo>
                    <a:pt x="1834" y="405"/>
                  </a:lnTo>
                  <a:lnTo>
                    <a:pt x="1834" y="1548"/>
                  </a:lnTo>
                  <a:lnTo>
                    <a:pt x="2025" y="1548"/>
                  </a:lnTo>
                  <a:lnTo>
                    <a:pt x="2025" y="382"/>
                  </a:lnTo>
                  <a:lnTo>
                    <a:pt x="4525" y="203"/>
                  </a:lnTo>
                  <a:lnTo>
                    <a:pt x="4525" y="1548"/>
                  </a:lnTo>
                  <a:lnTo>
                    <a:pt x="4727" y="1548"/>
                  </a:lnTo>
                  <a:lnTo>
                    <a:pt x="472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8"/>
            <p:cNvSpPr/>
            <p:nvPr/>
          </p:nvSpPr>
          <p:spPr>
            <a:xfrm>
              <a:off x="3211152" y="967336"/>
              <a:ext cx="253477" cy="345606"/>
            </a:xfrm>
            <a:custGeom>
              <a:avLst/>
              <a:gdLst/>
              <a:ahLst/>
              <a:cxnLst/>
              <a:rect l="l" t="t" r="r" b="b"/>
              <a:pathLst>
                <a:path w="3109" h="4239" extrusionOk="0">
                  <a:moveTo>
                    <a:pt x="1549" y="524"/>
                  </a:moveTo>
                  <a:cubicBezTo>
                    <a:pt x="2025" y="524"/>
                    <a:pt x="2394" y="905"/>
                    <a:pt x="2394" y="1381"/>
                  </a:cubicBezTo>
                  <a:cubicBezTo>
                    <a:pt x="2394" y="1858"/>
                    <a:pt x="2013" y="2227"/>
                    <a:pt x="1549" y="2227"/>
                  </a:cubicBezTo>
                  <a:cubicBezTo>
                    <a:pt x="1084" y="2227"/>
                    <a:pt x="691" y="1858"/>
                    <a:pt x="691" y="1381"/>
                  </a:cubicBezTo>
                  <a:cubicBezTo>
                    <a:pt x="691" y="917"/>
                    <a:pt x="1072" y="524"/>
                    <a:pt x="1549" y="524"/>
                  </a:cubicBezTo>
                  <a:close/>
                  <a:moveTo>
                    <a:pt x="1549" y="0"/>
                  </a:moveTo>
                  <a:cubicBezTo>
                    <a:pt x="679" y="0"/>
                    <a:pt x="1" y="691"/>
                    <a:pt x="1" y="1548"/>
                  </a:cubicBezTo>
                  <a:cubicBezTo>
                    <a:pt x="1" y="2405"/>
                    <a:pt x="1203" y="4239"/>
                    <a:pt x="1549" y="4239"/>
                  </a:cubicBezTo>
                  <a:cubicBezTo>
                    <a:pt x="1739" y="4239"/>
                    <a:pt x="3096" y="2405"/>
                    <a:pt x="3096" y="1548"/>
                  </a:cubicBezTo>
                  <a:cubicBezTo>
                    <a:pt x="3108" y="691"/>
                    <a:pt x="2406" y="0"/>
                    <a:pt x="15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68"/>
            <p:cNvSpPr/>
            <p:nvPr/>
          </p:nvSpPr>
          <p:spPr>
            <a:xfrm>
              <a:off x="1919156" y="1757437"/>
              <a:ext cx="1390168" cy="569895"/>
            </a:xfrm>
            <a:custGeom>
              <a:avLst/>
              <a:gdLst/>
              <a:ahLst/>
              <a:cxnLst/>
              <a:rect l="l" t="t" r="r" b="b"/>
              <a:pathLst>
                <a:path w="17051" h="6990" fill="none" extrusionOk="0">
                  <a:moveTo>
                    <a:pt x="0" y="6990"/>
                  </a:moveTo>
                  <a:lnTo>
                    <a:pt x="16014" y="6990"/>
                  </a:lnTo>
                  <a:cubicBezTo>
                    <a:pt x="16586" y="6990"/>
                    <a:pt x="17050" y="6525"/>
                    <a:pt x="17050" y="5942"/>
                  </a:cubicBezTo>
                  <a:lnTo>
                    <a:pt x="17050" y="4275"/>
                  </a:lnTo>
                  <a:cubicBezTo>
                    <a:pt x="17050" y="3704"/>
                    <a:pt x="16586" y="3239"/>
                    <a:pt x="16014" y="3239"/>
                  </a:cubicBezTo>
                  <a:lnTo>
                    <a:pt x="16014" y="3239"/>
                  </a:lnTo>
                  <a:cubicBezTo>
                    <a:pt x="15431" y="3239"/>
                    <a:pt x="14967" y="2775"/>
                    <a:pt x="14967" y="2192"/>
                  </a:cubicBezTo>
                  <a:lnTo>
                    <a:pt x="14967" y="1"/>
                  </a:lnTo>
                </a:path>
              </a:pathLst>
            </a:custGeom>
            <a:no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8"/>
            <p:cNvSpPr/>
            <p:nvPr/>
          </p:nvSpPr>
          <p:spPr>
            <a:xfrm>
              <a:off x="1556106" y="2686464"/>
              <a:ext cx="1222216" cy="1020266"/>
            </a:xfrm>
            <a:custGeom>
              <a:avLst/>
              <a:gdLst/>
              <a:ahLst/>
              <a:cxnLst/>
              <a:rect l="l" t="t" r="r" b="b"/>
              <a:pathLst>
                <a:path w="14991" h="12514" fill="none" extrusionOk="0">
                  <a:moveTo>
                    <a:pt x="1" y="0"/>
                  </a:moveTo>
                  <a:lnTo>
                    <a:pt x="1" y="11478"/>
                  </a:lnTo>
                  <a:cubicBezTo>
                    <a:pt x="1" y="12049"/>
                    <a:pt x="465" y="12514"/>
                    <a:pt x="1036" y="12514"/>
                  </a:cubicBezTo>
                  <a:lnTo>
                    <a:pt x="5132" y="12514"/>
                  </a:lnTo>
                  <a:cubicBezTo>
                    <a:pt x="5716" y="12514"/>
                    <a:pt x="6180" y="12049"/>
                    <a:pt x="6180" y="11478"/>
                  </a:cubicBezTo>
                  <a:lnTo>
                    <a:pt x="6180" y="10835"/>
                  </a:lnTo>
                  <a:cubicBezTo>
                    <a:pt x="6180" y="10251"/>
                    <a:pt x="6632" y="9787"/>
                    <a:pt x="7216" y="9787"/>
                  </a:cubicBezTo>
                  <a:lnTo>
                    <a:pt x="14991" y="9787"/>
                  </a:lnTo>
                </a:path>
              </a:pathLst>
            </a:custGeom>
            <a:no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68"/>
            <p:cNvSpPr/>
            <p:nvPr/>
          </p:nvSpPr>
          <p:spPr>
            <a:xfrm>
              <a:off x="562100" y="905211"/>
              <a:ext cx="994095" cy="1058096"/>
            </a:xfrm>
            <a:custGeom>
              <a:avLst/>
              <a:gdLst/>
              <a:ahLst/>
              <a:cxnLst/>
              <a:rect l="l" t="t" r="r" b="b"/>
              <a:pathLst>
                <a:path w="12193" h="12978" fill="none" extrusionOk="0">
                  <a:moveTo>
                    <a:pt x="12193" y="12978"/>
                  </a:moveTo>
                  <a:lnTo>
                    <a:pt x="12193" y="1036"/>
                  </a:lnTo>
                  <a:cubicBezTo>
                    <a:pt x="12193" y="465"/>
                    <a:pt x="11728" y="0"/>
                    <a:pt x="11145" y="0"/>
                  </a:cubicBezTo>
                  <a:lnTo>
                    <a:pt x="7061" y="0"/>
                  </a:lnTo>
                  <a:cubicBezTo>
                    <a:pt x="6478" y="0"/>
                    <a:pt x="6013" y="465"/>
                    <a:pt x="6013" y="1036"/>
                  </a:cubicBezTo>
                  <a:lnTo>
                    <a:pt x="6013" y="1679"/>
                  </a:lnTo>
                  <a:cubicBezTo>
                    <a:pt x="6013" y="2262"/>
                    <a:pt x="5549" y="2715"/>
                    <a:pt x="4977" y="2715"/>
                  </a:cubicBezTo>
                  <a:lnTo>
                    <a:pt x="1" y="2715"/>
                  </a:lnTo>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68"/>
            <p:cNvSpPr/>
            <p:nvPr/>
          </p:nvSpPr>
          <p:spPr>
            <a:xfrm>
              <a:off x="3118942" y="1737055"/>
              <a:ext cx="39868" cy="39216"/>
            </a:xfrm>
            <a:custGeom>
              <a:avLst/>
              <a:gdLst/>
              <a:ahLst/>
              <a:cxnLst/>
              <a:rect l="l" t="t" r="r" b="b"/>
              <a:pathLst>
                <a:path w="489" h="481" extrusionOk="0">
                  <a:moveTo>
                    <a:pt x="239" y="1"/>
                  </a:moveTo>
                  <a:cubicBezTo>
                    <a:pt x="108" y="1"/>
                    <a:pt x="1" y="108"/>
                    <a:pt x="1" y="239"/>
                  </a:cubicBezTo>
                  <a:cubicBezTo>
                    <a:pt x="1" y="382"/>
                    <a:pt x="108" y="477"/>
                    <a:pt x="239" y="477"/>
                  </a:cubicBezTo>
                  <a:cubicBezTo>
                    <a:pt x="251" y="479"/>
                    <a:pt x="263" y="480"/>
                    <a:pt x="275" y="480"/>
                  </a:cubicBezTo>
                  <a:cubicBezTo>
                    <a:pt x="399" y="480"/>
                    <a:pt x="489" y="369"/>
                    <a:pt x="489" y="239"/>
                  </a:cubicBezTo>
                  <a:cubicBezTo>
                    <a:pt x="489" y="108"/>
                    <a:pt x="382" y="1"/>
                    <a:pt x="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68"/>
            <p:cNvSpPr/>
            <p:nvPr/>
          </p:nvSpPr>
          <p:spPr>
            <a:xfrm>
              <a:off x="1797840" y="1025548"/>
              <a:ext cx="38890" cy="38971"/>
            </a:xfrm>
            <a:custGeom>
              <a:avLst/>
              <a:gdLst/>
              <a:ahLst/>
              <a:cxnLst/>
              <a:rect l="l" t="t" r="r" b="b"/>
              <a:pathLst>
                <a:path w="477" h="478" extrusionOk="0">
                  <a:moveTo>
                    <a:pt x="238" y="1"/>
                  </a:moveTo>
                  <a:cubicBezTo>
                    <a:pt x="95" y="1"/>
                    <a:pt x="0" y="96"/>
                    <a:pt x="0" y="239"/>
                  </a:cubicBezTo>
                  <a:cubicBezTo>
                    <a:pt x="0" y="370"/>
                    <a:pt x="95" y="477"/>
                    <a:pt x="238" y="477"/>
                  </a:cubicBezTo>
                  <a:cubicBezTo>
                    <a:pt x="244" y="477"/>
                    <a:pt x="250" y="478"/>
                    <a:pt x="256" y="478"/>
                  </a:cubicBezTo>
                  <a:cubicBezTo>
                    <a:pt x="379" y="478"/>
                    <a:pt x="476" y="364"/>
                    <a:pt x="476" y="239"/>
                  </a:cubicBezTo>
                  <a:cubicBezTo>
                    <a:pt x="476" y="96"/>
                    <a:pt x="369" y="1"/>
                    <a:pt x="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68"/>
            <p:cNvSpPr/>
            <p:nvPr/>
          </p:nvSpPr>
          <p:spPr>
            <a:xfrm>
              <a:off x="1661931" y="1044952"/>
              <a:ext cx="154418" cy="918354"/>
            </a:xfrm>
            <a:custGeom>
              <a:avLst/>
              <a:gdLst/>
              <a:ahLst/>
              <a:cxnLst/>
              <a:rect l="l" t="t" r="r" b="b"/>
              <a:pathLst>
                <a:path w="1894" h="11264" fill="none" extrusionOk="0">
                  <a:moveTo>
                    <a:pt x="0" y="11264"/>
                  </a:moveTo>
                  <a:lnTo>
                    <a:pt x="0" y="9430"/>
                  </a:lnTo>
                  <a:cubicBezTo>
                    <a:pt x="0" y="9002"/>
                    <a:pt x="179" y="8585"/>
                    <a:pt x="477" y="8275"/>
                  </a:cubicBezTo>
                  <a:lnTo>
                    <a:pt x="1417" y="7323"/>
                  </a:lnTo>
                  <a:cubicBezTo>
                    <a:pt x="1739" y="7002"/>
                    <a:pt x="1893" y="6609"/>
                    <a:pt x="1893" y="6156"/>
                  </a:cubicBezTo>
                  <a:lnTo>
                    <a:pt x="1893" y="1"/>
                  </a:lnTo>
                </a:path>
              </a:pathLst>
            </a:custGeom>
            <a:solidFill>
              <a:schemeClr val="dk2"/>
            </a:solidFill>
            <a:ln w="3875" cap="flat" cmpd="sng">
              <a:solidFill>
                <a:srgbClr val="B8BAB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68"/>
            <p:cNvSpPr/>
            <p:nvPr/>
          </p:nvSpPr>
          <p:spPr>
            <a:xfrm>
              <a:off x="1295946" y="2686464"/>
              <a:ext cx="155396" cy="908652"/>
            </a:xfrm>
            <a:custGeom>
              <a:avLst/>
              <a:gdLst/>
              <a:ahLst/>
              <a:cxnLst/>
              <a:rect l="l" t="t" r="r" b="b"/>
              <a:pathLst>
                <a:path w="1906" h="11145" fill="none" extrusionOk="0">
                  <a:moveTo>
                    <a:pt x="1906" y="0"/>
                  </a:moveTo>
                  <a:lnTo>
                    <a:pt x="1906" y="1715"/>
                  </a:lnTo>
                  <a:cubicBezTo>
                    <a:pt x="1906" y="2143"/>
                    <a:pt x="1727" y="2560"/>
                    <a:pt x="1429" y="2869"/>
                  </a:cubicBezTo>
                  <a:lnTo>
                    <a:pt x="477" y="3822"/>
                  </a:lnTo>
                  <a:cubicBezTo>
                    <a:pt x="167" y="4132"/>
                    <a:pt x="1" y="4536"/>
                    <a:pt x="1" y="4977"/>
                  </a:cubicBezTo>
                  <a:lnTo>
                    <a:pt x="1" y="11144"/>
                  </a:lnTo>
                </a:path>
              </a:pathLst>
            </a:custGeom>
            <a:noFill/>
            <a:ln w="3875" cap="flat" cmpd="sng">
              <a:solidFill>
                <a:srgbClr val="B8BABA"/>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68"/>
            <p:cNvSpPr/>
            <p:nvPr/>
          </p:nvSpPr>
          <p:spPr>
            <a:xfrm>
              <a:off x="1797840" y="1025548"/>
              <a:ext cx="38890" cy="38971"/>
            </a:xfrm>
            <a:custGeom>
              <a:avLst/>
              <a:gdLst/>
              <a:ahLst/>
              <a:cxnLst/>
              <a:rect l="l" t="t" r="r" b="b"/>
              <a:pathLst>
                <a:path w="477" h="478" extrusionOk="0">
                  <a:moveTo>
                    <a:pt x="238" y="1"/>
                  </a:moveTo>
                  <a:cubicBezTo>
                    <a:pt x="95" y="1"/>
                    <a:pt x="0" y="96"/>
                    <a:pt x="0" y="239"/>
                  </a:cubicBezTo>
                  <a:cubicBezTo>
                    <a:pt x="0" y="370"/>
                    <a:pt x="95" y="477"/>
                    <a:pt x="238" y="477"/>
                  </a:cubicBezTo>
                  <a:cubicBezTo>
                    <a:pt x="244" y="477"/>
                    <a:pt x="250" y="478"/>
                    <a:pt x="256" y="478"/>
                  </a:cubicBezTo>
                  <a:cubicBezTo>
                    <a:pt x="379" y="478"/>
                    <a:pt x="476" y="364"/>
                    <a:pt x="476" y="239"/>
                  </a:cubicBezTo>
                  <a:cubicBezTo>
                    <a:pt x="476" y="96"/>
                    <a:pt x="369" y="1"/>
                    <a:pt x="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68"/>
            <p:cNvSpPr/>
            <p:nvPr/>
          </p:nvSpPr>
          <p:spPr>
            <a:xfrm>
              <a:off x="1661931" y="1044952"/>
              <a:ext cx="154418" cy="918354"/>
            </a:xfrm>
            <a:custGeom>
              <a:avLst/>
              <a:gdLst/>
              <a:ahLst/>
              <a:cxnLst/>
              <a:rect l="l" t="t" r="r" b="b"/>
              <a:pathLst>
                <a:path w="1894" h="11264" fill="none" extrusionOk="0">
                  <a:moveTo>
                    <a:pt x="0" y="11264"/>
                  </a:moveTo>
                  <a:lnTo>
                    <a:pt x="0" y="9430"/>
                  </a:lnTo>
                  <a:cubicBezTo>
                    <a:pt x="0" y="9002"/>
                    <a:pt x="179" y="8585"/>
                    <a:pt x="477" y="8275"/>
                  </a:cubicBezTo>
                  <a:lnTo>
                    <a:pt x="1417" y="7323"/>
                  </a:lnTo>
                  <a:cubicBezTo>
                    <a:pt x="1739" y="7002"/>
                    <a:pt x="1893" y="6609"/>
                    <a:pt x="1893" y="6156"/>
                  </a:cubicBezTo>
                  <a:lnTo>
                    <a:pt x="1893" y="1"/>
                  </a:lnTo>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68"/>
            <p:cNvSpPr/>
            <p:nvPr/>
          </p:nvSpPr>
          <p:spPr>
            <a:xfrm>
              <a:off x="1295946" y="2686464"/>
              <a:ext cx="155396" cy="908652"/>
            </a:xfrm>
            <a:custGeom>
              <a:avLst/>
              <a:gdLst/>
              <a:ahLst/>
              <a:cxnLst/>
              <a:rect l="l" t="t" r="r" b="b"/>
              <a:pathLst>
                <a:path w="1906" h="11145" fill="none" extrusionOk="0">
                  <a:moveTo>
                    <a:pt x="1906" y="0"/>
                  </a:moveTo>
                  <a:lnTo>
                    <a:pt x="1906" y="1715"/>
                  </a:lnTo>
                  <a:cubicBezTo>
                    <a:pt x="1906" y="2143"/>
                    <a:pt x="1727" y="2560"/>
                    <a:pt x="1429" y="2869"/>
                  </a:cubicBezTo>
                  <a:lnTo>
                    <a:pt x="477" y="3822"/>
                  </a:lnTo>
                  <a:cubicBezTo>
                    <a:pt x="167" y="4132"/>
                    <a:pt x="1" y="4536"/>
                    <a:pt x="1" y="4977"/>
                  </a:cubicBezTo>
                  <a:lnTo>
                    <a:pt x="1" y="11144"/>
                  </a:lnTo>
                </a:path>
              </a:pathLst>
            </a:custGeom>
            <a:no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68"/>
            <p:cNvSpPr/>
            <p:nvPr/>
          </p:nvSpPr>
          <p:spPr>
            <a:xfrm>
              <a:off x="1276542" y="1025548"/>
              <a:ext cx="38890" cy="38971"/>
            </a:xfrm>
            <a:custGeom>
              <a:avLst/>
              <a:gdLst/>
              <a:ahLst/>
              <a:cxnLst/>
              <a:rect l="l" t="t" r="r" b="b"/>
              <a:pathLst>
                <a:path w="477" h="478" extrusionOk="0">
                  <a:moveTo>
                    <a:pt x="239" y="1"/>
                  </a:moveTo>
                  <a:cubicBezTo>
                    <a:pt x="108" y="1"/>
                    <a:pt x="1" y="96"/>
                    <a:pt x="1" y="239"/>
                  </a:cubicBezTo>
                  <a:cubicBezTo>
                    <a:pt x="1" y="364"/>
                    <a:pt x="98" y="478"/>
                    <a:pt x="221" y="478"/>
                  </a:cubicBezTo>
                  <a:cubicBezTo>
                    <a:pt x="227" y="478"/>
                    <a:pt x="233" y="477"/>
                    <a:pt x="239" y="477"/>
                  </a:cubicBezTo>
                  <a:cubicBezTo>
                    <a:pt x="382" y="477"/>
                    <a:pt x="477" y="370"/>
                    <a:pt x="477" y="239"/>
                  </a:cubicBezTo>
                  <a:cubicBezTo>
                    <a:pt x="477" y="96"/>
                    <a:pt x="382" y="1"/>
                    <a:pt x="2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68"/>
            <p:cNvSpPr/>
            <p:nvPr/>
          </p:nvSpPr>
          <p:spPr>
            <a:xfrm>
              <a:off x="1295946" y="1044952"/>
              <a:ext cx="155396" cy="918354"/>
            </a:xfrm>
            <a:custGeom>
              <a:avLst/>
              <a:gdLst/>
              <a:ahLst/>
              <a:cxnLst/>
              <a:rect l="l" t="t" r="r" b="b"/>
              <a:pathLst>
                <a:path w="1906" h="11264" fill="none" extrusionOk="0">
                  <a:moveTo>
                    <a:pt x="1906" y="11264"/>
                  </a:moveTo>
                  <a:lnTo>
                    <a:pt x="1906" y="6454"/>
                  </a:lnTo>
                  <a:cubicBezTo>
                    <a:pt x="1906" y="6025"/>
                    <a:pt x="1727" y="5609"/>
                    <a:pt x="1429" y="5299"/>
                  </a:cubicBezTo>
                  <a:lnTo>
                    <a:pt x="477" y="4346"/>
                  </a:lnTo>
                  <a:cubicBezTo>
                    <a:pt x="167" y="4025"/>
                    <a:pt x="1" y="3632"/>
                    <a:pt x="1" y="3180"/>
                  </a:cubicBezTo>
                  <a:lnTo>
                    <a:pt x="1" y="1"/>
                  </a:lnTo>
                </a:path>
              </a:pathLst>
            </a:custGeom>
            <a:solidFill>
              <a:schemeClr val="dk2"/>
            </a:solid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68"/>
            <p:cNvSpPr/>
            <p:nvPr/>
          </p:nvSpPr>
          <p:spPr>
            <a:xfrm>
              <a:off x="1661931" y="2686464"/>
              <a:ext cx="154418" cy="908652"/>
            </a:xfrm>
            <a:custGeom>
              <a:avLst/>
              <a:gdLst/>
              <a:ahLst/>
              <a:cxnLst/>
              <a:rect l="l" t="t" r="r" b="b"/>
              <a:pathLst>
                <a:path w="1894" h="11145" fill="none" extrusionOk="0">
                  <a:moveTo>
                    <a:pt x="0" y="0"/>
                  </a:moveTo>
                  <a:lnTo>
                    <a:pt x="0" y="4691"/>
                  </a:lnTo>
                  <a:cubicBezTo>
                    <a:pt x="0" y="5120"/>
                    <a:pt x="179" y="5536"/>
                    <a:pt x="477" y="5846"/>
                  </a:cubicBezTo>
                  <a:lnTo>
                    <a:pt x="1417" y="6799"/>
                  </a:lnTo>
                  <a:cubicBezTo>
                    <a:pt x="1739" y="7108"/>
                    <a:pt x="1893" y="7513"/>
                    <a:pt x="1893" y="7953"/>
                  </a:cubicBezTo>
                  <a:lnTo>
                    <a:pt x="1893" y="11144"/>
                  </a:lnTo>
                </a:path>
              </a:pathLst>
            </a:custGeom>
            <a:no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68"/>
            <p:cNvSpPr/>
            <p:nvPr/>
          </p:nvSpPr>
          <p:spPr>
            <a:xfrm>
              <a:off x="2812229" y="2565067"/>
              <a:ext cx="39868" cy="39868"/>
            </a:xfrm>
            <a:custGeom>
              <a:avLst/>
              <a:gdLst/>
              <a:ahLst/>
              <a:cxnLst/>
              <a:rect l="l" t="t" r="r" b="b"/>
              <a:pathLst>
                <a:path w="489" h="489" extrusionOk="0">
                  <a:moveTo>
                    <a:pt x="238" y="1"/>
                  </a:moveTo>
                  <a:cubicBezTo>
                    <a:pt x="95" y="1"/>
                    <a:pt x="0" y="108"/>
                    <a:pt x="0" y="251"/>
                  </a:cubicBezTo>
                  <a:cubicBezTo>
                    <a:pt x="0" y="382"/>
                    <a:pt x="95" y="489"/>
                    <a:pt x="238" y="489"/>
                  </a:cubicBezTo>
                  <a:cubicBezTo>
                    <a:pt x="369" y="489"/>
                    <a:pt x="488" y="382"/>
                    <a:pt x="488" y="251"/>
                  </a:cubicBezTo>
                  <a:cubicBezTo>
                    <a:pt x="488" y="120"/>
                    <a:pt x="381" y="1"/>
                    <a:pt x="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68"/>
            <p:cNvSpPr/>
            <p:nvPr/>
          </p:nvSpPr>
          <p:spPr>
            <a:xfrm>
              <a:off x="1919156" y="2430136"/>
              <a:ext cx="913544" cy="155396"/>
            </a:xfrm>
            <a:custGeom>
              <a:avLst/>
              <a:gdLst/>
              <a:ahLst/>
              <a:cxnLst/>
              <a:rect l="l" t="t" r="r" b="b"/>
              <a:pathLst>
                <a:path w="11205" h="1906" fill="none" extrusionOk="0">
                  <a:moveTo>
                    <a:pt x="0" y="1"/>
                  </a:moveTo>
                  <a:lnTo>
                    <a:pt x="1763" y="1"/>
                  </a:lnTo>
                  <a:cubicBezTo>
                    <a:pt x="2203" y="1"/>
                    <a:pt x="2620" y="179"/>
                    <a:pt x="2929" y="477"/>
                  </a:cubicBezTo>
                  <a:lnTo>
                    <a:pt x="3882" y="1430"/>
                  </a:lnTo>
                  <a:cubicBezTo>
                    <a:pt x="4191" y="1739"/>
                    <a:pt x="4596" y="1906"/>
                    <a:pt x="5037" y="1906"/>
                  </a:cubicBezTo>
                  <a:lnTo>
                    <a:pt x="11204" y="1906"/>
                  </a:lnTo>
                </a:path>
              </a:pathLst>
            </a:custGeom>
            <a:no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68"/>
            <p:cNvSpPr/>
            <p:nvPr/>
          </p:nvSpPr>
          <p:spPr>
            <a:xfrm>
              <a:off x="2812229" y="2045725"/>
              <a:ext cx="39868" cy="38971"/>
            </a:xfrm>
            <a:custGeom>
              <a:avLst/>
              <a:gdLst/>
              <a:ahLst/>
              <a:cxnLst/>
              <a:rect l="l" t="t" r="r" b="b"/>
              <a:pathLst>
                <a:path w="489" h="478" extrusionOk="0">
                  <a:moveTo>
                    <a:pt x="238" y="1"/>
                  </a:moveTo>
                  <a:cubicBezTo>
                    <a:pt x="95" y="1"/>
                    <a:pt x="0" y="120"/>
                    <a:pt x="0" y="239"/>
                  </a:cubicBezTo>
                  <a:cubicBezTo>
                    <a:pt x="0" y="370"/>
                    <a:pt x="95" y="477"/>
                    <a:pt x="238" y="477"/>
                  </a:cubicBezTo>
                  <a:cubicBezTo>
                    <a:pt x="381" y="477"/>
                    <a:pt x="488" y="370"/>
                    <a:pt x="488" y="239"/>
                  </a:cubicBezTo>
                  <a:cubicBezTo>
                    <a:pt x="488" y="108"/>
                    <a:pt x="369" y="1"/>
                    <a:pt x="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68"/>
            <p:cNvSpPr/>
            <p:nvPr/>
          </p:nvSpPr>
          <p:spPr>
            <a:xfrm>
              <a:off x="1919156" y="2066189"/>
              <a:ext cx="913544" cy="155315"/>
            </a:xfrm>
            <a:custGeom>
              <a:avLst/>
              <a:gdLst/>
              <a:ahLst/>
              <a:cxnLst/>
              <a:rect l="l" t="t" r="r" b="b"/>
              <a:pathLst>
                <a:path w="11205" h="1905" fill="none" extrusionOk="0">
                  <a:moveTo>
                    <a:pt x="0" y="1905"/>
                  </a:moveTo>
                  <a:lnTo>
                    <a:pt x="4739" y="1905"/>
                  </a:lnTo>
                  <a:cubicBezTo>
                    <a:pt x="5180" y="1905"/>
                    <a:pt x="5596" y="1726"/>
                    <a:pt x="5906" y="1429"/>
                  </a:cubicBezTo>
                  <a:lnTo>
                    <a:pt x="6858" y="476"/>
                  </a:lnTo>
                  <a:cubicBezTo>
                    <a:pt x="7168" y="167"/>
                    <a:pt x="7573" y="0"/>
                    <a:pt x="8013" y="0"/>
                  </a:cubicBezTo>
                  <a:lnTo>
                    <a:pt x="11204" y="0"/>
                  </a:lnTo>
                </a:path>
              </a:pathLst>
            </a:custGeom>
            <a:noFill/>
            <a:ln w="3875"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68"/>
            <p:cNvSpPr/>
            <p:nvPr/>
          </p:nvSpPr>
          <p:spPr>
            <a:xfrm>
              <a:off x="2945762" y="3136949"/>
              <a:ext cx="621581" cy="1126335"/>
            </a:xfrm>
            <a:custGeom>
              <a:avLst/>
              <a:gdLst/>
              <a:ahLst/>
              <a:cxnLst/>
              <a:rect l="l" t="t" r="r" b="b"/>
              <a:pathLst>
                <a:path w="8050" h="14587" extrusionOk="0">
                  <a:moveTo>
                    <a:pt x="834" y="1"/>
                  </a:moveTo>
                  <a:cubicBezTo>
                    <a:pt x="370" y="1"/>
                    <a:pt x="1" y="370"/>
                    <a:pt x="1" y="834"/>
                  </a:cubicBezTo>
                  <a:lnTo>
                    <a:pt x="1" y="13753"/>
                  </a:lnTo>
                  <a:cubicBezTo>
                    <a:pt x="1" y="14217"/>
                    <a:pt x="370" y="14586"/>
                    <a:pt x="834" y="14586"/>
                  </a:cubicBezTo>
                  <a:lnTo>
                    <a:pt x="7216" y="14586"/>
                  </a:lnTo>
                  <a:cubicBezTo>
                    <a:pt x="7680" y="14586"/>
                    <a:pt x="8049" y="14229"/>
                    <a:pt x="8049" y="13764"/>
                  </a:cubicBezTo>
                  <a:lnTo>
                    <a:pt x="8049" y="834"/>
                  </a:lnTo>
                  <a:cubicBezTo>
                    <a:pt x="8049" y="370"/>
                    <a:pt x="7680" y="1"/>
                    <a:pt x="72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68"/>
            <p:cNvSpPr/>
            <p:nvPr/>
          </p:nvSpPr>
          <p:spPr>
            <a:xfrm>
              <a:off x="2965992" y="3174707"/>
              <a:ext cx="581120" cy="1050819"/>
            </a:xfrm>
            <a:custGeom>
              <a:avLst/>
              <a:gdLst/>
              <a:ahLst/>
              <a:cxnLst/>
              <a:rect l="l" t="t" r="r" b="b"/>
              <a:pathLst>
                <a:path w="7526" h="13609" extrusionOk="0">
                  <a:moveTo>
                    <a:pt x="834" y="0"/>
                  </a:moveTo>
                  <a:cubicBezTo>
                    <a:pt x="370" y="0"/>
                    <a:pt x="1" y="369"/>
                    <a:pt x="1" y="833"/>
                  </a:cubicBezTo>
                  <a:lnTo>
                    <a:pt x="1" y="12775"/>
                  </a:lnTo>
                  <a:cubicBezTo>
                    <a:pt x="1" y="13228"/>
                    <a:pt x="370" y="13609"/>
                    <a:pt x="834" y="13609"/>
                  </a:cubicBezTo>
                  <a:lnTo>
                    <a:pt x="6692" y="13609"/>
                  </a:lnTo>
                  <a:cubicBezTo>
                    <a:pt x="7132" y="13609"/>
                    <a:pt x="7501" y="13252"/>
                    <a:pt x="7525" y="12775"/>
                  </a:cubicBezTo>
                  <a:lnTo>
                    <a:pt x="7525" y="833"/>
                  </a:lnTo>
                  <a:cubicBezTo>
                    <a:pt x="7525" y="369"/>
                    <a:pt x="7144" y="0"/>
                    <a:pt x="66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68"/>
            <p:cNvSpPr/>
            <p:nvPr/>
          </p:nvSpPr>
          <p:spPr>
            <a:xfrm>
              <a:off x="3020274" y="3289602"/>
              <a:ext cx="472556" cy="741032"/>
            </a:xfrm>
            <a:custGeom>
              <a:avLst/>
              <a:gdLst/>
              <a:ahLst/>
              <a:cxnLst/>
              <a:rect l="l" t="t" r="r" b="b"/>
              <a:pathLst>
                <a:path w="6120" h="9597" extrusionOk="0">
                  <a:moveTo>
                    <a:pt x="0" y="0"/>
                  </a:moveTo>
                  <a:lnTo>
                    <a:pt x="0" y="9597"/>
                  </a:lnTo>
                  <a:lnTo>
                    <a:pt x="6120" y="9597"/>
                  </a:lnTo>
                  <a:lnTo>
                    <a:pt x="61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68"/>
            <p:cNvSpPr/>
            <p:nvPr/>
          </p:nvSpPr>
          <p:spPr>
            <a:xfrm>
              <a:off x="3137948" y="3197640"/>
              <a:ext cx="236278" cy="41464"/>
            </a:xfrm>
            <a:custGeom>
              <a:avLst/>
              <a:gdLst/>
              <a:ahLst/>
              <a:cxnLst/>
              <a:rect l="l" t="t" r="r" b="b"/>
              <a:pathLst>
                <a:path w="3060" h="537" extrusionOk="0">
                  <a:moveTo>
                    <a:pt x="262" y="1"/>
                  </a:moveTo>
                  <a:cubicBezTo>
                    <a:pt x="119" y="1"/>
                    <a:pt x="0" y="120"/>
                    <a:pt x="0" y="275"/>
                  </a:cubicBezTo>
                  <a:cubicBezTo>
                    <a:pt x="0" y="417"/>
                    <a:pt x="119" y="536"/>
                    <a:pt x="262" y="536"/>
                  </a:cubicBezTo>
                  <a:lnTo>
                    <a:pt x="2798" y="536"/>
                  </a:lnTo>
                  <a:cubicBezTo>
                    <a:pt x="2941" y="536"/>
                    <a:pt x="3060" y="417"/>
                    <a:pt x="3060" y="275"/>
                  </a:cubicBezTo>
                  <a:cubicBezTo>
                    <a:pt x="3060" y="120"/>
                    <a:pt x="2941" y="1"/>
                    <a:pt x="2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68"/>
            <p:cNvSpPr/>
            <p:nvPr/>
          </p:nvSpPr>
          <p:spPr>
            <a:xfrm>
              <a:off x="3227980" y="4090315"/>
              <a:ext cx="55286" cy="55286"/>
            </a:xfrm>
            <a:custGeom>
              <a:avLst/>
              <a:gdLst/>
              <a:ahLst/>
              <a:cxnLst/>
              <a:rect l="l" t="t" r="r" b="b"/>
              <a:pathLst>
                <a:path w="716" h="716" extrusionOk="0">
                  <a:moveTo>
                    <a:pt x="358" y="1"/>
                  </a:moveTo>
                  <a:cubicBezTo>
                    <a:pt x="168" y="1"/>
                    <a:pt x="1" y="167"/>
                    <a:pt x="1" y="358"/>
                  </a:cubicBezTo>
                  <a:cubicBezTo>
                    <a:pt x="1" y="560"/>
                    <a:pt x="168" y="715"/>
                    <a:pt x="358" y="715"/>
                  </a:cubicBezTo>
                  <a:cubicBezTo>
                    <a:pt x="560" y="715"/>
                    <a:pt x="715" y="560"/>
                    <a:pt x="715" y="358"/>
                  </a:cubicBezTo>
                  <a:cubicBezTo>
                    <a:pt x="715" y="167"/>
                    <a:pt x="560"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68"/>
            <p:cNvSpPr/>
            <p:nvPr/>
          </p:nvSpPr>
          <p:spPr>
            <a:xfrm>
              <a:off x="2848317" y="3022054"/>
              <a:ext cx="136130" cy="134277"/>
            </a:xfrm>
            <a:custGeom>
              <a:avLst/>
              <a:gdLst/>
              <a:ahLst/>
              <a:cxnLst/>
              <a:rect l="l" t="t" r="r" b="b"/>
              <a:pathLst>
                <a:path w="1763" h="1739" extrusionOk="0">
                  <a:moveTo>
                    <a:pt x="1739" y="1"/>
                  </a:moveTo>
                  <a:cubicBezTo>
                    <a:pt x="834" y="72"/>
                    <a:pt x="96" y="786"/>
                    <a:pt x="1" y="1691"/>
                  </a:cubicBezTo>
                  <a:lnTo>
                    <a:pt x="370" y="1739"/>
                  </a:lnTo>
                  <a:cubicBezTo>
                    <a:pt x="441" y="1013"/>
                    <a:pt x="1036" y="429"/>
                    <a:pt x="1763" y="370"/>
                  </a:cubicBezTo>
                  <a:lnTo>
                    <a:pt x="17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68"/>
            <p:cNvSpPr/>
            <p:nvPr/>
          </p:nvSpPr>
          <p:spPr>
            <a:xfrm>
              <a:off x="2781218" y="2956808"/>
              <a:ext cx="198674" cy="192188"/>
            </a:xfrm>
            <a:custGeom>
              <a:avLst/>
              <a:gdLst/>
              <a:ahLst/>
              <a:cxnLst/>
              <a:rect l="l" t="t" r="r" b="b"/>
              <a:pathLst>
                <a:path w="2573" h="2489" extrusionOk="0">
                  <a:moveTo>
                    <a:pt x="2548" y="0"/>
                  </a:moveTo>
                  <a:cubicBezTo>
                    <a:pt x="1227" y="84"/>
                    <a:pt x="155" y="1131"/>
                    <a:pt x="0" y="2453"/>
                  </a:cubicBezTo>
                  <a:lnTo>
                    <a:pt x="369" y="2489"/>
                  </a:lnTo>
                  <a:cubicBezTo>
                    <a:pt x="489" y="1346"/>
                    <a:pt x="1417" y="453"/>
                    <a:pt x="2572" y="369"/>
                  </a:cubicBezTo>
                  <a:lnTo>
                    <a:pt x="254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68"/>
            <p:cNvSpPr/>
            <p:nvPr/>
          </p:nvSpPr>
          <p:spPr>
            <a:xfrm>
              <a:off x="2710413" y="2883223"/>
              <a:ext cx="263921" cy="257512"/>
            </a:xfrm>
            <a:custGeom>
              <a:avLst/>
              <a:gdLst/>
              <a:ahLst/>
              <a:cxnLst/>
              <a:rect l="l" t="t" r="r" b="b"/>
              <a:pathLst>
                <a:path w="3418" h="3335" extrusionOk="0">
                  <a:moveTo>
                    <a:pt x="3394" y="1"/>
                  </a:moveTo>
                  <a:cubicBezTo>
                    <a:pt x="1620" y="144"/>
                    <a:pt x="191" y="1525"/>
                    <a:pt x="1" y="3299"/>
                  </a:cubicBezTo>
                  <a:lnTo>
                    <a:pt x="370" y="3335"/>
                  </a:lnTo>
                  <a:cubicBezTo>
                    <a:pt x="548" y="1739"/>
                    <a:pt x="1822" y="489"/>
                    <a:pt x="3418" y="370"/>
                  </a:cubicBezTo>
                  <a:lnTo>
                    <a:pt x="339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68"/>
            <p:cNvSpPr/>
            <p:nvPr/>
          </p:nvSpPr>
          <p:spPr>
            <a:xfrm>
              <a:off x="2748093" y="3460554"/>
              <a:ext cx="37758" cy="38685"/>
            </a:xfrm>
            <a:custGeom>
              <a:avLst/>
              <a:gdLst/>
              <a:ahLst/>
              <a:cxnLst/>
              <a:rect l="l" t="t" r="r" b="b"/>
              <a:pathLst>
                <a:path w="489" h="501" extrusionOk="0">
                  <a:moveTo>
                    <a:pt x="251" y="1"/>
                  </a:moveTo>
                  <a:cubicBezTo>
                    <a:pt x="120" y="1"/>
                    <a:pt x="1" y="108"/>
                    <a:pt x="1" y="263"/>
                  </a:cubicBezTo>
                  <a:cubicBezTo>
                    <a:pt x="1" y="394"/>
                    <a:pt x="108" y="501"/>
                    <a:pt x="251" y="501"/>
                  </a:cubicBezTo>
                  <a:cubicBezTo>
                    <a:pt x="406" y="501"/>
                    <a:pt x="489" y="394"/>
                    <a:pt x="489" y="263"/>
                  </a:cubicBezTo>
                  <a:cubicBezTo>
                    <a:pt x="489" y="120"/>
                    <a:pt x="382"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68"/>
            <p:cNvSpPr/>
            <p:nvPr/>
          </p:nvSpPr>
          <p:spPr>
            <a:xfrm>
              <a:off x="1798406" y="3587204"/>
              <a:ext cx="37758" cy="38685"/>
            </a:xfrm>
            <a:custGeom>
              <a:avLst/>
              <a:gdLst/>
              <a:ahLst/>
              <a:cxnLst/>
              <a:rect l="l" t="t" r="r" b="b"/>
              <a:pathLst>
                <a:path w="489" h="501" extrusionOk="0">
                  <a:moveTo>
                    <a:pt x="251" y="1"/>
                  </a:moveTo>
                  <a:cubicBezTo>
                    <a:pt x="120" y="1"/>
                    <a:pt x="1" y="108"/>
                    <a:pt x="1" y="263"/>
                  </a:cubicBezTo>
                  <a:cubicBezTo>
                    <a:pt x="1" y="394"/>
                    <a:pt x="108" y="501"/>
                    <a:pt x="251" y="501"/>
                  </a:cubicBezTo>
                  <a:cubicBezTo>
                    <a:pt x="406" y="501"/>
                    <a:pt x="489" y="394"/>
                    <a:pt x="489" y="263"/>
                  </a:cubicBezTo>
                  <a:cubicBezTo>
                    <a:pt x="489" y="120"/>
                    <a:pt x="382"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68"/>
            <p:cNvSpPr/>
            <p:nvPr/>
          </p:nvSpPr>
          <p:spPr>
            <a:xfrm>
              <a:off x="1276381" y="3587204"/>
              <a:ext cx="37758" cy="38685"/>
            </a:xfrm>
            <a:custGeom>
              <a:avLst/>
              <a:gdLst/>
              <a:ahLst/>
              <a:cxnLst/>
              <a:rect l="l" t="t" r="r" b="b"/>
              <a:pathLst>
                <a:path w="489" h="501" extrusionOk="0">
                  <a:moveTo>
                    <a:pt x="251" y="1"/>
                  </a:moveTo>
                  <a:cubicBezTo>
                    <a:pt x="120" y="1"/>
                    <a:pt x="1" y="108"/>
                    <a:pt x="1" y="263"/>
                  </a:cubicBezTo>
                  <a:cubicBezTo>
                    <a:pt x="1" y="394"/>
                    <a:pt x="108" y="501"/>
                    <a:pt x="251" y="501"/>
                  </a:cubicBezTo>
                  <a:cubicBezTo>
                    <a:pt x="406" y="501"/>
                    <a:pt x="489" y="394"/>
                    <a:pt x="489" y="263"/>
                  </a:cubicBezTo>
                  <a:cubicBezTo>
                    <a:pt x="489" y="120"/>
                    <a:pt x="382"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68"/>
            <p:cNvSpPr/>
            <p:nvPr/>
          </p:nvSpPr>
          <p:spPr>
            <a:xfrm>
              <a:off x="562106" y="1106979"/>
              <a:ext cx="37758" cy="38685"/>
            </a:xfrm>
            <a:custGeom>
              <a:avLst/>
              <a:gdLst/>
              <a:ahLst/>
              <a:cxnLst/>
              <a:rect l="l" t="t" r="r" b="b"/>
              <a:pathLst>
                <a:path w="489" h="501" extrusionOk="0">
                  <a:moveTo>
                    <a:pt x="251" y="1"/>
                  </a:moveTo>
                  <a:cubicBezTo>
                    <a:pt x="120" y="1"/>
                    <a:pt x="1" y="108"/>
                    <a:pt x="1" y="263"/>
                  </a:cubicBezTo>
                  <a:cubicBezTo>
                    <a:pt x="1" y="394"/>
                    <a:pt x="108" y="501"/>
                    <a:pt x="251" y="501"/>
                  </a:cubicBezTo>
                  <a:cubicBezTo>
                    <a:pt x="406" y="501"/>
                    <a:pt x="489" y="394"/>
                    <a:pt x="489" y="263"/>
                  </a:cubicBezTo>
                  <a:cubicBezTo>
                    <a:pt x="489" y="120"/>
                    <a:pt x="382"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9">
            <a:extLst>
              <a:ext uri="{FF2B5EF4-FFF2-40B4-BE49-F238E27FC236}">
                <a16:creationId xmlns:a16="http://schemas.microsoft.com/office/drawing/2014/main" id="{88DC3BDB-DD29-40B4-A946-AF3DF88E9B51}"/>
              </a:ext>
            </a:extLst>
          </p:cNvPr>
          <p:cNvSpPr/>
          <p:nvPr/>
        </p:nvSpPr>
        <p:spPr>
          <a:xfrm>
            <a:off x="223284" y="908773"/>
            <a:ext cx="5199321" cy="3025274"/>
          </a:xfrm>
          <a:prstGeom prst="wedgeRoundRectCallout">
            <a:avLst>
              <a:gd name="adj1" fmla="val 41748"/>
              <a:gd name="adj2" fmla="val 72851"/>
              <a:gd name="adj3" fmla="val 16667"/>
            </a:avLst>
          </a:prstGeom>
          <a:solidFill>
            <a:srgbClr val="FFFFFF"/>
          </a:solidFill>
          <a:ln w="57150" cap="flat" cmpd="sng" algn="ctr">
            <a:solidFill>
              <a:srgbClr val="80C9DD">
                <a:lumMod val="50000"/>
              </a:srgbClr>
            </a:solidFill>
            <a:prstDash val="sysDash"/>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lnSpc>
                <a:spcPct val="150000"/>
              </a:lnSpc>
            </a:pPr>
            <a:r>
              <a:rPr lang="vi-VN" sz="2000" dirty="0">
                <a:solidFill>
                  <a:srgbClr val="000000"/>
                </a:solidFill>
                <a:ea typeface="Calibri" panose="020F0502020204030204" pitchFamily="34" charset="0"/>
                <a:cs typeface="Times New Roman" panose="02020603050405020304" pitchFamily="18" charset="0"/>
              </a:rPr>
              <a:t>Trong khi sử dụng điện với mạch điện, rất có thể có những trường hợp mắc sai, hoặc làm hỏng hệ thống điện, nhất là bị điện giật hoặc cháy nổ. Để phòng tránh điều này, người ta sử dụng thêm các thiết bị an toàn điện.</a:t>
            </a:r>
            <a:endParaRPr lang="en-US" sz="2000" dirty="0">
              <a:ea typeface="Calibri" panose="020F0502020204030204" pitchFamily="34" charset="0"/>
              <a:cs typeface="Times New Roman" panose="02020603050405020304" pitchFamily="18" charset="0"/>
            </a:endParaRPr>
          </a:p>
        </p:txBody>
      </p:sp>
      <p:sp>
        <p:nvSpPr>
          <p:cNvPr id="38" name="Rectangle 37">
            <a:extLst>
              <a:ext uri="{FF2B5EF4-FFF2-40B4-BE49-F238E27FC236}">
                <a16:creationId xmlns:a16="http://schemas.microsoft.com/office/drawing/2014/main" id="{DC24D366-6475-42FC-825A-58E6CCA1B360}"/>
              </a:ext>
            </a:extLst>
          </p:cNvPr>
          <p:cNvSpPr/>
          <p:nvPr/>
        </p:nvSpPr>
        <p:spPr>
          <a:xfrm>
            <a:off x="2414626" y="0"/>
            <a:ext cx="4738798" cy="658835"/>
          </a:xfrm>
          <a:prstGeom prst="rect">
            <a:avLst/>
          </a:prstGeom>
        </p:spPr>
        <p:txBody>
          <a:bodyPr wrap="none">
            <a:spAutoFit/>
          </a:bodyPr>
          <a:lstStyle/>
          <a:p>
            <a:pPr lvl="0" algn="ctr">
              <a:lnSpc>
                <a:spcPct val="150000"/>
              </a:lnSpc>
            </a:pPr>
            <a:r>
              <a:rPr lang="en-US" sz="2800" b="1" dirty="0">
                <a:solidFill>
                  <a:schemeClr val="tx2"/>
                </a:solidFill>
              </a:rPr>
              <a:t>1. </a:t>
            </a:r>
            <a:r>
              <a:rPr lang="en-US" sz="2800" b="1" dirty="0" err="1">
                <a:solidFill>
                  <a:schemeClr val="bg2"/>
                </a:solidFill>
              </a:rPr>
              <a:t>Các</a:t>
            </a:r>
            <a:r>
              <a:rPr lang="en-US" sz="2800" b="1" dirty="0">
                <a:solidFill>
                  <a:schemeClr val="bg2"/>
                </a:solidFill>
              </a:rPr>
              <a:t> </a:t>
            </a:r>
            <a:r>
              <a:rPr lang="en-US" sz="2800" b="1" dirty="0" err="1">
                <a:solidFill>
                  <a:schemeClr val="bg2"/>
                </a:solidFill>
              </a:rPr>
              <a:t>thiết</a:t>
            </a:r>
            <a:r>
              <a:rPr lang="en-US" sz="2800" b="1" dirty="0">
                <a:solidFill>
                  <a:schemeClr val="bg2"/>
                </a:solidFill>
              </a:rPr>
              <a:t> </a:t>
            </a:r>
            <a:r>
              <a:rPr lang="en-US" sz="2800" b="1" dirty="0" err="1">
                <a:solidFill>
                  <a:schemeClr val="bg2"/>
                </a:solidFill>
              </a:rPr>
              <a:t>bị</a:t>
            </a:r>
            <a:r>
              <a:rPr lang="en-US" sz="2800" b="1" dirty="0">
                <a:solidFill>
                  <a:schemeClr val="bg2"/>
                </a:solidFill>
              </a:rPr>
              <a:t> an </a:t>
            </a:r>
            <a:r>
              <a:rPr lang="en-US" sz="2800" b="1" dirty="0" err="1">
                <a:solidFill>
                  <a:schemeClr val="bg2"/>
                </a:solidFill>
              </a:rPr>
              <a:t>toàn</a:t>
            </a:r>
            <a:r>
              <a:rPr lang="en-US" sz="2800" b="1" dirty="0">
                <a:solidFill>
                  <a:schemeClr val="bg2"/>
                </a:solidFill>
              </a:rPr>
              <a:t> </a:t>
            </a:r>
            <a:r>
              <a:rPr lang="en-US" sz="2800" b="1" dirty="0" err="1">
                <a:solidFill>
                  <a:schemeClr val="bg2"/>
                </a:solidFill>
              </a:rPr>
              <a:t>điện</a:t>
            </a:r>
            <a:endParaRPr lang="vi-VN" sz="2800" b="1" dirty="0">
              <a:solidFill>
                <a:schemeClr val="bg2"/>
              </a:solidFill>
              <a:sym typeface="Lexend"/>
            </a:endParaRPr>
          </a:p>
        </p:txBody>
      </p:sp>
      <p:sp>
        <p:nvSpPr>
          <p:cNvPr id="39" name="Rectangle: Rounded Corners 38">
            <a:extLst>
              <a:ext uri="{FF2B5EF4-FFF2-40B4-BE49-F238E27FC236}">
                <a16:creationId xmlns:a16="http://schemas.microsoft.com/office/drawing/2014/main" id="{099D72DC-B97E-4FCC-B07A-ADDC3D1D097F}"/>
              </a:ext>
            </a:extLst>
          </p:cNvPr>
          <p:cNvSpPr/>
          <p:nvPr/>
        </p:nvSpPr>
        <p:spPr>
          <a:xfrm>
            <a:off x="5539561" y="2904018"/>
            <a:ext cx="3381155" cy="2060058"/>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9446671"/>
      </p:ext>
    </p:extLst>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49"/>
          <p:cNvSpPr txBox="1">
            <a:spLocks noGrp="1"/>
          </p:cNvSpPr>
          <p:nvPr>
            <p:ph type="title"/>
          </p:nvPr>
        </p:nvSpPr>
        <p:spPr>
          <a:xfrm>
            <a:off x="0" y="0"/>
            <a:ext cx="4701856" cy="652007"/>
          </a:xfrm>
          <a:prstGeom prst="rect">
            <a:avLst/>
          </a:prstGeom>
          <a:solidFill>
            <a:schemeClr val="accent1">
              <a:lumMod val="60000"/>
              <a:lumOff val="40000"/>
            </a:schemeClr>
          </a:solidFill>
        </p:spPr>
        <p:txBody>
          <a:bodyPr spcFirstLastPara="1" wrap="square" lIns="0" tIns="0" rIns="0" bIns="0" anchor="ctr" anchorCtr="0">
            <a:noAutofit/>
          </a:bodyPr>
          <a:lstStyle/>
          <a:p>
            <a:pPr marL="0" lvl="0" indent="0" algn="ctr" rtl="0">
              <a:spcBef>
                <a:spcPts val="0"/>
              </a:spcBef>
              <a:spcAft>
                <a:spcPts val="0"/>
              </a:spcAft>
              <a:buNone/>
            </a:pPr>
            <a:r>
              <a:rPr lang="en-US" sz="2800" dirty="0" err="1">
                <a:solidFill>
                  <a:schemeClr val="tx1"/>
                </a:solidFill>
              </a:rPr>
              <a:t>Thảo</a:t>
            </a:r>
            <a:r>
              <a:rPr lang="en-US" sz="2800" dirty="0">
                <a:solidFill>
                  <a:schemeClr val="tx1"/>
                </a:solidFill>
              </a:rPr>
              <a:t> </a:t>
            </a:r>
            <a:r>
              <a:rPr lang="en-US" sz="2800" dirty="0" err="1">
                <a:solidFill>
                  <a:schemeClr val="tx1"/>
                </a:solidFill>
              </a:rPr>
              <a:t>luận</a:t>
            </a:r>
            <a:r>
              <a:rPr lang="en-US" sz="2800" dirty="0">
                <a:solidFill>
                  <a:schemeClr val="tx1"/>
                </a:solidFill>
              </a:rPr>
              <a:t> </a:t>
            </a:r>
            <a:r>
              <a:rPr lang="en-US" sz="2800" dirty="0" err="1">
                <a:solidFill>
                  <a:schemeClr val="tx1"/>
                </a:solidFill>
              </a:rPr>
              <a:t>nhóm</a:t>
            </a:r>
            <a:endParaRPr sz="2800" dirty="0">
              <a:solidFill>
                <a:schemeClr val="tx1"/>
              </a:solidFill>
            </a:endParaRPr>
          </a:p>
        </p:txBody>
      </p:sp>
      <p:sp>
        <p:nvSpPr>
          <p:cNvPr id="5" name="Subtitle 4">
            <a:extLst>
              <a:ext uri="{FF2B5EF4-FFF2-40B4-BE49-F238E27FC236}">
                <a16:creationId xmlns:a16="http://schemas.microsoft.com/office/drawing/2014/main" id="{A164EFAD-4811-4304-86FE-B5F4ADBE1DC3}"/>
              </a:ext>
            </a:extLst>
          </p:cNvPr>
          <p:cNvSpPr>
            <a:spLocks noGrp="1"/>
          </p:cNvSpPr>
          <p:nvPr>
            <p:ph type="subTitle" idx="2"/>
          </p:nvPr>
        </p:nvSpPr>
        <p:spPr>
          <a:xfrm>
            <a:off x="2941010" y="1155166"/>
            <a:ext cx="2705388" cy="388239"/>
          </a:xfrm>
        </p:spPr>
        <p:txBody>
          <a:bodyPr/>
          <a:lstStyle/>
          <a:p>
            <a:r>
              <a:rPr lang="en-US" b="1" dirty="0" err="1">
                <a:solidFill>
                  <a:srgbClr val="C00000"/>
                </a:solidFill>
              </a:rPr>
              <a:t>Câu</a:t>
            </a:r>
            <a:r>
              <a:rPr lang="en-US" b="1" dirty="0">
                <a:solidFill>
                  <a:srgbClr val="C00000"/>
                </a:solidFill>
              </a:rPr>
              <a:t> </a:t>
            </a:r>
            <a:r>
              <a:rPr lang="en-US" b="1" dirty="0" err="1">
                <a:solidFill>
                  <a:srgbClr val="C00000"/>
                </a:solidFill>
              </a:rPr>
              <a:t>hỏi</a:t>
            </a:r>
            <a:endParaRPr lang="en-US" b="1" dirty="0">
              <a:solidFill>
                <a:srgbClr val="C00000"/>
              </a:solidFill>
            </a:endParaRPr>
          </a:p>
        </p:txBody>
      </p:sp>
      <p:pic>
        <p:nvPicPr>
          <p:cNvPr id="8" name="Picture 13">
            <a:extLst>
              <a:ext uri="{FF2B5EF4-FFF2-40B4-BE49-F238E27FC236}">
                <a16:creationId xmlns:a16="http://schemas.microsoft.com/office/drawing/2014/main" id="{B3A2B064-C825-4099-8CBF-71F2F65ACEF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57428"/>
            <a:ext cx="2705388" cy="1244478"/>
          </a:xfrm>
          <a:prstGeom prst="rect">
            <a:avLst/>
          </a:prstGeom>
        </p:spPr>
      </p:pic>
      <p:sp>
        <p:nvSpPr>
          <p:cNvPr id="2" name="Rectangle 1">
            <a:extLst>
              <a:ext uri="{FF2B5EF4-FFF2-40B4-BE49-F238E27FC236}">
                <a16:creationId xmlns:a16="http://schemas.microsoft.com/office/drawing/2014/main" id="{F8635959-4586-4D45-86B7-A7A733A84E1D}"/>
              </a:ext>
            </a:extLst>
          </p:cNvPr>
          <p:cNvSpPr/>
          <p:nvPr/>
        </p:nvSpPr>
        <p:spPr>
          <a:xfrm>
            <a:off x="0" y="1718971"/>
            <a:ext cx="8873656" cy="958660"/>
          </a:xfrm>
          <a:prstGeom prst="rect">
            <a:avLst/>
          </a:prstGeom>
        </p:spPr>
        <p:txBody>
          <a:bodyPr wrap="square">
            <a:spAutoFit/>
          </a:bodyPr>
          <a:lstStyle/>
          <a:p>
            <a:pPr algn="just">
              <a:lnSpc>
                <a:spcPct val="150000"/>
              </a:lnSpc>
            </a:pPr>
            <a:r>
              <a:rPr lang="vi-VN" sz="2000" dirty="0">
                <a:solidFill>
                  <a:schemeClr val="tx1"/>
                </a:solidFill>
              </a:rPr>
              <a:t>Nêu tên, tác dụng, đặc điểm của các thiết bị an toàn (cầu chì, rơle, cầu dao tự động).</a:t>
            </a:r>
            <a:endParaRPr lang="en-US" sz="2000" dirty="0">
              <a:solidFill>
                <a:schemeClr val="tx1"/>
              </a:solidFill>
            </a:endParaRPr>
          </a:p>
        </p:txBody>
      </p:sp>
      <p:pic>
        <p:nvPicPr>
          <p:cNvPr id="4" name="Picture 3" descr="A group of fuses with red text&#10;&#10;Description generated with high confidence">
            <a:extLst>
              <a:ext uri="{FF2B5EF4-FFF2-40B4-BE49-F238E27FC236}">
                <a16:creationId xmlns:a16="http://schemas.microsoft.com/office/drawing/2014/main" id="{66170BD3-DDF2-4982-91FE-2B2756C7FD79}"/>
              </a:ext>
            </a:extLst>
          </p:cNvPr>
          <p:cNvPicPr>
            <a:picLocks noChangeAspect="1"/>
          </p:cNvPicPr>
          <p:nvPr/>
        </p:nvPicPr>
        <p:blipFill>
          <a:blip r:embed="rId5"/>
          <a:stretch>
            <a:fillRect/>
          </a:stretch>
        </p:blipFill>
        <p:spPr>
          <a:xfrm>
            <a:off x="578877" y="2656578"/>
            <a:ext cx="2126511" cy="2126511"/>
          </a:xfrm>
          <a:prstGeom prst="rect">
            <a:avLst/>
          </a:prstGeom>
        </p:spPr>
      </p:pic>
      <p:sp>
        <p:nvSpPr>
          <p:cNvPr id="6" name="TextBox 5">
            <a:extLst>
              <a:ext uri="{FF2B5EF4-FFF2-40B4-BE49-F238E27FC236}">
                <a16:creationId xmlns:a16="http://schemas.microsoft.com/office/drawing/2014/main" id="{BA1846D1-127E-41F6-94B1-E393887045EA}"/>
              </a:ext>
            </a:extLst>
          </p:cNvPr>
          <p:cNvSpPr txBox="1"/>
          <p:nvPr/>
        </p:nvSpPr>
        <p:spPr>
          <a:xfrm>
            <a:off x="874643" y="4688455"/>
            <a:ext cx="1319917" cy="307777"/>
          </a:xfrm>
          <a:prstGeom prst="rect">
            <a:avLst/>
          </a:prstGeom>
          <a:noFill/>
        </p:spPr>
        <p:txBody>
          <a:bodyPr wrap="square" rtlCol="0">
            <a:spAutoFit/>
          </a:bodyPr>
          <a:lstStyle/>
          <a:p>
            <a:pPr algn="ctr"/>
            <a:r>
              <a:rPr lang="en-US" dirty="0" err="1"/>
              <a:t>Cầu</a:t>
            </a:r>
            <a:r>
              <a:rPr lang="en-US" dirty="0"/>
              <a:t> </a:t>
            </a:r>
            <a:r>
              <a:rPr lang="en-US" dirty="0" err="1"/>
              <a:t>chì</a:t>
            </a:r>
            <a:endParaRPr lang="en-US" dirty="0"/>
          </a:p>
        </p:txBody>
      </p:sp>
      <p:pic>
        <p:nvPicPr>
          <p:cNvPr id="13" name="Picture 12" descr="A close-up of a device&#10;&#10;Description generated with high confidence">
            <a:extLst>
              <a:ext uri="{FF2B5EF4-FFF2-40B4-BE49-F238E27FC236}">
                <a16:creationId xmlns:a16="http://schemas.microsoft.com/office/drawing/2014/main" id="{B081A73A-CA5C-4BCB-AD87-77344F1BE9B4}"/>
              </a:ext>
            </a:extLst>
          </p:cNvPr>
          <p:cNvPicPr>
            <a:picLocks noChangeAspect="1"/>
          </p:cNvPicPr>
          <p:nvPr/>
        </p:nvPicPr>
        <p:blipFill rotWithShape="1">
          <a:blip r:embed="rId6"/>
          <a:srcRect l="19218" t="7416" r="18593" b="2587"/>
          <a:stretch/>
        </p:blipFill>
        <p:spPr>
          <a:xfrm>
            <a:off x="3553029" y="2807973"/>
            <a:ext cx="1926624" cy="1858751"/>
          </a:xfrm>
          <a:prstGeom prst="rect">
            <a:avLst/>
          </a:prstGeom>
        </p:spPr>
      </p:pic>
      <p:sp>
        <p:nvSpPr>
          <p:cNvPr id="14" name="TextBox 13">
            <a:extLst>
              <a:ext uri="{FF2B5EF4-FFF2-40B4-BE49-F238E27FC236}">
                <a16:creationId xmlns:a16="http://schemas.microsoft.com/office/drawing/2014/main" id="{50F0909B-2E45-4F89-A063-45F144EE67AB}"/>
              </a:ext>
            </a:extLst>
          </p:cNvPr>
          <p:cNvSpPr txBox="1"/>
          <p:nvPr/>
        </p:nvSpPr>
        <p:spPr>
          <a:xfrm>
            <a:off x="4234070" y="4688455"/>
            <a:ext cx="675860" cy="307777"/>
          </a:xfrm>
          <a:prstGeom prst="rect">
            <a:avLst/>
          </a:prstGeom>
          <a:noFill/>
        </p:spPr>
        <p:txBody>
          <a:bodyPr wrap="square" rtlCol="0">
            <a:spAutoFit/>
          </a:bodyPr>
          <a:lstStyle/>
          <a:p>
            <a:r>
              <a:rPr lang="en-US" dirty="0"/>
              <a:t>R</a:t>
            </a:r>
            <a:r>
              <a:rPr lang="vi-VN" dirty="0"/>
              <a:t>ơ</a:t>
            </a:r>
            <a:r>
              <a:rPr lang="en-US" dirty="0"/>
              <a:t>le</a:t>
            </a:r>
          </a:p>
        </p:txBody>
      </p:sp>
      <p:pic>
        <p:nvPicPr>
          <p:cNvPr id="16" name="Picture 15" descr="A white and orange electrical device&#10;&#10;Description generated with high confidence">
            <a:extLst>
              <a:ext uri="{FF2B5EF4-FFF2-40B4-BE49-F238E27FC236}">
                <a16:creationId xmlns:a16="http://schemas.microsoft.com/office/drawing/2014/main" id="{4C39B005-6C6F-4F7E-9495-31DA1902FDBF}"/>
              </a:ext>
            </a:extLst>
          </p:cNvPr>
          <p:cNvPicPr>
            <a:picLocks noChangeAspect="1"/>
          </p:cNvPicPr>
          <p:nvPr/>
        </p:nvPicPr>
        <p:blipFill>
          <a:blip r:embed="rId7"/>
          <a:stretch>
            <a:fillRect/>
          </a:stretch>
        </p:blipFill>
        <p:spPr>
          <a:xfrm>
            <a:off x="6614567" y="2839757"/>
            <a:ext cx="1788050" cy="1788050"/>
          </a:xfrm>
          <a:prstGeom prst="rect">
            <a:avLst/>
          </a:prstGeom>
        </p:spPr>
      </p:pic>
      <p:sp>
        <p:nvSpPr>
          <p:cNvPr id="17" name="TextBox 16">
            <a:extLst>
              <a:ext uri="{FF2B5EF4-FFF2-40B4-BE49-F238E27FC236}">
                <a16:creationId xmlns:a16="http://schemas.microsoft.com/office/drawing/2014/main" id="{05B16EA7-74D5-4418-82E8-3D42CAFE503E}"/>
              </a:ext>
            </a:extLst>
          </p:cNvPr>
          <p:cNvSpPr txBox="1"/>
          <p:nvPr/>
        </p:nvSpPr>
        <p:spPr>
          <a:xfrm>
            <a:off x="6681656" y="4688453"/>
            <a:ext cx="1653871" cy="307777"/>
          </a:xfrm>
          <a:prstGeom prst="rect">
            <a:avLst/>
          </a:prstGeom>
          <a:noFill/>
        </p:spPr>
        <p:txBody>
          <a:bodyPr wrap="square" rtlCol="0">
            <a:spAutoFit/>
          </a:bodyPr>
          <a:lstStyle/>
          <a:p>
            <a:r>
              <a:rPr lang="en-US" dirty="0" err="1"/>
              <a:t>Cầu</a:t>
            </a:r>
            <a:r>
              <a:rPr lang="en-US" dirty="0"/>
              <a:t> </a:t>
            </a:r>
            <a:r>
              <a:rPr lang="en-US" dirty="0" err="1"/>
              <a:t>dao</a:t>
            </a:r>
            <a:r>
              <a:rPr lang="en-US" dirty="0"/>
              <a:t> </a:t>
            </a:r>
            <a:r>
              <a:rPr lang="en-US" dirty="0" err="1"/>
              <a:t>tự</a:t>
            </a:r>
            <a:r>
              <a:rPr lang="en-US" dirty="0"/>
              <a:t> </a:t>
            </a:r>
            <a:r>
              <a:rPr lang="en-US" dirty="0" err="1"/>
              <a:t>động</a:t>
            </a:r>
            <a:endParaRPr lang="en-US" dirty="0"/>
          </a:p>
        </p:txBody>
      </p:sp>
    </p:spTree>
    <p:extLst>
      <p:ext uri="{BB962C8B-B14F-4D97-AF65-F5344CB8AC3E}">
        <p14:creationId xmlns:p14="http://schemas.microsoft.com/office/powerpoint/2010/main" val="2761994935"/>
      </p:ext>
    </p:extLst>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70D4F3-8F2E-41CD-949C-7D408F18F1FB}"/>
              </a:ext>
            </a:extLst>
          </p:cNvPr>
          <p:cNvSpPr/>
          <p:nvPr/>
        </p:nvSpPr>
        <p:spPr>
          <a:xfrm>
            <a:off x="0" y="0"/>
            <a:ext cx="4572000" cy="51435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7ADF1D-C597-47D1-81A5-5C83FEB7091D}"/>
              </a:ext>
            </a:extLst>
          </p:cNvPr>
          <p:cNvSpPr/>
          <p:nvPr/>
        </p:nvSpPr>
        <p:spPr>
          <a:xfrm>
            <a:off x="4572000" y="0"/>
            <a:ext cx="4572000" cy="51435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descr="Close-up of a fuse&#10;&#10;Description generated with high confidence">
            <a:extLst>
              <a:ext uri="{FF2B5EF4-FFF2-40B4-BE49-F238E27FC236}">
                <a16:creationId xmlns:a16="http://schemas.microsoft.com/office/drawing/2014/main" id="{1E7F89A9-1732-456B-9E33-10BCD70BFBE2}"/>
              </a:ext>
            </a:extLst>
          </p:cNvPr>
          <p:cNvPicPr>
            <a:picLocks noChangeAspect="1"/>
          </p:cNvPicPr>
          <p:nvPr/>
        </p:nvPicPr>
        <p:blipFill>
          <a:blip r:embed="rId2"/>
          <a:stretch>
            <a:fillRect/>
          </a:stretch>
        </p:blipFill>
        <p:spPr>
          <a:xfrm>
            <a:off x="380902" y="3175375"/>
            <a:ext cx="3810196" cy="2641736"/>
          </a:xfrm>
          <a:prstGeom prst="rect">
            <a:avLst/>
          </a:prstGeom>
        </p:spPr>
      </p:pic>
      <p:sp>
        <p:nvSpPr>
          <p:cNvPr id="7" name="TextBox 6">
            <a:extLst>
              <a:ext uri="{FF2B5EF4-FFF2-40B4-BE49-F238E27FC236}">
                <a16:creationId xmlns:a16="http://schemas.microsoft.com/office/drawing/2014/main" id="{3941FB35-11E4-4685-B497-6C6C09894D95}"/>
              </a:ext>
            </a:extLst>
          </p:cNvPr>
          <p:cNvSpPr txBox="1"/>
          <p:nvPr/>
        </p:nvSpPr>
        <p:spPr>
          <a:xfrm>
            <a:off x="132907" y="127590"/>
            <a:ext cx="4192603" cy="3365024"/>
          </a:xfrm>
          <a:prstGeom prst="rect">
            <a:avLst/>
          </a:prstGeom>
          <a:noFill/>
        </p:spPr>
        <p:txBody>
          <a:bodyPr wrap="square" rtlCol="0">
            <a:spAutoFit/>
          </a:bodyPr>
          <a:lstStyle/>
          <a:p>
            <a:pPr>
              <a:lnSpc>
                <a:spcPct val="150000"/>
              </a:lnSpc>
            </a:pPr>
            <a:r>
              <a:rPr lang="vi-VN" sz="1800" b="1" dirty="0"/>
              <a:t>Cầu chì</a:t>
            </a:r>
          </a:p>
          <a:p>
            <a:pPr marL="285750" indent="-285750" algn="just">
              <a:lnSpc>
                <a:spcPct val="150000"/>
              </a:lnSpc>
              <a:buFont typeface="Arial" panose="020B0604020202020204" pitchFamily="34" charset="0"/>
              <a:buChar char="•"/>
            </a:pPr>
            <a:r>
              <a:rPr lang="vi-VN" sz="1800" dirty="0"/>
              <a:t>Mắc nối tiếp với thiết bị điện trong mạch điện.</a:t>
            </a:r>
          </a:p>
          <a:p>
            <a:pPr marL="285750" indent="-285750" algn="just">
              <a:lnSpc>
                <a:spcPct val="150000"/>
              </a:lnSpc>
              <a:buFont typeface="Arial" panose="020B0604020202020204" pitchFamily="34" charset="0"/>
              <a:buChar char="•"/>
            </a:pPr>
            <a:r>
              <a:rPr lang="vi-VN" sz="1800" dirty="0"/>
              <a:t>Khi dòng điện tăng quá một giá trị định trước, cầu chì đứt dây để ngắt dòng điện.</a:t>
            </a:r>
          </a:p>
          <a:p>
            <a:pPr marL="285750" indent="-285750" algn="just">
              <a:lnSpc>
                <a:spcPct val="150000"/>
              </a:lnSpc>
              <a:buFont typeface="Arial" panose="020B0604020202020204" pitchFamily="34" charset="0"/>
              <a:buChar char="•"/>
            </a:pPr>
            <a:r>
              <a:rPr lang="vi-VN" sz="1800" dirty="0"/>
              <a:t>Sau khi sửa chữa xong phải thay cầu chì.</a:t>
            </a:r>
          </a:p>
        </p:txBody>
      </p:sp>
      <p:pic>
        <p:nvPicPr>
          <p:cNvPr id="9" name="Picture 8" descr="A close-up of a device&#10;&#10;Description generated with high confidence">
            <a:extLst>
              <a:ext uri="{FF2B5EF4-FFF2-40B4-BE49-F238E27FC236}">
                <a16:creationId xmlns:a16="http://schemas.microsoft.com/office/drawing/2014/main" id="{1A0CBBCF-FBEB-4888-86AD-5E5C52DCE4FF}"/>
              </a:ext>
            </a:extLst>
          </p:cNvPr>
          <p:cNvPicPr>
            <a:picLocks noChangeAspect="1"/>
          </p:cNvPicPr>
          <p:nvPr/>
        </p:nvPicPr>
        <p:blipFill>
          <a:blip r:embed="rId3"/>
          <a:stretch>
            <a:fillRect/>
          </a:stretch>
        </p:blipFill>
        <p:spPr>
          <a:xfrm>
            <a:off x="5937392" y="0"/>
            <a:ext cx="2176646" cy="2381693"/>
          </a:xfrm>
          <a:prstGeom prst="rect">
            <a:avLst/>
          </a:prstGeom>
        </p:spPr>
      </p:pic>
      <p:sp>
        <p:nvSpPr>
          <p:cNvPr id="10" name="TextBox 9">
            <a:extLst>
              <a:ext uri="{FF2B5EF4-FFF2-40B4-BE49-F238E27FC236}">
                <a16:creationId xmlns:a16="http://schemas.microsoft.com/office/drawing/2014/main" id="{105E2210-AB35-41CA-8168-D32C08D53C30}"/>
              </a:ext>
            </a:extLst>
          </p:cNvPr>
          <p:cNvSpPr txBox="1"/>
          <p:nvPr/>
        </p:nvSpPr>
        <p:spPr>
          <a:xfrm>
            <a:off x="4688958" y="2817628"/>
            <a:ext cx="4208552" cy="2385268"/>
          </a:xfrm>
          <a:prstGeom prst="rect">
            <a:avLst/>
          </a:prstGeom>
          <a:noFill/>
        </p:spPr>
        <p:txBody>
          <a:bodyPr wrap="square" rtlCol="0">
            <a:spAutoFit/>
          </a:bodyPr>
          <a:lstStyle/>
          <a:p>
            <a:pPr>
              <a:lnSpc>
                <a:spcPct val="150000"/>
              </a:lnSpc>
            </a:pPr>
            <a:r>
              <a:rPr lang="vi-VN" sz="1800" b="1" dirty="0"/>
              <a:t>Rơle</a:t>
            </a:r>
          </a:p>
          <a:p>
            <a:pPr marL="285750" indent="-285750" algn="just">
              <a:lnSpc>
                <a:spcPct val="150000"/>
              </a:lnSpc>
              <a:buFont typeface="Arial" panose="020B0604020202020204" pitchFamily="34" charset="0"/>
              <a:buChar char="•"/>
            </a:pPr>
            <a:r>
              <a:rPr lang="vi-VN" sz="1800" dirty="0"/>
              <a:t>Trong mạch điện, rơle hoạt động như một công tắc, dùng để đóng, ngắt mạch điện khi có dòng điện lớn hoặc điều khiển các dòng điện.</a:t>
            </a:r>
          </a:p>
          <a:p>
            <a:endParaRPr lang="en-US" dirty="0"/>
          </a:p>
        </p:txBody>
      </p:sp>
    </p:spTree>
    <p:extLst>
      <p:ext uri="{BB962C8B-B14F-4D97-AF65-F5344CB8AC3E}">
        <p14:creationId xmlns:p14="http://schemas.microsoft.com/office/powerpoint/2010/main" val="41958099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7ADF1D-C597-47D1-81A5-5C83FEB7091D}"/>
              </a:ext>
            </a:extLst>
          </p:cNvPr>
          <p:cNvSpPr/>
          <p:nvPr/>
        </p:nvSpPr>
        <p:spPr>
          <a:xfrm>
            <a:off x="0" y="0"/>
            <a:ext cx="9144000" cy="51435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941FB35-11E4-4685-B497-6C6C09894D95}"/>
              </a:ext>
            </a:extLst>
          </p:cNvPr>
          <p:cNvSpPr txBox="1"/>
          <p:nvPr/>
        </p:nvSpPr>
        <p:spPr>
          <a:xfrm>
            <a:off x="143538" y="999460"/>
            <a:ext cx="5755555" cy="2118529"/>
          </a:xfrm>
          <a:prstGeom prst="rect">
            <a:avLst/>
          </a:prstGeom>
          <a:noFill/>
        </p:spPr>
        <p:txBody>
          <a:bodyPr wrap="square" rtlCol="0">
            <a:spAutoFit/>
          </a:bodyPr>
          <a:lstStyle/>
          <a:p>
            <a:pPr>
              <a:lnSpc>
                <a:spcPct val="150000"/>
              </a:lnSpc>
            </a:pPr>
            <a:r>
              <a:rPr lang="vi-VN" sz="1800" b="1" dirty="0"/>
              <a:t>Cầu dao tự động</a:t>
            </a:r>
          </a:p>
          <a:p>
            <a:pPr marL="285750" indent="-285750">
              <a:lnSpc>
                <a:spcPct val="150000"/>
              </a:lnSpc>
              <a:buFont typeface="Arial" panose="020B0604020202020204" pitchFamily="34" charset="0"/>
              <a:buChar char="•"/>
            </a:pPr>
            <a:r>
              <a:rPr lang="vi-VN" sz="1800" dirty="0"/>
              <a:t>Khi cần ngắt dòng điện, ta cần gạt cần gạt về OFF.</a:t>
            </a:r>
          </a:p>
          <a:p>
            <a:pPr marL="285750" indent="-285750">
              <a:lnSpc>
                <a:spcPct val="150000"/>
              </a:lnSpc>
              <a:buFont typeface="Arial" panose="020B0604020202020204" pitchFamily="34" charset="0"/>
              <a:buChar char="•"/>
            </a:pPr>
            <a:r>
              <a:rPr lang="vi-VN" sz="1800" dirty="0"/>
              <a:t>Khi dòng điện tăng đột ngột, cầu dao ngắt dòng điện, tự về OFF.</a:t>
            </a:r>
          </a:p>
          <a:p>
            <a:pPr marL="285750" indent="-285750">
              <a:lnSpc>
                <a:spcPct val="150000"/>
              </a:lnSpc>
              <a:buFont typeface="Arial" panose="020B0604020202020204" pitchFamily="34" charset="0"/>
              <a:buChar char="•"/>
            </a:pPr>
            <a:r>
              <a:rPr lang="vi-VN" sz="1800" dirty="0"/>
              <a:t>Khi cần cho hoạt động, ta đưa cần gạt về ON.</a:t>
            </a:r>
          </a:p>
        </p:txBody>
      </p:sp>
      <p:pic>
        <p:nvPicPr>
          <p:cNvPr id="5" name="Picture 4" descr="A close-up of a circuit breaker&#10;&#10;Description generated with high confidence">
            <a:extLst>
              <a:ext uri="{FF2B5EF4-FFF2-40B4-BE49-F238E27FC236}">
                <a16:creationId xmlns:a16="http://schemas.microsoft.com/office/drawing/2014/main" id="{811BC388-5D4E-4038-9168-E8662127B88C}"/>
              </a:ext>
            </a:extLst>
          </p:cNvPr>
          <p:cNvPicPr>
            <a:picLocks noChangeAspect="1"/>
          </p:cNvPicPr>
          <p:nvPr/>
        </p:nvPicPr>
        <p:blipFill>
          <a:blip r:embed="rId2"/>
          <a:stretch>
            <a:fillRect/>
          </a:stretch>
        </p:blipFill>
        <p:spPr>
          <a:xfrm>
            <a:off x="5567265" y="1297915"/>
            <a:ext cx="3146115" cy="2547669"/>
          </a:xfrm>
          <a:prstGeom prst="rect">
            <a:avLst/>
          </a:prstGeom>
        </p:spPr>
      </p:pic>
    </p:spTree>
    <p:extLst>
      <p:ext uri="{BB962C8B-B14F-4D97-AF65-F5344CB8AC3E}">
        <p14:creationId xmlns:p14="http://schemas.microsoft.com/office/powerpoint/2010/main" val="857488335"/>
      </p:ext>
    </p:extLst>
  </p:cSld>
  <p:clrMapOvr>
    <a:masterClrMapping/>
  </p:clrMapOvr>
  <p:transition spd="med">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p46"/>
          <p:cNvSpPr txBox="1">
            <a:spLocks noGrp="1"/>
          </p:cNvSpPr>
          <p:nvPr>
            <p:ph type="title"/>
          </p:nvPr>
        </p:nvSpPr>
        <p:spPr>
          <a:xfrm>
            <a:off x="2424744" y="275115"/>
            <a:ext cx="4612626" cy="446782"/>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3600" dirty="0"/>
              <a:t>KHỞI ĐỘNG</a:t>
            </a:r>
            <a:endParaRPr sz="3600" dirty="0"/>
          </a:p>
        </p:txBody>
      </p:sp>
      <p:grpSp>
        <p:nvGrpSpPr>
          <p:cNvPr id="1382" name="Google Shape;1382;p46"/>
          <p:cNvGrpSpPr/>
          <p:nvPr/>
        </p:nvGrpSpPr>
        <p:grpSpPr>
          <a:xfrm>
            <a:off x="293850" y="1337652"/>
            <a:ext cx="2212805" cy="2792527"/>
            <a:chOff x="713223" y="1359774"/>
            <a:chExt cx="2212805" cy="2792527"/>
          </a:xfrm>
        </p:grpSpPr>
        <p:sp>
          <p:nvSpPr>
            <p:cNvPr id="1383" name="Google Shape;1383;p46"/>
            <p:cNvSpPr/>
            <p:nvPr/>
          </p:nvSpPr>
          <p:spPr>
            <a:xfrm>
              <a:off x="713223" y="1381490"/>
              <a:ext cx="1449220" cy="1429892"/>
            </a:xfrm>
            <a:custGeom>
              <a:avLst/>
              <a:gdLst/>
              <a:ahLst/>
              <a:cxnLst/>
              <a:rect l="l" t="t" r="r" b="b"/>
              <a:pathLst>
                <a:path w="14348" h="14157" extrusionOk="0">
                  <a:moveTo>
                    <a:pt x="14300" y="9347"/>
                  </a:moveTo>
                  <a:lnTo>
                    <a:pt x="14347" y="346"/>
                  </a:lnTo>
                  <a:lnTo>
                    <a:pt x="13109" y="0"/>
                  </a:lnTo>
                  <a:cubicBezTo>
                    <a:pt x="13109" y="0"/>
                    <a:pt x="7692" y="500"/>
                    <a:pt x="5037" y="941"/>
                  </a:cubicBezTo>
                  <a:cubicBezTo>
                    <a:pt x="2393" y="1393"/>
                    <a:pt x="560" y="1822"/>
                    <a:pt x="560" y="1822"/>
                  </a:cubicBezTo>
                  <a:cubicBezTo>
                    <a:pt x="560" y="1822"/>
                    <a:pt x="0" y="6192"/>
                    <a:pt x="298" y="8990"/>
                  </a:cubicBezTo>
                  <a:cubicBezTo>
                    <a:pt x="595" y="11787"/>
                    <a:pt x="1453" y="14109"/>
                    <a:pt x="1453" y="14109"/>
                  </a:cubicBezTo>
                  <a:lnTo>
                    <a:pt x="2560" y="14157"/>
                  </a:lnTo>
                  <a:cubicBezTo>
                    <a:pt x="4870" y="13550"/>
                    <a:pt x="10644" y="11954"/>
                    <a:pt x="14300" y="93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6"/>
            <p:cNvSpPr/>
            <p:nvPr/>
          </p:nvSpPr>
          <p:spPr>
            <a:xfrm>
              <a:off x="1261574" y="1784293"/>
              <a:ext cx="490783" cy="629044"/>
            </a:xfrm>
            <a:custGeom>
              <a:avLst/>
              <a:gdLst/>
              <a:ahLst/>
              <a:cxnLst/>
              <a:rect l="l" t="t" r="r" b="b"/>
              <a:pathLst>
                <a:path w="4859" h="6228" extrusionOk="0">
                  <a:moveTo>
                    <a:pt x="0" y="918"/>
                  </a:moveTo>
                  <a:lnTo>
                    <a:pt x="131" y="6228"/>
                  </a:lnTo>
                  <a:lnTo>
                    <a:pt x="4858" y="4751"/>
                  </a:lnTo>
                  <a:lnTo>
                    <a:pt x="4680" y="1"/>
                  </a:lnTo>
                  <a:cubicBezTo>
                    <a:pt x="4680" y="1"/>
                    <a:pt x="48" y="870"/>
                    <a:pt x="0" y="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6"/>
            <p:cNvSpPr/>
            <p:nvPr/>
          </p:nvSpPr>
          <p:spPr>
            <a:xfrm>
              <a:off x="1401060" y="1929839"/>
              <a:ext cx="218979" cy="293513"/>
            </a:xfrm>
            <a:custGeom>
              <a:avLst/>
              <a:gdLst/>
              <a:ahLst/>
              <a:cxnLst/>
              <a:rect l="l" t="t" r="r" b="b"/>
              <a:pathLst>
                <a:path w="2168" h="2906" extrusionOk="0">
                  <a:moveTo>
                    <a:pt x="1" y="501"/>
                  </a:moveTo>
                  <a:lnTo>
                    <a:pt x="417" y="405"/>
                  </a:lnTo>
                  <a:lnTo>
                    <a:pt x="417" y="2822"/>
                  </a:lnTo>
                  <a:lnTo>
                    <a:pt x="1" y="2906"/>
                  </a:lnTo>
                  <a:close/>
                  <a:moveTo>
                    <a:pt x="1751" y="96"/>
                  </a:moveTo>
                  <a:lnTo>
                    <a:pt x="2167" y="1"/>
                  </a:lnTo>
                  <a:lnTo>
                    <a:pt x="2167" y="2418"/>
                  </a:lnTo>
                  <a:lnTo>
                    <a:pt x="1751" y="25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6" name="Google Shape;1386;p46"/>
            <p:cNvGrpSpPr/>
            <p:nvPr/>
          </p:nvGrpSpPr>
          <p:grpSpPr>
            <a:xfrm>
              <a:off x="1801541" y="2283351"/>
              <a:ext cx="1124488" cy="1868950"/>
              <a:chOff x="1801541" y="2283351"/>
              <a:chExt cx="1124488" cy="1868950"/>
            </a:xfrm>
          </p:grpSpPr>
          <p:grpSp>
            <p:nvGrpSpPr>
              <p:cNvPr id="1387" name="Google Shape;1387;p46"/>
              <p:cNvGrpSpPr/>
              <p:nvPr/>
            </p:nvGrpSpPr>
            <p:grpSpPr>
              <a:xfrm>
                <a:off x="1801541" y="2283351"/>
                <a:ext cx="451086" cy="346440"/>
                <a:chOff x="1801541" y="2283351"/>
                <a:chExt cx="451086" cy="346440"/>
              </a:xfrm>
            </p:grpSpPr>
            <p:sp>
              <p:nvSpPr>
                <p:cNvPr id="1388" name="Google Shape;1388;p46"/>
                <p:cNvSpPr/>
                <p:nvPr/>
              </p:nvSpPr>
              <p:spPr>
                <a:xfrm>
                  <a:off x="1801541" y="2444553"/>
                  <a:ext cx="227362" cy="184128"/>
                </a:xfrm>
                <a:custGeom>
                  <a:avLst/>
                  <a:gdLst/>
                  <a:ahLst/>
                  <a:cxnLst/>
                  <a:rect l="l" t="t" r="r" b="b"/>
                  <a:pathLst>
                    <a:path w="2251" h="1823" extrusionOk="0">
                      <a:moveTo>
                        <a:pt x="0" y="0"/>
                      </a:moveTo>
                      <a:lnTo>
                        <a:pt x="2251" y="750"/>
                      </a:lnTo>
                      <a:lnTo>
                        <a:pt x="2251" y="1822"/>
                      </a:lnTo>
                      <a:lnTo>
                        <a:pt x="0" y="1084"/>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6"/>
                <p:cNvSpPr/>
                <p:nvPr/>
              </p:nvSpPr>
              <p:spPr>
                <a:xfrm>
                  <a:off x="1801541" y="2433746"/>
                  <a:ext cx="252614" cy="196046"/>
                </a:xfrm>
                <a:custGeom>
                  <a:avLst/>
                  <a:gdLst/>
                  <a:ahLst/>
                  <a:cxnLst/>
                  <a:rect l="l" t="t" r="r" b="b"/>
                  <a:pathLst>
                    <a:path w="2501" h="1941" extrusionOk="0">
                      <a:moveTo>
                        <a:pt x="0" y="107"/>
                      </a:moveTo>
                      <a:lnTo>
                        <a:pt x="322" y="0"/>
                      </a:lnTo>
                      <a:lnTo>
                        <a:pt x="2465" y="679"/>
                      </a:lnTo>
                      <a:lnTo>
                        <a:pt x="2501" y="1834"/>
                      </a:lnTo>
                      <a:lnTo>
                        <a:pt x="2274" y="1941"/>
                      </a:lnTo>
                      <a:lnTo>
                        <a:pt x="2263" y="1929"/>
                      </a:lnTo>
                      <a:lnTo>
                        <a:pt x="2263" y="857"/>
                      </a:lnTo>
                      <a:lnTo>
                        <a:pt x="24" y="119"/>
                      </a:lnTo>
                      <a:cubicBezTo>
                        <a:pt x="12" y="107"/>
                        <a:pt x="0" y="107"/>
                        <a:pt x="0" y="1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6"/>
                <p:cNvSpPr/>
                <p:nvPr/>
              </p:nvSpPr>
              <p:spPr>
                <a:xfrm>
                  <a:off x="1999912" y="2295472"/>
                  <a:ext cx="225039" cy="184027"/>
                </a:xfrm>
                <a:custGeom>
                  <a:avLst/>
                  <a:gdLst/>
                  <a:ahLst/>
                  <a:cxnLst/>
                  <a:rect l="l" t="t" r="r" b="b"/>
                  <a:pathLst>
                    <a:path w="2228" h="1822" extrusionOk="0">
                      <a:moveTo>
                        <a:pt x="1" y="0"/>
                      </a:moveTo>
                      <a:lnTo>
                        <a:pt x="2227" y="738"/>
                      </a:lnTo>
                      <a:lnTo>
                        <a:pt x="2227" y="1822"/>
                      </a:lnTo>
                      <a:lnTo>
                        <a:pt x="1" y="107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6"/>
                <p:cNvSpPr/>
                <p:nvPr/>
              </p:nvSpPr>
              <p:spPr>
                <a:xfrm>
                  <a:off x="1999912" y="2283351"/>
                  <a:ext cx="252715" cy="196147"/>
                </a:xfrm>
                <a:custGeom>
                  <a:avLst/>
                  <a:gdLst/>
                  <a:ahLst/>
                  <a:cxnLst/>
                  <a:rect l="l" t="t" r="r" b="b"/>
                  <a:pathLst>
                    <a:path w="2502" h="1942" extrusionOk="0">
                      <a:moveTo>
                        <a:pt x="1" y="108"/>
                      </a:moveTo>
                      <a:lnTo>
                        <a:pt x="322" y="1"/>
                      </a:lnTo>
                      <a:lnTo>
                        <a:pt x="2465" y="680"/>
                      </a:lnTo>
                      <a:lnTo>
                        <a:pt x="2501" y="1835"/>
                      </a:lnTo>
                      <a:lnTo>
                        <a:pt x="2275" y="1942"/>
                      </a:lnTo>
                      <a:lnTo>
                        <a:pt x="2263" y="1942"/>
                      </a:lnTo>
                      <a:lnTo>
                        <a:pt x="2263" y="858"/>
                      </a:lnTo>
                      <a:lnTo>
                        <a:pt x="25" y="12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2" name="Google Shape;1392;p46"/>
              <p:cNvSpPr/>
              <p:nvPr/>
            </p:nvSpPr>
            <p:spPr>
              <a:xfrm>
                <a:off x="1880930" y="2295472"/>
                <a:ext cx="1045099" cy="1856830"/>
              </a:xfrm>
              <a:custGeom>
                <a:avLst/>
                <a:gdLst/>
                <a:ahLst/>
                <a:cxnLst/>
                <a:rect l="l" t="t" r="r" b="b"/>
                <a:pathLst>
                  <a:path w="10347" h="18384" extrusionOk="0">
                    <a:moveTo>
                      <a:pt x="7739" y="14157"/>
                    </a:moveTo>
                    <a:cubicBezTo>
                      <a:pt x="7013" y="13656"/>
                      <a:pt x="6179" y="13085"/>
                      <a:pt x="5989" y="12132"/>
                    </a:cubicBezTo>
                    <a:cubicBezTo>
                      <a:pt x="5763" y="11061"/>
                      <a:pt x="6430" y="10585"/>
                      <a:pt x="7239" y="10001"/>
                    </a:cubicBezTo>
                    <a:cubicBezTo>
                      <a:pt x="7894" y="9525"/>
                      <a:pt x="8620" y="9013"/>
                      <a:pt x="9168" y="8132"/>
                    </a:cubicBezTo>
                    <a:cubicBezTo>
                      <a:pt x="10347" y="6227"/>
                      <a:pt x="9108" y="4834"/>
                      <a:pt x="8537" y="4334"/>
                    </a:cubicBezTo>
                    <a:cubicBezTo>
                      <a:pt x="8573" y="4262"/>
                      <a:pt x="8585" y="4179"/>
                      <a:pt x="8596" y="4143"/>
                    </a:cubicBezTo>
                    <a:lnTo>
                      <a:pt x="7263" y="2810"/>
                    </a:lnTo>
                    <a:cubicBezTo>
                      <a:pt x="7156" y="2738"/>
                      <a:pt x="6953" y="2655"/>
                      <a:pt x="6894" y="2631"/>
                    </a:cubicBezTo>
                    <a:cubicBezTo>
                      <a:pt x="6894" y="2072"/>
                      <a:pt x="6858" y="1464"/>
                      <a:pt x="6811" y="1298"/>
                    </a:cubicBezTo>
                    <a:cubicBezTo>
                      <a:pt x="6715" y="1024"/>
                      <a:pt x="3560" y="0"/>
                      <a:pt x="3560" y="0"/>
                    </a:cubicBezTo>
                    <a:lnTo>
                      <a:pt x="131" y="2191"/>
                    </a:lnTo>
                    <a:cubicBezTo>
                      <a:pt x="0" y="3191"/>
                      <a:pt x="369" y="3881"/>
                      <a:pt x="369" y="3881"/>
                    </a:cubicBezTo>
                    <a:lnTo>
                      <a:pt x="3453" y="4882"/>
                    </a:lnTo>
                    <a:lnTo>
                      <a:pt x="5477" y="4822"/>
                    </a:lnTo>
                    <a:cubicBezTo>
                      <a:pt x="5822" y="5048"/>
                      <a:pt x="7453" y="5227"/>
                      <a:pt x="7715" y="5251"/>
                    </a:cubicBezTo>
                    <a:cubicBezTo>
                      <a:pt x="7799" y="5274"/>
                      <a:pt x="7918" y="5191"/>
                      <a:pt x="8037" y="5072"/>
                    </a:cubicBezTo>
                    <a:cubicBezTo>
                      <a:pt x="8454" y="5477"/>
                      <a:pt x="9156" y="6406"/>
                      <a:pt x="8394" y="7620"/>
                    </a:cubicBezTo>
                    <a:cubicBezTo>
                      <a:pt x="7954" y="8346"/>
                      <a:pt x="7299" y="8811"/>
                      <a:pt x="6715" y="9227"/>
                    </a:cubicBezTo>
                    <a:cubicBezTo>
                      <a:pt x="5644" y="9989"/>
                      <a:pt x="4751" y="10632"/>
                      <a:pt x="5096" y="12287"/>
                    </a:cubicBezTo>
                    <a:cubicBezTo>
                      <a:pt x="5358" y="13609"/>
                      <a:pt x="6358" y="14288"/>
                      <a:pt x="7239" y="14883"/>
                    </a:cubicBezTo>
                    <a:cubicBezTo>
                      <a:pt x="7894" y="15335"/>
                      <a:pt x="8454" y="15716"/>
                      <a:pt x="8335" y="16228"/>
                    </a:cubicBezTo>
                    <a:cubicBezTo>
                      <a:pt x="8323" y="16312"/>
                      <a:pt x="8275" y="16407"/>
                      <a:pt x="8251" y="16490"/>
                    </a:cubicBezTo>
                    <a:cubicBezTo>
                      <a:pt x="8025" y="16907"/>
                      <a:pt x="7513" y="17169"/>
                      <a:pt x="6965" y="17300"/>
                    </a:cubicBezTo>
                    <a:cubicBezTo>
                      <a:pt x="6370" y="17443"/>
                      <a:pt x="5751" y="17443"/>
                      <a:pt x="5334" y="17359"/>
                    </a:cubicBezTo>
                    <a:cubicBezTo>
                      <a:pt x="5227" y="17335"/>
                      <a:pt x="5156" y="17312"/>
                      <a:pt x="5096" y="17276"/>
                    </a:cubicBezTo>
                    <a:cubicBezTo>
                      <a:pt x="4870" y="17169"/>
                      <a:pt x="4584" y="17252"/>
                      <a:pt x="4465" y="17478"/>
                    </a:cubicBezTo>
                    <a:cubicBezTo>
                      <a:pt x="4346" y="17693"/>
                      <a:pt x="4429" y="17978"/>
                      <a:pt x="4655" y="18097"/>
                    </a:cubicBezTo>
                    <a:cubicBezTo>
                      <a:pt x="4786" y="18157"/>
                      <a:pt x="4941" y="18217"/>
                      <a:pt x="5132" y="18264"/>
                    </a:cubicBezTo>
                    <a:cubicBezTo>
                      <a:pt x="5656" y="18383"/>
                      <a:pt x="6441" y="18383"/>
                      <a:pt x="7180" y="18205"/>
                    </a:cubicBezTo>
                    <a:cubicBezTo>
                      <a:pt x="7954" y="18014"/>
                      <a:pt x="8692" y="17621"/>
                      <a:pt x="9049" y="16919"/>
                    </a:cubicBezTo>
                    <a:cubicBezTo>
                      <a:pt x="9120" y="16776"/>
                      <a:pt x="9204" y="16609"/>
                      <a:pt x="9227" y="16419"/>
                    </a:cubicBezTo>
                    <a:cubicBezTo>
                      <a:pt x="9466" y="15335"/>
                      <a:pt x="8668" y="14799"/>
                      <a:pt x="7739" y="1415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3" name="Google Shape;1393;p46"/>
            <p:cNvSpPr/>
            <p:nvPr/>
          </p:nvSpPr>
          <p:spPr>
            <a:xfrm>
              <a:off x="1367426" y="2796854"/>
              <a:ext cx="92622" cy="210590"/>
            </a:xfrm>
            <a:custGeom>
              <a:avLst/>
              <a:gdLst/>
              <a:ahLst/>
              <a:cxnLst/>
              <a:rect l="l" t="t" r="r" b="b"/>
              <a:pathLst>
                <a:path w="917" h="2085" extrusionOk="0">
                  <a:moveTo>
                    <a:pt x="0" y="13"/>
                  </a:moveTo>
                  <a:lnTo>
                    <a:pt x="0" y="2085"/>
                  </a:lnTo>
                  <a:lnTo>
                    <a:pt x="917" y="1918"/>
                  </a:lnTo>
                  <a:cubicBezTo>
                    <a:pt x="917" y="1918"/>
                    <a:pt x="12" y="1"/>
                    <a:pt x="0" y="1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6"/>
            <p:cNvSpPr/>
            <p:nvPr/>
          </p:nvSpPr>
          <p:spPr>
            <a:xfrm>
              <a:off x="1006640" y="2527477"/>
              <a:ext cx="241806" cy="257455"/>
            </a:xfrm>
            <a:custGeom>
              <a:avLst/>
              <a:gdLst/>
              <a:ahLst/>
              <a:cxnLst/>
              <a:rect l="l" t="t" r="r" b="b"/>
              <a:pathLst>
                <a:path w="2394" h="2549" extrusionOk="0">
                  <a:moveTo>
                    <a:pt x="2382" y="1"/>
                  </a:moveTo>
                  <a:lnTo>
                    <a:pt x="0" y="1954"/>
                  </a:lnTo>
                  <a:lnTo>
                    <a:pt x="1143" y="2525"/>
                  </a:lnTo>
                  <a:cubicBezTo>
                    <a:pt x="1143" y="2549"/>
                    <a:pt x="2393" y="60"/>
                    <a:pt x="2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6"/>
            <p:cNvSpPr/>
            <p:nvPr/>
          </p:nvSpPr>
          <p:spPr>
            <a:xfrm>
              <a:off x="1987893" y="1359774"/>
              <a:ext cx="614615" cy="697624"/>
            </a:xfrm>
            <a:custGeom>
              <a:avLst/>
              <a:gdLst/>
              <a:ahLst/>
              <a:cxnLst/>
              <a:rect l="l" t="t" r="r" b="b"/>
              <a:pathLst>
                <a:path w="6085" h="6907" extrusionOk="0">
                  <a:moveTo>
                    <a:pt x="1" y="6907"/>
                  </a:moveTo>
                  <a:lnTo>
                    <a:pt x="2323" y="3728"/>
                  </a:lnTo>
                  <a:lnTo>
                    <a:pt x="1263" y="2358"/>
                  </a:lnTo>
                  <a:lnTo>
                    <a:pt x="6085" y="1"/>
                  </a:lnTo>
                  <a:lnTo>
                    <a:pt x="3704" y="3061"/>
                  </a:lnTo>
                  <a:lnTo>
                    <a:pt x="4525" y="4668"/>
                  </a:lnTo>
                  <a:cubicBezTo>
                    <a:pt x="4537" y="4668"/>
                    <a:pt x="37" y="6871"/>
                    <a:pt x="1" y="690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 name="Picture 5">
            <a:extLst>
              <a:ext uri="{FF2B5EF4-FFF2-40B4-BE49-F238E27FC236}">
                <a16:creationId xmlns:a16="http://schemas.microsoft.com/office/drawing/2014/main" id="{27B20E3E-0A91-4BBE-9AA5-985D54F5D7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00283" y="2887887"/>
            <a:ext cx="1447478" cy="2222616"/>
          </a:xfrm>
          <a:prstGeom prst="rect">
            <a:avLst/>
          </a:prstGeom>
        </p:spPr>
      </p:pic>
      <p:sp>
        <p:nvSpPr>
          <p:cNvPr id="3" name="Speech Bubble: Rectangle with Corners Rounded 2">
            <a:extLst>
              <a:ext uri="{FF2B5EF4-FFF2-40B4-BE49-F238E27FC236}">
                <a16:creationId xmlns:a16="http://schemas.microsoft.com/office/drawing/2014/main" id="{47294114-0DCF-4D37-BD15-62CE2E80E509}"/>
              </a:ext>
            </a:extLst>
          </p:cNvPr>
          <p:cNvSpPr/>
          <p:nvPr/>
        </p:nvSpPr>
        <p:spPr>
          <a:xfrm>
            <a:off x="2629765" y="1198246"/>
            <a:ext cx="4369440" cy="2598187"/>
          </a:xfrm>
          <a:prstGeom prst="wedgeRoundRectCallout">
            <a:avLst>
              <a:gd name="adj1" fmla="val 66373"/>
              <a:gd name="adj2" fmla="val 40901"/>
              <a:gd name="adj3"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2000" dirty="0">
                <a:solidFill>
                  <a:schemeClr val="tx1"/>
                </a:solidFill>
              </a:rPr>
              <a:t>Hãy kể ra các dụng cụ/thiết bị dùng điện ở nhà em. Chúng được liên kết với nhau như thế nào để hoạt động được?</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77" name="Google Shape;1477;p48"/>
          <p:cNvSpPr/>
          <p:nvPr/>
        </p:nvSpPr>
        <p:spPr>
          <a:xfrm>
            <a:off x="-1581415" y="4702846"/>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itle 7">
            <a:extLst>
              <a:ext uri="{FF2B5EF4-FFF2-40B4-BE49-F238E27FC236}">
                <a16:creationId xmlns:a16="http://schemas.microsoft.com/office/drawing/2014/main" id="{2AEE0B30-FED7-46D0-86AB-2DED1A77303E}"/>
              </a:ext>
            </a:extLst>
          </p:cNvPr>
          <p:cNvSpPr>
            <a:spLocks noGrp="1"/>
          </p:cNvSpPr>
          <p:nvPr>
            <p:ph type="title"/>
          </p:nvPr>
        </p:nvSpPr>
        <p:spPr>
          <a:xfrm>
            <a:off x="601907" y="219610"/>
            <a:ext cx="7717500" cy="572700"/>
          </a:xfrm>
        </p:spPr>
        <p:txBody>
          <a:bodyPr/>
          <a:lstStyle/>
          <a:p>
            <a:r>
              <a:rPr lang="en-US" sz="3200" dirty="0" err="1">
                <a:solidFill>
                  <a:srgbClr val="C00000"/>
                </a:solidFill>
              </a:rPr>
              <a:t>Câu</a:t>
            </a:r>
            <a:r>
              <a:rPr lang="en-US" sz="3200" dirty="0">
                <a:solidFill>
                  <a:srgbClr val="C00000"/>
                </a:solidFill>
              </a:rPr>
              <a:t> </a:t>
            </a:r>
            <a:r>
              <a:rPr lang="en-US" sz="3200" dirty="0" err="1">
                <a:solidFill>
                  <a:srgbClr val="C00000"/>
                </a:solidFill>
              </a:rPr>
              <a:t>hỏi</a:t>
            </a:r>
            <a:r>
              <a:rPr lang="en-US" sz="3200" dirty="0">
                <a:solidFill>
                  <a:srgbClr val="C00000"/>
                </a:solidFill>
              </a:rPr>
              <a:t>:</a:t>
            </a:r>
          </a:p>
        </p:txBody>
      </p:sp>
      <p:sp>
        <p:nvSpPr>
          <p:cNvPr id="10" name="Subtitle 9">
            <a:extLst>
              <a:ext uri="{FF2B5EF4-FFF2-40B4-BE49-F238E27FC236}">
                <a16:creationId xmlns:a16="http://schemas.microsoft.com/office/drawing/2014/main" id="{41FE10E6-5B2B-4489-8A72-D91A0B5F3999}"/>
              </a:ext>
            </a:extLst>
          </p:cNvPr>
          <p:cNvSpPr>
            <a:spLocks noGrp="1"/>
          </p:cNvSpPr>
          <p:nvPr>
            <p:ph type="subTitle" idx="3"/>
          </p:nvPr>
        </p:nvSpPr>
        <p:spPr>
          <a:xfrm>
            <a:off x="261218" y="876282"/>
            <a:ext cx="8621563" cy="884672"/>
          </a:xfrm>
        </p:spPr>
        <p:txBody>
          <a:bodyPr/>
          <a:lstStyle/>
          <a:p>
            <a:pPr marL="230188" indent="0" algn="just">
              <a:lnSpc>
                <a:spcPct val="150000"/>
              </a:lnSpc>
              <a:buClrTx/>
            </a:pPr>
            <a:r>
              <a:rPr lang="vi-VN" sz="1800" dirty="0"/>
              <a:t>Biết mạch điện dùng rơle ở hình 21.6 hoạt động theo cách sau: </a:t>
            </a:r>
            <a:r>
              <a:rPr lang="vi-VN" sz="1800" i="1" dirty="0"/>
              <a:t>Khi đóng hoặc mở công tắc của rơle thì sẽ có dòng điện chạy qua cuộn dây của rơle, cuộn dây này sẽ đóng hay mở công tắc của mạch điện dùng đèn ở vị trí 1 hoặc 2. </a:t>
            </a:r>
            <a:r>
              <a:rPr lang="vi-VN" sz="1800" dirty="0"/>
              <a:t>Hãy mô tả hoạt động của mạch điện khi rơle đóng công tắc mạch ở vị trí 1 và vị trí 2.</a:t>
            </a:r>
            <a:endParaRPr lang="en-US" sz="1800" dirty="0"/>
          </a:p>
        </p:txBody>
      </p:sp>
      <p:sp>
        <p:nvSpPr>
          <p:cNvPr id="13" name="Rectangle: Rounded Corners 12">
            <a:extLst>
              <a:ext uri="{FF2B5EF4-FFF2-40B4-BE49-F238E27FC236}">
                <a16:creationId xmlns:a16="http://schemas.microsoft.com/office/drawing/2014/main" id="{69CD7DBE-585D-4522-B282-F3C4665B1DED}"/>
              </a:ext>
            </a:extLst>
          </p:cNvPr>
          <p:cNvSpPr/>
          <p:nvPr/>
        </p:nvSpPr>
        <p:spPr>
          <a:xfrm>
            <a:off x="3383704" y="2750674"/>
            <a:ext cx="5499077" cy="1832902"/>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b"/>
          <a:lstStyle/>
          <a:p>
            <a:pPr algn="just">
              <a:lnSpc>
                <a:spcPct val="150000"/>
              </a:lnSpc>
            </a:pPr>
            <a:r>
              <a:rPr lang="vi-VN" sz="1800" dirty="0">
                <a:solidFill>
                  <a:schemeClr val="tx1"/>
                </a:solidFill>
              </a:rPr>
              <a:t>- Khi rơle đóng công tắc mạch ở vị trí 1 thì bóng đèn Đ</a:t>
            </a:r>
            <a:r>
              <a:rPr lang="vi-VN" sz="1800" baseline="-25000" dirty="0">
                <a:solidFill>
                  <a:schemeClr val="tx1"/>
                </a:solidFill>
              </a:rPr>
              <a:t>1</a:t>
            </a:r>
            <a:r>
              <a:rPr lang="vi-VN" sz="1800" dirty="0">
                <a:solidFill>
                  <a:schemeClr val="tx1"/>
                </a:solidFill>
              </a:rPr>
              <a:t> sáng, bóng đèn Đ</a:t>
            </a:r>
            <a:r>
              <a:rPr lang="vi-VN" sz="1800" baseline="-25000" dirty="0">
                <a:solidFill>
                  <a:schemeClr val="tx1"/>
                </a:solidFill>
              </a:rPr>
              <a:t>2</a:t>
            </a:r>
            <a:r>
              <a:rPr lang="vi-VN" sz="1800" dirty="0">
                <a:solidFill>
                  <a:schemeClr val="tx1"/>
                </a:solidFill>
              </a:rPr>
              <a:t> không sáng.</a:t>
            </a:r>
          </a:p>
          <a:p>
            <a:pPr algn="just">
              <a:lnSpc>
                <a:spcPct val="150000"/>
              </a:lnSpc>
            </a:pPr>
            <a:r>
              <a:rPr lang="vi-VN" sz="1800" dirty="0">
                <a:solidFill>
                  <a:schemeClr val="tx1"/>
                </a:solidFill>
              </a:rPr>
              <a:t>- Khi rơle đóng công tắc mạch ở vị trí 2 thì bóng đèn Đ</a:t>
            </a:r>
            <a:r>
              <a:rPr lang="vi-VN" sz="1800" baseline="-25000" dirty="0">
                <a:solidFill>
                  <a:schemeClr val="tx1"/>
                </a:solidFill>
              </a:rPr>
              <a:t>1</a:t>
            </a:r>
            <a:r>
              <a:rPr lang="vi-VN" sz="1800" dirty="0">
                <a:solidFill>
                  <a:schemeClr val="tx1"/>
                </a:solidFill>
              </a:rPr>
              <a:t> không sáng, bóng đèn Đ</a:t>
            </a:r>
            <a:r>
              <a:rPr lang="vi-VN" sz="1800" baseline="-25000" dirty="0">
                <a:solidFill>
                  <a:schemeClr val="tx1"/>
                </a:solidFill>
              </a:rPr>
              <a:t>2</a:t>
            </a:r>
            <a:r>
              <a:rPr lang="vi-VN" sz="1800" dirty="0">
                <a:solidFill>
                  <a:schemeClr val="tx1"/>
                </a:solidFill>
              </a:rPr>
              <a:t> sáng.</a:t>
            </a:r>
          </a:p>
        </p:txBody>
      </p:sp>
      <p:pic>
        <p:nvPicPr>
          <p:cNvPr id="64" name="Picture 10">
            <a:extLst>
              <a:ext uri="{FF2B5EF4-FFF2-40B4-BE49-F238E27FC236}">
                <a16:creationId xmlns:a16="http://schemas.microsoft.com/office/drawing/2014/main" id="{CCF1484F-2E76-4588-BA7D-FD58E81267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1218" y="79265"/>
            <a:ext cx="1184744" cy="799702"/>
          </a:xfrm>
          <a:prstGeom prst="rect">
            <a:avLst/>
          </a:prstGeom>
        </p:spPr>
      </p:pic>
      <p:pic>
        <p:nvPicPr>
          <p:cNvPr id="11" name="Picture 10" descr="A diagram of a circuit&#10;&#10;Description generated with high confidence">
            <a:extLst>
              <a:ext uri="{FF2B5EF4-FFF2-40B4-BE49-F238E27FC236}">
                <a16:creationId xmlns:a16="http://schemas.microsoft.com/office/drawing/2014/main" id="{26238C66-7F9A-4DE6-9651-7089546593F3}"/>
              </a:ext>
            </a:extLst>
          </p:cNvPr>
          <p:cNvPicPr>
            <a:picLocks noChangeAspect="1"/>
          </p:cNvPicPr>
          <p:nvPr/>
        </p:nvPicPr>
        <p:blipFill>
          <a:blip r:embed="rId5"/>
          <a:stretch>
            <a:fillRect/>
          </a:stretch>
        </p:blipFill>
        <p:spPr>
          <a:xfrm>
            <a:off x="436146" y="2627638"/>
            <a:ext cx="3042269" cy="2296252"/>
          </a:xfrm>
          <a:prstGeom prst="rect">
            <a:avLst/>
          </a:prstGeom>
        </p:spPr>
      </p:pic>
    </p:spTree>
    <p:extLst>
      <p:ext uri="{BB962C8B-B14F-4D97-AF65-F5344CB8AC3E}">
        <p14:creationId xmlns:p14="http://schemas.microsoft.com/office/powerpoint/2010/main" val="121697738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pic>
        <p:nvPicPr>
          <p:cNvPr id="11" name="Graphic 10">
            <a:extLst>
              <a:ext uri="{FF2B5EF4-FFF2-40B4-BE49-F238E27FC236}">
                <a16:creationId xmlns:a16="http://schemas.microsoft.com/office/drawing/2014/main" id="{D3A1503E-AB48-4DB6-B739-273EB4E803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0058" y="1510812"/>
            <a:ext cx="6447694" cy="3450056"/>
          </a:xfrm>
          <a:prstGeom prst="rect">
            <a:avLst/>
          </a:prstGeom>
        </p:spPr>
      </p:pic>
      <p:sp>
        <p:nvSpPr>
          <p:cNvPr id="1477" name="Google Shape;1477;p48"/>
          <p:cNvSpPr/>
          <p:nvPr/>
        </p:nvSpPr>
        <p:spPr>
          <a:xfrm>
            <a:off x="-1581415" y="4702846"/>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itle 7">
            <a:extLst>
              <a:ext uri="{FF2B5EF4-FFF2-40B4-BE49-F238E27FC236}">
                <a16:creationId xmlns:a16="http://schemas.microsoft.com/office/drawing/2014/main" id="{2AEE0B30-FED7-46D0-86AB-2DED1A77303E}"/>
              </a:ext>
            </a:extLst>
          </p:cNvPr>
          <p:cNvSpPr>
            <a:spLocks noGrp="1"/>
          </p:cNvSpPr>
          <p:nvPr>
            <p:ph type="title"/>
          </p:nvPr>
        </p:nvSpPr>
        <p:spPr>
          <a:xfrm>
            <a:off x="601907" y="79265"/>
            <a:ext cx="7717500" cy="572700"/>
          </a:xfrm>
        </p:spPr>
        <p:txBody>
          <a:bodyPr/>
          <a:lstStyle/>
          <a:p>
            <a:r>
              <a:rPr lang="en-US" sz="3200" dirty="0" err="1"/>
              <a:t>Câu</a:t>
            </a:r>
            <a:r>
              <a:rPr lang="en-US" sz="3200" dirty="0"/>
              <a:t> </a:t>
            </a:r>
            <a:r>
              <a:rPr lang="en-US" sz="3200" dirty="0" err="1"/>
              <a:t>hỏi</a:t>
            </a:r>
            <a:r>
              <a:rPr lang="en-US" sz="3200" dirty="0"/>
              <a:t>:</a:t>
            </a:r>
          </a:p>
        </p:txBody>
      </p:sp>
      <p:sp>
        <p:nvSpPr>
          <p:cNvPr id="4" name="Rectangle: Rounded Corners 3">
            <a:extLst>
              <a:ext uri="{FF2B5EF4-FFF2-40B4-BE49-F238E27FC236}">
                <a16:creationId xmlns:a16="http://schemas.microsoft.com/office/drawing/2014/main" id="{3150A498-1E08-4CA0-BA2E-3DA6BFEF7BAC}"/>
              </a:ext>
            </a:extLst>
          </p:cNvPr>
          <p:cNvSpPr/>
          <p:nvPr/>
        </p:nvSpPr>
        <p:spPr>
          <a:xfrm>
            <a:off x="532737" y="767207"/>
            <a:ext cx="8325015" cy="950276"/>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just">
              <a:lnSpc>
                <a:spcPct val="150000"/>
              </a:lnSpc>
              <a:buClrTx/>
            </a:pPr>
            <a:r>
              <a:rPr lang="vi-VN" sz="1800" dirty="0">
                <a:solidFill>
                  <a:schemeClr val="tx1"/>
                </a:solidFill>
              </a:rPr>
              <a:t>Các thiết bị an toàn như cầu chì, rơle và cầu dao tự động có mặt ở đâu trong lớp học hay nhà của em. Mô tả tác dụng của các thiết bị đó.</a:t>
            </a:r>
            <a:endParaRPr lang="en-US" sz="1800" dirty="0">
              <a:solidFill>
                <a:schemeClr val="tx1"/>
              </a:solidFill>
            </a:endParaRPr>
          </a:p>
        </p:txBody>
      </p:sp>
      <p:sp>
        <p:nvSpPr>
          <p:cNvPr id="5" name="Rectangle: Rounded Corners 4">
            <a:extLst>
              <a:ext uri="{FF2B5EF4-FFF2-40B4-BE49-F238E27FC236}">
                <a16:creationId xmlns:a16="http://schemas.microsoft.com/office/drawing/2014/main" id="{3DECCB6C-D80D-4DE4-B684-7BFF3AFD9F71}"/>
              </a:ext>
            </a:extLst>
          </p:cNvPr>
          <p:cNvSpPr/>
          <p:nvPr/>
        </p:nvSpPr>
        <p:spPr>
          <a:xfrm>
            <a:off x="834887" y="1979875"/>
            <a:ext cx="5589767" cy="308436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1800" dirty="0">
                <a:solidFill>
                  <a:schemeClr val="tx1"/>
                </a:solidFill>
              </a:rPr>
              <a:t>Người ta thường lắp cầu chì, rơ le và cầu dao tự động ở mỗi đầu của mạch điện. Vì khi xảy ra hiện tượng đoản mạch hoặc có cường độ dòng điện tăng quá mức thì các thiết bị này sẽ tự động đóng, ngắt mạch để bảo vệ dụng cụ điện hay có dòng điện đi trong mạch như ý muốn.</a:t>
            </a:r>
          </a:p>
        </p:txBody>
      </p:sp>
      <p:pic>
        <p:nvPicPr>
          <p:cNvPr id="14" name="Picture 32">
            <a:extLst>
              <a:ext uri="{FF2B5EF4-FFF2-40B4-BE49-F238E27FC236}">
                <a16:creationId xmlns:a16="http://schemas.microsoft.com/office/drawing/2014/main" id="{D9BBE233-D8C9-4039-A363-44E9B160EAE9}"/>
              </a:ext>
            </a:extLst>
          </p:cNvPr>
          <p:cNvPicPr>
            <a:picLocks noChangeAspect="1"/>
          </p:cNvPicPr>
          <p:nvPr/>
        </p:nvPicPr>
        <p:blipFill>
          <a:blip r:embed="rId5"/>
          <a:srcRect/>
          <a:stretch>
            <a:fillRect/>
          </a:stretch>
        </p:blipFill>
        <p:spPr>
          <a:xfrm>
            <a:off x="0" y="69150"/>
            <a:ext cx="954881" cy="871329"/>
          </a:xfrm>
          <a:prstGeom prst="rect">
            <a:avLst/>
          </a:prstGeom>
        </p:spPr>
      </p:pic>
    </p:spTree>
    <p:extLst>
      <p:ext uri="{BB962C8B-B14F-4D97-AF65-F5344CB8AC3E}">
        <p14:creationId xmlns:p14="http://schemas.microsoft.com/office/powerpoint/2010/main" val="378020384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C569B23-C3AF-4E2E-AFFD-FEB77FB4EA27}"/>
              </a:ext>
            </a:extLst>
          </p:cNvPr>
          <p:cNvSpPr/>
          <p:nvPr/>
        </p:nvSpPr>
        <p:spPr>
          <a:xfrm>
            <a:off x="217967" y="3423685"/>
            <a:ext cx="8708065" cy="1454002"/>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vi-VN" sz="1800" dirty="0">
                <a:solidFill>
                  <a:schemeClr val="tx1"/>
                </a:solidFill>
              </a:rPr>
              <a:t>Khi có dòng điện trong mạch, cuộn dây sẽ hút lá thép đàn hồi làm búa gõ vào chuông. Chuông sẽ kêu cho đến khi ngắt điện. Giải thích vì sao.</a:t>
            </a:r>
            <a:endParaRPr lang="en-US" sz="1800" dirty="0">
              <a:solidFill>
                <a:schemeClr val="tx1"/>
              </a:solidFill>
            </a:endParaRPr>
          </a:p>
        </p:txBody>
      </p:sp>
      <p:pic>
        <p:nvPicPr>
          <p:cNvPr id="8" name="Picture 5">
            <a:extLst>
              <a:ext uri="{FF2B5EF4-FFF2-40B4-BE49-F238E27FC236}">
                <a16:creationId xmlns:a16="http://schemas.microsoft.com/office/drawing/2014/main" id="{65C99BD2-9F91-479D-A9B4-2FC80AED93AC}"/>
              </a:ext>
            </a:extLst>
          </p:cNvPr>
          <p:cNvPicPr>
            <a:picLocks noChangeAspect="1"/>
          </p:cNvPicPr>
          <p:nvPr/>
        </p:nvPicPr>
        <p:blipFill>
          <a:blip r:embed="rId2"/>
          <a:srcRect/>
          <a:stretch>
            <a:fillRect/>
          </a:stretch>
        </p:blipFill>
        <p:spPr>
          <a:xfrm>
            <a:off x="299403" y="1719815"/>
            <a:ext cx="1139965" cy="1834954"/>
          </a:xfrm>
          <a:prstGeom prst="rect">
            <a:avLst/>
          </a:prstGeom>
        </p:spPr>
      </p:pic>
      <p:sp>
        <p:nvSpPr>
          <p:cNvPr id="9" name="Rectangle 8">
            <a:extLst>
              <a:ext uri="{FF2B5EF4-FFF2-40B4-BE49-F238E27FC236}">
                <a16:creationId xmlns:a16="http://schemas.microsoft.com/office/drawing/2014/main" id="{28FE64E0-93C1-478F-8DAC-D5CCB2860864}"/>
              </a:ext>
            </a:extLst>
          </p:cNvPr>
          <p:cNvSpPr/>
          <p:nvPr/>
        </p:nvSpPr>
        <p:spPr>
          <a:xfrm>
            <a:off x="3394063" y="0"/>
            <a:ext cx="2779928" cy="658835"/>
          </a:xfrm>
          <a:prstGeom prst="rect">
            <a:avLst/>
          </a:prstGeom>
        </p:spPr>
        <p:txBody>
          <a:bodyPr wrap="none">
            <a:spAutoFit/>
          </a:bodyPr>
          <a:lstStyle/>
          <a:p>
            <a:pPr lvl="0" algn="ctr">
              <a:lnSpc>
                <a:spcPct val="150000"/>
              </a:lnSpc>
            </a:pPr>
            <a:r>
              <a:rPr lang="en-US" sz="2800" b="1" dirty="0">
                <a:solidFill>
                  <a:schemeClr val="tx2"/>
                </a:solidFill>
              </a:rPr>
              <a:t>2. </a:t>
            </a:r>
            <a:r>
              <a:rPr lang="en-US" sz="2800" b="1" dirty="0" err="1">
                <a:solidFill>
                  <a:schemeClr val="bg2"/>
                </a:solidFill>
              </a:rPr>
              <a:t>Chuông</a:t>
            </a:r>
            <a:r>
              <a:rPr lang="en-US" sz="2800" b="1" dirty="0">
                <a:solidFill>
                  <a:schemeClr val="bg2"/>
                </a:solidFill>
              </a:rPr>
              <a:t> </a:t>
            </a:r>
            <a:r>
              <a:rPr lang="en-US" sz="2800" b="1" dirty="0" err="1">
                <a:solidFill>
                  <a:schemeClr val="bg2"/>
                </a:solidFill>
              </a:rPr>
              <a:t>điện</a:t>
            </a:r>
            <a:endParaRPr lang="vi-VN" sz="2800" b="1" dirty="0">
              <a:solidFill>
                <a:schemeClr val="bg2"/>
              </a:solidFill>
              <a:sym typeface="Lexend"/>
            </a:endParaRPr>
          </a:p>
        </p:txBody>
      </p:sp>
      <p:sp>
        <p:nvSpPr>
          <p:cNvPr id="10" name="Rectangle: Rounded Corners 9">
            <a:extLst>
              <a:ext uri="{FF2B5EF4-FFF2-40B4-BE49-F238E27FC236}">
                <a16:creationId xmlns:a16="http://schemas.microsoft.com/office/drawing/2014/main" id="{2216CDD2-4F47-4D6C-9686-BB3F9AD2196E}"/>
              </a:ext>
            </a:extLst>
          </p:cNvPr>
          <p:cNvSpPr/>
          <p:nvPr/>
        </p:nvSpPr>
        <p:spPr>
          <a:xfrm>
            <a:off x="1828452" y="1110213"/>
            <a:ext cx="2305696" cy="1834954"/>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7032EB1-4AEB-438A-8462-561895993ADC}"/>
              </a:ext>
            </a:extLst>
          </p:cNvPr>
          <p:cNvSpPr/>
          <p:nvPr/>
        </p:nvSpPr>
        <p:spPr>
          <a:xfrm>
            <a:off x="5009853" y="876794"/>
            <a:ext cx="2779928" cy="2488759"/>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7">
            <a:extLst>
              <a:ext uri="{FF2B5EF4-FFF2-40B4-BE49-F238E27FC236}">
                <a16:creationId xmlns:a16="http://schemas.microsoft.com/office/drawing/2014/main" id="{5976ABD1-AB19-48CD-B8E2-95570424E80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71211">
            <a:off x="8158134" y="2815082"/>
            <a:ext cx="1014702" cy="894206"/>
          </a:xfrm>
          <a:prstGeom prst="rect">
            <a:avLst/>
          </a:prstGeom>
        </p:spPr>
      </p:pic>
    </p:spTree>
    <p:extLst>
      <p:ext uri="{BB962C8B-B14F-4D97-AF65-F5344CB8AC3E}">
        <p14:creationId xmlns:p14="http://schemas.microsoft.com/office/powerpoint/2010/main" val="753596412"/>
      </p:ext>
    </p:extLst>
  </p:cSld>
  <p:clrMapOvr>
    <a:masterClrMapping/>
  </p:clrMapOvr>
  <p:transition spd="med">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9C399-EE7B-456A-A873-CA52A47E8BA0}"/>
              </a:ext>
            </a:extLst>
          </p:cNvPr>
          <p:cNvSpPr>
            <a:spLocks noGrp="1"/>
          </p:cNvSpPr>
          <p:nvPr>
            <p:ph type="title"/>
          </p:nvPr>
        </p:nvSpPr>
        <p:spPr>
          <a:xfrm>
            <a:off x="2447830" y="221745"/>
            <a:ext cx="4137021" cy="501180"/>
          </a:xfrm>
        </p:spPr>
        <p:txBody>
          <a:bodyPr/>
          <a:lstStyle/>
          <a:p>
            <a:r>
              <a:rPr lang="en-US" sz="2800" dirty="0" err="1"/>
              <a:t>Trả</a:t>
            </a:r>
            <a:r>
              <a:rPr lang="en-US" sz="2800" dirty="0"/>
              <a:t> </a:t>
            </a:r>
            <a:r>
              <a:rPr lang="en-US" sz="2800" dirty="0" err="1"/>
              <a:t>lời</a:t>
            </a:r>
            <a:endParaRPr lang="en-US" sz="2800" dirty="0"/>
          </a:p>
        </p:txBody>
      </p:sp>
      <p:grpSp>
        <p:nvGrpSpPr>
          <p:cNvPr id="6" name="Group 5">
            <a:extLst>
              <a:ext uri="{FF2B5EF4-FFF2-40B4-BE49-F238E27FC236}">
                <a16:creationId xmlns:a16="http://schemas.microsoft.com/office/drawing/2014/main" id="{C353B383-3D65-4610-B77D-1D4A17309BB3}"/>
              </a:ext>
            </a:extLst>
          </p:cNvPr>
          <p:cNvGrpSpPr/>
          <p:nvPr/>
        </p:nvGrpSpPr>
        <p:grpSpPr>
          <a:xfrm>
            <a:off x="267090" y="922351"/>
            <a:ext cx="8797398" cy="4121176"/>
            <a:chOff x="320862" y="2447511"/>
            <a:chExt cx="3836580" cy="2605056"/>
          </a:xfrm>
        </p:grpSpPr>
        <p:sp>
          <p:nvSpPr>
            <p:cNvPr id="7" name="Freeform 13">
              <a:extLst>
                <a:ext uri="{FF2B5EF4-FFF2-40B4-BE49-F238E27FC236}">
                  <a16:creationId xmlns:a16="http://schemas.microsoft.com/office/drawing/2014/main" id="{9B3186BD-03B3-406F-BD63-8875BE54A5DA}"/>
                </a:ext>
              </a:extLst>
            </p:cNvPr>
            <p:cNvSpPr/>
            <p:nvPr/>
          </p:nvSpPr>
          <p:spPr>
            <a:xfrm rot="22029">
              <a:off x="331816" y="2559860"/>
              <a:ext cx="3825626" cy="2385297"/>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pic>
          <p:nvPicPr>
            <p:cNvPr id="8" name="Picture 14">
              <a:extLst>
                <a:ext uri="{FF2B5EF4-FFF2-40B4-BE49-F238E27FC236}">
                  <a16:creationId xmlns:a16="http://schemas.microsoft.com/office/drawing/2014/main" id="{C50A4C4E-BACA-472D-9F49-9A473E1BC29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3988">
              <a:off x="1553549" y="2447511"/>
              <a:ext cx="1173687" cy="286231"/>
            </a:xfrm>
            <a:prstGeom prst="rect">
              <a:avLst/>
            </a:prstGeom>
          </p:spPr>
        </p:pic>
        <p:sp>
          <p:nvSpPr>
            <p:cNvPr id="9" name="TextBox 8">
              <a:extLst>
                <a:ext uri="{FF2B5EF4-FFF2-40B4-BE49-F238E27FC236}">
                  <a16:creationId xmlns:a16="http://schemas.microsoft.com/office/drawing/2014/main" id="{6006FE5E-4DE3-4B4A-8C32-06B52FA392CF}"/>
                </a:ext>
              </a:extLst>
            </p:cNvPr>
            <p:cNvSpPr txBox="1"/>
            <p:nvPr/>
          </p:nvSpPr>
          <p:spPr>
            <a:xfrm>
              <a:off x="320862" y="2772101"/>
              <a:ext cx="3706228" cy="2280466"/>
            </a:xfrm>
            <a:prstGeom prst="rect">
              <a:avLst/>
            </a:prstGeom>
            <a:noFill/>
          </p:spPr>
          <p:txBody>
            <a:bodyPr wrap="square">
              <a:spAutoFit/>
            </a:bodyPr>
            <a:lstStyle/>
            <a:p>
              <a:pPr marL="454025" indent="-342900" algn="just">
                <a:lnSpc>
                  <a:spcPct val="150000"/>
                </a:lnSpc>
                <a:buClrTx/>
                <a:buFont typeface="Arial" panose="020B0604020202020204" pitchFamily="34" charset="0"/>
                <a:buChar char="•"/>
              </a:pPr>
              <a:r>
                <a:rPr lang="vi-VN" sz="1800" dirty="0"/>
                <a:t>Khi ấn giữ chuông, thì lập tức có dòng điện chạy trong mạch kín, cuộn dây tức thời trở thành nam châm điện hút lá thép đàn hồi làm búa gõ vào chuông. </a:t>
              </a:r>
              <a:endParaRPr lang="en-US" sz="1800" dirty="0"/>
            </a:p>
            <a:p>
              <a:pPr marL="454025" indent="-342900" algn="just">
                <a:lnSpc>
                  <a:spcPct val="150000"/>
                </a:lnSpc>
                <a:buClrTx/>
                <a:buFont typeface="Arial" panose="020B0604020202020204" pitchFamily="34" charset="0"/>
                <a:buChar char="•"/>
              </a:pPr>
              <a:r>
                <a:rPr lang="vi-VN" sz="1800" dirty="0"/>
                <a:t>Ngay sau đó, chỗ tiếp điểm lại bị hở, dòng điện trong mạch bị ngắt, cuộn dây bị mất từ tính, lá thép đàn hồi không bị cuộn dây hút nữa sẽ trở lại vị trí ban đầu tì vào tiếp điểm, mạch điện lại kín, cuộn dây lại trở thành nam châm điện hút lá thép đàn hồi để búa gõ vào chuông. </a:t>
              </a:r>
              <a:endParaRPr lang="en-US" sz="1800" dirty="0"/>
            </a:p>
            <a:p>
              <a:pPr marL="454025" indent="-342900" algn="just">
                <a:lnSpc>
                  <a:spcPct val="150000"/>
                </a:lnSpc>
                <a:buClrTx/>
                <a:buFont typeface="Arial" panose="020B0604020202020204" pitchFamily="34" charset="0"/>
                <a:buChar char="•"/>
              </a:pPr>
              <a:r>
                <a:rPr lang="vi-VN" sz="1800" dirty="0"/>
                <a:t>Cứ như vậy, có sự đóng ngắt mạch điện tự động và liên tục tại tiếp điểm nên chuông reo liên tục.</a:t>
              </a:r>
              <a:endParaRPr lang="en-US" sz="1800" dirty="0"/>
            </a:p>
          </p:txBody>
        </p:sp>
      </p:grpSp>
    </p:spTree>
    <p:extLst>
      <p:ext uri="{BB962C8B-B14F-4D97-AF65-F5344CB8AC3E}">
        <p14:creationId xmlns:p14="http://schemas.microsoft.com/office/powerpoint/2010/main" val="75667187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BD02-C5B3-47E2-908F-85176BDD4019}"/>
              </a:ext>
            </a:extLst>
          </p:cNvPr>
          <p:cNvSpPr>
            <a:spLocks noGrp="1"/>
          </p:cNvSpPr>
          <p:nvPr>
            <p:ph type="title"/>
          </p:nvPr>
        </p:nvSpPr>
        <p:spPr/>
        <p:txBody>
          <a:bodyPr/>
          <a:lstStyle/>
          <a:p>
            <a:r>
              <a:rPr lang="en-US" dirty="0" err="1"/>
              <a:t>Kết</a:t>
            </a:r>
            <a:r>
              <a:rPr lang="en-US" dirty="0"/>
              <a:t> </a:t>
            </a:r>
            <a:r>
              <a:rPr lang="en-US" dirty="0" err="1"/>
              <a:t>luận</a:t>
            </a:r>
            <a:endParaRPr lang="en-US" dirty="0"/>
          </a:p>
        </p:txBody>
      </p:sp>
      <p:grpSp>
        <p:nvGrpSpPr>
          <p:cNvPr id="9" name="Group 8">
            <a:extLst>
              <a:ext uri="{FF2B5EF4-FFF2-40B4-BE49-F238E27FC236}">
                <a16:creationId xmlns:a16="http://schemas.microsoft.com/office/drawing/2014/main" id="{0A656369-622C-4008-A98F-61F9E6D4760F}"/>
              </a:ext>
            </a:extLst>
          </p:cNvPr>
          <p:cNvGrpSpPr/>
          <p:nvPr/>
        </p:nvGrpSpPr>
        <p:grpSpPr>
          <a:xfrm>
            <a:off x="822960" y="1259751"/>
            <a:ext cx="8616155" cy="2763609"/>
            <a:chOff x="4882952" y="1160691"/>
            <a:chExt cx="4182731" cy="3227508"/>
          </a:xfrm>
        </p:grpSpPr>
        <p:sp>
          <p:nvSpPr>
            <p:cNvPr id="10" name="Freeform 13">
              <a:extLst>
                <a:ext uri="{FF2B5EF4-FFF2-40B4-BE49-F238E27FC236}">
                  <a16:creationId xmlns:a16="http://schemas.microsoft.com/office/drawing/2014/main" id="{A9DF189D-7BDE-49FC-8103-2743A96E017F}"/>
                </a:ext>
              </a:extLst>
            </p:cNvPr>
            <p:cNvSpPr/>
            <p:nvPr/>
          </p:nvSpPr>
          <p:spPr>
            <a:xfrm rot="22029">
              <a:off x="4882952" y="1160691"/>
              <a:ext cx="3830415" cy="3227508"/>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pic>
          <p:nvPicPr>
            <p:cNvPr id="11" name="Picture 14">
              <a:extLst>
                <a:ext uri="{FF2B5EF4-FFF2-40B4-BE49-F238E27FC236}">
                  <a16:creationId xmlns:a16="http://schemas.microsoft.com/office/drawing/2014/main" id="{A6FE3BF4-98B3-40B2-A0AC-80A2814CF4F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902">
              <a:off x="7557197" y="1457722"/>
              <a:ext cx="1508486" cy="407570"/>
            </a:xfrm>
            <a:prstGeom prst="rect">
              <a:avLst/>
            </a:prstGeom>
          </p:spPr>
        </p:pic>
        <p:sp>
          <p:nvSpPr>
            <p:cNvPr id="12" name="TextBox 11">
              <a:extLst>
                <a:ext uri="{FF2B5EF4-FFF2-40B4-BE49-F238E27FC236}">
                  <a16:creationId xmlns:a16="http://schemas.microsoft.com/office/drawing/2014/main" id="{FF8E1DB1-64EB-44A6-A664-AFA2B770DEA8}"/>
                </a:ext>
              </a:extLst>
            </p:cNvPr>
            <p:cNvSpPr txBox="1"/>
            <p:nvPr/>
          </p:nvSpPr>
          <p:spPr>
            <a:xfrm>
              <a:off x="5091863" y="1850512"/>
              <a:ext cx="3342268" cy="1420325"/>
            </a:xfrm>
            <a:prstGeom prst="rect">
              <a:avLst/>
            </a:prstGeom>
            <a:noFill/>
          </p:spPr>
          <p:txBody>
            <a:bodyPr wrap="square">
              <a:spAutoFit/>
            </a:bodyPr>
            <a:lstStyle/>
            <a:p>
              <a:pPr algn="just">
                <a:lnSpc>
                  <a:spcPct val="150000"/>
                </a:lnSpc>
                <a:spcBef>
                  <a:spcPts val="300"/>
                </a:spcBef>
                <a:spcAft>
                  <a:spcPts val="300"/>
                </a:spcAft>
              </a:pPr>
              <a:r>
                <a:rPr lang="vi-VN" sz="2000" dirty="0">
                  <a:latin typeface="+mn-lt"/>
                  <a:ea typeface="Times New Roman" panose="02020603050405020304" pitchFamily="18" charset="0"/>
                  <a:cs typeface="Times New Roman" panose="02020603050405020304" pitchFamily="18" charset="0"/>
                </a:rPr>
                <a:t>Chuông điện là thiết bị điện ứng dụng hoạt động của nam châm điện. Khi có dòng điện chạy qua, chuông sẽ phát ra âm thanh để báo hiệu.</a:t>
              </a:r>
              <a:endParaRPr lang="en-US" sz="2000" dirty="0">
                <a:latin typeface="+mn-lt"/>
              </a:endParaRPr>
            </a:p>
          </p:txBody>
        </p:sp>
      </p:grpSp>
    </p:spTree>
    <p:extLst>
      <p:ext uri="{BB962C8B-B14F-4D97-AF65-F5344CB8AC3E}">
        <p14:creationId xmlns:p14="http://schemas.microsoft.com/office/powerpoint/2010/main" val="216824958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52"/>
          <p:cNvSpPr/>
          <p:nvPr/>
        </p:nvSpPr>
        <p:spPr>
          <a:xfrm rot="2019085">
            <a:off x="-4147717" y="-305008"/>
            <a:ext cx="2410568" cy="3583268"/>
          </a:xfrm>
          <a:custGeom>
            <a:avLst/>
            <a:gdLst/>
            <a:ahLst/>
            <a:cxnLst/>
            <a:rect l="l" t="t" r="r" b="b"/>
            <a:pathLst>
              <a:path w="22564" h="33541" fill="none" extrusionOk="0">
                <a:moveTo>
                  <a:pt x="18777" y="33540"/>
                </a:moveTo>
                <a:cubicBezTo>
                  <a:pt x="22563" y="20479"/>
                  <a:pt x="15669" y="17133"/>
                  <a:pt x="15669" y="17133"/>
                </a:cubicBezTo>
                <a:cubicBezTo>
                  <a:pt x="13907" y="15645"/>
                  <a:pt x="8037" y="14014"/>
                  <a:pt x="8037" y="14014"/>
                </a:cubicBezTo>
                <a:cubicBezTo>
                  <a:pt x="1" y="12168"/>
                  <a:pt x="739" y="1381"/>
                  <a:pt x="739" y="1381"/>
                </a:cubicBezTo>
                <a:cubicBezTo>
                  <a:pt x="691" y="1036"/>
                  <a:pt x="870" y="322"/>
                  <a:pt x="810"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2"/>
          <p:cNvSpPr/>
          <p:nvPr/>
        </p:nvSpPr>
        <p:spPr>
          <a:xfrm rot="2019085">
            <a:off x="-4655934" y="-581991"/>
            <a:ext cx="1487001" cy="3512011"/>
          </a:xfrm>
          <a:custGeom>
            <a:avLst/>
            <a:gdLst/>
            <a:ahLst/>
            <a:cxnLst/>
            <a:rect l="l" t="t" r="r" b="b"/>
            <a:pathLst>
              <a:path w="13919" h="32874" fill="none" extrusionOk="0">
                <a:moveTo>
                  <a:pt x="13918" y="32873"/>
                </a:moveTo>
                <a:cubicBezTo>
                  <a:pt x="13918" y="23574"/>
                  <a:pt x="10263" y="18883"/>
                  <a:pt x="10263" y="18883"/>
                </a:cubicBezTo>
                <a:cubicBezTo>
                  <a:pt x="7025" y="14633"/>
                  <a:pt x="3858" y="12347"/>
                  <a:pt x="3858" y="12347"/>
                </a:cubicBezTo>
                <a:cubicBezTo>
                  <a:pt x="0" y="9073"/>
                  <a:pt x="1965" y="0"/>
                  <a:pt x="1965" y="0"/>
                </a:cubicBezTo>
              </a:path>
            </a:pathLst>
          </a:custGeom>
          <a:noFill/>
          <a:ln w="38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2"/>
          <p:cNvSpPr txBox="1">
            <a:spLocks noGrp="1"/>
          </p:cNvSpPr>
          <p:nvPr>
            <p:ph type="title"/>
          </p:nvPr>
        </p:nvSpPr>
        <p:spPr>
          <a:xfrm>
            <a:off x="713250" y="1412268"/>
            <a:ext cx="7717500" cy="1843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4800" dirty="0"/>
              <a:t>LUYỆN TẬP</a:t>
            </a:r>
            <a:endParaRPr sz="4800" b="0" dirty="0">
              <a:solidFill>
                <a:schemeClr val="lt2"/>
              </a:solidFill>
            </a:endParaRPr>
          </a:p>
        </p:txBody>
      </p:sp>
      <p:pic>
        <p:nvPicPr>
          <p:cNvPr id="5" name="Picture 12">
            <a:extLst>
              <a:ext uri="{FF2B5EF4-FFF2-40B4-BE49-F238E27FC236}">
                <a16:creationId xmlns:a16="http://schemas.microsoft.com/office/drawing/2014/main" id="{6CA1273F-BE66-4992-9C57-650646E7CA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7606" y="2519695"/>
            <a:ext cx="3631564" cy="2623805"/>
          </a:xfrm>
          <a:prstGeom prst="rect">
            <a:avLst/>
          </a:prstGeom>
        </p:spPr>
      </p:pic>
    </p:spTree>
  </p:cSld>
  <p:clrMapOvr>
    <a:masterClrMapping/>
  </p:clrMapOvr>
  <p:transition spd="med">
    <p:random/>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7366" y="281355"/>
            <a:ext cx="924357" cy="987297"/>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9306706" y="468447"/>
            <a:ext cx="4549250" cy="1952943"/>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242704" y="1861626"/>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ln>
                  <a:solidFill>
                    <a:srgbClr val="F8D22D"/>
                  </a:solidFill>
                </a:ln>
                <a:solidFill>
                  <a:srgbClr val="FFFF00"/>
                </a:solidFill>
                <a:latin typeface="Arial" panose="020B0604020202020204" pitchFamily="34" charset="0"/>
                <a:cs typeface="Arial" panose="020B0604020202020204" pitchFamily="34" charset="0"/>
              </a:rPr>
              <a:t>TRÒ CHƠI HÁI CHANH</a:t>
            </a: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6"/>
          <a:srcRect/>
          <a:stretch>
            <a:fillRect/>
          </a:stretch>
        </p:blipFill>
        <p:spPr>
          <a:xfrm flipH="1">
            <a:off x="1685603" y="3842191"/>
            <a:ext cx="858800" cy="75145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7"/>
          <a:srcRect/>
          <a:stretch>
            <a:fillRect/>
          </a:stretch>
        </p:blipFill>
        <p:spPr>
          <a:xfrm>
            <a:off x="8504" y="3448180"/>
            <a:ext cx="684101" cy="103521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8"/>
          <a:srcRect/>
          <a:stretch>
            <a:fillRect/>
          </a:stretch>
        </p:blipFill>
        <p:spPr>
          <a:xfrm>
            <a:off x="413027" y="3129115"/>
            <a:ext cx="1404760" cy="1426152"/>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8098" y="4206811"/>
            <a:ext cx="9113125" cy="629852"/>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893639" y="60218"/>
            <a:ext cx="4212772" cy="4992915"/>
          </a:xfrm>
          <a:prstGeom prst="rect">
            <a:avLst/>
          </a:prstGeom>
        </p:spPr>
      </p:pic>
      <p:pic>
        <p:nvPicPr>
          <p:cNvPr id="6" name="Picture 5">
            <a:hlinkClick r:id="rId12" action="ppaction://hlinksldjump"/>
            <a:extLst>
              <a:ext uri="{FF2B5EF4-FFF2-40B4-BE49-F238E27FC236}">
                <a16:creationId xmlns:a16="http://schemas.microsoft.com/office/drawing/2014/main" id="{5F7C7206-4D32-B583-6853-BA561B842080}"/>
              </a:ext>
            </a:extLst>
          </p:cNvPr>
          <p:cNvPicPr>
            <a:picLocks noChangeAspect="1"/>
          </p:cNvPicPr>
          <p:nvPr/>
        </p:nvPicPr>
        <p:blipFill>
          <a:blip r:embed="rId13"/>
          <a:stretch>
            <a:fillRect/>
          </a:stretch>
        </p:blipFill>
        <p:spPr>
          <a:xfrm>
            <a:off x="-2046788" y="3904441"/>
            <a:ext cx="2241889" cy="1229774"/>
          </a:xfrm>
          <a:prstGeom prst="rect">
            <a:avLst/>
          </a:prstGeom>
        </p:spPr>
      </p:pic>
    </p:spTree>
    <p:extLst>
      <p:ext uri="{BB962C8B-B14F-4D97-AF65-F5344CB8AC3E}">
        <p14:creationId xmlns:p14="http://schemas.microsoft.com/office/powerpoint/2010/main" val="35380782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8" presetClass="emph" presetSubtype="0" repeatCount="indefinite" fill="hold" nodeType="withEffect">
                                  <p:stCondLst>
                                    <p:cond delay="0"/>
                                  </p:stCondLst>
                                  <p:childTnLst>
                                    <p:animRot by="21600000">
                                      <p:cBhvr>
                                        <p:cTn id="9" dur="6000" fill="hold"/>
                                        <p:tgtEl>
                                          <p:spTgt spid="27"/>
                                        </p:tgtEl>
                                        <p:attrNameLst>
                                          <p:attrName>r</p:attrName>
                                        </p:attrNameLst>
                                      </p:cBhvr>
                                    </p:animRot>
                                  </p:childTnLst>
                                </p:cTn>
                              </p:par>
                              <p:par>
                                <p:cTn id="10" presetID="2" presetClass="entr" presetSubtype="2" repeatCount="indefinite"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10000" fill="hold"/>
                                        <p:tgtEl>
                                          <p:spTgt spid="34"/>
                                        </p:tgtEl>
                                        <p:attrNameLst>
                                          <p:attrName>ppt_x</p:attrName>
                                        </p:attrNameLst>
                                      </p:cBhvr>
                                      <p:tavLst>
                                        <p:tav tm="0">
                                          <p:val>
                                            <p:strVal val="1+#ppt_w/2"/>
                                          </p:val>
                                        </p:tav>
                                        <p:tav tm="100000">
                                          <p:val>
                                            <p:strVal val="#ppt_x"/>
                                          </p:val>
                                        </p:tav>
                                      </p:tavLst>
                                    </p:anim>
                                    <p:anim calcmode="lin" valueType="num">
                                      <p:cBhvr additive="base">
                                        <p:cTn id="13" dur="10000" fill="hold"/>
                                        <p:tgtEl>
                                          <p:spTgt spid="34"/>
                                        </p:tgtEl>
                                        <p:attrNameLst>
                                          <p:attrName>ppt_y</p:attrName>
                                        </p:attrNameLst>
                                      </p:cBhvr>
                                      <p:tavLst>
                                        <p:tav tm="0">
                                          <p:val>
                                            <p:strVal val="#ppt_y"/>
                                          </p:val>
                                        </p:tav>
                                        <p:tav tm="100000">
                                          <p:val>
                                            <p:strVal val="#ppt_y"/>
                                          </p:val>
                                        </p:tav>
                                      </p:tavLst>
                                    </p:anim>
                                  </p:childTnLst>
                                </p:cTn>
                              </p:par>
                              <p:par>
                                <p:cTn id="14" presetID="63" presetClass="path" presetSubtype="0" accel="50000" decel="50000" fill="hold" nodeType="withEffect">
                                  <p:stCondLst>
                                    <p:cond delay="0"/>
                                  </p:stCondLst>
                                  <p:childTnLst>
                                    <p:animMotion origin="layout" path="M 1.875E-6 -2.22222E-6 L 0.55534 -0.00208 " pathEditMode="relative" rAng="0" ptsTypes="AA">
                                      <p:cBhvr>
                                        <p:cTn id="15" dur="4000" fill="hold"/>
                                        <p:tgtEl>
                                          <p:spTgt spid="6"/>
                                        </p:tgtEl>
                                        <p:attrNameLst>
                                          <p:attrName>ppt_x</p:attrName>
                                          <p:attrName>ppt_y</p:attrName>
                                        </p:attrNameLst>
                                      </p:cBhvr>
                                      <p:rCtr x="27760" y="-116"/>
                                    </p:animMotion>
                                  </p:childTnLst>
                                </p:cTn>
                              </p:par>
                              <p:par>
                                <p:cTn id="16" presetID="2" presetClass="entr" presetSubtype="8" repeatCount="indefinite"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8000" fill="hold"/>
                                        <p:tgtEl>
                                          <p:spTgt spid="28"/>
                                        </p:tgtEl>
                                        <p:attrNameLst>
                                          <p:attrName>ppt_x</p:attrName>
                                        </p:attrNameLst>
                                      </p:cBhvr>
                                      <p:tavLst>
                                        <p:tav tm="0">
                                          <p:val>
                                            <p:strVal val="0-#ppt_w/2"/>
                                          </p:val>
                                        </p:tav>
                                        <p:tav tm="100000">
                                          <p:val>
                                            <p:strVal val="#ppt_x"/>
                                          </p:val>
                                        </p:tav>
                                      </p:tavLst>
                                    </p:anim>
                                    <p:anim calcmode="lin" valueType="num">
                                      <p:cBhvr additive="base">
                                        <p:cTn id="19"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2072" y="209849"/>
            <a:ext cx="1318212" cy="1407970"/>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3819250" y="132184"/>
            <a:ext cx="3760736" cy="1948436"/>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6"/>
          <a:srcRect/>
          <a:stretch>
            <a:fillRect/>
          </a:stretch>
        </p:blipFill>
        <p:spPr>
          <a:xfrm flipH="1">
            <a:off x="1685603" y="3842191"/>
            <a:ext cx="858800" cy="751450"/>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7"/>
          <a:srcRect/>
          <a:stretch>
            <a:fillRect/>
          </a:stretch>
        </p:blipFill>
        <p:spPr>
          <a:xfrm>
            <a:off x="8504" y="3448180"/>
            <a:ext cx="684101" cy="1035210"/>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8"/>
          <a:srcRect/>
          <a:stretch>
            <a:fillRect/>
          </a:stretch>
        </p:blipFill>
        <p:spPr>
          <a:xfrm>
            <a:off x="413027" y="3129115"/>
            <a:ext cx="1404760" cy="1426152"/>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8098" y="4206811"/>
            <a:ext cx="9113125" cy="629852"/>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3" name="Picture 2">
            <a:hlinkClick r:id="rId10"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1"/>
          <a:stretch>
            <a:fillRect/>
          </a:stretch>
        </p:blipFill>
        <p:spPr>
          <a:xfrm>
            <a:off x="7737242" y="3813913"/>
            <a:ext cx="1412870" cy="1321423"/>
          </a:xfrm>
          <a:prstGeom prst="rect">
            <a:avLst/>
          </a:prstGeom>
        </p:spPr>
      </p:pic>
      <p:grpSp>
        <p:nvGrpSpPr>
          <p:cNvPr id="52" name="Group 51">
            <a:extLst>
              <a:ext uri="{FF2B5EF4-FFF2-40B4-BE49-F238E27FC236}">
                <a16:creationId xmlns:a16="http://schemas.microsoft.com/office/drawing/2014/main" id="{0144B7AD-EF2A-C61E-E1B2-74604CF0ABA9}"/>
              </a:ext>
            </a:extLst>
          </p:cNvPr>
          <p:cNvGrpSpPr/>
          <p:nvPr/>
        </p:nvGrpSpPr>
        <p:grpSpPr>
          <a:xfrm>
            <a:off x="9306706" y="468447"/>
            <a:ext cx="4549250" cy="1952943"/>
            <a:chOff x="12408941" y="624596"/>
            <a:chExt cx="6065666" cy="2603924"/>
          </a:xfrm>
        </p:grpSpPr>
        <p:pic>
          <p:nvPicPr>
            <p:cNvPr id="53" name="Picture 15">
              <a:extLst>
                <a:ext uri="{FF2B5EF4-FFF2-40B4-BE49-F238E27FC236}">
                  <a16:creationId xmlns:a16="http://schemas.microsoft.com/office/drawing/2014/main" id="{A03C87F0-0B48-1830-0F63-985CB09E4C30}"/>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4739C488-1B59-E66C-8795-AF8D61F5A177}"/>
                </a:ext>
              </a:extLst>
            </p:cNvPr>
            <p:cNvPicPr>
              <a:picLocks noChangeAspect="1"/>
            </p:cNvPicPr>
            <p:nvPr/>
          </p:nvPicPr>
          <p:blipFill>
            <a:blip r:embed="rId12"/>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E2667B1D-A1E1-F96C-A112-8FA637C84C66}"/>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6372E4E8-B613-945C-C1D2-4113A4281129}"/>
                </a:ext>
              </a:extLst>
            </p:cNvPr>
            <p:cNvPicPr>
              <a:picLocks noChangeAspect="1"/>
            </p:cNvPicPr>
            <p:nvPr/>
          </p:nvPicPr>
          <p:blipFill>
            <a:blip r:embed="rId5"/>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3"/>
          <a:srcRect/>
          <a:stretch>
            <a:fillRect/>
          </a:stretch>
        </p:blipFill>
        <p:spPr>
          <a:xfrm>
            <a:off x="2045971" y="313725"/>
            <a:ext cx="4183112" cy="4847644"/>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4"/>
          <a:stretch>
            <a:fillRect/>
          </a:stretch>
        </p:blipFill>
        <p:spPr>
          <a:xfrm>
            <a:off x="2826670" y="702319"/>
            <a:ext cx="681287" cy="1088231"/>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5"/>
          <a:stretch>
            <a:fillRect/>
          </a:stretch>
        </p:blipFill>
        <p:spPr>
          <a:xfrm>
            <a:off x="3337881" y="1571044"/>
            <a:ext cx="685859" cy="1092803"/>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6"/>
          <a:stretch>
            <a:fillRect/>
          </a:stretch>
        </p:blipFill>
        <p:spPr>
          <a:xfrm>
            <a:off x="3865734" y="702319"/>
            <a:ext cx="685859" cy="1088231"/>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7"/>
          <a:stretch>
            <a:fillRect/>
          </a:stretch>
        </p:blipFill>
        <p:spPr>
          <a:xfrm>
            <a:off x="4439434" y="1304329"/>
            <a:ext cx="685859" cy="1097375"/>
          </a:xfrm>
          <a:prstGeom prst="rect">
            <a:avLst/>
          </a:prstGeom>
        </p:spPr>
      </p:pic>
      <p:pic>
        <p:nvPicPr>
          <p:cNvPr id="80" name="Picture 79">
            <a:extLst>
              <a:ext uri="{FF2B5EF4-FFF2-40B4-BE49-F238E27FC236}">
                <a16:creationId xmlns:a16="http://schemas.microsoft.com/office/drawing/2014/main" id="{2E9577D0-118A-3C8B-937D-24C74131CC1D}"/>
              </a:ext>
            </a:extLst>
          </p:cNvPr>
          <p:cNvPicPr>
            <a:picLocks noChangeAspect="1"/>
          </p:cNvPicPr>
          <p:nvPr/>
        </p:nvPicPr>
        <p:blipFill>
          <a:blip r:embed="rId18"/>
          <a:stretch>
            <a:fillRect/>
          </a:stretch>
        </p:blipFill>
        <p:spPr>
          <a:xfrm>
            <a:off x="5155456" y="1843333"/>
            <a:ext cx="685859" cy="1111092"/>
          </a:xfrm>
          <a:prstGeom prst="rect">
            <a:avLst/>
          </a:prstGeom>
        </p:spPr>
      </p:pic>
      <p:pic>
        <p:nvPicPr>
          <p:cNvPr id="8" name="Picture 7">
            <a:hlinkClick r:id="rId19" action="ppaction://hlinksldjump"/>
            <a:extLst>
              <a:ext uri="{FF2B5EF4-FFF2-40B4-BE49-F238E27FC236}">
                <a16:creationId xmlns:a16="http://schemas.microsoft.com/office/drawing/2014/main" id="{B7A7B980-16E8-4126-5B74-C0ADE4A44CAA}"/>
              </a:ext>
            </a:extLst>
          </p:cNvPr>
          <p:cNvPicPr>
            <a:picLocks noChangeAspect="1"/>
          </p:cNvPicPr>
          <p:nvPr/>
        </p:nvPicPr>
        <p:blipFill>
          <a:blip r:embed="rId14"/>
          <a:stretch>
            <a:fillRect/>
          </a:stretch>
        </p:blipFill>
        <p:spPr>
          <a:xfrm>
            <a:off x="2821913" y="693384"/>
            <a:ext cx="681287" cy="1088231"/>
          </a:xfrm>
          <a:prstGeom prst="rect">
            <a:avLst/>
          </a:prstGeom>
        </p:spPr>
      </p:pic>
      <p:pic>
        <p:nvPicPr>
          <p:cNvPr id="10" name="Picture 9">
            <a:hlinkClick r:id="rId20" action="ppaction://hlinksldjump"/>
            <a:extLst>
              <a:ext uri="{FF2B5EF4-FFF2-40B4-BE49-F238E27FC236}">
                <a16:creationId xmlns:a16="http://schemas.microsoft.com/office/drawing/2014/main" id="{17FE2497-8C74-3F79-2D35-8A89C8EBEC81}"/>
              </a:ext>
            </a:extLst>
          </p:cNvPr>
          <p:cNvPicPr>
            <a:picLocks noChangeAspect="1"/>
          </p:cNvPicPr>
          <p:nvPr/>
        </p:nvPicPr>
        <p:blipFill>
          <a:blip r:embed="rId15"/>
          <a:stretch>
            <a:fillRect/>
          </a:stretch>
        </p:blipFill>
        <p:spPr>
          <a:xfrm>
            <a:off x="3337898" y="1570797"/>
            <a:ext cx="685859" cy="1092803"/>
          </a:xfrm>
          <a:prstGeom prst="rect">
            <a:avLst/>
          </a:prstGeom>
        </p:spPr>
      </p:pic>
      <p:pic>
        <p:nvPicPr>
          <p:cNvPr id="11" name="Picture 10">
            <a:hlinkClick r:id="rId21" action="ppaction://hlinksldjump"/>
            <a:extLst>
              <a:ext uri="{FF2B5EF4-FFF2-40B4-BE49-F238E27FC236}">
                <a16:creationId xmlns:a16="http://schemas.microsoft.com/office/drawing/2014/main" id="{FA8BB667-963D-D19D-17C4-0A12EE03152E}"/>
              </a:ext>
            </a:extLst>
          </p:cNvPr>
          <p:cNvPicPr>
            <a:picLocks noChangeAspect="1"/>
          </p:cNvPicPr>
          <p:nvPr/>
        </p:nvPicPr>
        <p:blipFill>
          <a:blip r:embed="rId16"/>
          <a:stretch>
            <a:fillRect/>
          </a:stretch>
        </p:blipFill>
        <p:spPr>
          <a:xfrm>
            <a:off x="3877804" y="693384"/>
            <a:ext cx="685859" cy="1088231"/>
          </a:xfrm>
          <a:prstGeom prst="rect">
            <a:avLst/>
          </a:prstGeom>
        </p:spPr>
      </p:pic>
      <p:pic>
        <p:nvPicPr>
          <p:cNvPr id="12" name="Picture 11">
            <a:hlinkClick r:id="rId22" action="ppaction://hlinksldjump"/>
            <a:extLst>
              <a:ext uri="{FF2B5EF4-FFF2-40B4-BE49-F238E27FC236}">
                <a16:creationId xmlns:a16="http://schemas.microsoft.com/office/drawing/2014/main" id="{7855211B-E254-5D3D-B04A-642C5035772F}"/>
              </a:ext>
            </a:extLst>
          </p:cNvPr>
          <p:cNvPicPr>
            <a:picLocks noChangeAspect="1"/>
          </p:cNvPicPr>
          <p:nvPr/>
        </p:nvPicPr>
        <p:blipFill>
          <a:blip r:embed="rId17"/>
          <a:stretch>
            <a:fillRect/>
          </a:stretch>
        </p:blipFill>
        <p:spPr>
          <a:xfrm>
            <a:off x="4434889" y="1304329"/>
            <a:ext cx="685859" cy="1097375"/>
          </a:xfrm>
          <a:prstGeom prst="rect">
            <a:avLst/>
          </a:prstGeom>
        </p:spPr>
      </p:pic>
      <p:pic>
        <p:nvPicPr>
          <p:cNvPr id="13" name="Picture 12">
            <a:hlinkClick r:id="rId23" action="ppaction://hlinksldjump"/>
            <a:extLst>
              <a:ext uri="{FF2B5EF4-FFF2-40B4-BE49-F238E27FC236}">
                <a16:creationId xmlns:a16="http://schemas.microsoft.com/office/drawing/2014/main" id="{D9646BEC-4063-1369-CF86-F16F0F04E7FA}"/>
              </a:ext>
            </a:extLst>
          </p:cNvPr>
          <p:cNvPicPr>
            <a:picLocks noChangeAspect="1"/>
          </p:cNvPicPr>
          <p:nvPr/>
        </p:nvPicPr>
        <p:blipFill>
          <a:blip r:embed="rId18"/>
          <a:stretch>
            <a:fillRect/>
          </a:stretch>
        </p:blipFill>
        <p:spPr>
          <a:xfrm>
            <a:off x="5156007" y="1836475"/>
            <a:ext cx="685859" cy="1111092"/>
          </a:xfrm>
          <a:prstGeom prst="rect">
            <a:avLst/>
          </a:prstGeom>
        </p:spPr>
      </p:pic>
    </p:spTree>
    <p:extLst>
      <p:ext uri="{BB962C8B-B14F-4D97-AF65-F5344CB8AC3E}">
        <p14:creationId xmlns:p14="http://schemas.microsoft.com/office/powerpoint/2010/main" val="311489356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11"/>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5" restart="whenNotActive" fill="hold" evtFilter="cancelBubble" nodeType="interactiveSeq">
                <p:stCondLst>
                  <p:cond evt="onClick" delay="0">
                    <p:tgtEl>
                      <p:spTgt spid="76"/>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76"/>
                                        </p:tgtEl>
                                      </p:cBhvr>
                                    </p:animEffect>
                                    <p:anim calcmode="lin" valueType="num">
                                      <p:cBhvr>
                                        <p:cTn id="50" dur="1000"/>
                                        <p:tgtEl>
                                          <p:spTgt spid="76"/>
                                        </p:tgtEl>
                                        <p:attrNameLst>
                                          <p:attrName>ppt_x</p:attrName>
                                        </p:attrNameLst>
                                      </p:cBhvr>
                                      <p:tavLst>
                                        <p:tav tm="0">
                                          <p:val>
                                            <p:strVal val="ppt_x"/>
                                          </p:val>
                                        </p:tav>
                                        <p:tav tm="100000">
                                          <p:val>
                                            <p:strVal val="ppt_x"/>
                                          </p:val>
                                        </p:tav>
                                      </p:tavLst>
                                    </p:anim>
                                    <p:anim calcmode="lin" valueType="num">
                                      <p:cBhvr>
                                        <p:cTn id="51" dur="1000"/>
                                        <p:tgtEl>
                                          <p:spTgt spid="76"/>
                                        </p:tgtEl>
                                        <p:attrNameLst>
                                          <p:attrName>ppt_y</p:attrName>
                                        </p:attrNameLst>
                                      </p:cBhvr>
                                      <p:tavLst>
                                        <p:tav tm="0">
                                          <p:val>
                                            <p:strVal val="ppt_y"/>
                                          </p:val>
                                        </p:tav>
                                        <p:tav tm="100000">
                                          <p:val>
                                            <p:strVal val="ppt_y+.1"/>
                                          </p:val>
                                        </p:tav>
                                      </p:tavLst>
                                    </p:anim>
                                    <p:set>
                                      <p:cBhvr>
                                        <p:cTn id="52" dur="1" fill="hold">
                                          <p:stCondLst>
                                            <p:cond delay="999"/>
                                          </p:stCondLst>
                                        </p:cTn>
                                        <p:tgtEl>
                                          <p:spTgt spid="76"/>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6"/>
                  </p:tgtEl>
                </p:cond>
              </p:nextCondLst>
            </p:seq>
            <p:seq concurrent="1" nextAc="seek">
              <p:cTn id="53" restart="whenNotActive" fill="hold" evtFilter="cancelBubble" nodeType="interactiveSeq">
                <p:stCondLst>
                  <p:cond evt="onClick" delay="0">
                    <p:tgtEl>
                      <p:spTgt spid="77"/>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77"/>
                                        </p:tgtEl>
                                      </p:cBhvr>
                                    </p:animEffect>
                                    <p:anim calcmode="lin" valueType="num">
                                      <p:cBhvr>
                                        <p:cTn id="58" dur="1000"/>
                                        <p:tgtEl>
                                          <p:spTgt spid="77"/>
                                        </p:tgtEl>
                                        <p:attrNameLst>
                                          <p:attrName>ppt_x</p:attrName>
                                        </p:attrNameLst>
                                      </p:cBhvr>
                                      <p:tavLst>
                                        <p:tav tm="0">
                                          <p:val>
                                            <p:strVal val="ppt_x"/>
                                          </p:val>
                                        </p:tav>
                                        <p:tav tm="100000">
                                          <p:val>
                                            <p:strVal val="ppt_x"/>
                                          </p:val>
                                        </p:tav>
                                      </p:tavLst>
                                    </p:anim>
                                    <p:anim calcmode="lin" valueType="num">
                                      <p:cBhvr>
                                        <p:cTn id="59" dur="1000"/>
                                        <p:tgtEl>
                                          <p:spTgt spid="77"/>
                                        </p:tgtEl>
                                        <p:attrNameLst>
                                          <p:attrName>ppt_y</p:attrName>
                                        </p:attrNameLst>
                                      </p:cBhvr>
                                      <p:tavLst>
                                        <p:tav tm="0">
                                          <p:val>
                                            <p:strVal val="ppt_y"/>
                                          </p:val>
                                        </p:tav>
                                        <p:tav tm="100000">
                                          <p:val>
                                            <p:strVal val="ppt_y+.1"/>
                                          </p:val>
                                        </p:tav>
                                      </p:tavLst>
                                    </p:anim>
                                    <p:set>
                                      <p:cBhvr>
                                        <p:cTn id="60" dur="1" fill="hold">
                                          <p:stCondLst>
                                            <p:cond delay="999"/>
                                          </p:stCondLst>
                                        </p:cTn>
                                        <p:tgtEl>
                                          <p:spTgt spid="7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7"/>
                  </p:tgtEl>
                </p:cond>
              </p:nextCondLst>
            </p:seq>
            <p:seq concurrent="1" nextAc="seek">
              <p:cTn id="61" restart="whenNotActive" fill="hold" evtFilter="cancelBubble" nodeType="interactiveSeq">
                <p:stCondLst>
                  <p:cond evt="onClick" delay="0">
                    <p:tgtEl>
                      <p:spTgt spid="78"/>
                    </p:tgtEl>
                  </p:cond>
                </p:stCondLst>
                <p:endSync evt="end" delay="0">
                  <p:rtn val="all"/>
                </p:endSync>
                <p:childTnLst>
                  <p:par>
                    <p:cTn id="62" fill="hold">
                      <p:stCondLst>
                        <p:cond delay="0"/>
                      </p:stCondLst>
                      <p:childTnLst>
                        <p:par>
                          <p:cTn id="63" fill="hold">
                            <p:stCondLst>
                              <p:cond delay="0"/>
                            </p:stCondLst>
                            <p:childTnLst>
                              <p:par>
                                <p:cTn id="64" presetID="42" presetClass="exit" presetSubtype="0" fill="hold" nodeType="clickEffect">
                                  <p:stCondLst>
                                    <p:cond delay="0"/>
                                  </p:stCondLst>
                                  <p:childTnLst>
                                    <p:animEffect transition="out" filter="fade">
                                      <p:cBhvr>
                                        <p:cTn id="65" dur="1000"/>
                                        <p:tgtEl>
                                          <p:spTgt spid="78"/>
                                        </p:tgtEl>
                                      </p:cBhvr>
                                    </p:animEffect>
                                    <p:anim calcmode="lin" valueType="num">
                                      <p:cBhvr>
                                        <p:cTn id="66" dur="1000"/>
                                        <p:tgtEl>
                                          <p:spTgt spid="78"/>
                                        </p:tgtEl>
                                        <p:attrNameLst>
                                          <p:attrName>ppt_x</p:attrName>
                                        </p:attrNameLst>
                                      </p:cBhvr>
                                      <p:tavLst>
                                        <p:tav tm="0">
                                          <p:val>
                                            <p:strVal val="ppt_x"/>
                                          </p:val>
                                        </p:tav>
                                        <p:tav tm="100000">
                                          <p:val>
                                            <p:strVal val="ppt_x"/>
                                          </p:val>
                                        </p:tav>
                                      </p:tavLst>
                                    </p:anim>
                                    <p:anim calcmode="lin" valueType="num">
                                      <p:cBhvr>
                                        <p:cTn id="67" dur="1000"/>
                                        <p:tgtEl>
                                          <p:spTgt spid="78"/>
                                        </p:tgtEl>
                                        <p:attrNameLst>
                                          <p:attrName>ppt_y</p:attrName>
                                        </p:attrNameLst>
                                      </p:cBhvr>
                                      <p:tavLst>
                                        <p:tav tm="0">
                                          <p:val>
                                            <p:strVal val="ppt_y"/>
                                          </p:val>
                                        </p:tav>
                                        <p:tav tm="100000">
                                          <p:val>
                                            <p:strVal val="ppt_y+.1"/>
                                          </p:val>
                                        </p:tav>
                                      </p:tavLst>
                                    </p:anim>
                                    <p:set>
                                      <p:cBhvr>
                                        <p:cTn id="68" dur="1" fill="hold">
                                          <p:stCondLst>
                                            <p:cond delay="999"/>
                                          </p:stCondLst>
                                        </p:cTn>
                                        <p:tgtEl>
                                          <p:spTgt spid="78"/>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8"/>
                  </p:tgtEl>
                </p:cond>
              </p:nextCondLst>
            </p:seq>
            <p:seq concurrent="1" nextAc="seek">
              <p:cTn id="69" restart="whenNotActive" fill="hold" evtFilter="cancelBubble" nodeType="interactiveSeq">
                <p:stCondLst>
                  <p:cond evt="onClick" delay="0">
                    <p:tgtEl>
                      <p:spTgt spid="79"/>
                    </p:tgtEl>
                  </p:cond>
                </p:stCondLst>
                <p:endSync evt="end" delay="0">
                  <p:rtn val="all"/>
                </p:endSync>
                <p:childTnLst>
                  <p:par>
                    <p:cTn id="70" fill="hold">
                      <p:stCondLst>
                        <p:cond delay="0"/>
                      </p:stCondLst>
                      <p:childTnLst>
                        <p:par>
                          <p:cTn id="71" fill="hold">
                            <p:stCondLst>
                              <p:cond delay="0"/>
                            </p:stCondLst>
                            <p:childTnLst>
                              <p:par>
                                <p:cTn id="72" presetID="42" presetClass="exit" presetSubtype="0" fill="hold" nodeType="clickEffect">
                                  <p:stCondLst>
                                    <p:cond delay="0"/>
                                  </p:stCondLst>
                                  <p:childTnLst>
                                    <p:animEffect transition="out" filter="fade">
                                      <p:cBhvr>
                                        <p:cTn id="73" dur="1000"/>
                                        <p:tgtEl>
                                          <p:spTgt spid="79"/>
                                        </p:tgtEl>
                                      </p:cBhvr>
                                    </p:animEffect>
                                    <p:anim calcmode="lin" valueType="num">
                                      <p:cBhvr>
                                        <p:cTn id="74" dur="1000"/>
                                        <p:tgtEl>
                                          <p:spTgt spid="79"/>
                                        </p:tgtEl>
                                        <p:attrNameLst>
                                          <p:attrName>ppt_x</p:attrName>
                                        </p:attrNameLst>
                                      </p:cBhvr>
                                      <p:tavLst>
                                        <p:tav tm="0">
                                          <p:val>
                                            <p:strVal val="ppt_x"/>
                                          </p:val>
                                        </p:tav>
                                        <p:tav tm="100000">
                                          <p:val>
                                            <p:strVal val="ppt_x"/>
                                          </p:val>
                                        </p:tav>
                                      </p:tavLst>
                                    </p:anim>
                                    <p:anim calcmode="lin" valueType="num">
                                      <p:cBhvr>
                                        <p:cTn id="75" dur="1000"/>
                                        <p:tgtEl>
                                          <p:spTgt spid="79"/>
                                        </p:tgtEl>
                                        <p:attrNameLst>
                                          <p:attrName>ppt_y</p:attrName>
                                        </p:attrNameLst>
                                      </p:cBhvr>
                                      <p:tavLst>
                                        <p:tav tm="0">
                                          <p:val>
                                            <p:strVal val="ppt_y"/>
                                          </p:val>
                                        </p:tav>
                                        <p:tav tm="100000">
                                          <p:val>
                                            <p:strVal val="ppt_y+.1"/>
                                          </p:val>
                                        </p:tav>
                                      </p:tavLst>
                                    </p:anim>
                                    <p:set>
                                      <p:cBhvr>
                                        <p:cTn id="76" dur="1" fill="hold">
                                          <p:stCondLst>
                                            <p:cond delay="999"/>
                                          </p:stCondLst>
                                        </p:cTn>
                                        <p:tgtEl>
                                          <p:spTgt spid="79"/>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9"/>
                  </p:tgtEl>
                </p:cond>
              </p:nextCondLst>
            </p:seq>
            <p:seq concurrent="1" nextAc="seek">
              <p:cTn id="77" restart="whenNotActive" fill="hold" evtFilter="cancelBubble" nodeType="interactiveSeq">
                <p:stCondLst>
                  <p:cond evt="onClick" delay="0">
                    <p:tgtEl>
                      <p:spTgt spid="80"/>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nodeType="clickEffect">
                                  <p:stCondLst>
                                    <p:cond delay="0"/>
                                  </p:stCondLst>
                                  <p:childTnLst>
                                    <p:animEffect transition="out" filter="fade">
                                      <p:cBhvr>
                                        <p:cTn id="81" dur="1000"/>
                                        <p:tgtEl>
                                          <p:spTgt spid="80"/>
                                        </p:tgtEl>
                                      </p:cBhvr>
                                    </p:animEffect>
                                    <p:anim calcmode="lin" valueType="num">
                                      <p:cBhvr>
                                        <p:cTn id="82" dur="1000"/>
                                        <p:tgtEl>
                                          <p:spTgt spid="80"/>
                                        </p:tgtEl>
                                        <p:attrNameLst>
                                          <p:attrName>ppt_x</p:attrName>
                                        </p:attrNameLst>
                                      </p:cBhvr>
                                      <p:tavLst>
                                        <p:tav tm="0">
                                          <p:val>
                                            <p:strVal val="ppt_x"/>
                                          </p:val>
                                        </p:tav>
                                        <p:tav tm="100000">
                                          <p:val>
                                            <p:strVal val="ppt_x"/>
                                          </p:val>
                                        </p:tav>
                                      </p:tavLst>
                                    </p:anim>
                                    <p:anim calcmode="lin" valueType="num">
                                      <p:cBhvr>
                                        <p:cTn id="83" dur="1000"/>
                                        <p:tgtEl>
                                          <p:spTgt spid="80"/>
                                        </p:tgtEl>
                                        <p:attrNameLst>
                                          <p:attrName>ppt_y</p:attrName>
                                        </p:attrNameLst>
                                      </p:cBhvr>
                                      <p:tavLst>
                                        <p:tav tm="0">
                                          <p:val>
                                            <p:strVal val="ppt_y"/>
                                          </p:val>
                                        </p:tav>
                                        <p:tav tm="100000">
                                          <p:val>
                                            <p:strVal val="ppt_y+.1"/>
                                          </p:val>
                                        </p:tav>
                                      </p:tavLst>
                                    </p:anim>
                                    <p:set>
                                      <p:cBhvr>
                                        <p:cTn id="84" dur="1" fill="hold">
                                          <p:stCondLst>
                                            <p:cond delay="999"/>
                                          </p:stCondLst>
                                        </p:cTn>
                                        <p:tgtEl>
                                          <p:spTgt spid="8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0"/>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DB4A04FF-6236-3742-E1CE-33D9E3726307}"/>
              </a:ext>
            </a:extLst>
          </p:cNvPr>
          <p:cNvSpPr/>
          <p:nvPr/>
        </p:nvSpPr>
        <p:spPr>
          <a:xfrm>
            <a:off x="910936" y="58275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buClrTx/>
              <a:defRPr/>
            </a:pPr>
            <a:r>
              <a:rPr lang="vi-VN" sz="2400" b="1" kern="1200" noProof="1">
                <a:solidFill>
                  <a:prstClr val="black"/>
                </a:solidFill>
                <a:latin typeface="Arial" panose="020B0604020202020204" pitchFamily="34" charset="0"/>
                <a:cs typeface="Arial" panose="020B0604020202020204" pitchFamily="34" charset="0"/>
              </a:rPr>
              <a:t>Câu </a:t>
            </a:r>
            <a:r>
              <a:rPr lang="en-US" sz="2400" b="1" kern="1200" noProof="1">
                <a:solidFill>
                  <a:prstClr val="black"/>
                </a:solidFill>
                <a:latin typeface="Arial" panose="020B0604020202020204" pitchFamily="34" charset="0"/>
                <a:cs typeface="Arial" panose="020B0604020202020204" pitchFamily="34" charset="0"/>
              </a:rPr>
              <a:t>1: </a:t>
            </a:r>
            <a:r>
              <a:rPr lang="en-US" sz="2400" kern="1200" noProof="1">
                <a:solidFill>
                  <a:prstClr val="black"/>
                </a:solidFill>
                <a:latin typeface="Arial" panose="020B0604020202020204" pitchFamily="34" charset="0"/>
                <a:cs typeface="Arial" panose="020B0604020202020204" pitchFamily="34" charset="0"/>
              </a:rPr>
              <a:t>Kí hiệu này là của thiết bị điện nào?</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B78273A2-7E9D-D87F-CCC4-9D3C38DA5CE4}"/>
              </a:ext>
            </a:extLst>
          </p:cNvPr>
          <p:cNvSpPr/>
          <p:nvPr/>
        </p:nvSpPr>
        <p:spPr>
          <a:xfrm>
            <a:off x="4831772"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400" kern="1200" noProof="1">
                <a:solidFill>
                  <a:prstClr val="black"/>
                </a:solidFill>
                <a:latin typeface="Arial" panose="020B0604020202020204" pitchFamily="34" charset="0"/>
                <a:cs typeface="Arial" panose="020B0604020202020204" pitchFamily="34" charset="0"/>
              </a:rPr>
              <a:t>C. Cầu chì</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910936"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400" kern="1200" noProof="1">
                <a:solidFill>
                  <a:prstClr val="black"/>
                </a:solidFill>
                <a:latin typeface="Arial" panose="020B0604020202020204" pitchFamily="34" charset="0"/>
                <a:cs typeface="Arial" panose="020B0604020202020204" pitchFamily="34" charset="0"/>
              </a:rPr>
              <a:t>A. Biến trở</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910936"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400" kern="1200" noProof="1">
                <a:solidFill>
                  <a:prstClr val="black"/>
                </a:solidFill>
                <a:latin typeface="Arial" panose="020B0604020202020204" pitchFamily="34" charset="0"/>
                <a:cs typeface="Arial" panose="020B0604020202020204" pitchFamily="34" charset="0"/>
              </a:rPr>
              <a:t>B. Điôt</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4831772" y="3533774"/>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400" kern="1200" noProof="1">
                <a:solidFill>
                  <a:prstClr val="black"/>
                </a:solidFill>
                <a:latin typeface="Arial" panose="020B0604020202020204" pitchFamily="34" charset="0"/>
                <a:cs typeface="Arial" panose="020B0604020202020204" pitchFamily="34" charset="0"/>
              </a:rPr>
              <a:t>D. Ampe kế</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38321" y="2527975"/>
            <a:ext cx="639785" cy="55687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14518" y="3748518"/>
            <a:ext cx="637592" cy="568036"/>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5471" y="3748518"/>
            <a:ext cx="637592" cy="568036"/>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14518" y="2511136"/>
            <a:ext cx="637592" cy="568036"/>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16" name="Picture 15">
            <a:hlinkClick r:id="rId11" action="ppaction://hlinksldjump"/>
            <a:extLst>
              <a:ext uri="{FF2B5EF4-FFF2-40B4-BE49-F238E27FC236}">
                <a16:creationId xmlns:a16="http://schemas.microsoft.com/office/drawing/2014/main" id="{9D21B7EF-6EE7-A36D-8718-79AD0CACF722}"/>
              </a:ext>
            </a:extLst>
          </p:cNvPr>
          <p:cNvPicPr>
            <a:picLocks noChangeAspect="1"/>
          </p:cNvPicPr>
          <p:nvPr/>
        </p:nvPicPr>
        <p:blipFill>
          <a:blip r:embed="rId12"/>
          <a:stretch>
            <a:fillRect/>
          </a:stretch>
        </p:blipFill>
        <p:spPr>
          <a:xfrm>
            <a:off x="8182548" y="4202970"/>
            <a:ext cx="1009682" cy="937562"/>
          </a:xfrm>
          <a:prstGeom prst="rect">
            <a:avLst/>
          </a:prstGeom>
        </p:spPr>
      </p:pic>
      <p:pic>
        <p:nvPicPr>
          <p:cNvPr id="28" name="Picture 27" descr="Kí hiệu này là của thiết bị điện nào?">
            <a:extLst>
              <a:ext uri="{FF2B5EF4-FFF2-40B4-BE49-F238E27FC236}">
                <a16:creationId xmlns:a16="http://schemas.microsoft.com/office/drawing/2014/main" id="{6548B247-EEB0-4DA7-8217-6C30D8C4EF2C}"/>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3781879" y="1330902"/>
            <a:ext cx="1415415" cy="612140"/>
          </a:xfrm>
          <a:prstGeom prst="rect">
            <a:avLst/>
          </a:prstGeom>
          <a:noFill/>
          <a:ln>
            <a:noFill/>
          </a:ln>
        </p:spPr>
      </p:pic>
    </p:spTree>
    <p:extLst>
      <p:ext uri="{BB962C8B-B14F-4D97-AF65-F5344CB8AC3E}">
        <p14:creationId xmlns:p14="http://schemas.microsoft.com/office/powerpoint/2010/main" val="328060021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8"/>
                                        </p:tgtEl>
                                        <p:attrNameLst>
                                          <p:attrName>fillcolor</p:attrName>
                                        </p:attrNameLst>
                                      </p:cBhvr>
                                      <p:to>
                                        <a:srgbClr val="92D050"/>
                                      </p:to>
                                    </p:animClr>
                                    <p:set>
                                      <p:cBhvr>
                                        <p:cTn id="32" dur="500" fill="hold"/>
                                        <p:tgtEl>
                                          <p:spTgt spid="18"/>
                                        </p:tgtEl>
                                        <p:attrNameLst>
                                          <p:attrName>fill.type</p:attrName>
                                        </p:attrNameLst>
                                      </p:cBhvr>
                                      <p:to>
                                        <p:strVal val="solid"/>
                                      </p:to>
                                    </p:set>
                                    <p:set>
                                      <p:cBhvr>
                                        <p:cTn id="33" dur="500" fill="hold"/>
                                        <p:tgtEl>
                                          <p:spTgt spid="1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5" fill="hold"/>
                                        <p:tgtEl>
                                          <p:spTgt spid="26"/>
                                        </p:tgtEl>
                                      </p:cBhvr>
                                    </p:cmd>
                                  </p:childTnLst>
                                </p:cTn>
                              </p:par>
                              <p:par>
                                <p:cTn id="36" presetID="1" presetClass="entr" presetSubtype="0" fill="hold" nodeType="withEffect">
                                  <p:stCondLst>
                                    <p:cond delay="0"/>
                                  </p:stCondLst>
                                  <p:childTnLst>
                                    <p:set>
                                      <p:cBhvr>
                                        <p:cTn id="37" dur="1" fill="hold">
                                          <p:stCondLst>
                                            <p:cond delay="9"/>
                                          </p:stCondLst>
                                        </p:cTn>
                                        <p:tgtEl>
                                          <p:spTgt spid="22"/>
                                        </p:tgtEl>
                                        <p:attrNameLst>
                                          <p:attrName>style.visibility</p:attrName>
                                        </p:attrNameLst>
                                      </p:cBhvr>
                                      <p:to>
                                        <p:strVal val="visible"/>
                                      </p:to>
                                    </p:set>
                                  </p:childTnLst>
                                </p:cTn>
                              </p:par>
                              <p:par>
                                <p:cTn id="38" presetID="26" presetClass="emph" presetSubtype="0" repeatCount="4000" fill="hold" grpId="1" nodeType="withEffect">
                                  <p:stCondLst>
                                    <p:cond delay="0"/>
                                  </p:stCondLst>
                                  <p:childTnLst>
                                    <p:animEffect transition="out" filter="fade">
                                      <p:cBhvr>
                                        <p:cTn id="39" dur="500" tmFilter="0, 0; .2, .5; .8, .5; 1, 0"/>
                                        <p:tgtEl>
                                          <p:spTgt spid="18"/>
                                        </p:tgtEl>
                                      </p:cBhvr>
                                    </p:animEffect>
                                    <p:animScale>
                                      <p:cBhvr>
                                        <p:cTn id="40"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9"/>
                                        </p:tgtEl>
                                        <p:attrNameLst>
                                          <p:attrName>fillcolor</p:attrName>
                                        </p:attrNameLst>
                                      </p:cBhvr>
                                      <p:to>
                                        <a:srgbClr val="D99694"/>
                                      </p:to>
                                    </p:animClr>
                                    <p:set>
                                      <p:cBhvr>
                                        <p:cTn id="46" dur="500" fill="hold"/>
                                        <p:tgtEl>
                                          <p:spTgt spid="19"/>
                                        </p:tgtEl>
                                        <p:attrNameLst>
                                          <p:attrName>fill.type</p:attrName>
                                        </p:attrNameLst>
                                      </p:cBhvr>
                                      <p:to>
                                        <p:strVal val="solid"/>
                                      </p:to>
                                    </p:set>
                                    <p:set>
                                      <p:cBhvr>
                                        <p:cTn id="47" dur="500" fill="hold"/>
                                        <p:tgtEl>
                                          <p:spTgt spid="1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27"/>
                                        </p:tgtEl>
                                      </p:cBhvr>
                                    </p:cmd>
                                  </p:childTnLst>
                                </p:cTn>
                              </p:par>
                              <p:par>
                                <p:cTn id="50" presetID="1"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par>
                                <p:cTn id="52" presetID="26" presetClass="emph" presetSubtype="0" repeatCount="4000" fill="hold" grpId="1" nodeType="withEffect">
                                  <p:stCondLst>
                                    <p:cond delay="0"/>
                                  </p:stCondLst>
                                  <p:childTnLst>
                                    <p:animEffect transition="out" filter="fade">
                                      <p:cBhvr>
                                        <p:cTn id="53" dur="500" tmFilter="0, 0; .2, .5; .8, .5; 1, 0"/>
                                        <p:tgtEl>
                                          <p:spTgt spid="19"/>
                                        </p:tgtEl>
                                      </p:cBhvr>
                                    </p:animEffect>
                                    <p:animScale>
                                      <p:cBhvr>
                                        <p:cTn id="54"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20"/>
                                        </p:tgtEl>
                                        <p:attrNameLst>
                                          <p:attrName>fillcolor</p:attrName>
                                        </p:attrNameLst>
                                      </p:cBhvr>
                                      <p:to>
                                        <a:srgbClr val="D99694"/>
                                      </p:to>
                                    </p:animClr>
                                    <p:set>
                                      <p:cBhvr>
                                        <p:cTn id="60" dur="500" fill="hold"/>
                                        <p:tgtEl>
                                          <p:spTgt spid="20"/>
                                        </p:tgtEl>
                                        <p:attrNameLst>
                                          <p:attrName>fill.type</p:attrName>
                                        </p:attrNameLst>
                                      </p:cBhvr>
                                      <p:to>
                                        <p:strVal val="solid"/>
                                      </p:to>
                                    </p:set>
                                    <p:set>
                                      <p:cBhvr>
                                        <p:cTn id="61" dur="500" fill="hold"/>
                                        <p:tgtEl>
                                          <p:spTgt spid="20"/>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2" fill="hold"/>
                                        <p:tgtEl>
                                          <p:spTgt spid="27"/>
                                        </p:tgtEl>
                                      </p:cBhvr>
                                    </p:cmd>
                                  </p:childTnLst>
                                </p:cTn>
                              </p:par>
                              <p:par>
                                <p:cTn id="64" presetID="1" presetClass="entr" presetSubtype="0" fill="hold" nodeType="withEffect">
                                  <p:stCondLst>
                                    <p:cond delay="0"/>
                                  </p:stCondLst>
                                  <p:childTnLst>
                                    <p:set>
                                      <p:cBhvr>
                                        <p:cTn id="65" dur="1" fill="hold">
                                          <p:stCondLst>
                                            <p:cond delay="9"/>
                                          </p:stCondLst>
                                        </p:cTn>
                                        <p:tgtEl>
                                          <p:spTgt spid="23"/>
                                        </p:tgtEl>
                                        <p:attrNameLst>
                                          <p:attrName>style.visibility</p:attrName>
                                        </p:attrNameLst>
                                      </p:cBhvr>
                                      <p:to>
                                        <p:strVal val="visible"/>
                                      </p:to>
                                    </p:set>
                                  </p:childTnLst>
                                </p:cTn>
                              </p:par>
                              <p:par>
                                <p:cTn id="66" presetID="26" presetClass="emph" presetSubtype="0" repeatCount="4000" fill="hold" grpId="1" nodeType="withEffect">
                                  <p:stCondLst>
                                    <p:cond delay="0"/>
                                  </p:stCondLst>
                                  <p:childTnLst>
                                    <p:animEffect transition="out" filter="fade">
                                      <p:cBhvr>
                                        <p:cTn id="67" dur="500" tmFilter="0, 0; .2, .5; .8, .5; 1, 0"/>
                                        <p:tgtEl>
                                          <p:spTgt spid="20"/>
                                        </p:tgtEl>
                                      </p:cBhvr>
                                    </p:animEffect>
                                    <p:animScale>
                                      <p:cBhvr>
                                        <p:cTn id="68"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9" restart="whenNotActive" fill="hold" evtFilter="cancelBubble" nodeType="interactiveSeq">
                <p:stCondLst>
                  <p:cond evt="onClick" delay="0">
                    <p:tgtEl>
                      <p:spTgt spid="2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21"/>
                                        </p:tgtEl>
                                        <p:attrNameLst>
                                          <p:attrName>fillcolor</p:attrName>
                                        </p:attrNameLst>
                                      </p:cBhvr>
                                      <p:to>
                                        <a:srgbClr val="D99694"/>
                                      </p:to>
                                    </p:animClr>
                                    <p:set>
                                      <p:cBhvr>
                                        <p:cTn id="74" dur="500" fill="hold"/>
                                        <p:tgtEl>
                                          <p:spTgt spid="21"/>
                                        </p:tgtEl>
                                        <p:attrNameLst>
                                          <p:attrName>fill.type</p:attrName>
                                        </p:attrNameLst>
                                      </p:cBhvr>
                                      <p:to>
                                        <p:strVal val="solid"/>
                                      </p:to>
                                    </p:set>
                                    <p:set>
                                      <p:cBhvr>
                                        <p:cTn id="75" dur="500" fill="hold"/>
                                        <p:tgtEl>
                                          <p:spTgt spid="2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27"/>
                                        </p:tgtEl>
                                      </p:cBhvr>
                                    </p:cmd>
                                  </p:childTnLst>
                                </p:cTn>
                              </p:par>
                              <p:par>
                                <p:cTn id="78" presetID="1" presetClass="entr" presetSubtype="0" fill="hold" nodeType="withEffect">
                                  <p:stCondLst>
                                    <p:cond delay="0"/>
                                  </p:stCondLst>
                                  <p:childTnLst>
                                    <p:set>
                                      <p:cBhvr>
                                        <p:cTn id="79" dur="1" fill="hold">
                                          <p:stCondLst>
                                            <p:cond delay="9"/>
                                          </p:stCondLst>
                                        </p:cTn>
                                        <p:tgtEl>
                                          <p:spTgt spid="24"/>
                                        </p:tgtEl>
                                        <p:attrNameLst>
                                          <p:attrName>style.visibility</p:attrName>
                                        </p:attrNameLst>
                                      </p:cBhvr>
                                      <p:to>
                                        <p:strVal val="visible"/>
                                      </p:to>
                                    </p:set>
                                  </p:childTnLst>
                                </p:cTn>
                              </p:par>
                              <p:par>
                                <p:cTn id="80" presetID="26" presetClass="emph" presetSubtype="0" repeatCount="4000" fill="hold" grpId="1" nodeType="withEffect">
                                  <p:stCondLst>
                                    <p:cond delay="0"/>
                                  </p:stCondLst>
                                  <p:childTnLst>
                                    <p:animEffect transition="out" filter="fade">
                                      <p:cBhvr>
                                        <p:cTn id="81" dur="500" tmFilter="0, 0; .2, .5; .8, .5; 1, 0"/>
                                        <p:tgtEl>
                                          <p:spTgt spid="21"/>
                                        </p:tgtEl>
                                      </p:cBhvr>
                                    </p:animEffect>
                                    <p:animScale>
                                      <p:cBhvr>
                                        <p:cTn id="82"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3" fill="hold" display="0">
                  <p:stCondLst>
                    <p:cond delay="indefinite"/>
                  </p:stCondLst>
                  <p:endCondLst>
                    <p:cond evt="onStopAudio" delay="0">
                      <p:tgtEl>
                        <p:sldTgt/>
                      </p:tgtEl>
                    </p:cond>
                  </p:endCondLst>
                </p:cTn>
                <p:tgtEl>
                  <p:spTgt spid="26"/>
                </p:tgtEl>
              </p:cMediaNode>
            </p:audio>
            <p:audio>
              <p:cMediaNode vol="80000">
                <p:cTn id="84"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a:extLst>
              <a:ext uri="{FF2B5EF4-FFF2-40B4-BE49-F238E27FC236}">
                <a16:creationId xmlns:a16="http://schemas.microsoft.com/office/drawing/2014/main" id="{99855FFD-344E-0BEC-871D-5C9A9BDE6278}"/>
              </a:ext>
            </a:extLst>
          </p:cNvPr>
          <p:cNvSpPr/>
          <p:nvPr/>
        </p:nvSpPr>
        <p:spPr>
          <a:xfrm>
            <a:off x="910936" y="589684"/>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2400" b="1" kern="1200" noProof="1">
                <a:solidFill>
                  <a:prstClr val="black"/>
                </a:solidFill>
                <a:latin typeface="Arial" panose="020B0604020202020204" pitchFamily="34" charset="0"/>
                <a:cs typeface="Arial" panose="020B0604020202020204" pitchFamily="34" charset="0"/>
              </a:rPr>
              <a:t>Câu 2: </a:t>
            </a:r>
            <a:r>
              <a:rPr lang="vi-VN" sz="2400" kern="1200" noProof="1">
                <a:solidFill>
                  <a:prstClr val="black"/>
                </a:solidFill>
                <a:cs typeface="Arial" panose="020B0604020202020204" pitchFamily="34" charset="0"/>
              </a:rPr>
              <a:t>Trong mạch điện kín người ta quy ước chiều dòng điện:</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8" name="Đáp án đúng">
            <a:extLst>
              <a:ext uri="{FF2B5EF4-FFF2-40B4-BE49-F238E27FC236}">
                <a16:creationId xmlns:a16="http://schemas.microsoft.com/office/drawing/2014/main" id="{EE0078FA-1165-505E-840F-C862A1AD3A98}"/>
              </a:ext>
            </a:extLst>
          </p:cNvPr>
          <p:cNvSpPr/>
          <p:nvPr/>
        </p:nvSpPr>
        <p:spPr>
          <a:xfrm>
            <a:off x="910938" y="35407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00" kern="1200" noProof="1">
                <a:solidFill>
                  <a:prstClr val="black"/>
                </a:solidFill>
                <a:latin typeface="Arial" panose="020B0604020202020204" pitchFamily="34" charset="0"/>
                <a:cs typeface="Arial" panose="020B0604020202020204" pitchFamily="34" charset="0"/>
              </a:rPr>
              <a:t>B. </a:t>
            </a:r>
            <a:r>
              <a:rPr lang="vi-VN" sz="1800" kern="1200" noProof="1">
                <a:solidFill>
                  <a:prstClr val="black"/>
                </a:solidFill>
                <a:cs typeface="Arial" panose="020B0604020202020204" pitchFamily="34" charset="0"/>
              </a:rPr>
              <a:t>đi ra từ cực dương và đi vào cực âm của nguồn điện.</a:t>
            </a:r>
            <a:endParaRPr lang="vi-VN" sz="1800" kern="1200" noProof="1">
              <a:solidFill>
                <a:prstClr val="black"/>
              </a:solidFill>
              <a:latin typeface="Arial" panose="020B0604020202020204" pitchFamily="34" charset="0"/>
              <a:cs typeface="Arial" panose="020B0604020202020204" pitchFamily="34" charset="0"/>
            </a:endParaRPr>
          </a:p>
        </p:txBody>
      </p:sp>
      <p:sp>
        <p:nvSpPr>
          <p:cNvPr id="19" name="Đáp án sai 1">
            <a:extLst>
              <a:ext uri="{FF2B5EF4-FFF2-40B4-BE49-F238E27FC236}">
                <a16:creationId xmlns:a16="http://schemas.microsoft.com/office/drawing/2014/main" id="{B23A4FD1-FAA6-67B1-A04A-CF148F8E78D9}"/>
              </a:ext>
            </a:extLst>
          </p:cNvPr>
          <p:cNvSpPr/>
          <p:nvPr/>
        </p:nvSpPr>
        <p:spPr>
          <a:xfrm>
            <a:off x="910936" y="231457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en-US" sz="1800" kern="1200" noProof="1">
                <a:solidFill>
                  <a:prstClr val="black"/>
                </a:solidFill>
                <a:latin typeface="Arial" panose="020B0604020202020204" pitchFamily="34" charset="0"/>
                <a:cs typeface="Arial" panose="020B0604020202020204" pitchFamily="34" charset="0"/>
              </a:rPr>
              <a:t>A. </a:t>
            </a:r>
            <a:r>
              <a:rPr lang="vi-VN" sz="1800" kern="1200" noProof="1">
                <a:solidFill>
                  <a:prstClr val="black"/>
                </a:solidFill>
                <a:cs typeface="Arial" panose="020B0604020202020204" pitchFamily="34" charset="0"/>
              </a:rPr>
              <a:t>đi ra từ cực âm và đi vào cực dương của nguồn điện.</a:t>
            </a:r>
            <a:endParaRPr lang="vi-VN" sz="1800" kern="1200" noProof="1">
              <a:solidFill>
                <a:prstClr val="black"/>
              </a:solidFill>
              <a:latin typeface="Arial" panose="020B0604020202020204" pitchFamily="34" charset="0"/>
              <a:cs typeface="Arial" panose="020B0604020202020204" pitchFamily="34" charset="0"/>
            </a:endParaRPr>
          </a:p>
        </p:txBody>
      </p:sp>
      <p:sp>
        <p:nvSpPr>
          <p:cNvPr id="20" name="Đáp án sai 2">
            <a:extLst>
              <a:ext uri="{FF2B5EF4-FFF2-40B4-BE49-F238E27FC236}">
                <a16:creationId xmlns:a16="http://schemas.microsoft.com/office/drawing/2014/main" id="{301BCDA5-188D-48C7-6D18-43282696C5FC}"/>
              </a:ext>
            </a:extLst>
          </p:cNvPr>
          <p:cNvSpPr/>
          <p:nvPr/>
        </p:nvSpPr>
        <p:spPr>
          <a:xfrm>
            <a:off x="4831773" y="231457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000" kern="1200" noProof="1">
                <a:solidFill>
                  <a:prstClr val="black"/>
                </a:solidFill>
                <a:latin typeface="Arial" panose="020B0604020202020204" pitchFamily="34" charset="0"/>
                <a:cs typeface="Arial" panose="020B0604020202020204" pitchFamily="34" charset="0"/>
              </a:rPr>
              <a:t>C. đi ra từ cực âm.</a:t>
            </a:r>
            <a:endParaRPr lang="vi-VN" sz="2000" kern="1200" noProof="1">
              <a:solidFill>
                <a:prstClr val="black"/>
              </a:solidFill>
              <a:latin typeface="Arial" panose="020B0604020202020204" pitchFamily="34" charset="0"/>
              <a:cs typeface="Arial" panose="020B0604020202020204" pitchFamily="34" charset="0"/>
            </a:endParaRPr>
          </a:p>
        </p:txBody>
      </p:sp>
      <p:sp>
        <p:nvSpPr>
          <p:cNvPr id="21" name="Đáp án sai 3">
            <a:extLst>
              <a:ext uri="{FF2B5EF4-FFF2-40B4-BE49-F238E27FC236}">
                <a16:creationId xmlns:a16="http://schemas.microsoft.com/office/drawing/2014/main" id="{6921AC71-8368-98CC-4845-2B24631201D6}"/>
              </a:ext>
            </a:extLst>
          </p:cNvPr>
          <p:cNvSpPr/>
          <p:nvPr/>
        </p:nvSpPr>
        <p:spPr>
          <a:xfrm>
            <a:off x="4831772" y="35407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000" kern="1200" noProof="1">
                <a:solidFill>
                  <a:prstClr val="black"/>
                </a:solidFill>
                <a:latin typeface="Arial" panose="020B0604020202020204" pitchFamily="34" charset="0"/>
                <a:cs typeface="Arial" panose="020B0604020202020204" pitchFamily="34" charset="0"/>
              </a:rPr>
              <a:t>D. đi vào từ cực dương</a:t>
            </a:r>
            <a:endParaRPr lang="vi-VN" sz="2000" kern="1200" noProof="1">
              <a:solidFill>
                <a:prstClr val="black"/>
              </a:solidFill>
              <a:latin typeface="Arial" panose="020B0604020202020204" pitchFamily="34" charset="0"/>
              <a:cs typeface="Arial" panose="020B0604020202020204" pitchFamily="34" charset="0"/>
            </a:endParaRPr>
          </a:p>
        </p:txBody>
      </p:sp>
      <p:pic>
        <p:nvPicPr>
          <p:cNvPr id="22" name="Picture 5">
            <a:extLst>
              <a:ext uri="{FF2B5EF4-FFF2-40B4-BE49-F238E27FC236}">
                <a16:creationId xmlns:a16="http://schemas.microsoft.com/office/drawing/2014/main" id="{4DDDB707-1754-02DE-ED8A-24AC1AB601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12325" y="3761028"/>
            <a:ext cx="639785" cy="556871"/>
          </a:xfrm>
          <a:prstGeom prst="rect">
            <a:avLst/>
          </a:prstGeom>
        </p:spPr>
      </p:pic>
      <p:pic>
        <p:nvPicPr>
          <p:cNvPr id="23" name="Picture 10">
            <a:extLst>
              <a:ext uri="{FF2B5EF4-FFF2-40B4-BE49-F238E27FC236}">
                <a16:creationId xmlns:a16="http://schemas.microsoft.com/office/drawing/2014/main" id="{AC8E7E92-0417-7D0F-FB99-B5166E8782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5471" y="2518063"/>
            <a:ext cx="637592" cy="568036"/>
          </a:xfrm>
          <a:prstGeom prst="rect">
            <a:avLst/>
          </a:prstGeom>
        </p:spPr>
      </p:pic>
      <p:pic>
        <p:nvPicPr>
          <p:cNvPr id="24" name="Picture 10">
            <a:extLst>
              <a:ext uri="{FF2B5EF4-FFF2-40B4-BE49-F238E27FC236}">
                <a16:creationId xmlns:a16="http://schemas.microsoft.com/office/drawing/2014/main" id="{8E50EEF4-9841-DB62-BC63-80EC3EEFB1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5471" y="3755445"/>
            <a:ext cx="637592" cy="568036"/>
          </a:xfrm>
          <a:prstGeom prst="rect">
            <a:avLst/>
          </a:prstGeom>
        </p:spPr>
      </p:pic>
      <p:pic>
        <p:nvPicPr>
          <p:cNvPr id="25" name="Picture 10">
            <a:extLst>
              <a:ext uri="{FF2B5EF4-FFF2-40B4-BE49-F238E27FC236}">
                <a16:creationId xmlns:a16="http://schemas.microsoft.com/office/drawing/2014/main" id="{FB94ED1D-AE58-5D05-84D2-645969C28B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14518" y="2518063"/>
            <a:ext cx="637592" cy="568036"/>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E7AFEB1A-1837-3509-64B7-750E8B3C548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FDCC2E82-898D-1995-D44B-B2C77A2834B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16" name="Picture 15">
            <a:hlinkClick r:id="rId11" action="ppaction://hlinksldjump"/>
            <a:extLst>
              <a:ext uri="{FF2B5EF4-FFF2-40B4-BE49-F238E27FC236}">
                <a16:creationId xmlns:a16="http://schemas.microsoft.com/office/drawing/2014/main" id="{D7F99036-7D15-6C98-6620-7793FB184663}"/>
              </a:ext>
            </a:extLst>
          </p:cNvPr>
          <p:cNvPicPr>
            <a:picLocks noChangeAspect="1"/>
          </p:cNvPicPr>
          <p:nvPr/>
        </p:nvPicPr>
        <p:blipFill>
          <a:blip r:embed="rId12"/>
          <a:stretch>
            <a:fillRect/>
          </a:stretch>
        </p:blipFill>
        <p:spPr>
          <a:xfrm>
            <a:off x="8182548" y="4202970"/>
            <a:ext cx="1009682" cy="937562"/>
          </a:xfrm>
          <a:prstGeom prst="rect">
            <a:avLst/>
          </a:prstGeom>
        </p:spPr>
      </p:pic>
    </p:spTree>
    <p:extLst>
      <p:ext uri="{BB962C8B-B14F-4D97-AF65-F5344CB8AC3E}">
        <p14:creationId xmlns:p14="http://schemas.microsoft.com/office/powerpoint/2010/main" val="33914623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17"/>
        <p:cNvGrpSpPr/>
        <p:nvPr/>
      </p:nvGrpSpPr>
      <p:grpSpPr>
        <a:xfrm>
          <a:off x="0" y="0"/>
          <a:ext cx="0" cy="0"/>
          <a:chOff x="0" y="0"/>
          <a:chExt cx="0" cy="0"/>
        </a:xfrm>
      </p:grpSpPr>
      <p:sp>
        <p:nvSpPr>
          <p:cNvPr id="1218" name="Google Shape;1218;p41"/>
          <p:cNvSpPr txBox="1">
            <a:spLocks noGrp="1"/>
          </p:cNvSpPr>
          <p:nvPr>
            <p:ph type="ctrTitle"/>
          </p:nvPr>
        </p:nvSpPr>
        <p:spPr>
          <a:xfrm>
            <a:off x="1103550" y="867325"/>
            <a:ext cx="6936900" cy="2623200"/>
          </a:xfrm>
          <a:prstGeom prst="rect">
            <a:avLst/>
          </a:prstGeom>
        </p:spPr>
        <p:txBody>
          <a:bodyPr spcFirstLastPara="1" wrap="square" lIns="0" tIns="0" rIns="0" bIns="0" anchor="t" anchorCtr="0">
            <a:noAutofit/>
          </a:bodyPr>
          <a:lstStyle/>
          <a:p>
            <a:pPr marL="0" lvl="0" indent="0" algn="ctr" rtl="0">
              <a:lnSpc>
                <a:spcPct val="150000"/>
              </a:lnSpc>
              <a:spcBef>
                <a:spcPts val="0"/>
              </a:spcBef>
              <a:spcAft>
                <a:spcPts val="0"/>
              </a:spcAft>
              <a:buNone/>
            </a:pPr>
            <a:r>
              <a:rPr lang="en-US" dirty="0"/>
              <a:t>BÀI 21:</a:t>
            </a:r>
            <a:br>
              <a:rPr lang="en-US" dirty="0"/>
            </a:br>
            <a:r>
              <a:rPr lang="en-US" dirty="0"/>
              <a:t>MẠCH ĐIỆN</a:t>
            </a:r>
            <a:endParaRPr b="0" dirty="0">
              <a:solidFill>
                <a:srgbClr val="E670AB"/>
              </a:solidFill>
              <a:latin typeface="Lexend Medium"/>
              <a:ea typeface="Lexend Medium"/>
              <a:cs typeface="Lexend Medium"/>
              <a:sym typeface="Lexend Medium"/>
            </a:endParaRPr>
          </a:p>
        </p:txBody>
      </p:sp>
    </p:spTree>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8" name="Câu hỏi">
            <a:extLst>
              <a:ext uri="{FF2B5EF4-FFF2-40B4-BE49-F238E27FC236}">
                <a16:creationId xmlns:a16="http://schemas.microsoft.com/office/drawing/2014/main" id="{BF8EC4AE-3F26-6574-80AD-6E251B671469}"/>
              </a:ext>
            </a:extLst>
          </p:cNvPr>
          <p:cNvSpPr/>
          <p:nvPr/>
        </p:nvSpPr>
        <p:spPr>
          <a:xfrm>
            <a:off x="910936" y="582757"/>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b="1" kern="1200" noProof="1">
                <a:solidFill>
                  <a:prstClr val="black"/>
                </a:solidFill>
                <a:latin typeface="Arial" panose="020B0604020202020204" pitchFamily="34" charset="0"/>
                <a:cs typeface="Arial" panose="020B0604020202020204" pitchFamily="34" charset="0"/>
              </a:rPr>
              <a:t>Câu </a:t>
            </a:r>
            <a:r>
              <a:rPr lang="en-US" sz="2400" b="1" kern="1200" noProof="1">
                <a:solidFill>
                  <a:prstClr val="black"/>
                </a:solidFill>
                <a:latin typeface="Arial" panose="020B0604020202020204" pitchFamily="34" charset="0"/>
                <a:cs typeface="Arial" panose="020B0604020202020204" pitchFamily="34" charset="0"/>
              </a:rPr>
              <a:t>3: </a:t>
            </a:r>
            <a:r>
              <a:rPr lang="en-US" sz="2400" kern="1200" noProof="1">
                <a:solidFill>
                  <a:prstClr val="black"/>
                </a:solidFill>
                <a:latin typeface="Arial" panose="020B0604020202020204" pitchFamily="34" charset="0"/>
                <a:cs typeface="Arial" panose="020B0604020202020204" pitchFamily="34" charset="0"/>
              </a:rPr>
              <a:t>Thiết bị nào không phải thiết bị an toàn</a:t>
            </a:r>
            <a:endParaRPr lang="vi-VN" sz="2400" b="1" kern="1200" noProof="1">
              <a:solidFill>
                <a:prstClr val="black"/>
              </a:solidFill>
              <a:latin typeface="Arial" panose="020B0604020202020204" pitchFamily="34" charset="0"/>
              <a:cs typeface="Arial" panose="020B0604020202020204" pitchFamily="34" charset="0"/>
            </a:endParaRPr>
          </a:p>
        </p:txBody>
      </p:sp>
      <p:sp>
        <p:nvSpPr>
          <p:cNvPr id="29" name="Đáp án đúng">
            <a:extLst>
              <a:ext uri="{FF2B5EF4-FFF2-40B4-BE49-F238E27FC236}">
                <a16:creationId xmlns:a16="http://schemas.microsoft.com/office/drawing/2014/main" id="{66DB7CD2-FA3C-2531-055C-8AB3F896009B}"/>
              </a:ext>
            </a:extLst>
          </p:cNvPr>
          <p:cNvSpPr/>
          <p:nvPr/>
        </p:nvSpPr>
        <p:spPr>
          <a:xfrm>
            <a:off x="4831772"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400" kern="1200" noProof="1">
                <a:solidFill>
                  <a:prstClr val="black"/>
                </a:solidFill>
                <a:latin typeface="Arial" panose="020B0604020202020204" pitchFamily="34" charset="0"/>
                <a:cs typeface="Arial" panose="020B0604020202020204" pitchFamily="34" charset="0"/>
              </a:rPr>
              <a:t>D. điôt</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0" name="Đáp án sai 1">
            <a:extLst>
              <a:ext uri="{FF2B5EF4-FFF2-40B4-BE49-F238E27FC236}">
                <a16:creationId xmlns:a16="http://schemas.microsoft.com/office/drawing/2014/main" id="{A1EA5947-42D2-D1B5-5EAB-7CCC4CEB1444}"/>
              </a:ext>
            </a:extLst>
          </p:cNvPr>
          <p:cNvSpPr/>
          <p:nvPr/>
        </p:nvSpPr>
        <p:spPr>
          <a:xfrm>
            <a:off x="910936"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400" kern="1200" noProof="1">
                <a:solidFill>
                  <a:prstClr val="black"/>
                </a:solidFill>
                <a:latin typeface="Arial" panose="020B0604020202020204" pitchFamily="34" charset="0"/>
                <a:cs typeface="Arial" panose="020B0604020202020204" pitchFamily="34" charset="0"/>
              </a:rPr>
              <a:t>A. cầu chì</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1" name="Đáp án sai 2">
            <a:extLst>
              <a:ext uri="{FF2B5EF4-FFF2-40B4-BE49-F238E27FC236}">
                <a16:creationId xmlns:a16="http://schemas.microsoft.com/office/drawing/2014/main" id="{16A7850E-830E-D371-603B-24FC5FCE66CD}"/>
              </a:ext>
            </a:extLst>
          </p:cNvPr>
          <p:cNvSpPr/>
          <p:nvPr/>
        </p:nvSpPr>
        <p:spPr>
          <a:xfrm>
            <a:off x="910936"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400" kern="1200" noProof="1">
                <a:solidFill>
                  <a:prstClr val="black"/>
                </a:solidFill>
                <a:latin typeface="Arial" panose="020B0604020202020204" pitchFamily="34" charset="0"/>
                <a:cs typeface="Arial" panose="020B0604020202020204" pitchFamily="34" charset="0"/>
              </a:rPr>
              <a:t>B. cầu dao tự động</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2" name="Đáp án sai 3">
            <a:extLst>
              <a:ext uri="{FF2B5EF4-FFF2-40B4-BE49-F238E27FC236}">
                <a16:creationId xmlns:a16="http://schemas.microsoft.com/office/drawing/2014/main" id="{976214D2-B342-7750-5C8C-C27E00310D7A}"/>
              </a:ext>
            </a:extLst>
          </p:cNvPr>
          <p:cNvSpPr/>
          <p:nvPr/>
        </p:nvSpPr>
        <p:spPr>
          <a:xfrm>
            <a:off x="4831772" y="230764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400" kern="1200" noProof="1">
                <a:solidFill>
                  <a:prstClr val="black"/>
                </a:solidFill>
                <a:latin typeface="Arial" panose="020B0604020202020204" pitchFamily="34" charset="0"/>
                <a:cs typeface="Arial" panose="020B0604020202020204" pitchFamily="34" charset="0"/>
              </a:rPr>
              <a:t>C. rơle</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33"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34" name="Picture 5">
            <a:extLst>
              <a:ext uri="{FF2B5EF4-FFF2-40B4-BE49-F238E27FC236}">
                <a16:creationId xmlns:a16="http://schemas.microsoft.com/office/drawing/2014/main" id="{6ED69A8E-3629-71D5-BBA5-B0D841236B4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95471" y="3759683"/>
            <a:ext cx="639785" cy="556871"/>
          </a:xfrm>
          <a:prstGeom prst="rect">
            <a:avLst/>
          </a:prstGeom>
        </p:spPr>
      </p:pic>
      <p:pic>
        <p:nvPicPr>
          <p:cNvPr id="35" name="Picture 10">
            <a:extLst>
              <a:ext uri="{FF2B5EF4-FFF2-40B4-BE49-F238E27FC236}">
                <a16:creationId xmlns:a16="http://schemas.microsoft.com/office/drawing/2014/main" id="{93F2F73B-7500-D6CF-7EC0-81FB446338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3748518"/>
            <a:ext cx="637592" cy="568036"/>
          </a:xfrm>
          <a:prstGeom prst="rect">
            <a:avLst/>
          </a:prstGeom>
        </p:spPr>
      </p:pic>
      <p:pic>
        <p:nvPicPr>
          <p:cNvPr id="36" name="Picture 10">
            <a:extLst>
              <a:ext uri="{FF2B5EF4-FFF2-40B4-BE49-F238E27FC236}">
                <a16:creationId xmlns:a16="http://schemas.microsoft.com/office/drawing/2014/main" id="{FBEB367B-911F-64C4-9BB5-C939C681C3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1" y="2511135"/>
            <a:ext cx="637592" cy="568036"/>
          </a:xfrm>
          <a:prstGeom prst="rect">
            <a:avLst/>
          </a:prstGeom>
        </p:spPr>
      </p:pic>
      <p:pic>
        <p:nvPicPr>
          <p:cNvPr id="37" name="Picture 10">
            <a:extLst>
              <a:ext uri="{FF2B5EF4-FFF2-40B4-BE49-F238E27FC236}">
                <a16:creationId xmlns:a16="http://schemas.microsoft.com/office/drawing/2014/main" id="{2968104A-E55D-7895-FFF7-2F96E1FA4E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2511136"/>
            <a:ext cx="637592" cy="568036"/>
          </a:xfrm>
          <a:prstGeom prst="rect">
            <a:avLst/>
          </a:prstGeom>
        </p:spPr>
      </p:pic>
      <p:pic>
        <p:nvPicPr>
          <p:cNvPr id="38"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pic>
        <p:nvPicPr>
          <p:cNvPr id="16" name="Picture 15">
            <a:hlinkClick r:id="rId11" action="ppaction://hlinksldjump"/>
            <a:extLst>
              <a:ext uri="{FF2B5EF4-FFF2-40B4-BE49-F238E27FC236}">
                <a16:creationId xmlns:a16="http://schemas.microsoft.com/office/drawing/2014/main" id="{65A976C2-DFCD-4B58-42D0-5E2BF5ED91CE}"/>
              </a:ext>
            </a:extLst>
          </p:cNvPr>
          <p:cNvPicPr>
            <a:picLocks noChangeAspect="1"/>
          </p:cNvPicPr>
          <p:nvPr/>
        </p:nvPicPr>
        <p:blipFill>
          <a:blip r:embed="rId12"/>
          <a:stretch>
            <a:fillRect/>
          </a:stretch>
        </p:blipFill>
        <p:spPr>
          <a:xfrm>
            <a:off x="8182548" y="4202970"/>
            <a:ext cx="1009682" cy="937562"/>
          </a:xfrm>
          <a:prstGeom prst="rect">
            <a:avLst/>
          </a:prstGeom>
        </p:spPr>
      </p:pic>
    </p:spTree>
    <p:extLst>
      <p:ext uri="{BB962C8B-B14F-4D97-AF65-F5344CB8AC3E}">
        <p14:creationId xmlns:p14="http://schemas.microsoft.com/office/powerpoint/2010/main" val="422598407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9"/>
                                        </p:tgtEl>
                                        <p:attrNameLst>
                                          <p:attrName>fillcolor</p:attrName>
                                        </p:attrNameLst>
                                      </p:cBhvr>
                                      <p:to>
                                        <a:srgbClr val="92D050"/>
                                      </p:to>
                                    </p:animClr>
                                    <p:set>
                                      <p:cBhvr>
                                        <p:cTn id="29" dur="500" fill="hold"/>
                                        <p:tgtEl>
                                          <p:spTgt spid="29"/>
                                        </p:tgtEl>
                                        <p:attrNameLst>
                                          <p:attrName>fill.type</p:attrName>
                                        </p:attrNameLst>
                                      </p:cBhvr>
                                      <p:to>
                                        <p:strVal val="solid"/>
                                      </p:to>
                                    </p:set>
                                    <p:set>
                                      <p:cBhvr>
                                        <p:cTn id="30" dur="500" fill="hold"/>
                                        <p:tgtEl>
                                          <p:spTgt spid="2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3"/>
                                        </p:tgtEl>
                                      </p:cBhvr>
                                    </p:cmd>
                                  </p:childTnLst>
                                </p:cTn>
                              </p:par>
                              <p:par>
                                <p:cTn id="33" presetID="1" presetClass="entr" presetSubtype="0" fill="hold" nodeType="withEffect">
                                  <p:stCondLst>
                                    <p:cond delay="0"/>
                                  </p:stCondLst>
                                  <p:childTnLst>
                                    <p:set>
                                      <p:cBhvr>
                                        <p:cTn id="34" dur="1" fill="hold">
                                          <p:stCondLst>
                                            <p:cond delay="9"/>
                                          </p:stCondLst>
                                        </p:cTn>
                                        <p:tgtEl>
                                          <p:spTgt spid="34"/>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9"/>
                                        </p:tgtEl>
                                      </p:cBhvr>
                                    </p:animEffect>
                                    <p:animScale>
                                      <p:cBhvr>
                                        <p:cTn id="3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30"/>
                                        </p:tgtEl>
                                        <p:attrNameLst>
                                          <p:attrName>fillcolor</p:attrName>
                                        </p:attrNameLst>
                                      </p:cBhvr>
                                      <p:to>
                                        <a:srgbClr val="D99694"/>
                                      </p:to>
                                    </p:animClr>
                                    <p:set>
                                      <p:cBhvr>
                                        <p:cTn id="43" dur="500" fill="hold"/>
                                        <p:tgtEl>
                                          <p:spTgt spid="30"/>
                                        </p:tgtEl>
                                        <p:attrNameLst>
                                          <p:attrName>fill.type</p:attrName>
                                        </p:attrNameLst>
                                      </p:cBhvr>
                                      <p:to>
                                        <p:strVal val="solid"/>
                                      </p:to>
                                    </p:set>
                                    <p:set>
                                      <p:cBhvr>
                                        <p:cTn id="44" dur="500" fill="hold"/>
                                        <p:tgtEl>
                                          <p:spTgt spid="3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8"/>
                                        </p:tgtEl>
                                      </p:cBhvr>
                                    </p:cmd>
                                  </p:childTnLst>
                                </p:cTn>
                              </p:par>
                              <p:par>
                                <p:cTn id="47" presetID="1"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30"/>
                                        </p:tgtEl>
                                      </p:cBhvr>
                                    </p:animEffect>
                                    <p:animScale>
                                      <p:cBhvr>
                                        <p:cTn id="5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1"/>
                                        </p:tgtEl>
                                        <p:attrNameLst>
                                          <p:attrName>fillcolor</p:attrName>
                                        </p:attrNameLst>
                                      </p:cBhvr>
                                      <p:to>
                                        <a:srgbClr val="D99694"/>
                                      </p:to>
                                    </p:animClr>
                                    <p:set>
                                      <p:cBhvr>
                                        <p:cTn id="57" dur="500" fill="hold"/>
                                        <p:tgtEl>
                                          <p:spTgt spid="31"/>
                                        </p:tgtEl>
                                        <p:attrNameLst>
                                          <p:attrName>fill.type</p:attrName>
                                        </p:attrNameLst>
                                      </p:cBhvr>
                                      <p:to>
                                        <p:strVal val="solid"/>
                                      </p:to>
                                    </p:set>
                                    <p:set>
                                      <p:cBhvr>
                                        <p:cTn id="58" dur="500" fill="hold"/>
                                        <p:tgtEl>
                                          <p:spTgt spid="3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8"/>
                                        </p:tgtEl>
                                      </p:cBhvr>
                                    </p:cmd>
                                  </p:childTnLst>
                                </p:cTn>
                              </p:par>
                              <p:par>
                                <p:cTn id="61" presetID="1" presetClass="entr" presetSubtype="0" fill="hold" nodeType="withEffect">
                                  <p:stCondLst>
                                    <p:cond delay="0"/>
                                  </p:stCondLst>
                                  <p:childTnLst>
                                    <p:set>
                                      <p:cBhvr>
                                        <p:cTn id="62" dur="1" fill="hold">
                                          <p:stCondLst>
                                            <p:cond delay="9"/>
                                          </p:stCondLst>
                                        </p:cTn>
                                        <p:tgtEl>
                                          <p:spTgt spid="35"/>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31"/>
                                        </p:tgtEl>
                                      </p:cBhvr>
                                    </p:animEffect>
                                    <p:animScale>
                                      <p:cBhvr>
                                        <p:cTn id="6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2"/>
                                        </p:tgtEl>
                                        <p:attrNameLst>
                                          <p:attrName>fillcolor</p:attrName>
                                        </p:attrNameLst>
                                      </p:cBhvr>
                                      <p:to>
                                        <a:srgbClr val="D99694"/>
                                      </p:to>
                                    </p:animClr>
                                    <p:set>
                                      <p:cBhvr>
                                        <p:cTn id="71" dur="500" fill="hold"/>
                                        <p:tgtEl>
                                          <p:spTgt spid="32"/>
                                        </p:tgtEl>
                                        <p:attrNameLst>
                                          <p:attrName>fill.type</p:attrName>
                                        </p:attrNameLst>
                                      </p:cBhvr>
                                      <p:to>
                                        <p:strVal val="solid"/>
                                      </p:to>
                                    </p:set>
                                    <p:set>
                                      <p:cBhvr>
                                        <p:cTn id="72" dur="500" fill="hold"/>
                                        <p:tgtEl>
                                          <p:spTgt spid="32"/>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8"/>
                                        </p:tgtEl>
                                      </p:cBhvr>
                                    </p:cmd>
                                  </p:childTnLst>
                                </p:cTn>
                              </p:par>
                              <p:par>
                                <p:cTn id="75" presetID="1" presetClass="entr" presetSubtype="0" fill="hold" nodeType="withEffect">
                                  <p:stCondLst>
                                    <p:cond delay="0"/>
                                  </p:stCondLst>
                                  <p:childTnLst>
                                    <p:set>
                                      <p:cBhvr>
                                        <p:cTn id="76" dur="1" fill="hold">
                                          <p:stCondLst>
                                            <p:cond delay="9"/>
                                          </p:stCondLst>
                                        </p:cTn>
                                        <p:tgtEl>
                                          <p:spTgt spid="36"/>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32"/>
                                        </p:tgtEl>
                                      </p:cBhvr>
                                    </p:animEffect>
                                    <p:animScale>
                                      <p:cBhvr>
                                        <p:cTn id="7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80" fill="hold" display="0">
                  <p:stCondLst>
                    <p:cond delay="indefinite"/>
                  </p:stCondLst>
                  <p:endCondLst>
                    <p:cond evt="onStopAudio" delay="0">
                      <p:tgtEl>
                        <p:sldTgt/>
                      </p:tgtEl>
                    </p:cond>
                  </p:endCondLst>
                </p:cTn>
                <p:tgtEl>
                  <p:spTgt spid="33"/>
                </p:tgtEl>
              </p:cMediaNode>
            </p:audio>
            <p:audio>
              <p:cMediaNode vol="80000">
                <p:cTn id="8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Câu hỏi">
            <a:extLst>
              <a:ext uri="{FF2B5EF4-FFF2-40B4-BE49-F238E27FC236}">
                <a16:creationId xmlns:a16="http://schemas.microsoft.com/office/drawing/2014/main" id="{DB4A04FF-6236-3742-E1CE-33D9E3726307}"/>
              </a:ext>
            </a:extLst>
          </p:cNvPr>
          <p:cNvSpPr/>
          <p:nvPr/>
        </p:nvSpPr>
        <p:spPr>
          <a:xfrm>
            <a:off x="910936" y="582757"/>
            <a:ext cx="7322128" cy="19422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400" b="1" kern="1200" noProof="1">
                <a:solidFill>
                  <a:prstClr val="black"/>
                </a:solidFill>
                <a:latin typeface="Arial" panose="020B0604020202020204" pitchFamily="34" charset="0"/>
                <a:cs typeface="Arial" panose="020B0604020202020204" pitchFamily="34" charset="0"/>
              </a:rPr>
              <a:t>4</a:t>
            </a:r>
            <a:r>
              <a:rPr kumimoji="0" lang="en-US" sz="24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Sơ</a:t>
            </a:r>
            <a:r>
              <a:rPr kumimoji="0" lang="en-US" sz="24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đồ mạch điện sau gồm các thiết bị</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8" name="Đáp án đúng">
            <a:extLst>
              <a:ext uri="{FF2B5EF4-FFF2-40B4-BE49-F238E27FC236}">
                <a16:creationId xmlns:a16="http://schemas.microsoft.com/office/drawing/2014/main" id="{B78273A2-7E9D-D87F-CCC4-9D3C38DA5CE4}"/>
              </a:ext>
            </a:extLst>
          </p:cNvPr>
          <p:cNvSpPr/>
          <p:nvPr/>
        </p:nvSpPr>
        <p:spPr>
          <a:xfrm>
            <a:off x="4831772" y="2669163"/>
            <a:ext cx="3401291" cy="11156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defRPr/>
            </a:pPr>
            <a:r>
              <a:rPr kumimoji="0" lang="en-US"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 </a:t>
            </a:r>
            <a:r>
              <a:rPr lang="en-US" sz="1800" kern="1200" noProof="1">
                <a:solidFill>
                  <a:prstClr val="black"/>
                </a:solidFill>
                <a:latin typeface="Arial" panose="020B0604020202020204" pitchFamily="34" charset="0"/>
                <a:cs typeface="Arial" panose="020B0604020202020204" pitchFamily="34" charset="0"/>
              </a:rPr>
              <a:t>một công tắc, hai pin, một ampe kế, một vôn kế, một bóng đèn điện, các dây dẫn.</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910936" y="2669162"/>
            <a:ext cx="3401291" cy="11200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defRPr/>
            </a:pPr>
            <a:r>
              <a:rPr lang="en-US" sz="1800" kern="1200" noProof="1">
                <a:solidFill>
                  <a:prstClr val="black"/>
                </a:solidFill>
                <a:latin typeface="Arial" panose="020B0604020202020204" pitchFamily="34" charset="0"/>
                <a:cs typeface="Arial" panose="020B0604020202020204" pitchFamily="34" charset="0"/>
              </a:rPr>
              <a:t>A. một công tắc, bốn pin, một ampe kế, một vôn kế, một bóng đèn điện, các dây dẫn.</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910936" y="3899612"/>
            <a:ext cx="3401291" cy="11200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defRPr/>
            </a:pPr>
            <a:r>
              <a:rPr lang="en-US" sz="1800" kern="1200" noProof="1">
                <a:solidFill>
                  <a:prstClr val="black"/>
                </a:solidFill>
                <a:latin typeface="Arial" panose="020B0604020202020204" pitchFamily="34" charset="0"/>
                <a:cs typeface="Arial" panose="020B0604020202020204" pitchFamily="34" charset="0"/>
              </a:rPr>
              <a:t>B. hai công tắc, một pin, một ampe kế, một vôn kế, một bóng đèn điện.</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4831772" y="3895288"/>
            <a:ext cx="3401291" cy="11156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800">
              <a:lnSpc>
                <a:spcPct val="150000"/>
              </a:lnSpc>
              <a:buClrTx/>
              <a:defRPr/>
            </a:pPr>
            <a:r>
              <a:rPr lang="en-US" sz="1800" kern="1200" noProof="1">
                <a:solidFill>
                  <a:prstClr val="black"/>
                </a:solidFill>
                <a:latin typeface="Arial" panose="020B0604020202020204" pitchFamily="34" charset="0"/>
                <a:cs typeface="Arial" panose="020B0604020202020204" pitchFamily="34" charset="0"/>
              </a:rPr>
              <a:t>D. một công tắc, hai pin, một ampe kế, một vôn kế, một bóng đèn điện.</a:t>
            </a:r>
            <a:endParaRPr kumimoji="0" lang="vi-VN" sz="18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38321" y="2889489"/>
            <a:ext cx="639785" cy="55687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14518" y="4110032"/>
            <a:ext cx="637592" cy="568036"/>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5471" y="4110032"/>
            <a:ext cx="637592" cy="568036"/>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14518" y="2872650"/>
            <a:ext cx="637592" cy="568036"/>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16" name="Picture 15">
            <a:hlinkClick r:id="rId11" action="ppaction://hlinksldjump"/>
            <a:extLst>
              <a:ext uri="{FF2B5EF4-FFF2-40B4-BE49-F238E27FC236}">
                <a16:creationId xmlns:a16="http://schemas.microsoft.com/office/drawing/2014/main" id="{9D21B7EF-6EE7-A36D-8718-79AD0CACF722}"/>
              </a:ext>
            </a:extLst>
          </p:cNvPr>
          <p:cNvPicPr>
            <a:picLocks noChangeAspect="1"/>
          </p:cNvPicPr>
          <p:nvPr/>
        </p:nvPicPr>
        <p:blipFill>
          <a:blip r:embed="rId12"/>
          <a:stretch>
            <a:fillRect/>
          </a:stretch>
        </p:blipFill>
        <p:spPr>
          <a:xfrm>
            <a:off x="8182548" y="4202970"/>
            <a:ext cx="1009682" cy="937562"/>
          </a:xfrm>
          <a:prstGeom prst="rect">
            <a:avLst/>
          </a:prstGeom>
        </p:spPr>
      </p:pic>
      <p:pic>
        <p:nvPicPr>
          <p:cNvPr id="29" name="Picture 28" descr="Sơ đồ mạch điện sau gồm các thiết bị:&lt;/b&gt;">
            <a:extLst>
              <a:ext uri="{FF2B5EF4-FFF2-40B4-BE49-F238E27FC236}">
                <a16:creationId xmlns:a16="http://schemas.microsoft.com/office/drawing/2014/main" id="{E867A325-512E-431E-87F1-918DFE87AF00}"/>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3614518" y="1055023"/>
            <a:ext cx="1789430" cy="1359535"/>
          </a:xfrm>
          <a:prstGeom prst="rect">
            <a:avLst/>
          </a:prstGeom>
          <a:noFill/>
          <a:ln>
            <a:noFill/>
          </a:ln>
        </p:spPr>
      </p:pic>
    </p:spTree>
    <p:extLst>
      <p:ext uri="{BB962C8B-B14F-4D97-AF65-F5344CB8AC3E}">
        <p14:creationId xmlns:p14="http://schemas.microsoft.com/office/powerpoint/2010/main" val="283568107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par>
                          <p:cTn id="23" fill="hold">
                            <p:stCondLst>
                              <p:cond delay="2000"/>
                            </p:stCondLst>
                            <p:childTnLst>
                              <p:par>
                                <p:cTn id="24" presetID="16" presetClass="entr" presetSubtype="21"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8"/>
                                        </p:tgtEl>
                                        <p:attrNameLst>
                                          <p:attrName>fillcolor</p:attrName>
                                        </p:attrNameLst>
                                      </p:cBhvr>
                                      <p:to>
                                        <a:srgbClr val="92D050"/>
                                      </p:to>
                                    </p:animClr>
                                    <p:set>
                                      <p:cBhvr>
                                        <p:cTn id="32" dur="500" fill="hold"/>
                                        <p:tgtEl>
                                          <p:spTgt spid="18"/>
                                        </p:tgtEl>
                                        <p:attrNameLst>
                                          <p:attrName>fill.type</p:attrName>
                                        </p:attrNameLst>
                                      </p:cBhvr>
                                      <p:to>
                                        <p:strVal val="solid"/>
                                      </p:to>
                                    </p:set>
                                    <p:set>
                                      <p:cBhvr>
                                        <p:cTn id="33" dur="500" fill="hold"/>
                                        <p:tgtEl>
                                          <p:spTgt spid="18"/>
                                        </p:tgtEl>
                                        <p:attrNameLst>
                                          <p:attrName>fill.on</p:attrName>
                                        </p:attrNameLst>
                                      </p:cBhvr>
                                      <p:to>
                                        <p:strVal val="true"/>
                                      </p:to>
                                    </p:set>
                                  </p:childTnLst>
                                </p:cTn>
                              </p:par>
                              <p:par>
                                <p:cTn id="34" presetID="1" presetClass="mediacall" presetSubtype="0" fill="hold" nodeType="withEffect">
                                  <p:stCondLst>
                                    <p:cond delay="0"/>
                                  </p:stCondLst>
                                  <p:childTnLst>
                                    <p:cmd type="call" cmd="playFrom(0.0)">
                                      <p:cBhvr>
                                        <p:cTn id="35" dur="835" fill="hold"/>
                                        <p:tgtEl>
                                          <p:spTgt spid="26"/>
                                        </p:tgtEl>
                                      </p:cBhvr>
                                    </p:cmd>
                                  </p:childTnLst>
                                </p:cTn>
                              </p:par>
                              <p:par>
                                <p:cTn id="36" presetID="1" presetClass="entr" presetSubtype="0" fill="hold" nodeType="withEffect">
                                  <p:stCondLst>
                                    <p:cond delay="0"/>
                                  </p:stCondLst>
                                  <p:childTnLst>
                                    <p:set>
                                      <p:cBhvr>
                                        <p:cTn id="37" dur="1" fill="hold">
                                          <p:stCondLst>
                                            <p:cond delay="9"/>
                                          </p:stCondLst>
                                        </p:cTn>
                                        <p:tgtEl>
                                          <p:spTgt spid="22"/>
                                        </p:tgtEl>
                                        <p:attrNameLst>
                                          <p:attrName>style.visibility</p:attrName>
                                        </p:attrNameLst>
                                      </p:cBhvr>
                                      <p:to>
                                        <p:strVal val="visible"/>
                                      </p:to>
                                    </p:set>
                                  </p:childTnLst>
                                </p:cTn>
                              </p:par>
                              <p:par>
                                <p:cTn id="38" presetID="26" presetClass="emph" presetSubtype="0" repeatCount="4000" fill="hold" grpId="1" nodeType="withEffect">
                                  <p:stCondLst>
                                    <p:cond delay="0"/>
                                  </p:stCondLst>
                                  <p:childTnLst>
                                    <p:animEffect transition="out" filter="fade">
                                      <p:cBhvr>
                                        <p:cTn id="39" dur="500" tmFilter="0, 0; .2, .5; .8, .5; 1, 0"/>
                                        <p:tgtEl>
                                          <p:spTgt spid="18"/>
                                        </p:tgtEl>
                                      </p:cBhvr>
                                    </p:animEffect>
                                    <p:animScale>
                                      <p:cBhvr>
                                        <p:cTn id="40"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9"/>
                                        </p:tgtEl>
                                        <p:attrNameLst>
                                          <p:attrName>fillcolor</p:attrName>
                                        </p:attrNameLst>
                                      </p:cBhvr>
                                      <p:to>
                                        <a:srgbClr val="D99694"/>
                                      </p:to>
                                    </p:animClr>
                                    <p:set>
                                      <p:cBhvr>
                                        <p:cTn id="46" dur="500" fill="hold"/>
                                        <p:tgtEl>
                                          <p:spTgt spid="19"/>
                                        </p:tgtEl>
                                        <p:attrNameLst>
                                          <p:attrName>fill.type</p:attrName>
                                        </p:attrNameLst>
                                      </p:cBhvr>
                                      <p:to>
                                        <p:strVal val="solid"/>
                                      </p:to>
                                    </p:set>
                                    <p:set>
                                      <p:cBhvr>
                                        <p:cTn id="47" dur="500" fill="hold"/>
                                        <p:tgtEl>
                                          <p:spTgt spid="19"/>
                                        </p:tgtEl>
                                        <p:attrNameLst>
                                          <p:attrName>fill.on</p:attrName>
                                        </p:attrNameLst>
                                      </p:cBhvr>
                                      <p:to>
                                        <p:strVal val="true"/>
                                      </p:to>
                                    </p:set>
                                  </p:childTnLst>
                                </p:cTn>
                              </p:par>
                              <p:par>
                                <p:cTn id="48" presetID="1" presetClass="mediacall" presetSubtype="0" fill="hold" nodeType="withEffect">
                                  <p:stCondLst>
                                    <p:cond delay="0"/>
                                  </p:stCondLst>
                                  <p:childTnLst>
                                    <p:cmd type="call" cmd="playFrom(0.0)">
                                      <p:cBhvr>
                                        <p:cTn id="49" dur="862" fill="hold"/>
                                        <p:tgtEl>
                                          <p:spTgt spid="27"/>
                                        </p:tgtEl>
                                      </p:cBhvr>
                                    </p:cmd>
                                  </p:childTnLst>
                                </p:cTn>
                              </p:par>
                              <p:par>
                                <p:cTn id="50" presetID="1"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par>
                                <p:cTn id="52" presetID="26" presetClass="emph" presetSubtype="0" repeatCount="4000" fill="hold" grpId="1" nodeType="withEffect">
                                  <p:stCondLst>
                                    <p:cond delay="0"/>
                                  </p:stCondLst>
                                  <p:childTnLst>
                                    <p:animEffect transition="out" filter="fade">
                                      <p:cBhvr>
                                        <p:cTn id="53" dur="500" tmFilter="0, 0; .2, .5; .8, .5; 1, 0"/>
                                        <p:tgtEl>
                                          <p:spTgt spid="19"/>
                                        </p:tgtEl>
                                      </p:cBhvr>
                                    </p:animEffect>
                                    <p:animScale>
                                      <p:cBhvr>
                                        <p:cTn id="54"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20"/>
                                        </p:tgtEl>
                                        <p:attrNameLst>
                                          <p:attrName>fillcolor</p:attrName>
                                        </p:attrNameLst>
                                      </p:cBhvr>
                                      <p:to>
                                        <a:srgbClr val="D99694"/>
                                      </p:to>
                                    </p:animClr>
                                    <p:set>
                                      <p:cBhvr>
                                        <p:cTn id="60" dur="500" fill="hold"/>
                                        <p:tgtEl>
                                          <p:spTgt spid="20"/>
                                        </p:tgtEl>
                                        <p:attrNameLst>
                                          <p:attrName>fill.type</p:attrName>
                                        </p:attrNameLst>
                                      </p:cBhvr>
                                      <p:to>
                                        <p:strVal val="solid"/>
                                      </p:to>
                                    </p:set>
                                    <p:set>
                                      <p:cBhvr>
                                        <p:cTn id="61" dur="500" fill="hold"/>
                                        <p:tgtEl>
                                          <p:spTgt spid="20"/>
                                        </p:tgtEl>
                                        <p:attrNameLst>
                                          <p:attrName>fill.on</p:attrName>
                                        </p:attrNameLst>
                                      </p:cBhvr>
                                      <p:to>
                                        <p:strVal val="true"/>
                                      </p:to>
                                    </p:set>
                                  </p:childTnLst>
                                </p:cTn>
                              </p:par>
                              <p:par>
                                <p:cTn id="62" presetID="1" presetClass="mediacall" presetSubtype="0" fill="hold" nodeType="withEffect">
                                  <p:stCondLst>
                                    <p:cond delay="0"/>
                                  </p:stCondLst>
                                  <p:childTnLst>
                                    <p:cmd type="call" cmd="playFrom(0.0)">
                                      <p:cBhvr>
                                        <p:cTn id="63" dur="862" fill="hold"/>
                                        <p:tgtEl>
                                          <p:spTgt spid="27"/>
                                        </p:tgtEl>
                                      </p:cBhvr>
                                    </p:cmd>
                                  </p:childTnLst>
                                </p:cTn>
                              </p:par>
                              <p:par>
                                <p:cTn id="64" presetID="1" presetClass="entr" presetSubtype="0" fill="hold" nodeType="withEffect">
                                  <p:stCondLst>
                                    <p:cond delay="0"/>
                                  </p:stCondLst>
                                  <p:childTnLst>
                                    <p:set>
                                      <p:cBhvr>
                                        <p:cTn id="65" dur="1" fill="hold">
                                          <p:stCondLst>
                                            <p:cond delay="9"/>
                                          </p:stCondLst>
                                        </p:cTn>
                                        <p:tgtEl>
                                          <p:spTgt spid="23"/>
                                        </p:tgtEl>
                                        <p:attrNameLst>
                                          <p:attrName>style.visibility</p:attrName>
                                        </p:attrNameLst>
                                      </p:cBhvr>
                                      <p:to>
                                        <p:strVal val="visible"/>
                                      </p:to>
                                    </p:set>
                                  </p:childTnLst>
                                </p:cTn>
                              </p:par>
                              <p:par>
                                <p:cTn id="66" presetID="26" presetClass="emph" presetSubtype="0" repeatCount="4000" fill="hold" grpId="1" nodeType="withEffect">
                                  <p:stCondLst>
                                    <p:cond delay="0"/>
                                  </p:stCondLst>
                                  <p:childTnLst>
                                    <p:animEffect transition="out" filter="fade">
                                      <p:cBhvr>
                                        <p:cTn id="67" dur="500" tmFilter="0, 0; .2, .5; .8, .5; 1, 0"/>
                                        <p:tgtEl>
                                          <p:spTgt spid="20"/>
                                        </p:tgtEl>
                                      </p:cBhvr>
                                    </p:animEffect>
                                    <p:animScale>
                                      <p:cBhvr>
                                        <p:cTn id="68"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9" restart="whenNotActive" fill="hold" evtFilter="cancelBubble" nodeType="interactiveSeq">
                <p:stCondLst>
                  <p:cond evt="onClick" delay="0">
                    <p:tgtEl>
                      <p:spTgt spid="2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21"/>
                                        </p:tgtEl>
                                        <p:attrNameLst>
                                          <p:attrName>fillcolor</p:attrName>
                                        </p:attrNameLst>
                                      </p:cBhvr>
                                      <p:to>
                                        <a:srgbClr val="D99694"/>
                                      </p:to>
                                    </p:animClr>
                                    <p:set>
                                      <p:cBhvr>
                                        <p:cTn id="74" dur="500" fill="hold"/>
                                        <p:tgtEl>
                                          <p:spTgt spid="21"/>
                                        </p:tgtEl>
                                        <p:attrNameLst>
                                          <p:attrName>fill.type</p:attrName>
                                        </p:attrNameLst>
                                      </p:cBhvr>
                                      <p:to>
                                        <p:strVal val="solid"/>
                                      </p:to>
                                    </p:set>
                                    <p:set>
                                      <p:cBhvr>
                                        <p:cTn id="75" dur="500" fill="hold"/>
                                        <p:tgtEl>
                                          <p:spTgt spid="21"/>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862" fill="hold"/>
                                        <p:tgtEl>
                                          <p:spTgt spid="27"/>
                                        </p:tgtEl>
                                      </p:cBhvr>
                                    </p:cmd>
                                  </p:childTnLst>
                                </p:cTn>
                              </p:par>
                              <p:par>
                                <p:cTn id="78" presetID="1" presetClass="entr" presetSubtype="0" fill="hold" nodeType="withEffect">
                                  <p:stCondLst>
                                    <p:cond delay="0"/>
                                  </p:stCondLst>
                                  <p:childTnLst>
                                    <p:set>
                                      <p:cBhvr>
                                        <p:cTn id="79" dur="1" fill="hold">
                                          <p:stCondLst>
                                            <p:cond delay="9"/>
                                          </p:stCondLst>
                                        </p:cTn>
                                        <p:tgtEl>
                                          <p:spTgt spid="24"/>
                                        </p:tgtEl>
                                        <p:attrNameLst>
                                          <p:attrName>style.visibility</p:attrName>
                                        </p:attrNameLst>
                                      </p:cBhvr>
                                      <p:to>
                                        <p:strVal val="visible"/>
                                      </p:to>
                                    </p:set>
                                  </p:childTnLst>
                                </p:cTn>
                              </p:par>
                              <p:par>
                                <p:cTn id="80" presetID="26" presetClass="emph" presetSubtype="0" repeatCount="4000" fill="hold" grpId="1" nodeType="withEffect">
                                  <p:stCondLst>
                                    <p:cond delay="0"/>
                                  </p:stCondLst>
                                  <p:childTnLst>
                                    <p:animEffect transition="out" filter="fade">
                                      <p:cBhvr>
                                        <p:cTn id="81" dur="500" tmFilter="0, 0; .2, .5; .8, .5; 1, 0"/>
                                        <p:tgtEl>
                                          <p:spTgt spid="21"/>
                                        </p:tgtEl>
                                      </p:cBhvr>
                                    </p:animEffect>
                                    <p:animScale>
                                      <p:cBhvr>
                                        <p:cTn id="82"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3" fill="hold" display="0">
                  <p:stCondLst>
                    <p:cond delay="indefinite"/>
                  </p:stCondLst>
                  <p:endCondLst>
                    <p:cond evt="onStopAudio" delay="0">
                      <p:tgtEl>
                        <p:sldTgt/>
                      </p:tgtEl>
                    </p:cond>
                  </p:endCondLst>
                </p:cTn>
                <p:tgtEl>
                  <p:spTgt spid="26"/>
                </p:tgtEl>
              </p:cMediaNode>
            </p:audio>
            <p:audio>
              <p:cMediaNode vol="80000">
                <p:cTn id="84"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ectangle 4">
            <a:extLst>
              <a:ext uri="{FF2B5EF4-FFF2-40B4-BE49-F238E27FC236}">
                <a16:creationId xmlns:a16="http://schemas.microsoft.com/office/drawing/2014/main" id="{A8F0ABDA-19D7-E199-C2CF-DD08C35D7229}"/>
              </a:ext>
            </a:extLst>
          </p:cNvPr>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Câu hỏi">
            <a:extLst>
              <a:ext uri="{FF2B5EF4-FFF2-40B4-BE49-F238E27FC236}">
                <a16:creationId xmlns:a16="http://schemas.microsoft.com/office/drawing/2014/main" id="{DB4A04FF-6236-3742-E1CE-33D9E3726307}"/>
              </a:ext>
            </a:extLst>
          </p:cNvPr>
          <p:cNvSpPr/>
          <p:nvPr/>
        </p:nvSpPr>
        <p:spPr>
          <a:xfrm>
            <a:off x="855978" y="582756"/>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buClrTx/>
              <a:defRPr/>
            </a:pPr>
            <a:r>
              <a:rPr kumimoji="0" lang="vi-VN" sz="24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400" b="1" kern="1200" noProof="1">
                <a:solidFill>
                  <a:prstClr val="black"/>
                </a:solidFill>
                <a:latin typeface="Arial" panose="020B0604020202020204" pitchFamily="34" charset="0"/>
                <a:cs typeface="Arial" panose="020B0604020202020204" pitchFamily="34" charset="0"/>
              </a:rPr>
              <a:t>5</a:t>
            </a:r>
            <a:r>
              <a:rPr kumimoji="0" lang="en-US" sz="24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400" kern="1200" noProof="1">
                <a:solidFill>
                  <a:prstClr val="black"/>
                </a:solidFill>
                <a:latin typeface="Arial" panose="020B0604020202020204" pitchFamily="34" charset="0"/>
                <a:cs typeface="Arial" panose="020B0604020202020204" pitchFamily="34" charset="0"/>
              </a:rPr>
              <a:t>Chuông điện là thiết bị điện ứng dụng của:</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8" name="Đáp án đúng">
            <a:extLst>
              <a:ext uri="{FF2B5EF4-FFF2-40B4-BE49-F238E27FC236}">
                <a16:creationId xmlns:a16="http://schemas.microsoft.com/office/drawing/2014/main" id="{B78273A2-7E9D-D87F-CCC4-9D3C38DA5CE4}"/>
              </a:ext>
            </a:extLst>
          </p:cNvPr>
          <p:cNvSpPr/>
          <p:nvPr/>
        </p:nvSpPr>
        <p:spPr>
          <a:xfrm>
            <a:off x="4831772"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Nam châm</a:t>
            </a:r>
            <a:r>
              <a:rPr kumimoji="0" lang="en-US" sz="24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điện</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9" name="Đáp án sai 1">
            <a:extLst>
              <a:ext uri="{FF2B5EF4-FFF2-40B4-BE49-F238E27FC236}">
                <a16:creationId xmlns:a16="http://schemas.microsoft.com/office/drawing/2014/main" id="{164B94FA-E158-F3A3-52E5-9E90C579B3BA}"/>
              </a:ext>
            </a:extLst>
          </p:cNvPr>
          <p:cNvSpPr/>
          <p:nvPr/>
        </p:nvSpPr>
        <p:spPr>
          <a:xfrm>
            <a:off x="910936" y="230764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en-US" sz="2400" kern="1200" noProof="1">
                <a:solidFill>
                  <a:prstClr val="black"/>
                </a:solidFill>
                <a:latin typeface="Arial" panose="020B0604020202020204" pitchFamily="34" charset="0"/>
                <a:cs typeface="Arial" panose="020B0604020202020204" pitchFamily="34" charset="0"/>
              </a:rPr>
              <a:t>Điôt</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0" name="Đáp án sai 2">
            <a:extLst>
              <a:ext uri="{FF2B5EF4-FFF2-40B4-BE49-F238E27FC236}">
                <a16:creationId xmlns:a16="http://schemas.microsoft.com/office/drawing/2014/main" id="{BD070FDC-1312-1A12-786F-7C02FCEBFD72}"/>
              </a:ext>
            </a:extLst>
          </p:cNvPr>
          <p:cNvSpPr/>
          <p:nvPr/>
        </p:nvSpPr>
        <p:spPr>
          <a:xfrm>
            <a:off x="910936" y="353809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Điôt phát</a:t>
            </a:r>
            <a:r>
              <a:rPr kumimoji="0" lang="en-US" sz="24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quang</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1" name="Đáp án sai 3">
            <a:extLst>
              <a:ext uri="{FF2B5EF4-FFF2-40B4-BE49-F238E27FC236}">
                <a16:creationId xmlns:a16="http://schemas.microsoft.com/office/drawing/2014/main" id="{AF914E71-109A-489E-2E4F-42F7CB1F0426}"/>
              </a:ext>
            </a:extLst>
          </p:cNvPr>
          <p:cNvSpPr/>
          <p:nvPr/>
        </p:nvSpPr>
        <p:spPr>
          <a:xfrm>
            <a:off x="4831772" y="3533774"/>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Rơle</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2" name="Picture 5">
            <a:extLst>
              <a:ext uri="{FF2B5EF4-FFF2-40B4-BE49-F238E27FC236}">
                <a16:creationId xmlns:a16="http://schemas.microsoft.com/office/drawing/2014/main" id="{5BE9A5AF-BF69-F85C-F842-1C7B0735BA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38321" y="2527975"/>
            <a:ext cx="639785" cy="556871"/>
          </a:xfrm>
          <a:prstGeom prst="rect">
            <a:avLst/>
          </a:prstGeom>
        </p:spPr>
      </p:pic>
      <p:pic>
        <p:nvPicPr>
          <p:cNvPr id="23" name="Picture 10">
            <a:extLst>
              <a:ext uri="{FF2B5EF4-FFF2-40B4-BE49-F238E27FC236}">
                <a16:creationId xmlns:a16="http://schemas.microsoft.com/office/drawing/2014/main" id="{FBD0C9BB-F545-BE4E-C99B-7EE3BBBB57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14518" y="3748518"/>
            <a:ext cx="637592" cy="568036"/>
          </a:xfrm>
          <a:prstGeom prst="rect">
            <a:avLst/>
          </a:prstGeom>
        </p:spPr>
      </p:pic>
      <p:pic>
        <p:nvPicPr>
          <p:cNvPr id="24" name="Picture 10">
            <a:extLst>
              <a:ext uri="{FF2B5EF4-FFF2-40B4-BE49-F238E27FC236}">
                <a16:creationId xmlns:a16="http://schemas.microsoft.com/office/drawing/2014/main" id="{9DD1EBFF-06FD-0CB4-0B91-7508A4619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95471" y="3748518"/>
            <a:ext cx="637592" cy="568036"/>
          </a:xfrm>
          <a:prstGeom prst="rect">
            <a:avLst/>
          </a:prstGeom>
        </p:spPr>
      </p:pic>
      <p:pic>
        <p:nvPicPr>
          <p:cNvPr id="25" name="Picture 10">
            <a:extLst>
              <a:ext uri="{FF2B5EF4-FFF2-40B4-BE49-F238E27FC236}">
                <a16:creationId xmlns:a16="http://schemas.microsoft.com/office/drawing/2014/main" id="{1BCF292E-A189-5939-62F3-2E1BE9F40D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14518" y="2511136"/>
            <a:ext cx="637592" cy="568036"/>
          </a:xfrm>
          <a:prstGeom prst="rect">
            <a:avLst/>
          </a:prstGeom>
        </p:spPr>
      </p:pic>
      <p:pic>
        <p:nvPicPr>
          <p:cNvPr id="26" name="Correct sound effect and wrong sound effect (mp3cut.net)">
            <a:hlinkClick r:id="" action="ppaction://media"/>
            <a:extLst>
              <a:ext uri="{FF2B5EF4-FFF2-40B4-BE49-F238E27FC236}">
                <a16:creationId xmlns:a16="http://schemas.microsoft.com/office/drawing/2014/main" id="{50E0DB1E-6D72-CBFA-1157-BFEAA980FA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831772" y="-477949"/>
            <a:ext cx="365522" cy="365522"/>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DE48B2AA-F96D-A1EC-7DB6-83255C6177C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26919" y="-477949"/>
            <a:ext cx="365522" cy="365522"/>
          </a:xfrm>
          <a:prstGeom prst="rect">
            <a:avLst/>
          </a:prstGeom>
        </p:spPr>
      </p:pic>
      <p:pic>
        <p:nvPicPr>
          <p:cNvPr id="16" name="Picture 15">
            <a:hlinkClick r:id="rId11" action="ppaction://hlinksldjump"/>
            <a:extLst>
              <a:ext uri="{FF2B5EF4-FFF2-40B4-BE49-F238E27FC236}">
                <a16:creationId xmlns:a16="http://schemas.microsoft.com/office/drawing/2014/main" id="{9D21B7EF-6EE7-A36D-8718-79AD0CACF722}"/>
              </a:ext>
            </a:extLst>
          </p:cNvPr>
          <p:cNvPicPr>
            <a:picLocks noChangeAspect="1"/>
          </p:cNvPicPr>
          <p:nvPr/>
        </p:nvPicPr>
        <p:blipFill>
          <a:blip r:embed="rId12"/>
          <a:stretch>
            <a:fillRect/>
          </a:stretch>
        </p:blipFill>
        <p:spPr>
          <a:xfrm>
            <a:off x="8182548" y="4202970"/>
            <a:ext cx="1009682" cy="937562"/>
          </a:xfrm>
          <a:prstGeom prst="rect">
            <a:avLst/>
          </a:prstGeom>
        </p:spPr>
      </p:pic>
    </p:spTree>
    <p:extLst>
      <p:ext uri="{BB962C8B-B14F-4D97-AF65-F5344CB8AC3E}">
        <p14:creationId xmlns:p14="http://schemas.microsoft.com/office/powerpoint/2010/main" val="138872077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F71A1E-6798-4090-AF90-09125089849D}"/>
              </a:ext>
            </a:extLst>
          </p:cNvPr>
          <p:cNvSpPr/>
          <p:nvPr/>
        </p:nvSpPr>
        <p:spPr>
          <a:xfrm>
            <a:off x="0" y="1"/>
            <a:ext cx="9144000" cy="2775098"/>
          </a:xfrm>
          <a:prstGeom prst="rect">
            <a:avLst/>
          </a:pr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F896E-B0C3-4F3F-A93D-4EDB488F995F}"/>
              </a:ext>
            </a:extLst>
          </p:cNvPr>
          <p:cNvSpPr/>
          <p:nvPr/>
        </p:nvSpPr>
        <p:spPr>
          <a:xfrm>
            <a:off x="0" y="2775099"/>
            <a:ext cx="9144000" cy="2368400"/>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B1AE87B-FBCF-45E3-AADF-09E254E1C5AE}"/>
              </a:ext>
            </a:extLst>
          </p:cNvPr>
          <p:cNvSpPr txBox="1"/>
          <p:nvPr/>
        </p:nvSpPr>
        <p:spPr>
          <a:xfrm>
            <a:off x="210140" y="255182"/>
            <a:ext cx="5443870" cy="1974323"/>
          </a:xfrm>
          <a:prstGeom prst="rect">
            <a:avLst/>
          </a:prstGeom>
          <a:noFill/>
        </p:spPr>
        <p:txBody>
          <a:bodyPr wrap="square" rtlCol="0">
            <a:spAutoFit/>
          </a:bodyPr>
          <a:lstStyle/>
          <a:p>
            <a:pPr algn="ctr">
              <a:lnSpc>
                <a:spcPct val="150000"/>
              </a:lnSpc>
            </a:pPr>
            <a:r>
              <a:rPr lang="vi-VN" sz="2400" b="1" dirty="0">
                <a:solidFill>
                  <a:srgbClr val="C00000"/>
                </a:solidFill>
              </a:rPr>
              <a:t>Luyện tập 1</a:t>
            </a:r>
            <a:endParaRPr lang="en-US" sz="2400" b="1" dirty="0">
              <a:solidFill>
                <a:srgbClr val="C00000"/>
              </a:solidFill>
            </a:endParaRPr>
          </a:p>
          <a:p>
            <a:pPr algn="just">
              <a:lnSpc>
                <a:spcPct val="150000"/>
              </a:lnSpc>
            </a:pPr>
            <a:r>
              <a:rPr lang="vi-VN" sz="2000" dirty="0"/>
              <a:t>Dùng các kí hiệu cho ở bảng 21.1, vẽ sơ đồ mạch điện hình 21.1 gồm: hai pin, một công tắc, một đèn LED, một ampe kế.</a:t>
            </a:r>
            <a:endParaRPr lang="en-US" sz="2000" dirty="0"/>
          </a:p>
        </p:txBody>
      </p:sp>
      <p:sp>
        <p:nvSpPr>
          <p:cNvPr id="9" name="Rectangle: Rounded Corners 8">
            <a:extLst>
              <a:ext uri="{FF2B5EF4-FFF2-40B4-BE49-F238E27FC236}">
                <a16:creationId xmlns:a16="http://schemas.microsoft.com/office/drawing/2014/main" id="{92E63D09-25B4-4567-820D-1F98E8AAED3C}"/>
              </a:ext>
            </a:extLst>
          </p:cNvPr>
          <p:cNvSpPr/>
          <p:nvPr/>
        </p:nvSpPr>
        <p:spPr>
          <a:xfrm>
            <a:off x="5955527" y="267145"/>
            <a:ext cx="2763648" cy="2392327"/>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diagram&#10;&#10;Description generated with high confidence">
            <a:extLst>
              <a:ext uri="{FF2B5EF4-FFF2-40B4-BE49-F238E27FC236}">
                <a16:creationId xmlns:a16="http://schemas.microsoft.com/office/drawing/2014/main" id="{BBFA4235-95BD-4728-8313-FEFF6B4EF7DE}"/>
              </a:ext>
            </a:extLst>
          </p:cNvPr>
          <p:cNvPicPr>
            <a:picLocks noChangeAspect="1"/>
          </p:cNvPicPr>
          <p:nvPr/>
        </p:nvPicPr>
        <p:blipFill>
          <a:blip r:embed="rId3"/>
          <a:stretch>
            <a:fillRect/>
          </a:stretch>
        </p:blipFill>
        <p:spPr>
          <a:xfrm>
            <a:off x="3071429" y="3344247"/>
            <a:ext cx="3001142" cy="1726320"/>
          </a:xfrm>
          <a:prstGeom prst="rect">
            <a:avLst/>
          </a:prstGeom>
        </p:spPr>
      </p:pic>
      <p:sp>
        <p:nvSpPr>
          <p:cNvPr id="14" name="TextBox 13">
            <a:extLst>
              <a:ext uri="{FF2B5EF4-FFF2-40B4-BE49-F238E27FC236}">
                <a16:creationId xmlns:a16="http://schemas.microsoft.com/office/drawing/2014/main" id="{698A6BD8-DCC3-4BB6-ACC4-44CB872D21BF}"/>
              </a:ext>
            </a:extLst>
          </p:cNvPr>
          <p:cNvSpPr txBox="1"/>
          <p:nvPr/>
        </p:nvSpPr>
        <p:spPr>
          <a:xfrm>
            <a:off x="4007458" y="2871205"/>
            <a:ext cx="2170706" cy="400110"/>
          </a:xfrm>
          <a:prstGeom prst="rect">
            <a:avLst/>
          </a:prstGeom>
          <a:noFill/>
        </p:spPr>
        <p:txBody>
          <a:bodyPr wrap="square" rtlCol="0">
            <a:spAutoFit/>
          </a:bodyPr>
          <a:lstStyle/>
          <a:p>
            <a:r>
              <a:rPr lang="en-US" sz="2000" dirty="0" err="1"/>
              <a:t>Ví</a:t>
            </a:r>
            <a:r>
              <a:rPr lang="en-US" sz="2000" dirty="0"/>
              <a:t> </a:t>
            </a:r>
            <a:r>
              <a:rPr lang="en-US" sz="2000" dirty="0" err="1"/>
              <a:t>dụ</a:t>
            </a:r>
            <a:r>
              <a:rPr lang="en-US" sz="2000" dirty="0"/>
              <a:t>:</a:t>
            </a:r>
          </a:p>
        </p:txBody>
      </p:sp>
    </p:spTree>
    <p:extLst>
      <p:ext uri="{BB962C8B-B14F-4D97-AF65-F5344CB8AC3E}">
        <p14:creationId xmlns:p14="http://schemas.microsoft.com/office/powerpoint/2010/main" val="139757931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F71A1E-6798-4090-AF90-09125089849D}"/>
              </a:ext>
            </a:extLst>
          </p:cNvPr>
          <p:cNvSpPr/>
          <p:nvPr/>
        </p:nvSpPr>
        <p:spPr>
          <a:xfrm>
            <a:off x="0" y="1"/>
            <a:ext cx="9144000" cy="1562985"/>
          </a:xfrm>
          <a:prstGeom prst="rect">
            <a:avLst/>
          </a:pr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F896E-B0C3-4F3F-A93D-4EDB488F995F}"/>
              </a:ext>
            </a:extLst>
          </p:cNvPr>
          <p:cNvSpPr/>
          <p:nvPr/>
        </p:nvSpPr>
        <p:spPr>
          <a:xfrm>
            <a:off x="0" y="1549394"/>
            <a:ext cx="9144000" cy="3582143"/>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B1AE87B-FBCF-45E3-AADF-09E254E1C5AE}"/>
              </a:ext>
            </a:extLst>
          </p:cNvPr>
          <p:cNvSpPr txBox="1"/>
          <p:nvPr/>
        </p:nvSpPr>
        <p:spPr>
          <a:xfrm>
            <a:off x="210140" y="255182"/>
            <a:ext cx="8136418" cy="1050993"/>
          </a:xfrm>
          <a:prstGeom prst="rect">
            <a:avLst/>
          </a:prstGeom>
          <a:noFill/>
        </p:spPr>
        <p:txBody>
          <a:bodyPr wrap="square" rtlCol="0">
            <a:spAutoFit/>
          </a:bodyPr>
          <a:lstStyle/>
          <a:p>
            <a:pPr algn="ctr">
              <a:lnSpc>
                <a:spcPct val="150000"/>
              </a:lnSpc>
            </a:pPr>
            <a:r>
              <a:rPr lang="vi-VN" sz="2400" b="1" dirty="0">
                <a:solidFill>
                  <a:srgbClr val="C00000"/>
                </a:solidFill>
              </a:rPr>
              <a:t>Luyện tập </a:t>
            </a:r>
            <a:r>
              <a:rPr lang="en-US" sz="2400" b="1" dirty="0">
                <a:solidFill>
                  <a:srgbClr val="C00000"/>
                </a:solidFill>
              </a:rPr>
              <a:t>2</a:t>
            </a:r>
          </a:p>
          <a:p>
            <a:pPr algn="just">
              <a:lnSpc>
                <a:spcPct val="150000"/>
              </a:lnSpc>
            </a:pPr>
            <a:r>
              <a:rPr lang="vi-VN" sz="2000" dirty="0"/>
              <a:t>Nêu các thiết bị điện mà em biết ở xe đạp điện.</a:t>
            </a:r>
            <a:endParaRPr lang="en-US" sz="2000" dirty="0"/>
          </a:p>
        </p:txBody>
      </p:sp>
      <p:sp>
        <p:nvSpPr>
          <p:cNvPr id="2" name="TextBox 1">
            <a:extLst>
              <a:ext uri="{FF2B5EF4-FFF2-40B4-BE49-F238E27FC236}">
                <a16:creationId xmlns:a16="http://schemas.microsoft.com/office/drawing/2014/main" id="{3044E7C4-87CF-4D50-A8EF-ED7E411DC1E5}"/>
              </a:ext>
            </a:extLst>
          </p:cNvPr>
          <p:cNvSpPr txBox="1"/>
          <p:nvPr/>
        </p:nvSpPr>
        <p:spPr>
          <a:xfrm>
            <a:off x="637953" y="1658907"/>
            <a:ext cx="8293395" cy="456535"/>
          </a:xfrm>
          <a:prstGeom prst="rect">
            <a:avLst/>
          </a:prstGeom>
          <a:noFill/>
        </p:spPr>
        <p:txBody>
          <a:bodyPr wrap="square" rtlCol="0">
            <a:spAutoFit/>
          </a:bodyPr>
          <a:lstStyle/>
          <a:p>
            <a:pPr>
              <a:lnSpc>
                <a:spcPct val="150000"/>
              </a:lnSpc>
            </a:pPr>
            <a:r>
              <a:rPr lang="vi-VN" sz="1800" dirty="0"/>
              <a:t>Các thiết bị điện ở xe đạp điện: công tắc, acquy, còi, đèn,…</a:t>
            </a:r>
            <a:endParaRPr lang="en-US" sz="1800" dirty="0"/>
          </a:p>
        </p:txBody>
      </p:sp>
      <p:sp>
        <p:nvSpPr>
          <p:cNvPr id="3" name="Rectangle: Rounded Corners 2">
            <a:extLst>
              <a:ext uri="{FF2B5EF4-FFF2-40B4-BE49-F238E27FC236}">
                <a16:creationId xmlns:a16="http://schemas.microsoft.com/office/drawing/2014/main" id="{873FC025-1F4E-452A-9DCE-D3CE5EC5BDED}"/>
              </a:ext>
            </a:extLst>
          </p:cNvPr>
          <p:cNvSpPr/>
          <p:nvPr/>
        </p:nvSpPr>
        <p:spPr>
          <a:xfrm>
            <a:off x="4754879" y="2326139"/>
            <a:ext cx="2456953" cy="2309259"/>
          </a:xfrm>
          <a:prstGeom prst="round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45457412-6C08-4319-96E0-FD45BE56F230}"/>
              </a:ext>
            </a:extLst>
          </p:cNvPr>
          <p:cNvSpPr/>
          <p:nvPr/>
        </p:nvSpPr>
        <p:spPr>
          <a:xfrm>
            <a:off x="1277385" y="2326139"/>
            <a:ext cx="2764466" cy="2309259"/>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27628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F71A1E-6798-4090-AF90-09125089849D}"/>
              </a:ext>
            </a:extLst>
          </p:cNvPr>
          <p:cNvSpPr/>
          <p:nvPr/>
        </p:nvSpPr>
        <p:spPr>
          <a:xfrm>
            <a:off x="0" y="1"/>
            <a:ext cx="9144000" cy="1988287"/>
          </a:xfrm>
          <a:prstGeom prst="rect">
            <a:avLst/>
          </a:pr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1EF896E-B0C3-4F3F-A93D-4EDB488F995F}"/>
              </a:ext>
            </a:extLst>
          </p:cNvPr>
          <p:cNvSpPr/>
          <p:nvPr/>
        </p:nvSpPr>
        <p:spPr>
          <a:xfrm>
            <a:off x="0" y="1988288"/>
            <a:ext cx="9144000" cy="3155211"/>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B1AE87B-FBCF-45E3-AADF-09E254E1C5AE}"/>
              </a:ext>
            </a:extLst>
          </p:cNvPr>
          <p:cNvSpPr txBox="1"/>
          <p:nvPr/>
        </p:nvSpPr>
        <p:spPr>
          <a:xfrm>
            <a:off x="210139" y="255182"/>
            <a:ext cx="8646781" cy="1512658"/>
          </a:xfrm>
          <a:prstGeom prst="rect">
            <a:avLst/>
          </a:prstGeom>
          <a:noFill/>
        </p:spPr>
        <p:txBody>
          <a:bodyPr wrap="square" rtlCol="0">
            <a:spAutoFit/>
          </a:bodyPr>
          <a:lstStyle/>
          <a:p>
            <a:pPr algn="ctr">
              <a:lnSpc>
                <a:spcPct val="150000"/>
              </a:lnSpc>
            </a:pPr>
            <a:r>
              <a:rPr lang="vi-VN" sz="2400" b="1" dirty="0">
                <a:solidFill>
                  <a:srgbClr val="C00000"/>
                </a:solidFill>
              </a:rPr>
              <a:t>Luyện tập </a:t>
            </a:r>
            <a:r>
              <a:rPr lang="en-US" sz="2400" b="1" dirty="0">
                <a:solidFill>
                  <a:srgbClr val="C00000"/>
                </a:solidFill>
              </a:rPr>
              <a:t>3</a:t>
            </a:r>
          </a:p>
          <a:p>
            <a:pPr algn="just">
              <a:lnSpc>
                <a:spcPct val="150000"/>
              </a:lnSpc>
            </a:pPr>
            <a:r>
              <a:rPr lang="vi-VN" sz="2000" dirty="0"/>
              <a:t>Vẽ một sơ đồ mạch điện đơn giản mô tả nguồn điện của xe đạp điện cung cấp dòng điện cho còi (có vai trò như chuông điện).</a:t>
            </a:r>
            <a:endParaRPr lang="en-US" sz="2000" dirty="0"/>
          </a:p>
        </p:txBody>
      </p:sp>
      <p:pic>
        <p:nvPicPr>
          <p:cNvPr id="3" name="Picture 2" descr="A black background with white lines&#10;&#10;Description generated with high confidence">
            <a:extLst>
              <a:ext uri="{FF2B5EF4-FFF2-40B4-BE49-F238E27FC236}">
                <a16:creationId xmlns:a16="http://schemas.microsoft.com/office/drawing/2014/main" id="{A2A93E84-F803-40EE-A686-7EA67FE77AA7}"/>
              </a:ext>
            </a:extLst>
          </p:cNvPr>
          <p:cNvPicPr>
            <a:picLocks noChangeAspect="1"/>
          </p:cNvPicPr>
          <p:nvPr/>
        </p:nvPicPr>
        <p:blipFill>
          <a:blip r:embed="rId2"/>
          <a:stretch>
            <a:fillRect/>
          </a:stretch>
        </p:blipFill>
        <p:spPr>
          <a:xfrm>
            <a:off x="2705679" y="2728903"/>
            <a:ext cx="3732641" cy="1814116"/>
          </a:xfrm>
          <a:prstGeom prst="rect">
            <a:avLst/>
          </a:prstGeom>
        </p:spPr>
      </p:pic>
      <p:sp>
        <p:nvSpPr>
          <p:cNvPr id="10" name="TextBox 9">
            <a:extLst>
              <a:ext uri="{FF2B5EF4-FFF2-40B4-BE49-F238E27FC236}">
                <a16:creationId xmlns:a16="http://schemas.microsoft.com/office/drawing/2014/main" id="{48EDDE28-66C4-42C9-A7A4-B454080FB29E}"/>
              </a:ext>
            </a:extLst>
          </p:cNvPr>
          <p:cNvSpPr txBox="1"/>
          <p:nvPr/>
        </p:nvSpPr>
        <p:spPr>
          <a:xfrm>
            <a:off x="3864335" y="2311968"/>
            <a:ext cx="2170706" cy="400110"/>
          </a:xfrm>
          <a:prstGeom prst="rect">
            <a:avLst/>
          </a:prstGeom>
          <a:noFill/>
        </p:spPr>
        <p:txBody>
          <a:bodyPr wrap="square" rtlCol="0">
            <a:spAutoFit/>
          </a:bodyPr>
          <a:lstStyle/>
          <a:p>
            <a:r>
              <a:rPr lang="en-US" sz="2000" dirty="0" err="1"/>
              <a:t>Ví</a:t>
            </a:r>
            <a:r>
              <a:rPr lang="en-US" sz="2000" dirty="0"/>
              <a:t> </a:t>
            </a:r>
            <a:r>
              <a:rPr lang="en-US" sz="2000" dirty="0" err="1"/>
              <a:t>dụ</a:t>
            </a:r>
            <a:r>
              <a:rPr lang="en-US" sz="2000" dirty="0"/>
              <a:t>:</a:t>
            </a:r>
          </a:p>
        </p:txBody>
      </p:sp>
    </p:spTree>
    <p:extLst>
      <p:ext uri="{BB962C8B-B14F-4D97-AF65-F5344CB8AC3E}">
        <p14:creationId xmlns:p14="http://schemas.microsoft.com/office/powerpoint/2010/main" val="410136258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53"/>
          <p:cNvSpPr txBox="1">
            <a:spLocks noGrp="1"/>
          </p:cNvSpPr>
          <p:nvPr>
            <p:ph type="title"/>
          </p:nvPr>
        </p:nvSpPr>
        <p:spPr>
          <a:xfrm>
            <a:off x="1687050" y="2110905"/>
            <a:ext cx="5769900" cy="455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4800" dirty="0"/>
              <a:t>VẬN DỤNG</a:t>
            </a:r>
            <a:endParaRPr sz="4800" b="0" dirty="0">
              <a:solidFill>
                <a:schemeClr val="lt2"/>
              </a:solidFill>
            </a:endParaRPr>
          </a:p>
        </p:txBody>
      </p:sp>
      <p:sp>
        <p:nvSpPr>
          <p:cNvPr id="1623" name="Google Shape;1623;p53"/>
          <p:cNvSpPr/>
          <p:nvPr/>
        </p:nvSpPr>
        <p:spPr>
          <a:xfrm>
            <a:off x="6469030" y="824384"/>
            <a:ext cx="2390451" cy="904161"/>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4" name="Google Shape;1624;p53"/>
          <p:cNvGrpSpPr/>
          <p:nvPr/>
        </p:nvGrpSpPr>
        <p:grpSpPr>
          <a:xfrm>
            <a:off x="3515760" y="76170"/>
            <a:ext cx="5490731" cy="4931379"/>
            <a:chOff x="5265993" y="-1313956"/>
            <a:chExt cx="3415696" cy="3067732"/>
          </a:xfrm>
        </p:grpSpPr>
        <p:sp>
          <p:nvSpPr>
            <p:cNvPr id="1625" name="Google Shape;1625;p53"/>
            <p:cNvSpPr/>
            <p:nvPr/>
          </p:nvSpPr>
          <p:spPr>
            <a:xfrm>
              <a:off x="7832081" y="-1018955"/>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3"/>
            <p:cNvSpPr/>
            <p:nvPr/>
          </p:nvSpPr>
          <p:spPr>
            <a:xfrm>
              <a:off x="7704750"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3"/>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3"/>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3"/>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3"/>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3"/>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3"/>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3"/>
            <p:cNvSpPr/>
            <p:nvPr/>
          </p:nvSpPr>
          <p:spPr>
            <a:xfrm>
              <a:off x="5944777" y="-1038555"/>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3"/>
            <p:cNvSpPr/>
            <p:nvPr/>
          </p:nvSpPr>
          <p:spPr>
            <a:xfrm>
              <a:off x="5265993" y="1240151"/>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3"/>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3"/>
            <p:cNvSpPr/>
            <p:nvPr/>
          </p:nvSpPr>
          <p:spPr>
            <a:xfrm>
              <a:off x="6087162" y="1470546"/>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3"/>
            <p:cNvSpPr/>
            <p:nvPr/>
          </p:nvSpPr>
          <p:spPr>
            <a:xfrm>
              <a:off x="7167298" y="-1313956"/>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3"/>
            <p:cNvSpPr/>
            <p:nvPr/>
          </p:nvSpPr>
          <p:spPr>
            <a:xfrm>
              <a:off x="6215707" y="1455920"/>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3"/>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3"/>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 name="Picture 5">
            <a:extLst>
              <a:ext uri="{FF2B5EF4-FFF2-40B4-BE49-F238E27FC236}">
                <a16:creationId xmlns:a16="http://schemas.microsoft.com/office/drawing/2014/main" id="{C8CB1587-EB7B-4454-B1BE-A633325333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59988" y="2608857"/>
            <a:ext cx="2913383" cy="2534643"/>
          </a:xfrm>
          <a:prstGeom prst="rect">
            <a:avLst/>
          </a:prstGeom>
        </p:spPr>
      </p:pic>
    </p:spTree>
  </p:cSld>
  <p:clrMapOvr>
    <a:masterClrMapping/>
  </p:clrMapOvr>
  <p:transition spd="med">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E43AFA5-7B21-4CD6-86EC-DD93036E31B3}"/>
              </a:ext>
            </a:extLst>
          </p:cNvPr>
          <p:cNvGrpSpPr/>
          <p:nvPr/>
        </p:nvGrpSpPr>
        <p:grpSpPr>
          <a:xfrm>
            <a:off x="1124793" y="66630"/>
            <a:ext cx="6352248" cy="628740"/>
            <a:chOff x="5047561" y="443410"/>
            <a:chExt cx="6352248" cy="628740"/>
          </a:xfrm>
        </p:grpSpPr>
        <p:pic>
          <p:nvPicPr>
            <p:cNvPr id="8" name="Picture 7">
              <a:extLst>
                <a:ext uri="{FF2B5EF4-FFF2-40B4-BE49-F238E27FC236}">
                  <a16:creationId xmlns:a16="http://schemas.microsoft.com/office/drawing/2014/main" id="{093E70FA-3E7F-4559-86D7-8786E8198544}"/>
                </a:ext>
              </a:extLst>
            </p:cNvPr>
            <p:cNvPicPr>
              <a:picLocks noChangeAspect="1"/>
            </p:cNvPicPr>
            <p:nvPr/>
          </p:nvPicPr>
          <p:blipFill>
            <a:blip r:embed="rId2"/>
            <a:stretch>
              <a:fillRect/>
            </a:stretch>
          </p:blipFill>
          <p:spPr>
            <a:xfrm>
              <a:off x="5047561" y="443410"/>
              <a:ext cx="649232" cy="628740"/>
            </a:xfrm>
            <a:prstGeom prst="rect">
              <a:avLst/>
            </a:prstGeom>
          </p:spPr>
        </p:pic>
        <p:sp>
          <p:nvSpPr>
            <p:cNvPr id="9" name="Rectangle 8">
              <a:extLst>
                <a:ext uri="{FF2B5EF4-FFF2-40B4-BE49-F238E27FC236}">
                  <a16:creationId xmlns:a16="http://schemas.microsoft.com/office/drawing/2014/main" id="{E806DFA9-414E-4BB1-A4A2-1F0F18918519}"/>
                </a:ext>
              </a:extLst>
            </p:cNvPr>
            <p:cNvSpPr/>
            <p:nvPr/>
          </p:nvSpPr>
          <p:spPr>
            <a:xfrm>
              <a:off x="5243639" y="571930"/>
              <a:ext cx="6156170" cy="400110"/>
            </a:xfrm>
            <a:prstGeom prst="rect">
              <a:avLst/>
            </a:prstGeom>
          </p:spPr>
          <p:txBody>
            <a:bodyPr wrap="square">
              <a:spAutoFit/>
            </a:bodyPr>
            <a:lstStyle/>
            <a:p>
              <a:pPr lvl="0" algn="ctr"/>
              <a:r>
                <a:rPr lang="vi-VN" sz="2000" i="1" dirty="0">
                  <a:solidFill>
                    <a:srgbClr val="1A3063"/>
                  </a:solidFill>
                  <a:cs typeface="Arial" panose="020B0604020202020204" pitchFamily="34" charset="0"/>
                </a:rPr>
                <a:t>Thảo luận nhóm và trả lời các câu hỏi sau:</a:t>
              </a:r>
              <a:endParaRPr lang="en-US" sz="2000" i="1" dirty="0">
                <a:solidFill>
                  <a:srgbClr val="1A3063"/>
                </a:solidFill>
                <a:latin typeface="Arial" panose="020B0604020202020204" pitchFamily="34" charset="0"/>
                <a:cs typeface="Arial" panose="020B0604020202020204" pitchFamily="34" charset="0"/>
              </a:endParaRPr>
            </a:p>
          </p:txBody>
        </p:sp>
      </p:grpSp>
      <p:sp>
        <p:nvSpPr>
          <p:cNvPr id="10" name="Rectangle 9">
            <a:extLst>
              <a:ext uri="{FF2B5EF4-FFF2-40B4-BE49-F238E27FC236}">
                <a16:creationId xmlns:a16="http://schemas.microsoft.com/office/drawing/2014/main" id="{D5A97CFA-D772-4323-8840-8CB3840DE09B}"/>
              </a:ext>
            </a:extLst>
          </p:cNvPr>
          <p:cNvSpPr/>
          <p:nvPr/>
        </p:nvSpPr>
        <p:spPr>
          <a:xfrm>
            <a:off x="0" y="839972"/>
            <a:ext cx="4572000" cy="4303528"/>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BA799B-9F9E-47FC-9BED-4CF4C42BD385}"/>
              </a:ext>
            </a:extLst>
          </p:cNvPr>
          <p:cNvSpPr/>
          <p:nvPr/>
        </p:nvSpPr>
        <p:spPr>
          <a:xfrm>
            <a:off x="4572000" y="839972"/>
            <a:ext cx="4572000" cy="430352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ACB6186-9B8D-47D9-A987-665B6CEBC8FF}"/>
              </a:ext>
            </a:extLst>
          </p:cNvPr>
          <p:cNvSpPr txBox="1"/>
          <p:nvPr/>
        </p:nvSpPr>
        <p:spPr>
          <a:xfrm>
            <a:off x="202019" y="999460"/>
            <a:ext cx="4072269" cy="2897653"/>
          </a:xfrm>
          <a:prstGeom prst="rect">
            <a:avLst/>
          </a:prstGeom>
          <a:noFill/>
        </p:spPr>
        <p:txBody>
          <a:bodyPr wrap="square" rtlCol="0">
            <a:spAutoFit/>
          </a:bodyPr>
          <a:lstStyle/>
          <a:p>
            <a:pPr algn="ctr">
              <a:lnSpc>
                <a:spcPct val="150000"/>
              </a:lnSpc>
            </a:pPr>
            <a:r>
              <a:rPr lang="en-US" sz="2400" b="1" dirty="0" err="1">
                <a:solidFill>
                  <a:srgbClr val="C00000"/>
                </a:solidFill>
              </a:rPr>
              <a:t>Câu</a:t>
            </a:r>
            <a:r>
              <a:rPr lang="en-US" sz="2400" b="1" dirty="0">
                <a:solidFill>
                  <a:srgbClr val="C00000"/>
                </a:solidFill>
              </a:rPr>
              <a:t> 1</a:t>
            </a:r>
          </a:p>
          <a:p>
            <a:pPr algn="just">
              <a:lnSpc>
                <a:spcPct val="150000"/>
              </a:lnSpc>
            </a:pPr>
            <a:r>
              <a:rPr lang="vi-VN" sz="2000" dirty="0"/>
              <a:t>Vẽ sơ đồ mạch điện để mô tả cách mắc các bộ phận chính của đèn pin: hai pin (hai nguồn điện ghép nối tiếp), bóng đèn, công tắc và các dây dẫn điện.</a:t>
            </a:r>
            <a:endParaRPr lang="en-US" sz="2000" dirty="0"/>
          </a:p>
        </p:txBody>
      </p:sp>
      <p:sp>
        <p:nvSpPr>
          <p:cNvPr id="13" name="TextBox 12">
            <a:extLst>
              <a:ext uri="{FF2B5EF4-FFF2-40B4-BE49-F238E27FC236}">
                <a16:creationId xmlns:a16="http://schemas.microsoft.com/office/drawing/2014/main" id="{B90E808C-A4AD-4D77-9610-1E3220C53F37}"/>
              </a:ext>
            </a:extLst>
          </p:cNvPr>
          <p:cNvSpPr txBox="1"/>
          <p:nvPr/>
        </p:nvSpPr>
        <p:spPr>
          <a:xfrm>
            <a:off x="4572000" y="999460"/>
            <a:ext cx="4572000" cy="3503523"/>
          </a:xfrm>
          <a:prstGeom prst="rect">
            <a:avLst/>
          </a:prstGeom>
          <a:noFill/>
        </p:spPr>
        <p:txBody>
          <a:bodyPr wrap="square" rtlCol="0">
            <a:spAutoFit/>
          </a:bodyPr>
          <a:lstStyle/>
          <a:p>
            <a:pPr algn="ctr">
              <a:lnSpc>
                <a:spcPct val="150000"/>
              </a:lnSpc>
            </a:pPr>
            <a:r>
              <a:rPr lang="en-US" sz="2400" b="1" dirty="0" err="1">
                <a:solidFill>
                  <a:srgbClr val="C00000"/>
                </a:solidFill>
              </a:rPr>
              <a:t>Câu</a:t>
            </a:r>
            <a:r>
              <a:rPr lang="en-US" sz="2400" b="1" dirty="0">
                <a:solidFill>
                  <a:srgbClr val="C00000"/>
                </a:solidFill>
              </a:rPr>
              <a:t> 2</a:t>
            </a:r>
          </a:p>
          <a:p>
            <a:pPr algn="just">
              <a:lnSpc>
                <a:spcPct val="150000"/>
              </a:lnSpc>
            </a:pPr>
            <a:r>
              <a:rPr lang="vi-VN" sz="1800" dirty="0"/>
              <a:t>Hiện nay, để thắp sáng, có thể lựa chọn đèn sợi đốt hoặc đèn LED. Tuy nhiên, các nghiên cứu đã chỉ ra rằng, để có được cùng một độ sáng, thì dùng đèn LED sẽ giảm được tới 90% năng lượng điện so với dùng đèn sợi đốt. Em hãy kể một số trường hợp dùng đèn LED mà em biết.</a:t>
            </a:r>
            <a:endParaRPr lang="en-US" sz="1800" dirty="0"/>
          </a:p>
        </p:txBody>
      </p:sp>
    </p:spTree>
    <p:extLst>
      <p:ext uri="{BB962C8B-B14F-4D97-AF65-F5344CB8AC3E}">
        <p14:creationId xmlns:p14="http://schemas.microsoft.com/office/powerpoint/2010/main" val="413414521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sp>
        <p:nvSpPr>
          <p:cNvPr id="1652" name="Google Shape;1652;p55"/>
          <p:cNvSpPr txBox="1">
            <a:spLocks noGrp="1"/>
          </p:cNvSpPr>
          <p:nvPr>
            <p:ph type="title"/>
          </p:nvPr>
        </p:nvSpPr>
        <p:spPr>
          <a:xfrm>
            <a:off x="458043" y="381230"/>
            <a:ext cx="77175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err="1">
                <a:solidFill>
                  <a:srgbClr val="C00000"/>
                </a:solidFill>
              </a:rPr>
              <a:t>Câu</a:t>
            </a:r>
            <a:r>
              <a:rPr lang="en-US" dirty="0">
                <a:solidFill>
                  <a:srgbClr val="C00000"/>
                </a:solidFill>
              </a:rPr>
              <a:t> 1</a:t>
            </a:r>
            <a:endParaRPr dirty="0">
              <a:solidFill>
                <a:srgbClr val="C00000"/>
              </a:solidFill>
            </a:endParaRPr>
          </a:p>
        </p:txBody>
      </p:sp>
      <p:sp>
        <p:nvSpPr>
          <p:cNvPr id="1653" name="Google Shape;1653;p55"/>
          <p:cNvSpPr txBox="1">
            <a:spLocks noGrp="1"/>
          </p:cNvSpPr>
          <p:nvPr>
            <p:ph type="subTitle" idx="1"/>
          </p:nvPr>
        </p:nvSpPr>
        <p:spPr>
          <a:xfrm>
            <a:off x="458043" y="1829373"/>
            <a:ext cx="4320692" cy="572700"/>
          </a:xfrm>
          <a:prstGeom prst="rect">
            <a:avLst/>
          </a:prstGeom>
        </p:spPr>
        <p:txBody>
          <a:bodyPr spcFirstLastPara="1" wrap="square" lIns="0" tIns="0" rIns="0" bIns="0" anchor="t" anchorCtr="0">
            <a:noAutofit/>
          </a:bodyPr>
          <a:lstStyle/>
          <a:p>
            <a:pPr marL="0" lvl="0" indent="0" algn="just">
              <a:lnSpc>
                <a:spcPct val="150000"/>
              </a:lnSpc>
              <a:buNone/>
            </a:pPr>
            <a:r>
              <a:rPr lang="en-US" sz="2200" dirty="0" err="1"/>
              <a:t>Ví</a:t>
            </a:r>
            <a:r>
              <a:rPr lang="en-US" sz="2200" dirty="0"/>
              <a:t> </a:t>
            </a:r>
            <a:r>
              <a:rPr lang="en-US" sz="2200" dirty="0" err="1"/>
              <a:t>dụ</a:t>
            </a:r>
            <a:r>
              <a:rPr lang="en-US" sz="2200" dirty="0"/>
              <a:t> </a:t>
            </a:r>
            <a:r>
              <a:rPr lang="en-US" sz="2200" dirty="0" err="1"/>
              <a:t>một</a:t>
            </a:r>
            <a:r>
              <a:rPr lang="en-US" sz="2200" dirty="0"/>
              <a:t> s</a:t>
            </a:r>
            <a:r>
              <a:rPr lang="vi-VN" sz="2200" dirty="0"/>
              <a:t>ơ đồ mạch điện của đèn pin: </a:t>
            </a:r>
            <a:r>
              <a:rPr lang="en-US" sz="2200" dirty="0"/>
              <a:t>2</a:t>
            </a:r>
            <a:r>
              <a:rPr lang="vi-VN" sz="2200" dirty="0"/>
              <a:t> pin, bóng đèn, công tắc và các dây nối.</a:t>
            </a:r>
            <a:endParaRPr sz="2200" dirty="0"/>
          </a:p>
        </p:txBody>
      </p:sp>
      <p:pic>
        <p:nvPicPr>
          <p:cNvPr id="7" name="Picture 6" descr="A black screen with a black border&#10;&#10;Description generated with high confidence">
            <a:extLst>
              <a:ext uri="{FF2B5EF4-FFF2-40B4-BE49-F238E27FC236}">
                <a16:creationId xmlns:a16="http://schemas.microsoft.com/office/drawing/2014/main" id="{689AB168-76EE-4F4C-B5A8-25267F31EE5C}"/>
              </a:ext>
            </a:extLst>
          </p:cNvPr>
          <p:cNvPicPr>
            <a:picLocks noChangeAspect="1"/>
          </p:cNvPicPr>
          <p:nvPr/>
        </p:nvPicPr>
        <p:blipFill>
          <a:blip r:embed="rId3"/>
          <a:stretch>
            <a:fillRect/>
          </a:stretch>
        </p:blipFill>
        <p:spPr>
          <a:xfrm>
            <a:off x="4953662" y="1494860"/>
            <a:ext cx="3315417" cy="1994754"/>
          </a:xfrm>
          <a:prstGeom prst="rect">
            <a:avLst/>
          </a:prstGeom>
        </p:spPr>
      </p:pic>
    </p:spTree>
  </p:cSld>
  <p:clrMapOvr>
    <a:masterClrMapping/>
  </p:clrMapOvr>
  <p:transition spd="med">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sp>
        <p:nvSpPr>
          <p:cNvPr id="1652" name="Google Shape;1652;p55"/>
          <p:cNvSpPr txBox="1">
            <a:spLocks noGrp="1"/>
          </p:cNvSpPr>
          <p:nvPr>
            <p:ph type="title"/>
          </p:nvPr>
        </p:nvSpPr>
        <p:spPr>
          <a:xfrm>
            <a:off x="551913" y="381529"/>
            <a:ext cx="7717500" cy="572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err="1">
                <a:solidFill>
                  <a:srgbClr val="C00000"/>
                </a:solidFill>
              </a:rPr>
              <a:t>Câu</a:t>
            </a:r>
            <a:r>
              <a:rPr lang="en-US" dirty="0">
                <a:solidFill>
                  <a:srgbClr val="C00000"/>
                </a:solidFill>
              </a:rPr>
              <a:t> 2</a:t>
            </a:r>
            <a:endParaRPr dirty="0">
              <a:solidFill>
                <a:srgbClr val="C00000"/>
              </a:solidFill>
            </a:endParaRPr>
          </a:p>
        </p:txBody>
      </p:sp>
      <p:sp>
        <p:nvSpPr>
          <p:cNvPr id="1653" name="Google Shape;1653;p55"/>
          <p:cNvSpPr txBox="1">
            <a:spLocks noGrp="1"/>
          </p:cNvSpPr>
          <p:nvPr>
            <p:ph type="subTitle" idx="1"/>
          </p:nvPr>
        </p:nvSpPr>
        <p:spPr>
          <a:xfrm>
            <a:off x="2276482" y="884684"/>
            <a:ext cx="4591035" cy="572700"/>
          </a:xfrm>
          <a:prstGeom prst="rect">
            <a:avLst/>
          </a:prstGeom>
        </p:spPr>
        <p:txBody>
          <a:bodyPr spcFirstLastPara="1" wrap="square" lIns="0" tIns="0" rIns="0" bIns="0" anchor="t" anchorCtr="0">
            <a:noAutofit/>
          </a:bodyPr>
          <a:lstStyle/>
          <a:p>
            <a:pPr marL="0" lvl="0" indent="0" algn="ctr">
              <a:lnSpc>
                <a:spcPct val="150000"/>
              </a:lnSpc>
              <a:buNone/>
            </a:pPr>
            <a:r>
              <a:rPr lang="vi-VN" sz="2200" dirty="0"/>
              <a:t>Một số trường hợp dùng đèn LED:</a:t>
            </a:r>
          </a:p>
        </p:txBody>
      </p:sp>
      <p:sp>
        <p:nvSpPr>
          <p:cNvPr id="2" name="Rectangle: Rounded Corners 1">
            <a:extLst>
              <a:ext uri="{FF2B5EF4-FFF2-40B4-BE49-F238E27FC236}">
                <a16:creationId xmlns:a16="http://schemas.microsoft.com/office/drawing/2014/main" id="{1A790724-0687-4536-95B8-AACE84D85CAB}"/>
              </a:ext>
            </a:extLst>
          </p:cNvPr>
          <p:cNvSpPr/>
          <p:nvPr/>
        </p:nvSpPr>
        <p:spPr>
          <a:xfrm>
            <a:off x="3062917" y="3244132"/>
            <a:ext cx="2695492" cy="1796995"/>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BA8C7E-D5CD-4830-B27A-10B4173F47FE}"/>
              </a:ext>
            </a:extLst>
          </p:cNvPr>
          <p:cNvSpPr/>
          <p:nvPr/>
        </p:nvSpPr>
        <p:spPr>
          <a:xfrm>
            <a:off x="3249127" y="2868580"/>
            <a:ext cx="2323072" cy="375552"/>
          </a:xfrm>
          <a:prstGeom prst="rect">
            <a:avLst/>
          </a:prstGeom>
        </p:spPr>
        <p:txBody>
          <a:bodyPr wrap="none">
            <a:spAutoFit/>
          </a:bodyPr>
          <a:lstStyle/>
          <a:p>
            <a:pPr marL="0" lvl="0" indent="0">
              <a:lnSpc>
                <a:spcPct val="150000"/>
              </a:lnSpc>
              <a:buNone/>
            </a:pPr>
            <a:r>
              <a:rPr lang="vi-VN" dirty="0"/>
              <a:t>Dùng đèn LED để trang trí.</a:t>
            </a:r>
          </a:p>
        </p:txBody>
      </p:sp>
      <p:sp>
        <p:nvSpPr>
          <p:cNvPr id="4" name="Rectangle: Rounded Corners 3">
            <a:extLst>
              <a:ext uri="{FF2B5EF4-FFF2-40B4-BE49-F238E27FC236}">
                <a16:creationId xmlns:a16="http://schemas.microsoft.com/office/drawing/2014/main" id="{08AFC3AB-1B51-4B7A-97C1-26A411FB6149}"/>
              </a:ext>
            </a:extLst>
          </p:cNvPr>
          <p:cNvSpPr/>
          <p:nvPr/>
        </p:nvSpPr>
        <p:spPr>
          <a:xfrm>
            <a:off x="138504" y="1526630"/>
            <a:ext cx="2775004" cy="1821066"/>
          </a:xfrm>
          <a:prstGeom prst="round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9FD7516-2DAB-4957-BC7F-E2BD007901F6}"/>
              </a:ext>
            </a:extLst>
          </p:cNvPr>
          <p:cNvSpPr/>
          <p:nvPr/>
        </p:nvSpPr>
        <p:spPr>
          <a:xfrm>
            <a:off x="279511" y="3244132"/>
            <a:ext cx="2492990" cy="375552"/>
          </a:xfrm>
          <a:prstGeom prst="rect">
            <a:avLst/>
          </a:prstGeom>
        </p:spPr>
        <p:txBody>
          <a:bodyPr wrap="none">
            <a:spAutoFit/>
          </a:bodyPr>
          <a:lstStyle/>
          <a:p>
            <a:pPr marL="0" lvl="0" indent="0">
              <a:lnSpc>
                <a:spcPct val="150000"/>
              </a:lnSpc>
              <a:buNone/>
            </a:pPr>
            <a:r>
              <a:rPr lang="vi-VN" dirty="0"/>
              <a:t>Dùng đèn LED để thắp sáng.</a:t>
            </a:r>
          </a:p>
        </p:txBody>
      </p:sp>
      <p:sp>
        <p:nvSpPr>
          <p:cNvPr id="6" name="Rectangle: Rounded Corners 5">
            <a:extLst>
              <a:ext uri="{FF2B5EF4-FFF2-40B4-BE49-F238E27FC236}">
                <a16:creationId xmlns:a16="http://schemas.microsoft.com/office/drawing/2014/main" id="{4D9F9308-B2E0-4B63-955D-223E74FD08B9}"/>
              </a:ext>
            </a:extLst>
          </p:cNvPr>
          <p:cNvSpPr/>
          <p:nvPr/>
        </p:nvSpPr>
        <p:spPr>
          <a:xfrm>
            <a:off x="5907819" y="1575676"/>
            <a:ext cx="2536466" cy="1668456"/>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BFE759F-F506-4A8F-9584-ECF14ABE99B4}"/>
              </a:ext>
            </a:extLst>
          </p:cNvPr>
          <p:cNvSpPr txBox="1"/>
          <p:nvPr/>
        </p:nvSpPr>
        <p:spPr>
          <a:xfrm>
            <a:off x="6003234" y="3244132"/>
            <a:ext cx="2345636" cy="698717"/>
          </a:xfrm>
          <a:prstGeom prst="rect">
            <a:avLst/>
          </a:prstGeom>
          <a:noFill/>
        </p:spPr>
        <p:txBody>
          <a:bodyPr wrap="square" rtlCol="0">
            <a:spAutoFit/>
          </a:bodyPr>
          <a:lstStyle/>
          <a:p>
            <a:pPr algn="ctr">
              <a:lnSpc>
                <a:spcPct val="150000"/>
              </a:lnSpc>
            </a:pPr>
            <a:r>
              <a:rPr lang="en-US" dirty="0" err="1"/>
              <a:t>Đèn</a:t>
            </a:r>
            <a:r>
              <a:rPr lang="en-US" dirty="0"/>
              <a:t> LED </a:t>
            </a:r>
            <a:r>
              <a:rPr lang="en-US" dirty="0" err="1"/>
              <a:t>sử</a:t>
            </a:r>
            <a:r>
              <a:rPr lang="en-US" dirty="0"/>
              <a:t> </a:t>
            </a:r>
            <a:r>
              <a:rPr lang="en-US" dirty="0" err="1"/>
              <a:t>dụng</a:t>
            </a:r>
            <a:r>
              <a:rPr lang="en-US" dirty="0"/>
              <a:t> </a:t>
            </a:r>
            <a:r>
              <a:rPr lang="en-US" dirty="0" err="1"/>
              <a:t>trong</a:t>
            </a:r>
            <a:r>
              <a:rPr lang="en-US" dirty="0"/>
              <a:t> </a:t>
            </a:r>
            <a:r>
              <a:rPr lang="en-US" dirty="0" err="1"/>
              <a:t>chiếu</a:t>
            </a:r>
            <a:r>
              <a:rPr lang="en-US" dirty="0"/>
              <a:t> </a:t>
            </a:r>
            <a:r>
              <a:rPr lang="en-US" dirty="0" err="1"/>
              <a:t>sáng</a:t>
            </a:r>
            <a:r>
              <a:rPr lang="en-US" dirty="0"/>
              <a:t> </a:t>
            </a:r>
            <a:r>
              <a:rPr lang="en-US" dirty="0" err="1"/>
              <a:t>nông</a:t>
            </a:r>
            <a:r>
              <a:rPr lang="en-US" dirty="0"/>
              <a:t> </a:t>
            </a:r>
            <a:r>
              <a:rPr lang="en-US" dirty="0" err="1"/>
              <a:t>nghiệp</a:t>
            </a:r>
            <a:endParaRPr lang="en-US" dirty="0"/>
          </a:p>
        </p:txBody>
      </p:sp>
    </p:spTree>
    <p:extLst>
      <p:ext uri="{BB962C8B-B14F-4D97-AF65-F5344CB8AC3E}">
        <p14:creationId xmlns:p14="http://schemas.microsoft.com/office/powerpoint/2010/main" val="171597038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P spid="6"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9"/>
        <p:cNvGrpSpPr/>
        <p:nvPr/>
      </p:nvGrpSpPr>
      <p:grpSpPr>
        <a:xfrm>
          <a:off x="0" y="0"/>
          <a:ext cx="0" cy="0"/>
          <a:chOff x="0" y="0"/>
          <a:chExt cx="0" cy="0"/>
        </a:xfrm>
      </p:grpSpPr>
      <p:sp>
        <p:nvSpPr>
          <p:cNvPr id="2411" name="Google Shape;2411;p74"/>
          <p:cNvSpPr/>
          <p:nvPr/>
        </p:nvSpPr>
        <p:spPr>
          <a:xfrm>
            <a:off x="3628775" y="3076202"/>
            <a:ext cx="697800" cy="697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74"/>
          <p:cNvSpPr/>
          <p:nvPr/>
        </p:nvSpPr>
        <p:spPr>
          <a:xfrm>
            <a:off x="3629425" y="1596763"/>
            <a:ext cx="697800" cy="697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74"/>
          <p:cNvSpPr txBox="1">
            <a:spLocks noGrp="1"/>
          </p:cNvSpPr>
          <p:nvPr>
            <p:ph type="title"/>
          </p:nvPr>
        </p:nvSpPr>
        <p:spPr>
          <a:xfrm>
            <a:off x="713225" y="445025"/>
            <a:ext cx="7717500" cy="572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dirty="0"/>
              <a:t>NỘI DUNG BÀI HỌC</a:t>
            </a:r>
          </a:p>
        </p:txBody>
      </p:sp>
      <p:sp>
        <p:nvSpPr>
          <p:cNvPr id="2415" name="Google Shape;2415;p74"/>
          <p:cNvSpPr txBox="1">
            <a:spLocks noGrp="1"/>
          </p:cNvSpPr>
          <p:nvPr>
            <p:ph type="subTitle" idx="2"/>
          </p:nvPr>
        </p:nvSpPr>
        <p:spPr>
          <a:xfrm>
            <a:off x="478464" y="1865866"/>
            <a:ext cx="2635707" cy="369405"/>
          </a:xfrm>
          <a:prstGeom prst="rect">
            <a:avLst/>
          </a:prstGeom>
        </p:spPr>
        <p:txBody>
          <a:bodyPr spcFirstLastPara="1" wrap="square" lIns="0" tIns="0" rIns="0" bIns="0" anchor="b" anchorCtr="0">
            <a:noAutofit/>
          </a:bodyPr>
          <a:lstStyle/>
          <a:p>
            <a:pPr marL="0" lvl="0" indent="0" algn="l" rtl="0">
              <a:lnSpc>
                <a:spcPct val="120000"/>
              </a:lnSpc>
              <a:spcBef>
                <a:spcPts val="0"/>
              </a:spcBef>
              <a:spcAft>
                <a:spcPts val="0"/>
              </a:spcAft>
              <a:buNone/>
            </a:pPr>
            <a:r>
              <a:rPr lang="en-US" b="1" dirty="0"/>
              <a:t>S</a:t>
            </a:r>
            <a:r>
              <a:rPr lang="vi-VN" b="1" dirty="0"/>
              <a:t>ơ</a:t>
            </a:r>
            <a:r>
              <a:rPr lang="en-US" b="1" dirty="0"/>
              <a:t> </a:t>
            </a:r>
            <a:r>
              <a:rPr lang="en-US" b="1" dirty="0" err="1"/>
              <a:t>đồ</a:t>
            </a:r>
            <a:r>
              <a:rPr lang="en-US" b="1" dirty="0"/>
              <a:t> </a:t>
            </a:r>
            <a:r>
              <a:rPr lang="en-US" b="1" dirty="0" err="1"/>
              <a:t>mạch</a:t>
            </a:r>
            <a:r>
              <a:rPr lang="en-US" b="1" dirty="0"/>
              <a:t> </a:t>
            </a:r>
            <a:r>
              <a:rPr lang="en-US" b="1" dirty="0" err="1"/>
              <a:t>điện</a:t>
            </a:r>
            <a:endParaRPr b="1" dirty="0"/>
          </a:p>
        </p:txBody>
      </p:sp>
      <p:sp>
        <p:nvSpPr>
          <p:cNvPr id="2416" name="Google Shape;2416;p74"/>
          <p:cNvSpPr txBox="1">
            <a:spLocks noGrp="1"/>
          </p:cNvSpPr>
          <p:nvPr>
            <p:ph type="title" idx="3"/>
          </p:nvPr>
        </p:nvSpPr>
        <p:spPr>
          <a:xfrm>
            <a:off x="3629400" y="1596775"/>
            <a:ext cx="697800" cy="697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000" dirty="0">
                <a:solidFill>
                  <a:schemeClr val="tx2"/>
                </a:solidFill>
              </a:rPr>
              <a:t>I</a:t>
            </a:r>
            <a:endParaRPr sz="3000" dirty="0">
              <a:solidFill>
                <a:schemeClr val="tx2"/>
              </a:solidFill>
            </a:endParaRPr>
          </a:p>
        </p:txBody>
      </p:sp>
      <p:sp>
        <p:nvSpPr>
          <p:cNvPr id="2418" name="Google Shape;2418;p74"/>
          <p:cNvSpPr txBox="1">
            <a:spLocks noGrp="1"/>
          </p:cNvSpPr>
          <p:nvPr>
            <p:ph type="subTitle" idx="5"/>
          </p:nvPr>
        </p:nvSpPr>
        <p:spPr>
          <a:xfrm>
            <a:off x="478465" y="4092548"/>
            <a:ext cx="2966484" cy="307528"/>
          </a:xfrm>
          <a:prstGeom prst="rect">
            <a:avLst/>
          </a:prstGeom>
        </p:spPr>
        <p:txBody>
          <a:bodyPr spcFirstLastPara="1" wrap="square" lIns="0" tIns="0" rIns="0" bIns="0" anchor="b" anchorCtr="0">
            <a:noAutofit/>
          </a:bodyPr>
          <a:lstStyle/>
          <a:p>
            <a:pPr marL="0" lvl="0" indent="0" rtl="0">
              <a:lnSpc>
                <a:spcPct val="150000"/>
              </a:lnSpc>
              <a:spcBef>
                <a:spcPts val="0"/>
              </a:spcBef>
              <a:spcAft>
                <a:spcPts val="0"/>
              </a:spcAft>
              <a:buNone/>
            </a:pPr>
            <a:r>
              <a:rPr lang="en-US" b="1" dirty="0" err="1"/>
              <a:t>Công</a:t>
            </a:r>
            <a:r>
              <a:rPr lang="en-US" b="1" dirty="0"/>
              <a:t> </a:t>
            </a:r>
            <a:r>
              <a:rPr lang="en-US" b="1" dirty="0" err="1"/>
              <a:t>dụng</a:t>
            </a:r>
            <a:r>
              <a:rPr lang="en-US" b="1" dirty="0"/>
              <a:t> </a:t>
            </a:r>
            <a:r>
              <a:rPr lang="en-US" b="1" dirty="0" err="1"/>
              <a:t>của</a:t>
            </a:r>
            <a:r>
              <a:rPr lang="en-US" b="1" dirty="0"/>
              <a:t> </a:t>
            </a:r>
            <a:r>
              <a:rPr lang="en-US" b="1" dirty="0" err="1"/>
              <a:t>một</a:t>
            </a:r>
            <a:r>
              <a:rPr lang="en-US" b="1" dirty="0"/>
              <a:t> </a:t>
            </a:r>
            <a:r>
              <a:rPr lang="en-US" b="1" dirty="0" err="1"/>
              <a:t>số</a:t>
            </a:r>
            <a:r>
              <a:rPr lang="en-US" b="1" dirty="0"/>
              <a:t> </a:t>
            </a:r>
            <a:r>
              <a:rPr lang="en-US" b="1" dirty="0" err="1"/>
              <a:t>thiết</a:t>
            </a:r>
            <a:r>
              <a:rPr lang="en-US" b="1" dirty="0"/>
              <a:t> </a:t>
            </a:r>
            <a:r>
              <a:rPr lang="en-US" b="1" dirty="0" err="1"/>
              <a:t>bị</a:t>
            </a:r>
            <a:r>
              <a:rPr lang="en-US" b="1" dirty="0"/>
              <a:t> </a:t>
            </a:r>
            <a:r>
              <a:rPr lang="en-US" b="1" dirty="0" err="1"/>
              <a:t>điện</a:t>
            </a:r>
            <a:endParaRPr b="1" dirty="0"/>
          </a:p>
        </p:txBody>
      </p:sp>
      <p:sp>
        <p:nvSpPr>
          <p:cNvPr id="2419" name="Google Shape;2419;p74"/>
          <p:cNvSpPr txBox="1">
            <a:spLocks noGrp="1"/>
          </p:cNvSpPr>
          <p:nvPr>
            <p:ph type="title" idx="6"/>
          </p:nvPr>
        </p:nvSpPr>
        <p:spPr>
          <a:xfrm>
            <a:off x="3629400" y="3076214"/>
            <a:ext cx="697800" cy="697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000" dirty="0">
                <a:solidFill>
                  <a:schemeClr val="tx2"/>
                </a:solidFill>
              </a:rPr>
              <a:t>II</a:t>
            </a:r>
            <a:endParaRPr sz="3000" dirty="0">
              <a:solidFill>
                <a:schemeClr val="tx2"/>
              </a:solidFill>
            </a:endParaRPr>
          </a:p>
        </p:txBody>
      </p:sp>
      <p:grpSp>
        <p:nvGrpSpPr>
          <p:cNvPr id="2423" name="Google Shape;2423;p74"/>
          <p:cNvGrpSpPr/>
          <p:nvPr/>
        </p:nvGrpSpPr>
        <p:grpSpPr>
          <a:xfrm>
            <a:off x="5114139" y="1435180"/>
            <a:ext cx="3316584" cy="3164246"/>
            <a:chOff x="5114139" y="1435180"/>
            <a:chExt cx="3316584" cy="3164246"/>
          </a:xfrm>
        </p:grpSpPr>
        <p:sp>
          <p:nvSpPr>
            <p:cNvPr id="2424" name="Google Shape;2424;p74"/>
            <p:cNvSpPr/>
            <p:nvPr/>
          </p:nvSpPr>
          <p:spPr>
            <a:xfrm>
              <a:off x="7505262" y="1667937"/>
              <a:ext cx="436449" cy="378036"/>
            </a:xfrm>
            <a:custGeom>
              <a:avLst/>
              <a:gdLst/>
              <a:ahLst/>
              <a:cxnLst/>
              <a:rect l="l" t="t" r="r" b="b"/>
              <a:pathLst>
                <a:path w="7300" h="6323" extrusionOk="0">
                  <a:moveTo>
                    <a:pt x="656" y="1"/>
                  </a:moveTo>
                  <a:cubicBezTo>
                    <a:pt x="287" y="1"/>
                    <a:pt x="1" y="298"/>
                    <a:pt x="1" y="656"/>
                  </a:cubicBezTo>
                  <a:lnTo>
                    <a:pt x="1" y="4537"/>
                  </a:lnTo>
                  <a:cubicBezTo>
                    <a:pt x="1" y="4906"/>
                    <a:pt x="298" y="5192"/>
                    <a:pt x="656" y="5192"/>
                  </a:cubicBezTo>
                  <a:lnTo>
                    <a:pt x="2775" y="5192"/>
                  </a:lnTo>
                  <a:lnTo>
                    <a:pt x="3644" y="6323"/>
                  </a:lnTo>
                  <a:lnTo>
                    <a:pt x="4525" y="5192"/>
                  </a:lnTo>
                  <a:lnTo>
                    <a:pt x="6644" y="5192"/>
                  </a:lnTo>
                  <a:cubicBezTo>
                    <a:pt x="7014" y="5192"/>
                    <a:pt x="7299" y="4894"/>
                    <a:pt x="7299" y="4537"/>
                  </a:cubicBezTo>
                  <a:lnTo>
                    <a:pt x="7299" y="656"/>
                  </a:lnTo>
                  <a:cubicBezTo>
                    <a:pt x="7276" y="298"/>
                    <a:pt x="6978" y="1"/>
                    <a:pt x="6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74"/>
            <p:cNvSpPr/>
            <p:nvPr/>
          </p:nvSpPr>
          <p:spPr>
            <a:xfrm>
              <a:off x="7570073" y="1727008"/>
              <a:ext cx="295470" cy="9327"/>
            </a:xfrm>
            <a:custGeom>
              <a:avLst/>
              <a:gdLst/>
              <a:ahLst/>
              <a:cxnLst/>
              <a:rect l="l" t="t" r="r" b="b"/>
              <a:pathLst>
                <a:path w="4942" h="156" extrusionOk="0">
                  <a:moveTo>
                    <a:pt x="0" y="1"/>
                  </a:moveTo>
                  <a:lnTo>
                    <a:pt x="0" y="156"/>
                  </a:lnTo>
                  <a:lnTo>
                    <a:pt x="4941" y="156"/>
                  </a:lnTo>
                  <a:lnTo>
                    <a:pt x="4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74"/>
            <p:cNvSpPr/>
            <p:nvPr/>
          </p:nvSpPr>
          <p:spPr>
            <a:xfrm>
              <a:off x="7570073" y="1753375"/>
              <a:ext cx="295470" cy="10044"/>
            </a:xfrm>
            <a:custGeom>
              <a:avLst/>
              <a:gdLst/>
              <a:ahLst/>
              <a:cxnLst/>
              <a:rect l="l" t="t" r="r" b="b"/>
              <a:pathLst>
                <a:path w="4942" h="168" extrusionOk="0">
                  <a:moveTo>
                    <a:pt x="0" y="0"/>
                  </a:moveTo>
                  <a:lnTo>
                    <a:pt x="0" y="167"/>
                  </a:lnTo>
                  <a:lnTo>
                    <a:pt x="4941" y="167"/>
                  </a:lnTo>
                  <a:lnTo>
                    <a:pt x="49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4"/>
            <p:cNvSpPr/>
            <p:nvPr/>
          </p:nvSpPr>
          <p:spPr>
            <a:xfrm>
              <a:off x="7570073" y="1781117"/>
              <a:ext cx="295470" cy="10044"/>
            </a:xfrm>
            <a:custGeom>
              <a:avLst/>
              <a:gdLst/>
              <a:ahLst/>
              <a:cxnLst/>
              <a:rect l="l" t="t" r="r" b="b"/>
              <a:pathLst>
                <a:path w="4942" h="168" extrusionOk="0">
                  <a:moveTo>
                    <a:pt x="0" y="1"/>
                  </a:moveTo>
                  <a:lnTo>
                    <a:pt x="0" y="167"/>
                  </a:lnTo>
                  <a:lnTo>
                    <a:pt x="4941" y="167"/>
                  </a:lnTo>
                  <a:lnTo>
                    <a:pt x="4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4"/>
            <p:cNvSpPr/>
            <p:nvPr/>
          </p:nvSpPr>
          <p:spPr>
            <a:xfrm>
              <a:off x="7570073" y="1807484"/>
              <a:ext cx="59130" cy="9985"/>
            </a:xfrm>
            <a:custGeom>
              <a:avLst/>
              <a:gdLst/>
              <a:ahLst/>
              <a:cxnLst/>
              <a:rect l="l" t="t" r="r" b="b"/>
              <a:pathLst>
                <a:path w="989" h="167" extrusionOk="0">
                  <a:moveTo>
                    <a:pt x="0" y="0"/>
                  </a:moveTo>
                  <a:lnTo>
                    <a:pt x="0" y="167"/>
                  </a:lnTo>
                  <a:lnTo>
                    <a:pt x="988" y="167"/>
                  </a:lnTo>
                  <a:lnTo>
                    <a:pt x="9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4"/>
            <p:cNvSpPr/>
            <p:nvPr/>
          </p:nvSpPr>
          <p:spPr>
            <a:xfrm>
              <a:off x="7649771" y="1807484"/>
              <a:ext cx="215773" cy="9985"/>
            </a:xfrm>
            <a:custGeom>
              <a:avLst/>
              <a:gdLst/>
              <a:ahLst/>
              <a:cxnLst/>
              <a:rect l="l" t="t" r="r" b="b"/>
              <a:pathLst>
                <a:path w="3609" h="167" extrusionOk="0">
                  <a:moveTo>
                    <a:pt x="1" y="0"/>
                  </a:moveTo>
                  <a:lnTo>
                    <a:pt x="1" y="167"/>
                  </a:lnTo>
                  <a:lnTo>
                    <a:pt x="3608" y="167"/>
                  </a:lnTo>
                  <a:lnTo>
                    <a:pt x="360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4"/>
            <p:cNvSpPr/>
            <p:nvPr/>
          </p:nvSpPr>
          <p:spPr>
            <a:xfrm>
              <a:off x="7570073" y="1834508"/>
              <a:ext cx="295470" cy="10044"/>
            </a:xfrm>
            <a:custGeom>
              <a:avLst/>
              <a:gdLst/>
              <a:ahLst/>
              <a:cxnLst/>
              <a:rect l="l" t="t" r="r" b="b"/>
              <a:pathLst>
                <a:path w="4942" h="168" extrusionOk="0">
                  <a:moveTo>
                    <a:pt x="0" y="1"/>
                  </a:moveTo>
                  <a:lnTo>
                    <a:pt x="0" y="167"/>
                  </a:lnTo>
                  <a:lnTo>
                    <a:pt x="4941" y="167"/>
                  </a:lnTo>
                  <a:lnTo>
                    <a:pt x="4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4"/>
            <p:cNvSpPr/>
            <p:nvPr/>
          </p:nvSpPr>
          <p:spPr>
            <a:xfrm>
              <a:off x="7570073" y="1860875"/>
              <a:ext cx="184385" cy="9985"/>
            </a:xfrm>
            <a:custGeom>
              <a:avLst/>
              <a:gdLst/>
              <a:ahLst/>
              <a:cxnLst/>
              <a:rect l="l" t="t" r="r" b="b"/>
              <a:pathLst>
                <a:path w="3084" h="167" extrusionOk="0">
                  <a:moveTo>
                    <a:pt x="0" y="0"/>
                  </a:moveTo>
                  <a:lnTo>
                    <a:pt x="0" y="167"/>
                  </a:lnTo>
                  <a:lnTo>
                    <a:pt x="3084" y="167"/>
                  </a:lnTo>
                  <a:lnTo>
                    <a:pt x="30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74"/>
            <p:cNvSpPr/>
            <p:nvPr/>
          </p:nvSpPr>
          <p:spPr>
            <a:xfrm>
              <a:off x="7776522" y="1860875"/>
              <a:ext cx="90458" cy="9985"/>
            </a:xfrm>
            <a:custGeom>
              <a:avLst/>
              <a:gdLst/>
              <a:ahLst/>
              <a:cxnLst/>
              <a:rect l="l" t="t" r="r" b="b"/>
              <a:pathLst>
                <a:path w="1513" h="167" extrusionOk="0">
                  <a:moveTo>
                    <a:pt x="0" y="0"/>
                  </a:moveTo>
                  <a:lnTo>
                    <a:pt x="0" y="167"/>
                  </a:lnTo>
                  <a:lnTo>
                    <a:pt x="1512" y="167"/>
                  </a:lnTo>
                  <a:lnTo>
                    <a:pt x="15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74"/>
            <p:cNvSpPr/>
            <p:nvPr/>
          </p:nvSpPr>
          <p:spPr>
            <a:xfrm>
              <a:off x="7570073" y="1887900"/>
              <a:ext cx="295470" cy="10044"/>
            </a:xfrm>
            <a:custGeom>
              <a:avLst/>
              <a:gdLst/>
              <a:ahLst/>
              <a:cxnLst/>
              <a:rect l="l" t="t" r="r" b="b"/>
              <a:pathLst>
                <a:path w="4942" h="168" extrusionOk="0">
                  <a:moveTo>
                    <a:pt x="0" y="1"/>
                  </a:moveTo>
                  <a:lnTo>
                    <a:pt x="0" y="167"/>
                  </a:lnTo>
                  <a:lnTo>
                    <a:pt x="4941" y="167"/>
                  </a:lnTo>
                  <a:lnTo>
                    <a:pt x="49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74"/>
            <p:cNvSpPr/>
            <p:nvPr/>
          </p:nvSpPr>
          <p:spPr>
            <a:xfrm>
              <a:off x="7570073" y="1914984"/>
              <a:ext cx="158796" cy="9985"/>
            </a:xfrm>
            <a:custGeom>
              <a:avLst/>
              <a:gdLst/>
              <a:ahLst/>
              <a:cxnLst/>
              <a:rect l="l" t="t" r="r" b="b"/>
              <a:pathLst>
                <a:path w="2656" h="167" extrusionOk="0">
                  <a:moveTo>
                    <a:pt x="0" y="0"/>
                  </a:moveTo>
                  <a:lnTo>
                    <a:pt x="0" y="167"/>
                  </a:lnTo>
                  <a:lnTo>
                    <a:pt x="2655" y="167"/>
                  </a:lnTo>
                  <a:lnTo>
                    <a:pt x="26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74"/>
            <p:cNvSpPr/>
            <p:nvPr/>
          </p:nvSpPr>
          <p:spPr>
            <a:xfrm>
              <a:off x="8118214" y="1861951"/>
              <a:ext cx="312509" cy="284768"/>
            </a:xfrm>
            <a:custGeom>
              <a:avLst/>
              <a:gdLst/>
              <a:ahLst/>
              <a:cxnLst/>
              <a:rect l="l" t="t" r="r" b="b"/>
              <a:pathLst>
                <a:path w="5227" h="4763" extrusionOk="0">
                  <a:moveTo>
                    <a:pt x="2613" y="0"/>
                  </a:moveTo>
                  <a:cubicBezTo>
                    <a:pt x="2003" y="0"/>
                    <a:pt x="1393" y="232"/>
                    <a:pt x="929" y="697"/>
                  </a:cubicBezTo>
                  <a:cubicBezTo>
                    <a:pt x="0" y="1625"/>
                    <a:pt x="0" y="3137"/>
                    <a:pt x="929" y="4066"/>
                  </a:cubicBezTo>
                  <a:cubicBezTo>
                    <a:pt x="1393" y="4530"/>
                    <a:pt x="2003" y="4763"/>
                    <a:pt x="2613" y="4763"/>
                  </a:cubicBezTo>
                  <a:cubicBezTo>
                    <a:pt x="3224" y="4763"/>
                    <a:pt x="3834" y="4530"/>
                    <a:pt x="4298" y="4066"/>
                  </a:cubicBezTo>
                  <a:cubicBezTo>
                    <a:pt x="5227" y="3137"/>
                    <a:pt x="5227" y="1625"/>
                    <a:pt x="4298" y="697"/>
                  </a:cubicBezTo>
                  <a:cubicBezTo>
                    <a:pt x="3834" y="232"/>
                    <a:pt x="3224" y="0"/>
                    <a:pt x="2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74"/>
            <p:cNvSpPr/>
            <p:nvPr/>
          </p:nvSpPr>
          <p:spPr>
            <a:xfrm>
              <a:off x="8237073" y="1928496"/>
              <a:ext cx="113955" cy="150963"/>
            </a:xfrm>
            <a:custGeom>
              <a:avLst/>
              <a:gdLst/>
              <a:ahLst/>
              <a:cxnLst/>
              <a:rect l="l" t="t" r="r" b="b"/>
              <a:pathLst>
                <a:path w="1906" h="2525" extrusionOk="0">
                  <a:moveTo>
                    <a:pt x="0" y="0"/>
                  </a:moveTo>
                  <a:lnTo>
                    <a:pt x="0" y="2524"/>
                  </a:lnTo>
                  <a:lnTo>
                    <a:pt x="1905" y="127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74"/>
            <p:cNvSpPr/>
            <p:nvPr/>
          </p:nvSpPr>
          <p:spPr>
            <a:xfrm>
              <a:off x="5622402" y="2253089"/>
              <a:ext cx="179482" cy="123222"/>
            </a:xfrm>
            <a:custGeom>
              <a:avLst/>
              <a:gdLst/>
              <a:ahLst/>
              <a:cxnLst/>
              <a:rect l="l" t="t" r="r" b="b"/>
              <a:pathLst>
                <a:path w="3002" h="2061" extrusionOk="0">
                  <a:moveTo>
                    <a:pt x="1" y="1"/>
                  </a:moveTo>
                  <a:lnTo>
                    <a:pt x="1" y="2060"/>
                  </a:lnTo>
                  <a:lnTo>
                    <a:pt x="3001" y="2060"/>
                  </a:lnTo>
                  <a:lnTo>
                    <a:pt x="3001" y="1"/>
                  </a:lnTo>
                  <a:close/>
                </a:path>
              </a:pathLst>
            </a:custGeom>
            <a:solidFill>
              <a:srgbClr val="024E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74"/>
            <p:cNvSpPr/>
            <p:nvPr/>
          </p:nvSpPr>
          <p:spPr>
            <a:xfrm>
              <a:off x="5761948" y="1995998"/>
              <a:ext cx="57695" cy="108395"/>
            </a:xfrm>
            <a:custGeom>
              <a:avLst/>
              <a:gdLst/>
              <a:ahLst/>
              <a:cxnLst/>
              <a:rect l="l" t="t" r="r" b="b"/>
              <a:pathLst>
                <a:path w="965" h="1813" extrusionOk="0">
                  <a:moveTo>
                    <a:pt x="137" y="1"/>
                  </a:moveTo>
                  <a:cubicBezTo>
                    <a:pt x="109" y="1"/>
                    <a:pt x="82" y="10"/>
                    <a:pt x="60" y="26"/>
                  </a:cubicBezTo>
                  <a:cubicBezTo>
                    <a:pt x="24" y="62"/>
                    <a:pt x="24" y="145"/>
                    <a:pt x="48" y="181"/>
                  </a:cubicBezTo>
                  <a:lnTo>
                    <a:pt x="691" y="895"/>
                  </a:lnTo>
                  <a:lnTo>
                    <a:pt x="48" y="1610"/>
                  </a:lnTo>
                  <a:cubicBezTo>
                    <a:pt x="0" y="1657"/>
                    <a:pt x="24" y="1729"/>
                    <a:pt x="60" y="1776"/>
                  </a:cubicBezTo>
                  <a:cubicBezTo>
                    <a:pt x="96" y="1788"/>
                    <a:pt x="119" y="1812"/>
                    <a:pt x="143" y="1812"/>
                  </a:cubicBezTo>
                  <a:cubicBezTo>
                    <a:pt x="167" y="1812"/>
                    <a:pt x="203" y="1788"/>
                    <a:pt x="227" y="1765"/>
                  </a:cubicBezTo>
                  <a:lnTo>
                    <a:pt x="929" y="979"/>
                  </a:lnTo>
                  <a:cubicBezTo>
                    <a:pt x="965" y="931"/>
                    <a:pt x="965" y="872"/>
                    <a:pt x="929" y="824"/>
                  </a:cubicBezTo>
                  <a:lnTo>
                    <a:pt x="227" y="38"/>
                  </a:lnTo>
                  <a:cubicBezTo>
                    <a:pt x="201" y="13"/>
                    <a:pt x="169" y="1"/>
                    <a:pt x="137" y="1"/>
                  </a:cubicBezTo>
                  <a:close/>
                </a:path>
              </a:pathLst>
            </a:custGeom>
            <a:solidFill>
              <a:srgbClr val="024E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74"/>
            <p:cNvSpPr/>
            <p:nvPr/>
          </p:nvSpPr>
          <p:spPr>
            <a:xfrm>
              <a:off x="5289977" y="3095213"/>
              <a:ext cx="1173210" cy="1304862"/>
            </a:xfrm>
            <a:custGeom>
              <a:avLst/>
              <a:gdLst/>
              <a:ahLst/>
              <a:cxnLst/>
              <a:rect l="l" t="t" r="r" b="b"/>
              <a:pathLst>
                <a:path w="19623" h="21825" extrusionOk="0">
                  <a:moveTo>
                    <a:pt x="1" y="19563"/>
                  </a:moveTo>
                  <a:lnTo>
                    <a:pt x="10311" y="21825"/>
                  </a:lnTo>
                  <a:lnTo>
                    <a:pt x="12097" y="13729"/>
                  </a:lnTo>
                  <a:lnTo>
                    <a:pt x="19622" y="3370"/>
                  </a:lnTo>
                  <a:lnTo>
                    <a:pt x="4299" y="1"/>
                  </a:lnTo>
                  <a:close/>
                </a:path>
              </a:pathLst>
            </a:custGeom>
            <a:solidFill>
              <a:srgbClr val="FDD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74"/>
            <p:cNvSpPr/>
            <p:nvPr/>
          </p:nvSpPr>
          <p:spPr>
            <a:xfrm>
              <a:off x="5610324" y="1435180"/>
              <a:ext cx="1516271" cy="2136985"/>
            </a:xfrm>
            <a:custGeom>
              <a:avLst/>
              <a:gdLst/>
              <a:ahLst/>
              <a:cxnLst/>
              <a:rect l="l" t="t" r="r" b="b"/>
              <a:pathLst>
                <a:path w="25361" h="35743" extrusionOk="0">
                  <a:moveTo>
                    <a:pt x="5239" y="0"/>
                  </a:moveTo>
                  <a:lnTo>
                    <a:pt x="20122" y="0"/>
                  </a:lnTo>
                  <a:cubicBezTo>
                    <a:pt x="23003" y="0"/>
                    <a:pt x="25361" y="1679"/>
                    <a:pt x="25361" y="3751"/>
                  </a:cubicBezTo>
                  <a:lnTo>
                    <a:pt x="25361" y="31992"/>
                  </a:lnTo>
                  <a:cubicBezTo>
                    <a:pt x="25361" y="34052"/>
                    <a:pt x="23003" y="35743"/>
                    <a:pt x="20122" y="35743"/>
                  </a:cubicBezTo>
                  <a:lnTo>
                    <a:pt x="5239" y="35743"/>
                  </a:lnTo>
                  <a:cubicBezTo>
                    <a:pt x="2346" y="35743"/>
                    <a:pt x="0" y="34064"/>
                    <a:pt x="0" y="31992"/>
                  </a:cubicBezTo>
                  <a:lnTo>
                    <a:pt x="0" y="3739"/>
                  </a:lnTo>
                  <a:cubicBezTo>
                    <a:pt x="0" y="1691"/>
                    <a:pt x="2346" y="0"/>
                    <a:pt x="5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74"/>
            <p:cNvSpPr/>
            <p:nvPr/>
          </p:nvSpPr>
          <p:spPr>
            <a:xfrm>
              <a:off x="5702877" y="1614546"/>
              <a:ext cx="1329794" cy="1761878"/>
            </a:xfrm>
            <a:custGeom>
              <a:avLst/>
              <a:gdLst/>
              <a:ahLst/>
              <a:cxnLst/>
              <a:rect l="l" t="t" r="r" b="b"/>
              <a:pathLst>
                <a:path w="22242" h="29469" extrusionOk="0">
                  <a:moveTo>
                    <a:pt x="72" y="1"/>
                  </a:moveTo>
                  <a:lnTo>
                    <a:pt x="22170" y="1"/>
                  </a:lnTo>
                  <a:cubicBezTo>
                    <a:pt x="22217" y="1"/>
                    <a:pt x="22241" y="36"/>
                    <a:pt x="22241" y="60"/>
                  </a:cubicBezTo>
                  <a:lnTo>
                    <a:pt x="22241" y="29409"/>
                  </a:lnTo>
                  <a:cubicBezTo>
                    <a:pt x="22241" y="29433"/>
                    <a:pt x="22217" y="29469"/>
                    <a:pt x="22170" y="29469"/>
                  </a:cubicBezTo>
                  <a:lnTo>
                    <a:pt x="72" y="29469"/>
                  </a:lnTo>
                  <a:cubicBezTo>
                    <a:pt x="24" y="29469"/>
                    <a:pt x="0" y="29433"/>
                    <a:pt x="0" y="29409"/>
                  </a:cubicBezTo>
                  <a:lnTo>
                    <a:pt x="0" y="48"/>
                  </a:lnTo>
                  <a:cubicBezTo>
                    <a:pt x="0" y="13"/>
                    <a:pt x="24" y="1"/>
                    <a:pt x="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74"/>
            <p:cNvSpPr/>
            <p:nvPr/>
          </p:nvSpPr>
          <p:spPr>
            <a:xfrm>
              <a:off x="6187642" y="1488571"/>
              <a:ext cx="360220" cy="31388"/>
            </a:xfrm>
            <a:custGeom>
              <a:avLst/>
              <a:gdLst/>
              <a:ahLst/>
              <a:cxnLst/>
              <a:rect l="l" t="t" r="r" b="b"/>
              <a:pathLst>
                <a:path w="6025" h="525" extrusionOk="0">
                  <a:moveTo>
                    <a:pt x="262" y="0"/>
                  </a:moveTo>
                  <a:lnTo>
                    <a:pt x="5763" y="0"/>
                  </a:lnTo>
                  <a:cubicBezTo>
                    <a:pt x="5906" y="0"/>
                    <a:pt x="6025" y="119"/>
                    <a:pt x="6025" y="262"/>
                  </a:cubicBezTo>
                  <a:lnTo>
                    <a:pt x="6025" y="262"/>
                  </a:lnTo>
                  <a:cubicBezTo>
                    <a:pt x="6025" y="417"/>
                    <a:pt x="5906" y="524"/>
                    <a:pt x="5763" y="524"/>
                  </a:cubicBezTo>
                  <a:lnTo>
                    <a:pt x="262" y="524"/>
                  </a:lnTo>
                  <a:cubicBezTo>
                    <a:pt x="119" y="524"/>
                    <a:pt x="0" y="417"/>
                    <a:pt x="0" y="262"/>
                  </a:cubicBezTo>
                  <a:lnTo>
                    <a:pt x="0" y="262"/>
                  </a:lnTo>
                  <a:cubicBezTo>
                    <a:pt x="0" y="119"/>
                    <a:pt x="119"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74"/>
            <p:cNvSpPr/>
            <p:nvPr/>
          </p:nvSpPr>
          <p:spPr>
            <a:xfrm>
              <a:off x="6312899" y="3415560"/>
              <a:ext cx="110428" cy="110368"/>
            </a:xfrm>
            <a:custGeom>
              <a:avLst/>
              <a:gdLst/>
              <a:ahLst/>
              <a:cxnLst/>
              <a:rect l="l" t="t" r="r" b="b"/>
              <a:pathLst>
                <a:path w="1847" h="1846" extrusionOk="0">
                  <a:moveTo>
                    <a:pt x="930" y="0"/>
                  </a:moveTo>
                  <a:cubicBezTo>
                    <a:pt x="1430" y="0"/>
                    <a:pt x="1846" y="417"/>
                    <a:pt x="1846" y="929"/>
                  </a:cubicBezTo>
                  <a:cubicBezTo>
                    <a:pt x="1846" y="1429"/>
                    <a:pt x="1430" y="1846"/>
                    <a:pt x="930" y="1846"/>
                  </a:cubicBezTo>
                  <a:cubicBezTo>
                    <a:pt x="418" y="1846"/>
                    <a:pt x="1" y="1429"/>
                    <a:pt x="1" y="929"/>
                  </a:cubicBezTo>
                  <a:cubicBezTo>
                    <a:pt x="1" y="417"/>
                    <a:pt x="418" y="0"/>
                    <a:pt x="930" y="0"/>
                  </a:cubicBezTo>
                  <a:close/>
                </a:path>
              </a:pathLst>
            </a:custGeom>
            <a:solidFill>
              <a:srgbClr val="599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74"/>
            <p:cNvSpPr/>
            <p:nvPr/>
          </p:nvSpPr>
          <p:spPr>
            <a:xfrm>
              <a:off x="6326471" y="2069418"/>
              <a:ext cx="409365" cy="37068"/>
            </a:xfrm>
            <a:custGeom>
              <a:avLst/>
              <a:gdLst/>
              <a:ahLst/>
              <a:cxnLst/>
              <a:rect l="l" t="t" r="r" b="b"/>
              <a:pathLst>
                <a:path w="6847" h="620" extrusionOk="0">
                  <a:moveTo>
                    <a:pt x="310" y="1"/>
                  </a:moveTo>
                  <a:cubicBezTo>
                    <a:pt x="131" y="1"/>
                    <a:pt x="0" y="132"/>
                    <a:pt x="0" y="310"/>
                  </a:cubicBezTo>
                  <a:cubicBezTo>
                    <a:pt x="0" y="489"/>
                    <a:pt x="131" y="620"/>
                    <a:pt x="310" y="620"/>
                  </a:cubicBezTo>
                  <a:lnTo>
                    <a:pt x="6537" y="620"/>
                  </a:lnTo>
                  <a:cubicBezTo>
                    <a:pt x="6691" y="620"/>
                    <a:pt x="6846" y="477"/>
                    <a:pt x="6846" y="310"/>
                  </a:cubicBezTo>
                  <a:cubicBezTo>
                    <a:pt x="6846" y="132"/>
                    <a:pt x="6715" y="1"/>
                    <a:pt x="6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74"/>
            <p:cNvSpPr/>
            <p:nvPr/>
          </p:nvSpPr>
          <p:spPr>
            <a:xfrm>
              <a:off x="6326471" y="2151986"/>
              <a:ext cx="409365" cy="37786"/>
            </a:xfrm>
            <a:custGeom>
              <a:avLst/>
              <a:gdLst/>
              <a:ahLst/>
              <a:cxnLst/>
              <a:rect l="l" t="t" r="r" b="b"/>
              <a:pathLst>
                <a:path w="6847" h="632" extrusionOk="0">
                  <a:moveTo>
                    <a:pt x="310" y="1"/>
                  </a:moveTo>
                  <a:cubicBezTo>
                    <a:pt x="131" y="1"/>
                    <a:pt x="0" y="132"/>
                    <a:pt x="0" y="310"/>
                  </a:cubicBezTo>
                  <a:cubicBezTo>
                    <a:pt x="0" y="489"/>
                    <a:pt x="131" y="632"/>
                    <a:pt x="310" y="632"/>
                  </a:cubicBezTo>
                  <a:lnTo>
                    <a:pt x="6537" y="632"/>
                  </a:lnTo>
                  <a:cubicBezTo>
                    <a:pt x="6691" y="632"/>
                    <a:pt x="6846" y="489"/>
                    <a:pt x="6846" y="310"/>
                  </a:cubicBezTo>
                  <a:cubicBezTo>
                    <a:pt x="6846" y="132"/>
                    <a:pt x="6715" y="1"/>
                    <a:pt x="6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74"/>
            <p:cNvSpPr/>
            <p:nvPr/>
          </p:nvSpPr>
          <p:spPr>
            <a:xfrm>
              <a:off x="6325754" y="2235272"/>
              <a:ext cx="183667" cy="37786"/>
            </a:xfrm>
            <a:custGeom>
              <a:avLst/>
              <a:gdLst/>
              <a:ahLst/>
              <a:cxnLst/>
              <a:rect l="l" t="t" r="r" b="b"/>
              <a:pathLst>
                <a:path w="3072" h="632" extrusionOk="0">
                  <a:moveTo>
                    <a:pt x="310" y="1"/>
                  </a:moveTo>
                  <a:cubicBezTo>
                    <a:pt x="131" y="1"/>
                    <a:pt x="0" y="144"/>
                    <a:pt x="0" y="322"/>
                  </a:cubicBezTo>
                  <a:cubicBezTo>
                    <a:pt x="0" y="501"/>
                    <a:pt x="131" y="632"/>
                    <a:pt x="310" y="632"/>
                  </a:cubicBezTo>
                  <a:lnTo>
                    <a:pt x="2762" y="632"/>
                  </a:lnTo>
                  <a:cubicBezTo>
                    <a:pt x="2941" y="632"/>
                    <a:pt x="3072" y="489"/>
                    <a:pt x="3072" y="322"/>
                  </a:cubicBezTo>
                  <a:cubicBezTo>
                    <a:pt x="3072" y="144"/>
                    <a:pt x="2941" y="1"/>
                    <a:pt x="27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74"/>
            <p:cNvSpPr/>
            <p:nvPr/>
          </p:nvSpPr>
          <p:spPr>
            <a:xfrm>
              <a:off x="6326471" y="2545695"/>
              <a:ext cx="409365" cy="37068"/>
            </a:xfrm>
            <a:custGeom>
              <a:avLst/>
              <a:gdLst/>
              <a:ahLst/>
              <a:cxnLst/>
              <a:rect l="l" t="t" r="r" b="b"/>
              <a:pathLst>
                <a:path w="6847" h="620" extrusionOk="0">
                  <a:moveTo>
                    <a:pt x="310" y="0"/>
                  </a:moveTo>
                  <a:cubicBezTo>
                    <a:pt x="131" y="0"/>
                    <a:pt x="0" y="131"/>
                    <a:pt x="0" y="310"/>
                  </a:cubicBezTo>
                  <a:cubicBezTo>
                    <a:pt x="0" y="488"/>
                    <a:pt x="131" y="619"/>
                    <a:pt x="310" y="619"/>
                  </a:cubicBezTo>
                  <a:lnTo>
                    <a:pt x="6537" y="619"/>
                  </a:lnTo>
                  <a:cubicBezTo>
                    <a:pt x="6691" y="619"/>
                    <a:pt x="6846" y="488"/>
                    <a:pt x="6846" y="310"/>
                  </a:cubicBezTo>
                  <a:cubicBezTo>
                    <a:pt x="6846" y="131"/>
                    <a:pt x="6715" y="0"/>
                    <a:pt x="6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74"/>
            <p:cNvSpPr/>
            <p:nvPr/>
          </p:nvSpPr>
          <p:spPr>
            <a:xfrm>
              <a:off x="6326471" y="2628980"/>
              <a:ext cx="409365" cy="37786"/>
            </a:xfrm>
            <a:custGeom>
              <a:avLst/>
              <a:gdLst/>
              <a:ahLst/>
              <a:cxnLst/>
              <a:rect l="l" t="t" r="r" b="b"/>
              <a:pathLst>
                <a:path w="6847" h="632" extrusionOk="0">
                  <a:moveTo>
                    <a:pt x="310" y="0"/>
                  </a:moveTo>
                  <a:cubicBezTo>
                    <a:pt x="131" y="0"/>
                    <a:pt x="0" y="131"/>
                    <a:pt x="0" y="310"/>
                  </a:cubicBezTo>
                  <a:cubicBezTo>
                    <a:pt x="0" y="488"/>
                    <a:pt x="131" y="631"/>
                    <a:pt x="310" y="631"/>
                  </a:cubicBezTo>
                  <a:lnTo>
                    <a:pt x="6537" y="631"/>
                  </a:lnTo>
                  <a:cubicBezTo>
                    <a:pt x="6691" y="631"/>
                    <a:pt x="6846" y="488"/>
                    <a:pt x="6846" y="310"/>
                  </a:cubicBezTo>
                  <a:cubicBezTo>
                    <a:pt x="6846" y="131"/>
                    <a:pt x="6715" y="0"/>
                    <a:pt x="6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74"/>
            <p:cNvSpPr/>
            <p:nvPr/>
          </p:nvSpPr>
          <p:spPr>
            <a:xfrm>
              <a:off x="6325754" y="2711549"/>
              <a:ext cx="183667" cy="37786"/>
            </a:xfrm>
            <a:custGeom>
              <a:avLst/>
              <a:gdLst/>
              <a:ahLst/>
              <a:cxnLst/>
              <a:rect l="l" t="t" r="r" b="b"/>
              <a:pathLst>
                <a:path w="3072" h="632" extrusionOk="0">
                  <a:moveTo>
                    <a:pt x="310" y="0"/>
                  </a:moveTo>
                  <a:cubicBezTo>
                    <a:pt x="131" y="0"/>
                    <a:pt x="0" y="131"/>
                    <a:pt x="0" y="322"/>
                  </a:cubicBezTo>
                  <a:cubicBezTo>
                    <a:pt x="0" y="500"/>
                    <a:pt x="131" y="631"/>
                    <a:pt x="310" y="631"/>
                  </a:cubicBezTo>
                  <a:lnTo>
                    <a:pt x="2762" y="631"/>
                  </a:lnTo>
                  <a:cubicBezTo>
                    <a:pt x="2941" y="631"/>
                    <a:pt x="3072" y="500"/>
                    <a:pt x="3072" y="322"/>
                  </a:cubicBezTo>
                  <a:cubicBezTo>
                    <a:pt x="3072" y="131"/>
                    <a:pt x="2941" y="0"/>
                    <a:pt x="2762" y="0"/>
                  </a:cubicBezTo>
                  <a:close/>
                </a:path>
              </a:pathLst>
            </a:custGeom>
            <a:solidFill>
              <a:srgbClr val="D8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74"/>
            <p:cNvSpPr/>
            <p:nvPr/>
          </p:nvSpPr>
          <p:spPr>
            <a:xfrm>
              <a:off x="6326471" y="2999850"/>
              <a:ext cx="409365" cy="37786"/>
            </a:xfrm>
            <a:custGeom>
              <a:avLst/>
              <a:gdLst/>
              <a:ahLst/>
              <a:cxnLst/>
              <a:rect l="l" t="t" r="r" b="b"/>
              <a:pathLst>
                <a:path w="6847" h="632" extrusionOk="0">
                  <a:moveTo>
                    <a:pt x="310" y="0"/>
                  </a:moveTo>
                  <a:cubicBezTo>
                    <a:pt x="131" y="0"/>
                    <a:pt x="0" y="143"/>
                    <a:pt x="0" y="322"/>
                  </a:cubicBezTo>
                  <a:cubicBezTo>
                    <a:pt x="0" y="500"/>
                    <a:pt x="131" y="631"/>
                    <a:pt x="310" y="631"/>
                  </a:cubicBezTo>
                  <a:lnTo>
                    <a:pt x="6537" y="631"/>
                  </a:lnTo>
                  <a:cubicBezTo>
                    <a:pt x="6691" y="631"/>
                    <a:pt x="6846" y="500"/>
                    <a:pt x="6846" y="322"/>
                  </a:cubicBezTo>
                  <a:cubicBezTo>
                    <a:pt x="6846" y="143"/>
                    <a:pt x="6715" y="0"/>
                    <a:pt x="6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74"/>
            <p:cNvSpPr/>
            <p:nvPr/>
          </p:nvSpPr>
          <p:spPr>
            <a:xfrm>
              <a:off x="6326471" y="3083853"/>
              <a:ext cx="409365" cy="37068"/>
            </a:xfrm>
            <a:custGeom>
              <a:avLst/>
              <a:gdLst/>
              <a:ahLst/>
              <a:cxnLst/>
              <a:rect l="l" t="t" r="r" b="b"/>
              <a:pathLst>
                <a:path w="6847" h="620" extrusionOk="0">
                  <a:moveTo>
                    <a:pt x="310" y="0"/>
                  </a:moveTo>
                  <a:cubicBezTo>
                    <a:pt x="131" y="0"/>
                    <a:pt x="0" y="131"/>
                    <a:pt x="0" y="310"/>
                  </a:cubicBezTo>
                  <a:cubicBezTo>
                    <a:pt x="0" y="488"/>
                    <a:pt x="131" y="619"/>
                    <a:pt x="310" y="619"/>
                  </a:cubicBezTo>
                  <a:lnTo>
                    <a:pt x="6537" y="619"/>
                  </a:lnTo>
                  <a:cubicBezTo>
                    <a:pt x="6691" y="619"/>
                    <a:pt x="6846" y="476"/>
                    <a:pt x="6846" y="310"/>
                  </a:cubicBezTo>
                  <a:cubicBezTo>
                    <a:pt x="6846" y="131"/>
                    <a:pt x="6715" y="0"/>
                    <a:pt x="6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74"/>
            <p:cNvSpPr/>
            <p:nvPr/>
          </p:nvSpPr>
          <p:spPr>
            <a:xfrm>
              <a:off x="6325754" y="3166421"/>
              <a:ext cx="183667" cy="37786"/>
            </a:xfrm>
            <a:custGeom>
              <a:avLst/>
              <a:gdLst/>
              <a:ahLst/>
              <a:cxnLst/>
              <a:rect l="l" t="t" r="r" b="b"/>
              <a:pathLst>
                <a:path w="3072" h="632" extrusionOk="0">
                  <a:moveTo>
                    <a:pt x="310" y="0"/>
                  </a:moveTo>
                  <a:cubicBezTo>
                    <a:pt x="131" y="0"/>
                    <a:pt x="0" y="131"/>
                    <a:pt x="0" y="310"/>
                  </a:cubicBezTo>
                  <a:cubicBezTo>
                    <a:pt x="0" y="488"/>
                    <a:pt x="131" y="631"/>
                    <a:pt x="310" y="631"/>
                  </a:cubicBezTo>
                  <a:lnTo>
                    <a:pt x="2762" y="631"/>
                  </a:lnTo>
                  <a:cubicBezTo>
                    <a:pt x="2941" y="631"/>
                    <a:pt x="3072" y="488"/>
                    <a:pt x="3072" y="310"/>
                  </a:cubicBezTo>
                  <a:cubicBezTo>
                    <a:pt x="3072" y="131"/>
                    <a:pt x="2941" y="0"/>
                    <a:pt x="27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74"/>
            <p:cNvSpPr/>
            <p:nvPr/>
          </p:nvSpPr>
          <p:spPr>
            <a:xfrm>
              <a:off x="6819069" y="2115695"/>
              <a:ext cx="15724" cy="30671"/>
            </a:xfrm>
            <a:custGeom>
              <a:avLst/>
              <a:gdLst/>
              <a:ahLst/>
              <a:cxnLst/>
              <a:rect l="l" t="t" r="r" b="b"/>
              <a:pathLst>
                <a:path w="263" h="513" extrusionOk="0">
                  <a:moveTo>
                    <a:pt x="48" y="1"/>
                  </a:moveTo>
                  <a:cubicBezTo>
                    <a:pt x="24" y="1"/>
                    <a:pt x="0" y="25"/>
                    <a:pt x="0" y="48"/>
                  </a:cubicBezTo>
                  <a:lnTo>
                    <a:pt x="0" y="477"/>
                  </a:lnTo>
                  <a:cubicBezTo>
                    <a:pt x="0" y="501"/>
                    <a:pt x="36" y="513"/>
                    <a:pt x="48" y="513"/>
                  </a:cubicBezTo>
                  <a:lnTo>
                    <a:pt x="203" y="513"/>
                  </a:lnTo>
                  <a:cubicBezTo>
                    <a:pt x="226" y="513"/>
                    <a:pt x="238" y="489"/>
                    <a:pt x="238" y="477"/>
                  </a:cubicBezTo>
                  <a:lnTo>
                    <a:pt x="238" y="48"/>
                  </a:lnTo>
                  <a:cubicBezTo>
                    <a:pt x="262" y="13"/>
                    <a:pt x="226" y="1"/>
                    <a:pt x="203" y="1"/>
                  </a:cubicBezTo>
                  <a:close/>
                </a:path>
              </a:pathLst>
            </a:custGeom>
            <a:solidFill>
              <a:srgbClr val="D8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74"/>
            <p:cNvSpPr/>
            <p:nvPr/>
          </p:nvSpPr>
          <p:spPr>
            <a:xfrm>
              <a:off x="6836826" y="2086518"/>
              <a:ext cx="40655" cy="56320"/>
            </a:xfrm>
            <a:custGeom>
              <a:avLst/>
              <a:gdLst/>
              <a:ahLst/>
              <a:cxnLst/>
              <a:rect l="l" t="t" r="r" b="b"/>
              <a:pathLst>
                <a:path w="680" h="942" extrusionOk="0">
                  <a:moveTo>
                    <a:pt x="298" y="1"/>
                  </a:moveTo>
                  <a:cubicBezTo>
                    <a:pt x="263" y="1"/>
                    <a:pt x="239" y="12"/>
                    <a:pt x="227" y="36"/>
                  </a:cubicBezTo>
                  <a:cubicBezTo>
                    <a:pt x="215" y="72"/>
                    <a:pt x="239" y="132"/>
                    <a:pt x="227" y="155"/>
                  </a:cubicBezTo>
                  <a:cubicBezTo>
                    <a:pt x="215" y="191"/>
                    <a:pt x="156" y="227"/>
                    <a:pt x="84" y="334"/>
                  </a:cubicBezTo>
                  <a:cubicBezTo>
                    <a:pt x="1" y="429"/>
                    <a:pt x="25" y="524"/>
                    <a:pt x="25" y="524"/>
                  </a:cubicBezTo>
                  <a:lnTo>
                    <a:pt x="25" y="679"/>
                  </a:lnTo>
                  <a:lnTo>
                    <a:pt x="25" y="822"/>
                  </a:lnTo>
                  <a:lnTo>
                    <a:pt x="25" y="905"/>
                  </a:lnTo>
                  <a:cubicBezTo>
                    <a:pt x="25" y="929"/>
                    <a:pt x="48" y="941"/>
                    <a:pt x="60" y="941"/>
                  </a:cubicBezTo>
                  <a:lnTo>
                    <a:pt x="560" y="941"/>
                  </a:lnTo>
                  <a:cubicBezTo>
                    <a:pt x="584" y="941"/>
                    <a:pt x="620" y="917"/>
                    <a:pt x="620" y="882"/>
                  </a:cubicBezTo>
                  <a:cubicBezTo>
                    <a:pt x="620" y="858"/>
                    <a:pt x="584" y="822"/>
                    <a:pt x="560" y="822"/>
                  </a:cubicBezTo>
                  <a:lnTo>
                    <a:pt x="572" y="822"/>
                  </a:lnTo>
                  <a:cubicBezTo>
                    <a:pt x="620" y="822"/>
                    <a:pt x="644" y="798"/>
                    <a:pt x="644" y="751"/>
                  </a:cubicBezTo>
                  <a:cubicBezTo>
                    <a:pt x="644" y="703"/>
                    <a:pt x="620" y="679"/>
                    <a:pt x="572" y="679"/>
                  </a:cubicBezTo>
                  <a:lnTo>
                    <a:pt x="596" y="679"/>
                  </a:lnTo>
                  <a:cubicBezTo>
                    <a:pt x="644" y="679"/>
                    <a:pt x="679" y="643"/>
                    <a:pt x="679" y="608"/>
                  </a:cubicBezTo>
                  <a:cubicBezTo>
                    <a:pt x="679" y="560"/>
                    <a:pt x="644" y="536"/>
                    <a:pt x="596" y="536"/>
                  </a:cubicBezTo>
                  <a:cubicBezTo>
                    <a:pt x="632" y="536"/>
                    <a:pt x="679" y="501"/>
                    <a:pt x="679" y="441"/>
                  </a:cubicBezTo>
                  <a:cubicBezTo>
                    <a:pt x="679" y="393"/>
                    <a:pt x="644" y="358"/>
                    <a:pt x="584" y="358"/>
                  </a:cubicBezTo>
                  <a:lnTo>
                    <a:pt x="322" y="358"/>
                  </a:lnTo>
                  <a:cubicBezTo>
                    <a:pt x="346" y="310"/>
                    <a:pt x="394" y="215"/>
                    <a:pt x="394" y="155"/>
                  </a:cubicBezTo>
                  <a:cubicBezTo>
                    <a:pt x="394" y="60"/>
                    <a:pt x="334" y="1"/>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74"/>
            <p:cNvSpPr/>
            <p:nvPr/>
          </p:nvSpPr>
          <p:spPr>
            <a:xfrm>
              <a:off x="6952158" y="2105052"/>
              <a:ext cx="15007" cy="31329"/>
            </a:xfrm>
            <a:custGeom>
              <a:avLst/>
              <a:gdLst/>
              <a:ahLst/>
              <a:cxnLst/>
              <a:rect l="l" t="t" r="r" b="b"/>
              <a:pathLst>
                <a:path w="251" h="524" extrusionOk="0">
                  <a:moveTo>
                    <a:pt x="60" y="0"/>
                  </a:moveTo>
                  <a:cubicBezTo>
                    <a:pt x="24" y="0"/>
                    <a:pt x="13" y="24"/>
                    <a:pt x="13" y="48"/>
                  </a:cubicBezTo>
                  <a:lnTo>
                    <a:pt x="13" y="476"/>
                  </a:lnTo>
                  <a:cubicBezTo>
                    <a:pt x="1" y="488"/>
                    <a:pt x="24" y="524"/>
                    <a:pt x="60" y="524"/>
                  </a:cubicBezTo>
                  <a:lnTo>
                    <a:pt x="203" y="524"/>
                  </a:lnTo>
                  <a:cubicBezTo>
                    <a:pt x="239" y="524"/>
                    <a:pt x="251" y="488"/>
                    <a:pt x="251" y="476"/>
                  </a:cubicBezTo>
                  <a:lnTo>
                    <a:pt x="251" y="48"/>
                  </a:lnTo>
                  <a:cubicBezTo>
                    <a:pt x="251" y="12"/>
                    <a:pt x="215" y="0"/>
                    <a:pt x="203" y="0"/>
                  </a:cubicBezTo>
                  <a:close/>
                </a:path>
              </a:pathLst>
            </a:custGeom>
            <a:solidFill>
              <a:srgbClr val="D8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74"/>
            <p:cNvSpPr/>
            <p:nvPr/>
          </p:nvSpPr>
          <p:spPr>
            <a:xfrm>
              <a:off x="6909469" y="2107862"/>
              <a:ext cx="39878" cy="57037"/>
            </a:xfrm>
            <a:custGeom>
              <a:avLst/>
              <a:gdLst/>
              <a:ahLst/>
              <a:cxnLst/>
              <a:rect l="l" t="t" r="r" b="b"/>
              <a:pathLst>
                <a:path w="667" h="954" extrusionOk="0">
                  <a:moveTo>
                    <a:pt x="119" y="1"/>
                  </a:moveTo>
                  <a:cubicBezTo>
                    <a:pt x="84" y="1"/>
                    <a:pt x="48" y="25"/>
                    <a:pt x="48" y="60"/>
                  </a:cubicBezTo>
                  <a:cubicBezTo>
                    <a:pt x="48" y="84"/>
                    <a:pt x="84" y="120"/>
                    <a:pt x="119" y="120"/>
                  </a:cubicBezTo>
                  <a:lnTo>
                    <a:pt x="96" y="120"/>
                  </a:lnTo>
                  <a:cubicBezTo>
                    <a:pt x="60" y="120"/>
                    <a:pt x="24" y="144"/>
                    <a:pt x="24" y="191"/>
                  </a:cubicBezTo>
                  <a:cubicBezTo>
                    <a:pt x="24" y="239"/>
                    <a:pt x="60" y="263"/>
                    <a:pt x="96" y="263"/>
                  </a:cubicBezTo>
                  <a:lnTo>
                    <a:pt x="72" y="263"/>
                  </a:lnTo>
                  <a:cubicBezTo>
                    <a:pt x="24" y="263"/>
                    <a:pt x="0" y="298"/>
                    <a:pt x="0" y="334"/>
                  </a:cubicBezTo>
                  <a:cubicBezTo>
                    <a:pt x="0" y="382"/>
                    <a:pt x="24" y="417"/>
                    <a:pt x="72" y="417"/>
                  </a:cubicBezTo>
                  <a:cubicBezTo>
                    <a:pt x="36" y="417"/>
                    <a:pt x="0" y="441"/>
                    <a:pt x="0" y="501"/>
                  </a:cubicBezTo>
                  <a:cubicBezTo>
                    <a:pt x="0" y="560"/>
                    <a:pt x="24" y="596"/>
                    <a:pt x="84" y="596"/>
                  </a:cubicBezTo>
                  <a:lnTo>
                    <a:pt x="346" y="596"/>
                  </a:lnTo>
                  <a:cubicBezTo>
                    <a:pt x="322" y="632"/>
                    <a:pt x="274" y="727"/>
                    <a:pt x="274" y="787"/>
                  </a:cubicBezTo>
                  <a:cubicBezTo>
                    <a:pt x="274" y="894"/>
                    <a:pt x="334" y="953"/>
                    <a:pt x="369" y="953"/>
                  </a:cubicBezTo>
                  <a:cubicBezTo>
                    <a:pt x="405" y="953"/>
                    <a:pt x="429" y="929"/>
                    <a:pt x="441" y="906"/>
                  </a:cubicBezTo>
                  <a:cubicBezTo>
                    <a:pt x="453" y="870"/>
                    <a:pt x="429" y="810"/>
                    <a:pt x="441" y="787"/>
                  </a:cubicBezTo>
                  <a:cubicBezTo>
                    <a:pt x="453" y="751"/>
                    <a:pt x="512" y="715"/>
                    <a:pt x="584" y="608"/>
                  </a:cubicBezTo>
                  <a:cubicBezTo>
                    <a:pt x="667" y="513"/>
                    <a:pt x="643" y="417"/>
                    <a:pt x="643" y="417"/>
                  </a:cubicBezTo>
                  <a:lnTo>
                    <a:pt x="643" y="263"/>
                  </a:lnTo>
                  <a:lnTo>
                    <a:pt x="643" y="120"/>
                  </a:lnTo>
                  <a:lnTo>
                    <a:pt x="643" y="36"/>
                  </a:lnTo>
                  <a:cubicBezTo>
                    <a:pt x="643" y="13"/>
                    <a:pt x="619" y="1"/>
                    <a:pt x="6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74"/>
            <p:cNvSpPr/>
            <p:nvPr/>
          </p:nvSpPr>
          <p:spPr>
            <a:xfrm>
              <a:off x="6819069" y="2586949"/>
              <a:ext cx="15724" cy="31388"/>
            </a:xfrm>
            <a:custGeom>
              <a:avLst/>
              <a:gdLst/>
              <a:ahLst/>
              <a:cxnLst/>
              <a:rect l="l" t="t" r="r" b="b"/>
              <a:pathLst>
                <a:path w="263" h="525" extrusionOk="0">
                  <a:moveTo>
                    <a:pt x="48" y="1"/>
                  </a:moveTo>
                  <a:cubicBezTo>
                    <a:pt x="24" y="1"/>
                    <a:pt x="0" y="36"/>
                    <a:pt x="0" y="48"/>
                  </a:cubicBezTo>
                  <a:lnTo>
                    <a:pt x="0" y="477"/>
                  </a:lnTo>
                  <a:cubicBezTo>
                    <a:pt x="0" y="513"/>
                    <a:pt x="36" y="524"/>
                    <a:pt x="48" y="524"/>
                  </a:cubicBezTo>
                  <a:lnTo>
                    <a:pt x="203" y="524"/>
                  </a:lnTo>
                  <a:cubicBezTo>
                    <a:pt x="226" y="524"/>
                    <a:pt x="238" y="489"/>
                    <a:pt x="238" y="477"/>
                  </a:cubicBezTo>
                  <a:lnTo>
                    <a:pt x="238" y="48"/>
                  </a:lnTo>
                  <a:cubicBezTo>
                    <a:pt x="262" y="24"/>
                    <a:pt x="226" y="1"/>
                    <a:pt x="203" y="1"/>
                  </a:cubicBezTo>
                  <a:close/>
                </a:path>
              </a:pathLst>
            </a:custGeom>
            <a:solidFill>
              <a:srgbClr val="D8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74"/>
            <p:cNvSpPr/>
            <p:nvPr/>
          </p:nvSpPr>
          <p:spPr>
            <a:xfrm>
              <a:off x="6836826" y="2557772"/>
              <a:ext cx="40655" cy="56977"/>
            </a:xfrm>
            <a:custGeom>
              <a:avLst/>
              <a:gdLst/>
              <a:ahLst/>
              <a:cxnLst/>
              <a:rect l="l" t="t" r="r" b="b"/>
              <a:pathLst>
                <a:path w="680" h="953" extrusionOk="0">
                  <a:moveTo>
                    <a:pt x="298" y="0"/>
                  </a:moveTo>
                  <a:cubicBezTo>
                    <a:pt x="263" y="0"/>
                    <a:pt x="239" y="12"/>
                    <a:pt x="227" y="48"/>
                  </a:cubicBezTo>
                  <a:cubicBezTo>
                    <a:pt x="215" y="72"/>
                    <a:pt x="239" y="131"/>
                    <a:pt x="227" y="167"/>
                  </a:cubicBezTo>
                  <a:cubicBezTo>
                    <a:pt x="215" y="191"/>
                    <a:pt x="156" y="239"/>
                    <a:pt x="84" y="346"/>
                  </a:cubicBezTo>
                  <a:cubicBezTo>
                    <a:pt x="1" y="429"/>
                    <a:pt x="25" y="536"/>
                    <a:pt x="25" y="536"/>
                  </a:cubicBezTo>
                  <a:lnTo>
                    <a:pt x="25" y="679"/>
                  </a:lnTo>
                  <a:lnTo>
                    <a:pt x="25" y="834"/>
                  </a:lnTo>
                  <a:lnTo>
                    <a:pt x="25" y="905"/>
                  </a:lnTo>
                  <a:cubicBezTo>
                    <a:pt x="25" y="941"/>
                    <a:pt x="48" y="953"/>
                    <a:pt x="60" y="953"/>
                  </a:cubicBezTo>
                  <a:lnTo>
                    <a:pt x="560" y="953"/>
                  </a:lnTo>
                  <a:cubicBezTo>
                    <a:pt x="584" y="953"/>
                    <a:pt x="620" y="917"/>
                    <a:pt x="620" y="893"/>
                  </a:cubicBezTo>
                  <a:cubicBezTo>
                    <a:pt x="620" y="858"/>
                    <a:pt x="584" y="834"/>
                    <a:pt x="560" y="834"/>
                  </a:cubicBezTo>
                  <a:lnTo>
                    <a:pt x="572" y="834"/>
                  </a:lnTo>
                  <a:cubicBezTo>
                    <a:pt x="620" y="834"/>
                    <a:pt x="644" y="798"/>
                    <a:pt x="644" y="762"/>
                  </a:cubicBezTo>
                  <a:cubicBezTo>
                    <a:pt x="644" y="715"/>
                    <a:pt x="620" y="679"/>
                    <a:pt x="572" y="679"/>
                  </a:cubicBezTo>
                  <a:lnTo>
                    <a:pt x="596" y="679"/>
                  </a:lnTo>
                  <a:cubicBezTo>
                    <a:pt x="644" y="679"/>
                    <a:pt x="679" y="655"/>
                    <a:pt x="679" y="608"/>
                  </a:cubicBezTo>
                  <a:cubicBezTo>
                    <a:pt x="679" y="572"/>
                    <a:pt x="644" y="536"/>
                    <a:pt x="596" y="536"/>
                  </a:cubicBezTo>
                  <a:cubicBezTo>
                    <a:pt x="632" y="536"/>
                    <a:pt x="679" y="512"/>
                    <a:pt x="679" y="453"/>
                  </a:cubicBezTo>
                  <a:cubicBezTo>
                    <a:pt x="679" y="405"/>
                    <a:pt x="644" y="358"/>
                    <a:pt x="584" y="358"/>
                  </a:cubicBezTo>
                  <a:lnTo>
                    <a:pt x="322" y="358"/>
                  </a:lnTo>
                  <a:cubicBezTo>
                    <a:pt x="346" y="310"/>
                    <a:pt x="394" y="227"/>
                    <a:pt x="394" y="167"/>
                  </a:cubicBezTo>
                  <a:cubicBezTo>
                    <a:pt x="394" y="60"/>
                    <a:pt x="334" y="0"/>
                    <a:pt x="2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74"/>
            <p:cNvSpPr/>
            <p:nvPr/>
          </p:nvSpPr>
          <p:spPr>
            <a:xfrm>
              <a:off x="6952158" y="2576307"/>
              <a:ext cx="15007" cy="31329"/>
            </a:xfrm>
            <a:custGeom>
              <a:avLst/>
              <a:gdLst/>
              <a:ahLst/>
              <a:cxnLst/>
              <a:rect l="l" t="t" r="r" b="b"/>
              <a:pathLst>
                <a:path w="251" h="524" extrusionOk="0">
                  <a:moveTo>
                    <a:pt x="60" y="0"/>
                  </a:moveTo>
                  <a:cubicBezTo>
                    <a:pt x="24" y="0"/>
                    <a:pt x="13" y="36"/>
                    <a:pt x="13" y="48"/>
                  </a:cubicBezTo>
                  <a:lnTo>
                    <a:pt x="13" y="476"/>
                  </a:lnTo>
                  <a:cubicBezTo>
                    <a:pt x="1" y="500"/>
                    <a:pt x="24" y="524"/>
                    <a:pt x="60" y="524"/>
                  </a:cubicBezTo>
                  <a:lnTo>
                    <a:pt x="203" y="524"/>
                  </a:lnTo>
                  <a:cubicBezTo>
                    <a:pt x="239" y="524"/>
                    <a:pt x="251" y="500"/>
                    <a:pt x="251" y="476"/>
                  </a:cubicBezTo>
                  <a:lnTo>
                    <a:pt x="251" y="48"/>
                  </a:lnTo>
                  <a:cubicBezTo>
                    <a:pt x="251" y="24"/>
                    <a:pt x="215" y="0"/>
                    <a:pt x="203" y="0"/>
                  </a:cubicBezTo>
                  <a:close/>
                </a:path>
              </a:pathLst>
            </a:custGeom>
            <a:solidFill>
              <a:srgbClr val="D8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74"/>
            <p:cNvSpPr/>
            <p:nvPr/>
          </p:nvSpPr>
          <p:spPr>
            <a:xfrm>
              <a:off x="6909469" y="2579117"/>
              <a:ext cx="39878" cy="57037"/>
            </a:xfrm>
            <a:custGeom>
              <a:avLst/>
              <a:gdLst/>
              <a:ahLst/>
              <a:cxnLst/>
              <a:rect l="l" t="t" r="r" b="b"/>
              <a:pathLst>
                <a:path w="667" h="954" extrusionOk="0">
                  <a:moveTo>
                    <a:pt x="119" y="1"/>
                  </a:moveTo>
                  <a:cubicBezTo>
                    <a:pt x="84" y="1"/>
                    <a:pt x="48" y="36"/>
                    <a:pt x="48" y="60"/>
                  </a:cubicBezTo>
                  <a:cubicBezTo>
                    <a:pt x="48" y="96"/>
                    <a:pt x="84" y="120"/>
                    <a:pt x="119" y="120"/>
                  </a:cubicBezTo>
                  <a:lnTo>
                    <a:pt x="96" y="120"/>
                  </a:lnTo>
                  <a:cubicBezTo>
                    <a:pt x="60" y="120"/>
                    <a:pt x="24" y="155"/>
                    <a:pt x="24" y="191"/>
                  </a:cubicBezTo>
                  <a:cubicBezTo>
                    <a:pt x="24" y="239"/>
                    <a:pt x="60" y="274"/>
                    <a:pt x="96" y="274"/>
                  </a:cubicBezTo>
                  <a:lnTo>
                    <a:pt x="72" y="274"/>
                  </a:lnTo>
                  <a:cubicBezTo>
                    <a:pt x="24" y="274"/>
                    <a:pt x="0" y="298"/>
                    <a:pt x="0" y="346"/>
                  </a:cubicBezTo>
                  <a:cubicBezTo>
                    <a:pt x="0" y="394"/>
                    <a:pt x="24" y="417"/>
                    <a:pt x="72" y="417"/>
                  </a:cubicBezTo>
                  <a:cubicBezTo>
                    <a:pt x="36" y="417"/>
                    <a:pt x="0" y="453"/>
                    <a:pt x="0" y="513"/>
                  </a:cubicBezTo>
                  <a:cubicBezTo>
                    <a:pt x="0" y="572"/>
                    <a:pt x="24" y="596"/>
                    <a:pt x="84" y="596"/>
                  </a:cubicBezTo>
                  <a:lnTo>
                    <a:pt x="346" y="596"/>
                  </a:lnTo>
                  <a:cubicBezTo>
                    <a:pt x="322" y="644"/>
                    <a:pt x="274" y="727"/>
                    <a:pt x="274" y="786"/>
                  </a:cubicBezTo>
                  <a:cubicBezTo>
                    <a:pt x="274" y="894"/>
                    <a:pt x="334" y="953"/>
                    <a:pt x="369" y="953"/>
                  </a:cubicBezTo>
                  <a:cubicBezTo>
                    <a:pt x="405" y="953"/>
                    <a:pt x="429" y="941"/>
                    <a:pt x="441" y="906"/>
                  </a:cubicBezTo>
                  <a:cubicBezTo>
                    <a:pt x="453" y="882"/>
                    <a:pt x="429" y="822"/>
                    <a:pt x="441" y="786"/>
                  </a:cubicBezTo>
                  <a:cubicBezTo>
                    <a:pt x="453" y="763"/>
                    <a:pt x="512" y="715"/>
                    <a:pt x="584" y="608"/>
                  </a:cubicBezTo>
                  <a:cubicBezTo>
                    <a:pt x="667" y="525"/>
                    <a:pt x="643" y="417"/>
                    <a:pt x="643" y="417"/>
                  </a:cubicBezTo>
                  <a:lnTo>
                    <a:pt x="643" y="274"/>
                  </a:lnTo>
                  <a:lnTo>
                    <a:pt x="643" y="120"/>
                  </a:lnTo>
                  <a:lnTo>
                    <a:pt x="643" y="48"/>
                  </a:lnTo>
                  <a:cubicBezTo>
                    <a:pt x="643" y="13"/>
                    <a:pt x="619" y="1"/>
                    <a:pt x="6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74"/>
            <p:cNvSpPr/>
            <p:nvPr/>
          </p:nvSpPr>
          <p:spPr>
            <a:xfrm>
              <a:off x="6819069" y="3041104"/>
              <a:ext cx="15724" cy="30671"/>
            </a:xfrm>
            <a:custGeom>
              <a:avLst/>
              <a:gdLst/>
              <a:ahLst/>
              <a:cxnLst/>
              <a:rect l="l" t="t" r="r" b="b"/>
              <a:pathLst>
                <a:path w="263" h="513" extrusionOk="0">
                  <a:moveTo>
                    <a:pt x="48" y="1"/>
                  </a:moveTo>
                  <a:cubicBezTo>
                    <a:pt x="24" y="1"/>
                    <a:pt x="0" y="25"/>
                    <a:pt x="0" y="48"/>
                  </a:cubicBezTo>
                  <a:lnTo>
                    <a:pt x="0" y="477"/>
                  </a:lnTo>
                  <a:cubicBezTo>
                    <a:pt x="0" y="501"/>
                    <a:pt x="36" y="513"/>
                    <a:pt x="48" y="513"/>
                  </a:cubicBezTo>
                  <a:lnTo>
                    <a:pt x="203" y="513"/>
                  </a:lnTo>
                  <a:cubicBezTo>
                    <a:pt x="226" y="513"/>
                    <a:pt x="238" y="489"/>
                    <a:pt x="238" y="477"/>
                  </a:cubicBezTo>
                  <a:lnTo>
                    <a:pt x="238" y="48"/>
                  </a:lnTo>
                  <a:cubicBezTo>
                    <a:pt x="262" y="25"/>
                    <a:pt x="226" y="1"/>
                    <a:pt x="203" y="1"/>
                  </a:cubicBezTo>
                  <a:close/>
                </a:path>
              </a:pathLst>
            </a:custGeom>
            <a:solidFill>
              <a:srgbClr val="D8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74"/>
            <p:cNvSpPr/>
            <p:nvPr/>
          </p:nvSpPr>
          <p:spPr>
            <a:xfrm>
              <a:off x="6836826" y="3012644"/>
              <a:ext cx="40655" cy="57037"/>
            </a:xfrm>
            <a:custGeom>
              <a:avLst/>
              <a:gdLst/>
              <a:ahLst/>
              <a:cxnLst/>
              <a:rect l="l" t="t" r="r" b="b"/>
              <a:pathLst>
                <a:path w="680" h="954" extrusionOk="0">
                  <a:moveTo>
                    <a:pt x="298" y="1"/>
                  </a:moveTo>
                  <a:cubicBezTo>
                    <a:pt x="263" y="1"/>
                    <a:pt x="239" y="12"/>
                    <a:pt x="227" y="48"/>
                  </a:cubicBezTo>
                  <a:cubicBezTo>
                    <a:pt x="215" y="72"/>
                    <a:pt x="239" y="132"/>
                    <a:pt x="227" y="155"/>
                  </a:cubicBezTo>
                  <a:cubicBezTo>
                    <a:pt x="215" y="191"/>
                    <a:pt x="156" y="239"/>
                    <a:pt x="84" y="346"/>
                  </a:cubicBezTo>
                  <a:cubicBezTo>
                    <a:pt x="1" y="429"/>
                    <a:pt x="25" y="536"/>
                    <a:pt x="25" y="536"/>
                  </a:cubicBezTo>
                  <a:lnTo>
                    <a:pt x="25" y="679"/>
                  </a:lnTo>
                  <a:lnTo>
                    <a:pt x="25" y="834"/>
                  </a:lnTo>
                  <a:lnTo>
                    <a:pt x="25" y="905"/>
                  </a:lnTo>
                  <a:cubicBezTo>
                    <a:pt x="25" y="941"/>
                    <a:pt x="48" y="953"/>
                    <a:pt x="60" y="953"/>
                  </a:cubicBezTo>
                  <a:lnTo>
                    <a:pt x="560" y="953"/>
                  </a:lnTo>
                  <a:cubicBezTo>
                    <a:pt x="584" y="953"/>
                    <a:pt x="620" y="917"/>
                    <a:pt x="620" y="894"/>
                  </a:cubicBezTo>
                  <a:cubicBezTo>
                    <a:pt x="620" y="858"/>
                    <a:pt x="584" y="834"/>
                    <a:pt x="560" y="834"/>
                  </a:cubicBezTo>
                  <a:lnTo>
                    <a:pt x="572" y="834"/>
                  </a:lnTo>
                  <a:cubicBezTo>
                    <a:pt x="620" y="834"/>
                    <a:pt x="644" y="798"/>
                    <a:pt x="644" y="751"/>
                  </a:cubicBezTo>
                  <a:cubicBezTo>
                    <a:pt x="644" y="715"/>
                    <a:pt x="620" y="679"/>
                    <a:pt x="572" y="679"/>
                  </a:cubicBezTo>
                  <a:lnTo>
                    <a:pt x="596" y="679"/>
                  </a:lnTo>
                  <a:cubicBezTo>
                    <a:pt x="644" y="679"/>
                    <a:pt x="679" y="655"/>
                    <a:pt x="679" y="608"/>
                  </a:cubicBezTo>
                  <a:cubicBezTo>
                    <a:pt x="679" y="560"/>
                    <a:pt x="644" y="536"/>
                    <a:pt x="596" y="536"/>
                  </a:cubicBezTo>
                  <a:cubicBezTo>
                    <a:pt x="632" y="536"/>
                    <a:pt x="679" y="501"/>
                    <a:pt x="679" y="441"/>
                  </a:cubicBezTo>
                  <a:cubicBezTo>
                    <a:pt x="679" y="405"/>
                    <a:pt x="644" y="358"/>
                    <a:pt x="584" y="358"/>
                  </a:cubicBezTo>
                  <a:lnTo>
                    <a:pt x="322" y="358"/>
                  </a:lnTo>
                  <a:cubicBezTo>
                    <a:pt x="346" y="310"/>
                    <a:pt x="394" y="227"/>
                    <a:pt x="394" y="167"/>
                  </a:cubicBezTo>
                  <a:cubicBezTo>
                    <a:pt x="394" y="60"/>
                    <a:pt x="334" y="1"/>
                    <a:pt x="298" y="1"/>
                  </a:cubicBezTo>
                  <a:close/>
                </a:path>
              </a:pathLst>
            </a:custGeom>
            <a:solidFill>
              <a:srgbClr val="D8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74"/>
            <p:cNvSpPr/>
            <p:nvPr/>
          </p:nvSpPr>
          <p:spPr>
            <a:xfrm>
              <a:off x="6952158" y="3030461"/>
              <a:ext cx="15007" cy="31388"/>
            </a:xfrm>
            <a:custGeom>
              <a:avLst/>
              <a:gdLst/>
              <a:ahLst/>
              <a:cxnLst/>
              <a:rect l="l" t="t" r="r" b="b"/>
              <a:pathLst>
                <a:path w="251" h="525" extrusionOk="0">
                  <a:moveTo>
                    <a:pt x="60" y="0"/>
                  </a:moveTo>
                  <a:cubicBezTo>
                    <a:pt x="24" y="0"/>
                    <a:pt x="13" y="24"/>
                    <a:pt x="13" y="48"/>
                  </a:cubicBezTo>
                  <a:lnTo>
                    <a:pt x="13" y="476"/>
                  </a:lnTo>
                  <a:cubicBezTo>
                    <a:pt x="1" y="500"/>
                    <a:pt x="24" y="524"/>
                    <a:pt x="60" y="524"/>
                  </a:cubicBezTo>
                  <a:lnTo>
                    <a:pt x="203" y="524"/>
                  </a:lnTo>
                  <a:cubicBezTo>
                    <a:pt x="239" y="524"/>
                    <a:pt x="251" y="488"/>
                    <a:pt x="251" y="476"/>
                  </a:cubicBezTo>
                  <a:lnTo>
                    <a:pt x="251" y="48"/>
                  </a:lnTo>
                  <a:cubicBezTo>
                    <a:pt x="251" y="12"/>
                    <a:pt x="215" y="0"/>
                    <a:pt x="203" y="0"/>
                  </a:cubicBezTo>
                  <a:close/>
                </a:path>
              </a:pathLst>
            </a:custGeom>
            <a:solidFill>
              <a:srgbClr val="D8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74"/>
            <p:cNvSpPr/>
            <p:nvPr/>
          </p:nvSpPr>
          <p:spPr>
            <a:xfrm>
              <a:off x="6909469" y="3033989"/>
              <a:ext cx="39878" cy="57037"/>
            </a:xfrm>
            <a:custGeom>
              <a:avLst/>
              <a:gdLst/>
              <a:ahLst/>
              <a:cxnLst/>
              <a:rect l="l" t="t" r="r" b="b"/>
              <a:pathLst>
                <a:path w="667" h="954" extrusionOk="0">
                  <a:moveTo>
                    <a:pt x="119" y="1"/>
                  </a:moveTo>
                  <a:cubicBezTo>
                    <a:pt x="84" y="1"/>
                    <a:pt x="48" y="25"/>
                    <a:pt x="48" y="60"/>
                  </a:cubicBezTo>
                  <a:cubicBezTo>
                    <a:pt x="48" y="84"/>
                    <a:pt x="84" y="120"/>
                    <a:pt x="119" y="120"/>
                  </a:cubicBezTo>
                  <a:lnTo>
                    <a:pt x="96" y="120"/>
                  </a:lnTo>
                  <a:cubicBezTo>
                    <a:pt x="60" y="120"/>
                    <a:pt x="24" y="144"/>
                    <a:pt x="24" y="191"/>
                  </a:cubicBezTo>
                  <a:cubicBezTo>
                    <a:pt x="24" y="239"/>
                    <a:pt x="60" y="263"/>
                    <a:pt x="96" y="263"/>
                  </a:cubicBezTo>
                  <a:lnTo>
                    <a:pt x="72" y="263"/>
                  </a:lnTo>
                  <a:cubicBezTo>
                    <a:pt x="24" y="263"/>
                    <a:pt x="0" y="298"/>
                    <a:pt x="0" y="346"/>
                  </a:cubicBezTo>
                  <a:cubicBezTo>
                    <a:pt x="0" y="382"/>
                    <a:pt x="24" y="417"/>
                    <a:pt x="72" y="417"/>
                  </a:cubicBezTo>
                  <a:cubicBezTo>
                    <a:pt x="36" y="417"/>
                    <a:pt x="0" y="441"/>
                    <a:pt x="0" y="501"/>
                  </a:cubicBezTo>
                  <a:cubicBezTo>
                    <a:pt x="0" y="560"/>
                    <a:pt x="24" y="596"/>
                    <a:pt x="84" y="596"/>
                  </a:cubicBezTo>
                  <a:lnTo>
                    <a:pt x="346" y="596"/>
                  </a:lnTo>
                  <a:cubicBezTo>
                    <a:pt x="322" y="644"/>
                    <a:pt x="274" y="727"/>
                    <a:pt x="274" y="787"/>
                  </a:cubicBezTo>
                  <a:cubicBezTo>
                    <a:pt x="274" y="894"/>
                    <a:pt x="334" y="953"/>
                    <a:pt x="369" y="953"/>
                  </a:cubicBezTo>
                  <a:cubicBezTo>
                    <a:pt x="405" y="953"/>
                    <a:pt x="429" y="941"/>
                    <a:pt x="441" y="906"/>
                  </a:cubicBezTo>
                  <a:cubicBezTo>
                    <a:pt x="453" y="882"/>
                    <a:pt x="429" y="822"/>
                    <a:pt x="441" y="787"/>
                  </a:cubicBezTo>
                  <a:cubicBezTo>
                    <a:pt x="453" y="763"/>
                    <a:pt x="512" y="715"/>
                    <a:pt x="584" y="608"/>
                  </a:cubicBezTo>
                  <a:cubicBezTo>
                    <a:pt x="667" y="525"/>
                    <a:pt x="643" y="417"/>
                    <a:pt x="643" y="417"/>
                  </a:cubicBezTo>
                  <a:lnTo>
                    <a:pt x="643" y="263"/>
                  </a:lnTo>
                  <a:lnTo>
                    <a:pt x="643" y="120"/>
                  </a:lnTo>
                  <a:lnTo>
                    <a:pt x="643" y="48"/>
                  </a:lnTo>
                  <a:cubicBezTo>
                    <a:pt x="643" y="13"/>
                    <a:pt x="619" y="1"/>
                    <a:pt x="607" y="1"/>
                  </a:cubicBezTo>
                  <a:close/>
                </a:path>
              </a:pathLst>
            </a:custGeom>
            <a:solidFill>
              <a:srgbClr val="D8E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74"/>
            <p:cNvSpPr/>
            <p:nvPr/>
          </p:nvSpPr>
          <p:spPr>
            <a:xfrm>
              <a:off x="5702159" y="1614546"/>
              <a:ext cx="1331169" cy="138886"/>
            </a:xfrm>
            <a:custGeom>
              <a:avLst/>
              <a:gdLst/>
              <a:ahLst/>
              <a:cxnLst/>
              <a:rect l="l" t="t" r="r" b="b"/>
              <a:pathLst>
                <a:path w="22265" h="2323" extrusionOk="0">
                  <a:moveTo>
                    <a:pt x="0" y="1"/>
                  </a:moveTo>
                  <a:lnTo>
                    <a:pt x="0" y="2322"/>
                  </a:lnTo>
                  <a:lnTo>
                    <a:pt x="22265" y="2322"/>
                  </a:lnTo>
                  <a:lnTo>
                    <a:pt x="222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74"/>
            <p:cNvSpPr/>
            <p:nvPr/>
          </p:nvSpPr>
          <p:spPr>
            <a:xfrm>
              <a:off x="5702159" y="1752658"/>
              <a:ext cx="1331169" cy="182292"/>
            </a:xfrm>
            <a:custGeom>
              <a:avLst/>
              <a:gdLst/>
              <a:ahLst/>
              <a:cxnLst/>
              <a:rect l="l" t="t" r="r" b="b"/>
              <a:pathLst>
                <a:path w="22265" h="3049" extrusionOk="0">
                  <a:moveTo>
                    <a:pt x="0" y="1"/>
                  </a:moveTo>
                  <a:lnTo>
                    <a:pt x="0" y="3049"/>
                  </a:lnTo>
                  <a:lnTo>
                    <a:pt x="22265" y="3049"/>
                  </a:lnTo>
                  <a:lnTo>
                    <a:pt x="222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74"/>
            <p:cNvSpPr/>
            <p:nvPr/>
          </p:nvSpPr>
          <p:spPr>
            <a:xfrm>
              <a:off x="5767628" y="1648745"/>
              <a:ext cx="94046" cy="13572"/>
            </a:xfrm>
            <a:custGeom>
              <a:avLst/>
              <a:gdLst/>
              <a:ahLst/>
              <a:cxnLst/>
              <a:rect l="l" t="t" r="r" b="b"/>
              <a:pathLst>
                <a:path w="1573" h="227" extrusionOk="0">
                  <a:moveTo>
                    <a:pt x="120" y="0"/>
                  </a:moveTo>
                  <a:cubicBezTo>
                    <a:pt x="60" y="0"/>
                    <a:pt x="1" y="60"/>
                    <a:pt x="1" y="119"/>
                  </a:cubicBezTo>
                  <a:cubicBezTo>
                    <a:pt x="1" y="167"/>
                    <a:pt x="60" y="226"/>
                    <a:pt x="120" y="226"/>
                  </a:cubicBezTo>
                  <a:lnTo>
                    <a:pt x="1453" y="226"/>
                  </a:lnTo>
                  <a:cubicBezTo>
                    <a:pt x="1513" y="226"/>
                    <a:pt x="1572" y="167"/>
                    <a:pt x="1572" y="119"/>
                  </a:cubicBezTo>
                  <a:cubicBezTo>
                    <a:pt x="1572" y="60"/>
                    <a:pt x="1537" y="0"/>
                    <a:pt x="14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74"/>
            <p:cNvSpPr/>
            <p:nvPr/>
          </p:nvSpPr>
          <p:spPr>
            <a:xfrm>
              <a:off x="5767628" y="1677085"/>
              <a:ext cx="94046" cy="14409"/>
            </a:xfrm>
            <a:custGeom>
              <a:avLst/>
              <a:gdLst/>
              <a:ahLst/>
              <a:cxnLst/>
              <a:rect l="l" t="t" r="r" b="b"/>
              <a:pathLst>
                <a:path w="1573" h="241" extrusionOk="0">
                  <a:moveTo>
                    <a:pt x="1477" y="1"/>
                  </a:moveTo>
                  <a:cubicBezTo>
                    <a:pt x="1470" y="1"/>
                    <a:pt x="1462" y="1"/>
                    <a:pt x="1453" y="2"/>
                  </a:cubicBezTo>
                  <a:lnTo>
                    <a:pt x="120" y="2"/>
                  </a:lnTo>
                  <a:cubicBezTo>
                    <a:pt x="60" y="2"/>
                    <a:pt x="1" y="62"/>
                    <a:pt x="1" y="122"/>
                  </a:cubicBezTo>
                  <a:cubicBezTo>
                    <a:pt x="1" y="181"/>
                    <a:pt x="60" y="241"/>
                    <a:pt x="120" y="241"/>
                  </a:cubicBezTo>
                  <a:lnTo>
                    <a:pt x="1453" y="241"/>
                  </a:lnTo>
                  <a:cubicBezTo>
                    <a:pt x="1513" y="241"/>
                    <a:pt x="1572" y="181"/>
                    <a:pt x="1572" y="122"/>
                  </a:cubicBezTo>
                  <a:cubicBezTo>
                    <a:pt x="1572" y="47"/>
                    <a:pt x="1543" y="1"/>
                    <a:pt x="14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74"/>
            <p:cNvSpPr/>
            <p:nvPr/>
          </p:nvSpPr>
          <p:spPr>
            <a:xfrm>
              <a:off x="5767628" y="1704229"/>
              <a:ext cx="94046" cy="14349"/>
            </a:xfrm>
            <a:custGeom>
              <a:avLst/>
              <a:gdLst/>
              <a:ahLst/>
              <a:cxnLst/>
              <a:rect l="l" t="t" r="r" b="b"/>
              <a:pathLst>
                <a:path w="1573" h="240" extrusionOk="0">
                  <a:moveTo>
                    <a:pt x="120" y="1"/>
                  </a:moveTo>
                  <a:cubicBezTo>
                    <a:pt x="60" y="1"/>
                    <a:pt x="1" y="60"/>
                    <a:pt x="1" y="120"/>
                  </a:cubicBezTo>
                  <a:cubicBezTo>
                    <a:pt x="1" y="179"/>
                    <a:pt x="60" y="239"/>
                    <a:pt x="120" y="239"/>
                  </a:cubicBezTo>
                  <a:lnTo>
                    <a:pt x="1453" y="239"/>
                  </a:lnTo>
                  <a:cubicBezTo>
                    <a:pt x="1513" y="239"/>
                    <a:pt x="1572" y="179"/>
                    <a:pt x="1572" y="120"/>
                  </a:cubicBezTo>
                  <a:cubicBezTo>
                    <a:pt x="1572" y="60"/>
                    <a:pt x="1537" y="1"/>
                    <a:pt x="14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74"/>
            <p:cNvSpPr/>
            <p:nvPr/>
          </p:nvSpPr>
          <p:spPr>
            <a:xfrm>
              <a:off x="6877423" y="1638760"/>
              <a:ext cx="90458" cy="90458"/>
            </a:xfrm>
            <a:custGeom>
              <a:avLst/>
              <a:gdLst/>
              <a:ahLst/>
              <a:cxnLst/>
              <a:rect l="l" t="t" r="r" b="b"/>
              <a:pathLst>
                <a:path w="1513" h="1513" extrusionOk="0">
                  <a:moveTo>
                    <a:pt x="772" y="521"/>
                  </a:moveTo>
                  <a:cubicBezTo>
                    <a:pt x="889" y="521"/>
                    <a:pt x="989" y="632"/>
                    <a:pt x="989" y="763"/>
                  </a:cubicBezTo>
                  <a:cubicBezTo>
                    <a:pt x="989" y="893"/>
                    <a:pt x="893" y="1001"/>
                    <a:pt x="739" y="1001"/>
                  </a:cubicBezTo>
                  <a:cubicBezTo>
                    <a:pt x="608" y="1001"/>
                    <a:pt x="489" y="893"/>
                    <a:pt x="489" y="763"/>
                  </a:cubicBezTo>
                  <a:cubicBezTo>
                    <a:pt x="489" y="620"/>
                    <a:pt x="596" y="524"/>
                    <a:pt x="739" y="524"/>
                  </a:cubicBezTo>
                  <a:cubicBezTo>
                    <a:pt x="750" y="522"/>
                    <a:pt x="761" y="521"/>
                    <a:pt x="772" y="521"/>
                  </a:cubicBezTo>
                  <a:close/>
                  <a:moveTo>
                    <a:pt x="679" y="1"/>
                  </a:moveTo>
                  <a:cubicBezTo>
                    <a:pt x="667" y="1"/>
                    <a:pt x="596" y="203"/>
                    <a:pt x="596" y="203"/>
                  </a:cubicBezTo>
                  <a:lnTo>
                    <a:pt x="501" y="251"/>
                  </a:lnTo>
                  <a:cubicBezTo>
                    <a:pt x="501" y="251"/>
                    <a:pt x="324" y="178"/>
                    <a:pt x="281" y="178"/>
                  </a:cubicBezTo>
                  <a:cubicBezTo>
                    <a:pt x="278" y="178"/>
                    <a:pt x="276" y="178"/>
                    <a:pt x="274" y="179"/>
                  </a:cubicBezTo>
                  <a:lnTo>
                    <a:pt x="155" y="298"/>
                  </a:lnTo>
                  <a:cubicBezTo>
                    <a:pt x="143" y="310"/>
                    <a:pt x="251" y="501"/>
                    <a:pt x="251" y="501"/>
                  </a:cubicBezTo>
                  <a:lnTo>
                    <a:pt x="203" y="596"/>
                  </a:lnTo>
                  <a:cubicBezTo>
                    <a:pt x="203" y="596"/>
                    <a:pt x="0" y="667"/>
                    <a:pt x="0" y="679"/>
                  </a:cubicBezTo>
                  <a:lnTo>
                    <a:pt x="0" y="846"/>
                  </a:lnTo>
                  <a:cubicBezTo>
                    <a:pt x="0" y="858"/>
                    <a:pt x="203" y="941"/>
                    <a:pt x="203" y="941"/>
                  </a:cubicBezTo>
                  <a:lnTo>
                    <a:pt x="251" y="1024"/>
                  </a:lnTo>
                  <a:lnTo>
                    <a:pt x="155" y="1239"/>
                  </a:lnTo>
                  <a:lnTo>
                    <a:pt x="274" y="1358"/>
                  </a:lnTo>
                  <a:cubicBezTo>
                    <a:pt x="276" y="1358"/>
                    <a:pt x="277" y="1359"/>
                    <a:pt x="279" y="1359"/>
                  </a:cubicBezTo>
                  <a:cubicBezTo>
                    <a:pt x="318" y="1359"/>
                    <a:pt x="489" y="1263"/>
                    <a:pt x="489" y="1263"/>
                  </a:cubicBezTo>
                  <a:lnTo>
                    <a:pt x="572" y="1310"/>
                  </a:lnTo>
                  <a:lnTo>
                    <a:pt x="667" y="1513"/>
                  </a:lnTo>
                  <a:lnTo>
                    <a:pt x="834" y="1513"/>
                  </a:lnTo>
                  <a:cubicBezTo>
                    <a:pt x="846" y="1513"/>
                    <a:pt x="917" y="1310"/>
                    <a:pt x="917" y="1310"/>
                  </a:cubicBezTo>
                  <a:lnTo>
                    <a:pt x="1013" y="1263"/>
                  </a:lnTo>
                  <a:cubicBezTo>
                    <a:pt x="1013" y="1263"/>
                    <a:pt x="1172" y="1338"/>
                    <a:pt x="1216" y="1338"/>
                  </a:cubicBezTo>
                  <a:cubicBezTo>
                    <a:pt x="1222" y="1338"/>
                    <a:pt x="1225" y="1337"/>
                    <a:pt x="1227" y="1334"/>
                  </a:cubicBezTo>
                  <a:lnTo>
                    <a:pt x="1346" y="1215"/>
                  </a:lnTo>
                  <a:cubicBezTo>
                    <a:pt x="1370" y="1203"/>
                    <a:pt x="1263" y="1013"/>
                    <a:pt x="1263" y="1013"/>
                  </a:cubicBezTo>
                  <a:lnTo>
                    <a:pt x="1310" y="917"/>
                  </a:lnTo>
                  <a:cubicBezTo>
                    <a:pt x="1310" y="917"/>
                    <a:pt x="1513" y="846"/>
                    <a:pt x="1513" y="834"/>
                  </a:cubicBezTo>
                  <a:lnTo>
                    <a:pt x="1513" y="667"/>
                  </a:lnTo>
                  <a:cubicBezTo>
                    <a:pt x="1513" y="655"/>
                    <a:pt x="1310" y="584"/>
                    <a:pt x="1310" y="584"/>
                  </a:cubicBezTo>
                  <a:lnTo>
                    <a:pt x="1263" y="489"/>
                  </a:lnTo>
                  <a:lnTo>
                    <a:pt x="1346" y="286"/>
                  </a:lnTo>
                  <a:lnTo>
                    <a:pt x="1227" y="167"/>
                  </a:lnTo>
                  <a:cubicBezTo>
                    <a:pt x="1226" y="165"/>
                    <a:pt x="1223" y="164"/>
                    <a:pt x="1218" y="164"/>
                  </a:cubicBezTo>
                  <a:cubicBezTo>
                    <a:pt x="1179" y="164"/>
                    <a:pt x="1024" y="251"/>
                    <a:pt x="1024" y="251"/>
                  </a:cubicBezTo>
                  <a:lnTo>
                    <a:pt x="929" y="203"/>
                  </a:lnTo>
                  <a:lnTo>
                    <a:pt x="8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74"/>
            <p:cNvSpPr/>
            <p:nvPr/>
          </p:nvSpPr>
          <p:spPr>
            <a:xfrm>
              <a:off x="5114139" y="3944451"/>
              <a:ext cx="936153" cy="654972"/>
            </a:xfrm>
            <a:custGeom>
              <a:avLst/>
              <a:gdLst/>
              <a:ahLst/>
              <a:cxnLst/>
              <a:rect l="l" t="t" r="r" b="b"/>
              <a:pathLst>
                <a:path w="15658" h="10955" extrusionOk="0">
                  <a:moveTo>
                    <a:pt x="2406" y="1"/>
                  </a:moveTo>
                  <a:lnTo>
                    <a:pt x="15657" y="2882"/>
                  </a:lnTo>
                  <a:lnTo>
                    <a:pt x="13907" y="10955"/>
                  </a:lnTo>
                  <a:lnTo>
                    <a:pt x="1" y="109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74"/>
            <p:cNvSpPr/>
            <p:nvPr/>
          </p:nvSpPr>
          <p:spPr>
            <a:xfrm>
              <a:off x="5322024" y="2664555"/>
              <a:ext cx="397228" cy="1190250"/>
            </a:xfrm>
            <a:custGeom>
              <a:avLst/>
              <a:gdLst/>
              <a:ahLst/>
              <a:cxnLst/>
              <a:rect l="l" t="t" r="r" b="b"/>
              <a:pathLst>
                <a:path w="6644" h="19908" extrusionOk="0">
                  <a:moveTo>
                    <a:pt x="1167" y="18979"/>
                  </a:moveTo>
                  <a:lnTo>
                    <a:pt x="2846" y="19908"/>
                  </a:lnTo>
                  <a:lnTo>
                    <a:pt x="3263" y="17324"/>
                  </a:lnTo>
                  <a:lnTo>
                    <a:pt x="6061" y="4168"/>
                  </a:lnTo>
                  <a:cubicBezTo>
                    <a:pt x="6644" y="1429"/>
                    <a:pt x="4953" y="524"/>
                    <a:pt x="3251" y="0"/>
                  </a:cubicBezTo>
                  <a:lnTo>
                    <a:pt x="274" y="13990"/>
                  </a:lnTo>
                  <a:cubicBezTo>
                    <a:pt x="0" y="15312"/>
                    <a:pt x="84" y="18372"/>
                    <a:pt x="1167" y="18979"/>
                  </a:cubicBezTo>
                  <a:close/>
                </a:path>
              </a:pathLst>
            </a:custGeom>
            <a:solidFill>
              <a:srgbClr val="FDD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74"/>
            <p:cNvSpPr/>
            <p:nvPr/>
          </p:nvSpPr>
          <p:spPr>
            <a:xfrm>
              <a:off x="7009137" y="3813514"/>
              <a:ext cx="940398" cy="785907"/>
            </a:xfrm>
            <a:custGeom>
              <a:avLst/>
              <a:gdLst/>
              <a:ahLst/>
              <a:cxnLst/>
              <a:rect l="l" t="t" r="r" b="b"/>
              <a:pathLst>
                <a:path w="15729" h="13145" extrusionOk="0">
                  <a:moveTo>
                    <a:pt x="0" y="2096"/>
                  </a:moveTo>
                  <a:lnTo>
                    <a:pt x="4644" y="13145"/>
                  </a:lnTo>
                  <a:lnTo>
                    <a:pt x="14466" y="13145"/>
                  </a:lnTo>
                  <a:cubicBezTo>
                    <a:pt x="14895" y="12752"/>
                    <a:pt x="15323" y="12371"/>
                    <a:pt x="15728" y="11954"/>
                  </a:cubicBezTo>
                  <a:lnTo>
                    <a:pt x="10930" y="0"/>
                  </a:lnTo>
                  <a:close/>
                </a:path>
              </a:pathLst>
            </a:custGeom>
            <a:solidFill>
              <a:srgbClr val="FDD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74"/>
            <p:cNvSpPr/>
            <p:nvPr/>
          </p:nvSpPr>
          <p:spPr>
            <a:xfrm>
              <a:off x="7137981" y="4092547"/>
              <a:ext cx="928978" cy="506878"/>
            </a:xfrm>
            <a:custGeom>
              <a:avLst/>
              <a:gdLst/>
              <a:ahLst/>
              <a:cxnLst/>
              <a:rect l="l" t="t" r="r" b="b"/>
              <a:pathLst>
                <a:path w="15538" h="8478" extrusionOk="0">
                  <a:moveTo>
                    <a:pt x="12228" y="0"/>
                  </a:moveTo>
                  <a:lnTo>
                    <a:pt x="15538" y="8478"/>
                  </a:lnTo>
                  <a:lnTo>
                    <a:pt x="1441" y="8478"/>
                  </a:lnTo>
                  <a:lnTo>
                    <a:pt x="0" y="487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74"/>
            <p:cNvSpPr/>
            <p:nvPr/>
          </p:nvSpPr>
          <p:spPr>
            <a:xfrm>
              <a:off x="6431101" y="3300945"/>
              <a:ext cx="697660" cy="812990"/>
            </a:xfrm>
            <a:custGeom>
              <a:avLst/>
              <a:gdLst/>
              <a:ahLst/>
              <a:cxnLst/>
              <a:rect l="l" t="t" r="r" b="b"/>
              <a:pathLst>
                <a:path w="11669" h="13598" extrusionOk="0">
                  <a:moveTo>
                    <a:pt x="0" y="2013"/>
                  </a:moveTo>
                  <a:lnTo>
                    <a:pt x="5346" y="9597"/>
                  </a:lnTo>
                  <a:cubicBezTo>
                    <a:pt x="6037" y="10585"/>
                    <a:pt x="9621" y="13597"/>
                    <a:pt x="10644" y="12990"/>
                  </a:cubicBezTo>
                  <a:cubicBezTo>
                    <a:pt x="11668" y="12383"/>
                    <a:pt x="10228" y="9049"/>
                    <a:pt x="9513" y="8073"/>
                  </a:cubicBezTo>
                  <a:lnTo>
                    <a:pt x="5418" y="2941"/>
                  </a:lnTo>
                  <a:cubicBezTo>
                    <a:pt x="3048" y="1"/>
                    <a:pt x="1048" y="1239"/>
                    <a:pt x="0" y="2013"/>
                  </a:cubicBezTo>
                  <a:close/>
                </a:path>
              </a:pathLst>
            </a:custGeom>
            <a:solidFill>
              <a:srgbClr val="FDD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74"/>
            <p:cNvSpPr/>
            <p:nvPr/>
          </p:nvSpPr>
          <p:spPr>
            <a:xfrm>
              <a:off x="6213949" y="2374819"/>
              <a:ext cx="1564699" cy="1895682"/>
            </a:xfrm>
            <a:custGeom>
              <a:avLst/>
              <a:gdLst/>
              <a:ahLst/>
              <a:cxnLst/>
              <a:rect l="l" t="t" r="r" b="b"/>
              <a:pathLst>
                <a:path w="26171" h="31707" extrusionOk="0">
                  <a:moveTo>
                    <a:pt x="5287" y="2418"/>
                  </a:moveTo>
                  <a:lnTo>
                    <a:pt x="9585" y="12264"/>
                  </a:lnTo>
                  <a:cubicBezTo>
                    <a:pt x="9931" y="10478"/>
                    <a:pt x="12657" y="10204"/>
                    <a:pt x="13634" y="11883"/>
                  </a:cubicBezTo>
                  <a:cubicBezTo>
                    <a:pt x="13741" y="10014"/>
                    <a:pt x="16277" y="9549"/>
                    <a:pt x="17467" y="10895"/>
                  </a:cubicBezTo>
                  <a:cubicBezTo>
                    <a:pt x="17836" y="9180"/>
                    <a:pt x="20575" y="9014"/>
                    <a:pt x="21373" y="10835"/>
                  </a:cubicBezTo>
                  <a:lnTo>
                    <a:pt x="25064" y="19170"/>
                  </a:lnTo>
                  <a:cubicBezTo>
                    <a:pt x="26111" y="21503"/>
                    <a:pt x="26171" y="25075"/>
                    <a:pt x="25695" y="26706"/>
                  </a:cubicBezTo>
                  <a:cubicBezTo>
                    <a:pt x="24290" y="31564"/>
                    <a:pt x="17884" y="31707"/>
                    <a:pt x="15634" y="30219"/>
                  </a:cubicBezTo>
                  <a:cubicBezTo>
                    <a:pt x="13872" y="29064"/>
                    <a:pt x="12491" y="28421"/>
                    <a:pt x="11907" y="27182"/>
                  </a:cubicBezTo>
                  <a:lnTo>
                    <a:pt x="1346" y="4084"/>
                  </a:lnTo>
                  <a:cubicBezTo>
                    <a:pt x="1" y="1191"/>
                    <a:pt x="4251" y="1"/>
                    <a:pt x="5287" y="2418"/>
                  </a:cubicBezTo>
                  <a:close/>
                </a:path>
              </a:pathLst>
            </a:custGeom>
            <a:solidFill>
              <a:srgbClr val="FDD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74"/>
            <p:cNvSpPr/>
            <p:nvPr/>
          </p:nvSpPr>
          <p:spPr>
            <a:xfrm>
              <a:off x="5475800" y="2665272"/>
              <a:ext cx="75512" cy="187254"/>
            </a:xfrm>
            <a:custGeom>
              <a:avLst/>
              <a:gdLst/>
              <a:ahLst/>
              <a:cxnLst/>
              <a:rect l="l" t="t" r="r" b="b"/>
              <a:pathLst>
                <a:path w="1263" h="3132" extrusionOk="0">
                  <a:moveTo>
                    <a:pt x="1262" y="203"/>
                  </a:moveTo>
                  <a:cubicBezTo>
                    <a:pt x="1072" y="119"/>
                    <a:pt x="881" y="60"/>
                    <a:pt x="667" y="0"/>
                  </a:cubicBezTo>
                  <a:lnTo>
                    <a:pt x="0" y="3132"/>
                  </a:lnTo>
                  <a:cubicBezTo>
                    <a:pt x="1131" y="3120"/>
                    <a:pt x="1238" y="1358"/>
                    <a:pt x="1262" y="203"/>
                  </a:cubicBezTo>
                  <a:close/>
                </a:path>
              </a:pathLst>
            </a:custGeom>
            <a:solidFill>
              <a:srgbClr val="FD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74"/>
            <p:cNvSpPr/>
            <p:nvPr/>
          </p:nvSpPr>
          <p:spPr>
            <a:xfrm>
              <a:off x="6258791" y="2417508"/>
              <a:ext cx="261331" cy="254216"/>
            </a:xfrm>
            <a:custGeom>
              <a:avLst/>
              <a:gdLst/>
              <a:ahLst/>
              <a:cxnLst/>
              <a:rect l="l" t="t" r="r" b="b"/>
              <a:pathLst>
                <a:path w="4371" h="4252" extrusionOk="0">
                  <a:moveTo>
                    <a:pt x="4001" y="1811"/>
                  </a:moveTo>
                  <a:lnTo>
                    <a:pt x="4371" y="2656"/>
                  </a:lnTo>
                  <a:cubicBezTo>
                    <a:pt x="3704" y="3870"/>
                    <a:pt x="2680" y="4251"/>
                    <a:pt x="1370" y="3990"/>
                  </a:cubicBezTo>
                  <a:lnTo>
                    <a:pt x="989" y="3180"/>
                  </a:lnTo>
                  <a:cubicBezTo>
                    <a:pt x="1" y="989"/>
                    <a:pt x="3239" y="1"/>
                    <a:pt x="4001" y="1811"/>
                  </a:cubicBezTo>
                  <a:close/>
                </a:path>
              </a:pathLst>
            </a:custGeom>
            <a:solidFill>
              <a:srgbClr val="FD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74"/>
            <p:cNvSpPr/>
            <p:nvPr/>
          </p:nvSpPr>
          <p:spPr>
            <a:xfrm>
              <a:off x="5480045" y="3308060"/>
              <a:ext cx="273408" cy="672071"/>
            </a:xfrm>
            <a:custGeom>
              <a:avLst/>
              <a:gdLst/>
              <a:ahLst/>
              <a:cxnLst/>
              <a:rect l="l" t="t" r="r" b="b"/>
              <a:pathLst>
                <a:path w="4573" h="11241" extrusionOk="0">
                  <a:moveTo>
                    <a:pt x="2013" y="1"/>
                  </a:moveTo>
                  <a:cubicBezTo>
                    <a:pt x="3072" y="1858"/>
                    <a:pt x="4573" y="5251"/>
                    <a:pt x="3620" y="8240"/>
                  </a:cubicBezTo>
                  <a:cubicBezTo>
                    <a:pt x="2679" y="11240"/>
                    <a:pt x="1" y="4537"/>
                    <a:pt x="2013" y="1"/>
                  </a:cubicBezTo>
                  <a:close/>
                </a:path>
              </a:pathLst>
            </a:custGeom>
            <a:solidFill>
              <a:srgbClr val="FDD5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74"/>
            <p:cNvSpPr/>
            <p:nvPr/>
          </p:nvSpPr>
          <p:spPr>
            <a:xfrm>
              <a:off x="6431101" y="3403483"/>
              <a:ext cx="155208" cy="174460"/>
            </a:xfrm>
            <a:custGeom>
              <a:avLst/>
              <a:gdLst/>
              <a:ahLst/>
              <a:cxnLst/>
              <a:rect l="l" t="t" r="r" b="b"/>
              <a:pathLst>
                <a:path w="2596" h="2918" extrusionOk="0">
                  <a:moveTo>
                    <a:pt x="560" y="0"/>
                  </a:moveTo>
                  <a:cubicBezTo>
                    <a:pt x="357" y="83"/>
                    <a:pt x="179" y="191"/>
                    <a:pt x="0" y="298"/>
                  </a:cubicBezTo>
                  <a:lnTo>
                    <a:pt x="1846" y="2917"/>
                  </a:lnTo>
                  <a:cubicBezTo>
                    <a:pt x="2596" y="2084"/>
                    <a:pt x="1358" y="810"/>
                    <a:pt x="560" y="0"/>
                  </a:cubicBezTo>
                  <a:close/>
                </a:path>
              </a:pathLst>
            </a:custGeom>
            <a:solidFill>
              <a:srgbClr val="FDF0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74"/>
            <p:cNvSpPr/>
            <p:nvPr/>
          </p:nvSpPr>
          <p:spPr>
            <a:xfrm>
              <a:off x="6027469" y="1798217"/>
              <a:ext cx="679844" cy="92611"/>
            </a:xfrm>
            <a:custGeom>
              <a:avLst/>
              <a:gdLst/>
              <a:ahLst/>
              <a:cxnLst/>
              <a:rect l="l" t="t" r="r" b="b"/>
              <a:pathLst>
                <a:path w="11371" h="1549" extrusionOk="0">
                  <a:moveTo>
                    <a:pt x="774" y="1"/>
                  </a:moveTo>
                  <a:cubicBezTo>
                    <a:pt x="334" y="1"/>
                    <a:pt x="0" y="334"/>
                    <a:pt x="0" y="774"/>
                  </a:cubicBezTo>
                  <a:cubicBezTo>
                    <a:pt x="0" y="1203"/>
                    <a:pt x="334" y="1548"/>
                    <a:pt x="774" y="1548"/>
                  </a:cubicBezTo>
                  <a:lnTo>
                    <a:pt x="10597" y="1548"/>
                  </a:lnTo>
                  <a:cubicBezTo>
                    <a:pt x="11026" y="1548"/>
                    <a:pt x="11371" y="1203"/>
                    <a:pt x="11371" y="774"/>
                  </a:cubicBezTo>
                  <a:cubicBezTo>
                    <a:pt x="11371" y="334"/>
                    <a:pt x="11026" y="1"/>
                    <a:pt x="105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74"/>
            <p:cNvSpPr/>
            <p:nvPr/>
          </p:nvSpPr>
          <p:spPr>
            <a:xfrm>
              <a:off x="6611902" y="1816751"/>
              <a:ext cx="56977" cy="54108"/>
            </a:xfrm>
            <a:custGeom>
              <a:avLst/>
              <a:gdLst/>
              <a:ahLst/>
              <a:cxnLst/>
              <a:rect l="l" t="t" r="r" b="b"/>
              <a:pathLst>
                <a:path w="953" h="905" extrusionOk="0">
                  <a:moveTo>
                    <a:pt x="365" y="149"/>
                  </a:moveTo>
                  <a:cubicBezTo>
                    <a:pt x="417" y="149"/>
                    <a:pt x="471" y="167"/>
                    <a:pt x="512" y="202"/>
                  </a:cubicBezTo>
                  <a:cubicBezTo>
                    <a:pt x="584" y="286"/>
                    <a:pt x="584" y="417"/>
                    <a:pt x="512" y="488"/>
                  </a:cubicBezTo>
                  <a:cubicBezTo>
                    <a:pt x="471" y="524"/>
                    <a:pt x="417" y="542"/>
                    <a:pt x="365" y="542"/>
                  </a:cubicBezTo>
                  <a:cubicBezTo>
                    <a:pt x="313" y="542"/>
                    <a:pt x="262" y="524"/>
                    <a:pt x="227" y="488"/>
                  </a:cubicBezTo>
                  <a:cubicBezTo>
                    <a:pt x="143" y="417"/>
                    <a:pt x="143" y="286"/>
                    <a:pt x="227" y="202"/>
                  </a:cubicBezTo>
                  <a:cubicBezTo>
                    <a:pt x="262" y="167"/>
                    <a:pt x="313" y="149"/>
                    <a:pt x="365" y="149"/>
                  </a:cubicBezTo>
                  <a:close/>
                  <a:moveTo>
                    <a:pt x="374" y="0"/>
                  </a:moveTo>
                  <a:cubicBezTo>
                    <a:pt x="289" y="0"/>
                    <a:pt x="203" y="36"/>
                    <a:pt x="131" y="107"/>
                  </a:cubicBezTo>
                  <a:cubicBezTo>
                    <a:pt x="0" y="238"/>
                    <a:pt x="0" y="441"/>
                    <a:pt x="131" y="583"/>
                  </a:cubicBezTo>
                  <a:cubicBezTo>
                    <a:pt x="200" y="644"/>
                    <a:pt x="292" y="681"/>
                    <a:pt x="384" y="681"/>
                  </a:cubicBezTo>
                  <a:cubicBezTo>
                    <a:pt x="437" y="681"/>
                    <a:pt x="489" y="669"/>
                    <a:pt x="536" y="643"/>
                  </a:cubicBezTo>
                  <a:lnTo>
                    <a:pt x="810" y="905"/>
                  </a:lnTo>
                  <a:lnTo>
                    <a:pt x="953" y="762"/>
                  </a:lnTo>
                  <a:lnTo>
                    <a:pt x="691" y="488"/>
                  </a:lnTo>
                  <a:cubicBezTo>
                    <a:pt x="727" y="369"/>
                    <a:pt x="715" y="202"/>
                    <a:pt x="608" y="107"/>
                  </a:cubicBezTo>
                  <a:cubicBezTo>
                    <a:pt x="542" y="36"/>
                    <a:pt x="459"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74"/>
            <p:cNvSpPr/>
            <p:nvPr/>
          </p:nvSpPr>
          <p:spPr>
            <a:xfrm>
              <a:off x="7077475" y="2195453"/>
              <a:ext cx="798044" cy="615811"/>
            </a:xfrm>
            <a:custGeom>
              <a:avLst/>
              <a:gdLst/>
              <a:ahLst/>
              <a:cxnLst/>
              <a:rect l="l" t="t" r="r" b="b"/>
              <a:pathLst>
                <a:path w="13348" h="10300" extrusionOk="0">
                  <a:moveTo>
                    <a:pt x="0" y="0"/>
                  </a:moveTo>
                  <a:lnTo>
                    <a:pt x="0" y="10299"/>
                  </a:lnTo>
                  <a:lnTo>
                    <a:pt x="13347" y="10299"/>
                  </a:lnTo>
                  <a:lnTo>
                    <a:pt x="1334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74"/>
            <p:cNvSpPr/>
            <p:nvPr/>
          </p:nvSpPr>
          <p:spPr>
            <a:xfrm>
              <a:off x="7182105" y="2261639"/>
              <a:ext cx="589445" cy="484099"/>
            </a:xfrm>
            <a:custGeom>
              <a:avLst/>
              <a:gdLst/>
              <a:ahLst/>
              <a:cxnLst/>
              <a:rect l="l" t="t" r="r" b="b"/>
              <a:pathLst>
                <a:path w="9859" h="8097" extrusionOk="0">
                  <a:moveTo>
                    <a:pt x="0" y="0"/>
                  </a:moveTo>
                  <a:lnTo>
                    <a:pt x="0" y="8097"/>
                  </a:lnTo>
                  <a:lnTo>
                    <a:pt x="9859" y="8097"/>
                  </a:lnTo>
                  <a:lnTo>
                    <a:pt x="9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74"/>
            <p:cNvSpPr/>
            <p:nvPr/>
          </p:nvSpPr>
          <p:spPr>
            <a:xfrm>
              <a:off x="7429091" y="2431797"/>
              <a:ext cx="124657" cy="143849"/>
            </a:xfrm>
            <a:custGeom>
              <a:avLst/>
              <a:gdLst/>
              <a:ahLst/>
              <a:cxnLst/>
              <a:rect l="l" t="t" r="r" b="b"/>
              <a:pathLst>
                <a:path w="2085" h="2406" extrusionOk="0">
                  <a:moveTo>
                    <a:pt x="1" y="0"/>
                  </a:moveTo>
                  <a:lnTo>
                    <a:pt x="1" y="2405"/>
                  </a:lnTo>
                  <a:lnTo>
                    <a:pt x="2084" y="120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74"/>
            <p:cNvSpPr/>
            <p:nvPr/>
          </p:nvSpPr>
          <p:spPr>
            <a:xfrm>
              <a:off x="7354356" y="2380499"/>
              <a:ext cx="245667" cy="245667"/>
            </a:xfrm>
            <a:custGeom>
              <a:avLst/>
              <a:gdLst/>
              <a:ahLst/>
              <a:cxnLst/>
              <a:rect l="l" t="t" r="r" b="b"/>
              <a:pathLst>
                <a:path w="4109" h="4109" extrusionOk="0">
                  <a:moveTo>
                    <a:pt x="2049" y="287"/>
                  </a:moveTo>
                  <a:cubicBezTo>
                    <a:pt x="3013" y="287"/>
                    <a:pt x="3811" y="1096"/>
                    <a:pt x="3823" y="2061"/>
                  </a:cubicBezTo>
                  <a:cubicBezTo>
                    <a:pt x="3823" y="3037"/>
                    <a:pt x="3013" y="3823"/>
                    <a:pt x="2049" y="3823"/>
                  </a:cubicBezTo>
                  <a:cubicBezTo>
                    <a:pt x="1060" y="3823"/>
                    <a:pt x="275" y="3025"/>
                    <a:pt x="275" y="2061"/>
                  </a:cubicBezTo>
                  <a:cubicBezTo>
                    <a:pt x="275" y="1072"/>
                    <a:pt x="1084" y="287"/>
                    <a:pt x="2049" y="287"/>
                  </a:cubicBezTo>
                  <a:close/>
                  <a:moveTo>
                    <a:pt x="2049" y="1"/>
                  </a:moveTo>
                  <a:cubicBezTo>
                    <a:pt x="917" y="1"/>
                    <a:pt x="1" y="930"/>
                    <a:pt x="1" y="2061"/>
                  </a:cubicBezTo>
                  <a:cubicBezTo>
                    <a:pt x="1" y="3192"/>
                    <a:pt x="917" y="4108"/>
                    <a:pt x="2049" y="4108"/>
                  </a:cubicBezTo>
                  <a:cubicBezTo>
                    <a:pt x="3180" y="4108"/>
                    <a:pt x="4108" y="3192"/>
                    <a:pt x="4108" y="2061"/>
                  </a:cubicBezTo>
                  <a:cubicBezTo>
                    <a:pt x="4108" y="930"/>
                    <a:pt x="3180" y="1"/>
                    <a:pt x="20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74"/>
            <p:cNvSpPr/>
            <p:nvPr/>
          </p:nvSpPr>
          <p:spPr>
            <a:xfrm>
              <a:off x="7229816" y="2705809"/>
              <a:ext cx="492649" cy="14349"/>
            </a:xfrm>
            <a:custGeom>
              <a:avLst/>
              <a:gdLst/>
              <a:ahLst/>
              <a:cxnLst/>
              <a:rect l="l" t="t" r="r" b="b"/>
              <a:pathLst>
                <a:path w="8240" h="240" extrusionOk="0">
                  <a:moveTo>
                    <a:pt x="119" y="1"/>
                  </a:moveTo>
                  <a:cubicBezTo>
                    <a:pt x="36" y="1"/>
                    <a:pt x="0" y="60"/>
                    <a:pt x="0" y="120"/>
                  </a:cubicBezTo>
                  <a:cubicBezTo>
                    <a:pt x="0" y="191"/>
                    <a:pt x="60" y="239"/>
                    <a:pt x="119" y="239"/>
                  </a:cubicBezTo>
                  <a:lnTo>
                    <a:pt x="8120" y="239"/>
                  </a:lnTo>
                  <a:cubicBezTo>
                    <a:pt x="8192" y="239"/>
                    <a:pt x="8239" y="180"/>
                    <a:pt x="8239" y="120"/>
                  </a:cubicBezTo>
                  <a:cubicBezTo>
                    <a:pt x="8239" y="60"/>
                    <a:pt x="8192" y="13"/>
                    <a:pt x="8120" y="1"/>
                  </a:cubicBezTo>
                  <a:close/>
                </a:path>
              </a:pathLst>
            </a:custGeom>
            <a:solidFill>
              <a:srgbClr val="F4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74"/>
            <p:cNvSpPr/>
            <p:nvPr/>
          </p:nvSpPr>
          <p:spPr>
            <a:xfrm>
              <a:off x="7229816" y="2705809"/>
              <a:ext cx="252722" cy="14349"/>
            </a:xfrm>
            <a:custGeom>
              <a:avLst/>
              <a:gdLst/>
              <a:ahLst/>
              <a:cxnLst/>
              <a:rect l="l" t="t" r="r" b="b"/>
              <a:pathLst>
                <a:path w="4227" h="240" extrusionOk="0">
                  <a:moveTo>
                    <a:pt x="119" y="1"/>
                  </a:moveTo>
                  <a:cubicBezTo>
                    <a:pt x="36" y="1"/>
                    <a:pt x="0" y="60"/>
                    <a:pt x="0" y="120"/>
                  </a:cubicBezTo>
                  <a:cubicBezTo>
                    <a:pt x="0" y="191"/>
                    <a:pt x="60" y="239"/>
                    <a:pt x="119" y="239"/>
                  </a:cubicBezTo>
                  <a:lnTo>
                    <a:pt x="4108" y="239"/>
                  </a:lnTo>
                  <a:cubicBezTo>
                    <a:pt x="4179" y="239"/>
                    <a:pt x="4227" y="180"/>
                    <a:pt x="4227" y="120"/>
                  </a:cubicBezTo>
                  <a:cubicBezTo>
                    <a:pt x="4227" y="60"/>
                    <a:pt x="4179" y="13"/>
                    <a:pt x="4108" y="1"/>
                  </a:cubicBezTo>
                  <a:close/>
                </a:path>
              </a:pathLst>
            </a:custGeom>
            <a:solidFill>
              <a:srgbClr val="FF4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74"/>
            <p:cNvSpPr/>
            <p:nvPr/>
          </p:nvSpPr>
          <p:spPr>
            <a:xfrm>
              <a:off x="7460420" y="2696601"/>
              <a:ext cx="32106" cy="32046"/>
            </a:xfrm>
            <a:custGeom>
              <a:avLst/>
              <a:gdLst/>
              <a:ahLst/>
              <a:cxnLst/>
              <a:rect l="l" t="t" r="r" b="b"/>
              <a:pathLst>
                <a:path w="537" h="536" extrusionOk="0">
                  <a:moveTo>
                    <a:pt x="275" y="0"/>
                  </a:moveTo>
                  <a:cubicBezTo>
                    <a:pt x="132" y="0"/>
                    <a:pt x="1" y="119"/>
                    <a:pt x="1" y="274"/>
                  </a:cubicBezTo>
                  <a:cubicBezTo>
                    <a:pt x="1" y="417"/>
                    <a:pt x="132" y="536"/>
                    <a:pt x="275" y="536"/>
                  </a:cubicBezTo>
                  <a:cubicBezTo>
                    <a:pt x="417" y="536"/>
                    <a:pt x="536" y="417"/>
                    <a:pt x="536" y="274"/>
                  </a:cubicBezTo>
                  <a:cubicBezTo>
                    <a:pt x="536" y="119"/>
                    <a:pt x="417" y="0"/>
                    <a:pt x="275" y="0"/>
                  </a:cubicBezTo>
                  <a:close/>
                </a:path>
              </a:pathLst>
            </a:custGeom>
            <a:solidFill>
              <a:srgbClr val="FF4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74"/>
            <p:cNvSpPr/>
            <p:nvPr/>
          </p:nvSpPr>
          <p:spPr>
            <a:xfrm>
              <a:off x="7787165" y="2105052"/>
              <a:ext cx="176612" cy="181575"/>
            </a:xfrm>
            <a:custGeom>
              <a:avLst/>
              <a:gdLst/>
              <a:ahLst/>
              <a:cxnLst/>
              <a:rect l="l" t="t" r="r" b="b"/>
              <a:pathLst>
                <a:path w="2954" h="3037" extrusionOk="0">
                  <a:moveTo>
                    <a:pt x="1477" y="0"/>
                  </a:moveTo>
                  <a:cubicBezTo>
                    <a:pt x="656" y="0"/>
                    <a:pt x="1" y="655"/>
                    <a:pt x="1" y="1476"/>
                  </a:cubicBezTo>
                  <a:lnTo>
                    <a:pt x="1" y="1560"/>
                  </a:lnTo>
                  <a:cubicBezTo>
                    <a:pt x="1" y="2381"/>
                    <a:pt x="656" y="3036"/>
                    <a:pt x="1477" y="3036"/>
                  </a:cubicBezTo>
                  <a:cubicBezTo>
                    <a:pt x="2299" y="3036"/>
                    <a:pt x="2953" y="2381"/>
                    <a:pt x="2953" y="1560"/>
                  </a:cubicBezTo>
                  <a:lnTo>
                    <a:pt x="2953" y="1476"/>
                  </a:lnTo>
                  <a:cubicBezTo>
                    <a:pt x="2953" y="655"/>
                    <a:pt x="2299" y="0"/>
                    <a:pt x="1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74"/>
            <p:cNvSpPr/>
            <p:nvPr/>
          </p:nvSpPr>
          <p:spPr>
            <a:xfrm>
              <a:off x="7830571" y="2151628"/>
              <a:ext cx="89801" cy="88725"/>
            </a:xfrm>
            <a:custGeom>
              <a:avLst/>
              <a:gdLst/>
              <a:ahLst/>
              <a:cxnLst/>
              <a:rect l="l" t="t" r="r" b="b"/>
              <a:pathLst>
                <a:path w="1502" h="1484" extrusionOk="0">
                  <a:moveTo>
                    <a:pt x="111" y="1"/>
                  </a:moveTo>
                  <a:cubicBezTo>
                    <a:pt x="87" y="1"/>
                    <a:pt x="60" y="7"/>
                    <a:pt x="37" y="19"/>
                  </a:cubicBezTo>
                  <a:cubicBezTo>
                    <a:pt x="1" y="55"/>
                    <a:pt x="1" y="114"/>
                    <a:pt x="37" y="162"/>
                  </a:cubicBezTo>
                  <a:lnTo>
                    <a:pt x="620" y="733"/>
                  </a:lnTo>
                  <a:lnTo>
                    <a:pt x="37" y="1317"/>
                  </a:lnTo>
                  <a:cubicBezTo>
                    <a:pt x="1" y="1352"/>
                    <a:pt x="1" y="1412"/>
                    <a:pt x="37" y="1448"/>
                  </a:cubicBezTo>
                  <a:cubicBezTo>
                    <a:pt x="49" y="1471"/>
                    <a:pt x="84" y="1483"/>
                    <a:pt x="96" y="1483"/>
                  </a:cubicBezTo>
                  <a:cubicBezTo>
                    <a:pt x="120" y="1483"/>
                    <a:pt x="144" y="1471"/>
                    <a:pt x="156" y="1448"/>
                  </a:cubicBezTo>
                  <a:lnTo>
                    <a:pt x="739" y="876"/>
                  </a:lnTo>
                  <a:lnTo>
                    <a:pt x="1323" y="1448"/>
                  </a:lnTo>
                  <a:cubicBezTo>
                    <a:pt x="1334" y="1471"/>
                    <a:pt x="1358" y="1483"/>
                    <a:pt x="1382" y="1483"/>
                  </a:cubicBezTo>
                  <a:cubicBezTo>
                    <a:pt x="1406" y="1483"/>
                    <a:pt x="1418" y="1471"/>
                    <a:pt x="1442" y="1448"/>
                  </a:cubicBezTo>
                  <a:cubicBezTo>
                    <a:pt x="1465" y="1424"/>
                    <a:pt x="1465" y="1364"/>
                    <a:pt x="1442" y="1317"/>
                  </a:cubicBezTo>
                  <a:lnTo>
                    <a:pt x="882" y="733"/>
                  </a:lnTo>
                  <a:lnTo>
                    <a:pt x="1465" y="162"/>
                  </a:lnTo>
                  <a:cubicBezTo>
                    <a:pt x="1501" y="126"/>
                    <a:pt x="1501" y="66"/>
                    <a:pt x="1465" y="19"/>
                  </a:cubicBezTo>
                  <a:cubicBezTo>
                    <a:pt x="1454" y="7"/>
                    <a:pt x="1433" y="1"/>
                    <a:pt x="1409" y="1"/>
                  </a:cubicBezTo>
                  <a:cubicBezTo>
                    <a:pt x="1385" y="1"/>
                    <a:pt x="1358" y="7"/>
                    <a:pt x="1334" y="19"/>
                  </a:cubicBezTo>
                  <a:lnTo>
                    <a:pt x="751" y="602"/>
                  </a:lnTo>
                  <a:lnTo>
                    <a:pt x="168" y="19"/>
                  </a:lnTo>
                  <a:cubicBezTo>
                    <a:pt x="156" y="7"/>
                    <a:pt x="135"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74"/>
            <p:cNvSpPr/>
            <p:nvPr/>
          </p:nvSpPr>
          <p:spPr>
            <a:xfrm>
              <a:off x="5792575" y="2030363"/>
              <a:ext cx="460500" cy="355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3" name="Google Shape;2493;p74"/>
            <p:cNvGrpSpPr/>
            <p:nvPr/>
          </p:nvGrpSpPr>
          <p:grpSpPr>
            <a:xfrm>
              <a:off x="5899639" y="2096030"/>
              <a:ext cx="246325" cy="224502"/>
              <a:chOff x="5377964" y="2077430"/>
              <a:chExt cx="246325" cy="224502"/>
            </a:xfrm>
          </p:grpSpPr>
          <p:sp>
            <p:nvSpPr>
              <p:cNvPr id="2494" name="Google Shape;2494;p74"/>
              <p:cNvSpPr/>
              <p:nvPr/>
            </p:nvSpPr>
            <p:spPr>
              <a:xfrm>
                <a:off x="5377964" y="2077430"/>
                <a:ext cx="246325" cy="224502"/>
              </a:xfrm>
              <a:custGeom>
                <a:avLst/>
                <a:gdLst/>
                <a:ahLst/>
                <a:cxnLst/>
                <a:rect l="l" t="t" r="r" b="b"/>
                <a:pathLst>
                  <a:path w="4120" h="3755" extrusionOk="0">
                    <a:moveTo>
                      <a:pt x="2062" y="1"/>
                    </a:moveTo>
                    <a:cubicBezTo>
                      <a:pt x="1581" y="1"/>
                      <a:pt x="1102" y="182"/>
                      <a:pt x="739" y="545"/>
                    </a:cubicBezTo>
                    <a:cubicBezTo>
                      <a:pt x="0" y="1284"/>
                      <a:pt x="0" y="2474"/>
                      <a:pt x="739" y="3201"/>
                    </a:cubicBezTo>
                    <a:cubicBezTo>
                      <a:pt x="1102" y="3570"/>
                      <a:pt x="1581" y="3754"/>
                      <a:pt x="2062" y="3754"/>
                    </a:cubicBezTo>
                    <a:cubicBezTo>
                      <a:pt x="2542" y="3754"/>
                      <a:pt x="3025" y="3570"/>
                      <a:pt x="3394" y="3201"/>
                    </a:cubicBezTo>
                    <a:cubicBezTo>
                      <a:pt x="4120" y="2474"/>
                      <a:pt x="4120" y="1284"/>
                      <a:pt x="3394" y="545"/>
                    </a:cubicBezTo>
                    <a:cubicBezTo>
                      <a:pt x="3025" y="182"/>
                      <a:pt x="2542" y="1"/>
                      <a:pt x="2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74"/>
              <p:cNvSpPr/>
              <p:nvPr/>
            </p:nvSpPr>
            <p:spPr>
              <a:xfrm>
                <a:off x="5471892" y="2129924"/>
                <a:ext cx="90518" cy="118977"/>
              </a:xfrm>
              <a:custGeom>
                <a:avLst/>
                <a:gdLst/>
                <a:ahLst/>
                <a:cxnLst/>
                <a:rect l="l" t="t" r="r" b="b"/>
                <a:pathLst>
                  <a:path w="1514" h="1990" extrusionOk="0">
                    <a:moveTo>
                      <a:pt x="1" y="1"/>
                    </a:moveTo>
                    <a:lnTo>
                      <a:pt x="1" y="1989"/>
                    </a:lnTo>
                    <a:lnTo>
                      <a:pt x="1513" y="100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6" name="Google Shape;2496;p74"/>
            <p:cNvSpPr/>
            <p:nvPr/>
          </p:nvSpPr>
          <p:spPr>
            <a:xfrm>
              <a:off x="5792250" y="2421900"/>
              <a:ext cx="460500" cy="355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7" name="Google Shape;2497;p74"/>
            <p:cNvGrpSpPr/>
            <p:nvPr/>
          </p:nvGrpSpPr>
          <p:grpSpPr>
            <a:xfrm>
              <a:off x="5899314" y="2487567"/>
              <a:ext cx="246325" cy="224502"/>
              <a:chOff x="5377964" y="2077430"/>
              <a:chExt cx="246325" cy="224502"/>
            </a:xfrm>
          </p:grpSpPr>
          <p:sp>
            <p:nvSpPr>
              <p:cNvPr id="2498" name="Google Shape;2498;p74"/>
              <p:cNvSpPr/>
              <p:nvPr/>
            </p:nvSpPr>
            <p:spPr>
              <a:xfrm>
                <a:off x="5377964" y="2077430"/>
                <a:ext cx="246325" cy="224502"/>
              </a:xfrm>
              <a:custGeom>
                <a:avLst/>
                <a:gdLst/>
                <a:ahLst/>
                <a:cxnLst/>
                <a:rect l="l" t="t" r="r" b="b"/>
                <a:pathLst>
                  <a:path w="4120" h="3755" extrusionOk="0">
                    <a:moveTo>
                      <a:pt x="2062" y="1"/>
                    </a:moveTo>
                    <a:cubicBezTo>
                      <a:pt x="1581" y="1"/>
                      <a:pt x="1102" y="182"/>
                      <a:pt x="739" y="545"/>
                    </a:cubicBezTo>
                    <a:cubicBezTo>
                      <a:pt x="0" y="1284"/>
                      <a:pt x="0" y="2474"/>
                      <a:pt x="739" y="3201"/>
                    </a:cubicBezTo>
                    <a:cubicBezTo>
                      <a:pt x="1102" y="3570"/>
                      <a:pt x="1581" y="3754"/>
                      <a:pt x="2062" y="3754"/>
                    </a:cubicBezTo>
                    <a:cubicBezTo>
                      <a:pt x="2542" y="3754"/>
                      <a:pt x="3025" y="3570"/>
                      <a:pt x="3394" y="3201"/>
                    </a:cubicBezTo>
                    <a:cubicBezTo>
                      <a:pt x="4120" y="2474"/>
                      <a:pt x="4120" y="1284"/>
                      <a:pt x="3394" y="545"/>
                    </a:cubicBezTo>
                    <a:cubicBezTo>
                      <a:pt x="3025" y="182"/>
                      <a:pt x="2542" y="1"/>
                      <a:pt x="2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74"/>
              <p:cNvSpPr/>
              <p:nvPr/>
            </p:nvSpPr>
            <p:spPr>
              <a:xfrm>
                <a:off x="5471892" y="2129924"/>
                <a:ext cx="90518" cy="118977"/>
              </a:xfrm>
              <a:custGeom>
                <a:avLst/>
                <a:gdLst/>
                <a:ahLst/>
                <a:cxnLst/>
                <a:rect l="l" t="t" r="r" b="b"/>
                <a:pathLst>
                  <a:path w="1514" h="1990" extrusionOk="0">
                    <a:moveTo>
                      <a:pt x="1" y="1"/>
                    </a:moveTo>
                    <a:lnTo>
                      <a:pt x="1" y="1989"/>
                    </a:lnTo>
                    <a:lnTo>
                      <a:pt x="1513" y="100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0" name="Google Shape;2500;p74"/>
            <p:cNvSpPr/>
            <p:nvPr/>
          </p:nvSpPr>
          <p:spPr>
            <a:xfrm>
              <a:off x="5792613" y="2813425"/>
              <a:ext cx="460500" cy="355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1" name="Google Shape;2501;p74"/>
            <p:cNvGrpSpPr/>
            <p:nvPr/>
          </p:nvGrpSpPr>
          <p:grpSpPr>
            <a:xfrm>
              <a:off x="5899677" y="2879092"/>
              <a:ext cx="246325" cy="224502"/>
              <a:chOff x="5377964" y="2077430"/>
              <a:chExt cx="246325" cy="224502"/>
            </a:xfrm>
          </p:grpSpPr>
          <p:sp>
            <p:nvSpPr>
              <p:cNvPr id="2502" name="Google Shape;2502;p74"/>
              <p:cNvSpPr/>
              <p:nvPr/>
            </p:nvSpPr>
            <p:spPr>
              <a:xfrm>
                <a:off x="5377964" y="2077430"/>
                <a:ext cx="246325" cy="224502"/>
              </a:xfrm>
              <a:custGeom>
                <a:avLst/>
                <a:gdLst/>
                <a:ahLst/>
                <a:cxnLst/>
                <a:rect l="l" t="t" r="r" b="b"/>
                <a:pathLst>
                  <a:path w="4120" h="3755" extrusionOk="0">
                    <a:moveTo>
                      <a:pt x="2062" y="1"/>
                    </a:moveTo>
                    <a:cubicBezTo>
                      <a:pt x="1581" y="1"/>
                      <a:pt x="1102" y="182"/>
                      <a:pt x="739" y="545"/>
                    </a:cubicBezTo>
                    <a:cubicBezTo>
                      <a:pt x="0" y="1284"/>
                      <a:pt x="0" y="2474"/>
                      <a:pt x="739" y="3201"/>
                    </a:cubicBezTo>
                    <a:cubicBezTo>
                      <a:pt x="1102" y="3570"/>
                      <a:pt x="1581" y="3754"/>
                      <a:pt x="2062" y="3754"/>
                    </a:cubicBezTo>
                    <a:cubicBezTo>
                      <a:pt x="2542" y="3754"/>
                      <a:pt x="3025" y="3570"/>
                      <a:pt x="3394" y="3201"/>
                    </a:cubicBezTo>
                    <a:cubicBezTo>
                      <a:pt x="4120" y="2474"/>
                      <a:pt x="4120" y="1284"/>
                      <a:pt x="3394" y="545"/>
                    </a:cubicBezTo>
                    <a:cubicBezTo>
                      <a:pt x="3025" y="182"/>
                      <a:pt x="2542" y="1"/>
                      <a:pt x="2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74"/>
              <p:cNvSpPr/>
              <p:nvPr/>
            </p:nvSpPr>
            <p:spPr>
              <a:xfrm>
                <a:off x="5471892" y="2129924"/>
                <a:ext cx="90518" cy="118977"/>
              </a:xfrm>
              <a:custGeom>
                <a:avLst/>
                <a:gdLst/>
                <a:ahLst/>
                <a:cxnLst/>
                <a:rect l="l" t="t" r="r" b="b"/>
                <a:pathLst>
                  <a:path w="1514" h="1990" extrusionOk="0">
                    <a:moveTo>
                      <a:pt x="1" y="1"/>
                    </a:moveTo>
                    <a:lnTo>
                      <a:pt x="1" y="1989"/>
                    </a:lnTo>
                    <a:lnTo>
                      <a:pt x="1513" y="1001"/>
                    </a:ln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2504" name="Google Shape;2504;p74"/>
          <p:cNvCxnSpPr>
            <a:stCxn id="2416" idx="3"/>
            <a:endCxn id="2492" idx="1"/>
          </p:cNvCxnSpPr>
          <p:nvPr/>
        </p:nvCxnSpPr>
        <p:spPr>
          <a:xfrm>
            <a:off x="4327200" y="1945675"/>
            <a:ext cx="1465500" cy="262500"/>
          </a:xfrm>
          <a:prstGeom prst="bentConnector3">
            <a:avLst>
              <a:gd name="adj1" fmla="val 49996"/>
            </a:avLst>
          </a:prstGeom>
          <a:noFill/>
          <a:ln w="9525" cap="flat" cmpd="sng">
            <a:solidFill>
              <a:schemeClr val="dk2"/>
            </a:solidFill>
            <a:prstDash val="solid"/>
            <a:round/>
            <a:headEnd type="none" w="med" len="med"/>
            <a:tailEnd type="none" w="med" len="med"/>
          </a:ln>
        </p:spPr>
      </p:cxnSp>
      <p:cxnSp>
        <p:nvCxnSpPr>
          <p:cNvPr id="2505" name="Google Shape;2505;p74"/>
          <p:cNvCxnSpPr>
            <a:cxnSpLocks/>
            <a:stCxn id="2415" idx="3"/>
            <a:endCxn id="2416" idx="1"/>
          </p:cNvCxnSpPr>
          <p:nvPr/>
        </p:nvCxnSpPr>
        <p:spPr>
          <a:xfrm flipV="1">
            <a:off x="3114171" y="1945675"/>
            <a:ext cx="515229" cy="104894"/>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2506" name="Google Shape;2506;p74"/>
          <p:cNvCxnSpPr>
            <a:cxnSpLocks/>
            <a:stCxn id="2418" idx="3"/>
            <a:endCxn id="2419" idx="1"/>
          </p:cNvCxnSpPr>
          <p:nvPr/>
        </p:nvCxnSpPr>
        <p:spPr>
          <a:xfrm flipV="1">
            <a:off x="3444949" y="3425114"/>
            <a:ext cx="184451" cy="821198"/>
          </a:xfrm>
          <a:prstGeom prst="bentConnector3">
            <a:avLst>
              <a:gd name="adj1" fmla="val 50000"/>
            </a:avLst>
          </a:prstGeom>
          <a:noFill/>
          <a:ln w="9525" cap="flat" cmpd="sng">
            <a:solidFill>
              <a:schemeClr val="dk2"/>
            </a:solidFill>
            <a:prstDash val="solid"/>
            <a:round/>
            <a:headEnd type="none" w="med" len="med"/>
            <a:tailEnd type="none" w="med" len="med"/>
          </a:ln>
        </p:spPr>
      </p:cxnSp>
      <p:cxnSp>
        <p:nvCxnSpPr>
          <p:cNvPr id="2507" name="Google Shape;2507;p74"/>
          <p:cNvCxnSpPr>
            <a:cxnSpLocks/>
            <a:stCxn id="2419" idx="3"/>
          </p:cNvCxnSpPr>
          <p:nvPr/>
        </p:nvCxnSpPr>
        <p:spPr>
          <a:xfrm rot="10800000" flipH="1">
            <a:off x="4327200" y="2961314"/>
            <a:ext cx="1465200" cy="463800"/>
          </a:xfrm>
          <a:prstGeom prst="bentConnector3">
            <a:avLst>
              <a:gd name="adj1" fmla="val 37915"/>
            </a:avLst>
          </a:prstGeom>
          <a:noFill/>
          <a:ln w="9525" cap="flat" cmpd="sng">
            <a:solidFill>
              <a:schemeClr val="dk2"/>
            </a:solidFill>
            <a:prstDash val="solid"/>
            <a:round/>
            <a:headEnd type="none" w="med" len="med"/>
            <a:tailEnd type="none" w="med" len="med"/>
          </a:ln>
        </p:spPr>
      </p:cxn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12"/>
                                        </p:tgtEl>
                                        <p:attrNameLst>
                                          <p:attrName>style.visibility</p:attrName>
                                        </p:attrNameLst>
                                      </p:cBhvr>
                                      <p:to>
                                        <p:strVal val="visible"/>
                                      </p:to>
                                    </p:set>
                                    <p:animEffect transition="in" filter="fade">
                                      <p:cBhvr>
                                        <p:cTn id="7" dur="500"/>
                                        <p:tgtEl>
                                          <p:spTgt spid="2412"/>
                                        </p:tgtEl>
                                      </p:cBhvr>
                                    </p:animEffect>
                                    <p:anim calcmode="lin" valueType="num">
                                      <p:cBhvr>
                                        <p:cTn id="8" dur="500" fill="hold"/>
                                        <p:tgtEl>
                                          <p:spTgt spid="2412"/>
                                        </p:tgtEl>
                                        <p:attrNameLst>
                                          <p:attrName>ppt_x</p:attrName>
                                        </p:attrNameLst>
                                      </p:cBhvr>
                                      <p:tavLst>
                                        <p:tav tm="0">
                                          <p:val>
                                            <p:strVal val="#ppt_x"/>
                                          </p:val>
                                        </p:tav>
                                        <p:tav tm="100000">
                                          <p:val>
                                            <p:strVal val="#ppt_x"/>
                                          </p:val>
                                        </p:tav>
                                      </p:tavLst>
                                    </p:anim>
                                    <p:anim calcmode="lin" valueType="num">
                                      <p:cBhvr>
                                        <p:cTn id="9" dur="500" fill="hold"/>
                                        <p:tgtEl>
                                          <p:spTgt spid="24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15">
                                            <p:txEl>
                                              <p:pRg st="0" end="0"/>
                                            </p:txEl>
                                          </p:spTgt>
                                        </p:tgtEl>
                                        <p:attrNameLst>
                                          <p:attrName>style.visibility</p:attrName>
                                        </p:attrNameLst>
                                      </p:cBhvr>
                                      <p:to>
                                        <p:strVal val="visible"/>
                                      </p:to>
                                    </p:set>
                                    <p:animEffect transition="in" filter="fade">
                                      <p:cBhvr>
                                        <p:cTn id="12" dur="500"/>
                                        <p:tgtEl>
                                          <p:spTgt spid="2415">
                                            <p:txEl>
                                              <p:pRg st="0" end="0"/>
                                            </p:txEl>
                                          </p:spTgt>
                                        </p:tgtEl>
                                      </p:cBhvr>
                                    </p:animEffect>
                                    <p:anim calcmode="lin" valueType="num">
                                      <p:cBhvr>
                                        <p:cTn id="13" dur="500" fill="hold"/>
                                        <p:tgtEl>
                                          <p:spTgt spid="2415">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41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16"/>
                                        </p:tgtEl>
                                        <p:attrNameLst>
                                          <p:attrName>style.visibility</p:attrName>
                                        </p:attrNameLst>
                                      </p:cBhvr>
                                      <p:to>
                                        <p:strVal val="visible"/>
                                      </p:to>
                                    </p:set>
                                    <p:animEffect transition="in" filter="fade">
                                      <p:cBhvr>
                                        <p:cTn id="17" dur="500"/>
                                        <p:tgtEl>
                                          <p:spTgt spid="2416"/>
                                        </p:tgtEl>
                                      </p:cBhvr>
                                    </p:animEffect>
                                    <p:anim calcmode="lin" valueType="num">
                                      <p:cBhvr>
                                        <p:cTn id="18" dur="500" fill="hold"/>
                                        <p:tgtEl>
                                          <p:spTgt spid="2416"/>
                                        </p:tgtEl>
                                        <p:attrNameLst>
                                          <p:attrName>ppt_x</p:attrName>
                                        </p:attrNameLst>
                                      </p:cBhvr>
                                      <p:tavLst>
                                        <p:tav tm="0">
                                          <p:val>
                                            <p:strVal val="#ppt_x"/>
                                          </p:val>
                                        </p:tav>
                                        <p:tav tm="100000">
                                          <p:val>
                                            <p:strVal val="#ppt_x"/>
                                          </p:val>
                                        </p:tav>
                                      </p:tavLst>
                                    </p:anim>
                                    <p:anim calcmode="lin" valueType="num">
                                      <p:cBhvr>
                                        <p:cTn id="19" dur="500" fill="hold"/>
                                        <p:tgtEl>
                                          <p:spTgt spid="24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04"/>
                                        </p:tgtEl>
                                        <p:attrNameLst>
                                          <p:attrName>style.visibility</p:attrName>
                                        </p:attrNameLst>
                                      </p:cBhvr>
                                      <p:to>
                                        <p:strVal val="visible"/>
                                      </p:to>
                                    </p:set>
                                    <p:animEffect transition="in" filter="fade">
                                      <p:cBhvr>
                                        <p:cTn id="22" dur="500"/>
                                        <p:tgtEl>
                                          <p:spTgt spid="2504"/>
                                        </p:tgtEl>
                                      </p:cBhvr>
                                    </p:animEffect>
                                    <p:anim calcmode="lin" valueType="num">
                                      <p:cBhvr>
                                        <p:cTn id="23" dur="500" fill="hold"/>
                                        <p:tgtEl>
                                          <p:spTgt spid="2504"/>
                                        </p:tgtEl>
                                        <p:attrNameLst>
                                          <p:attrName>ppt_x</p:attrName>
                                        </p:attrNameLst>
                                      </p:cBhvr>
                                      <p:tavLst>
                                        <p:tav tm="0">
                                          <p:val>
                                            <p:strVal val="#ppt_x"/>
                                          </p:val>
                                        </p:tav>
                                        <p:tav tm="100000">
                                          <p:val>
                                            <p:strVal val="#ppt_x"/>
                                          </p:val>
                                        </p:tav>
                                      </p:tavLst>
                                    </p:anim>
                                    <p:anim calcmode="lin" valueType="num">
                                      <p:cBhvr>
                                        <p:cTn id="24" dur="500" fill="hold"/>
                                        <p:tgtEl>
                                          <p:spTgt spid="250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505"/>
                                        </p:tgtEl>
                                        <p:attrNameLst>
                                          <p:attrName>style.visibility</p:attrName>
                                        </p:attrNameLst>
                                      </p:cBhvr>
                                      <p:to>
                                        <p:strVal val="visible"/>
                                      </p:to>
                                    </p:set>
                                    <p:animEffect transition="in" filter="fade">
                                      <p:cBhvr>
                                        <p:cTn id="27" dur="500"/>
                                        <p:tgtEl>
                                          <p:spTgt spid="2505"/>
                                        </p:tgtEl>
                                      </p:cBhvr>
                                    </p:animEffect>
                                    <p:anim calcmode="lin" valueType="num">
                                      <p:cBhvr>
                                        <p:cTn id="28" dur="500" fill="hold"/>
                                        <p:tgtEl>
                                          <p:spTgt spid="2505"/>
                                        </p:tgtEl>
                                        <p:attrNameLst>
                                          <p:attrName>ppt_x</p:attrName>
                                        </p:attrNameLst>
                                      </p:cBhvr>
                                      <p:tavLst>
                                        <p:tav tm="0">
                                          <p:val>
                                            <p:strVal val="#ppt_x"/>
                                          </p:val>
                                        </p:tav>
                                        <p:tav tm="100000">
                                          <p:val>
                                            <p:strVal val="#ppt_x"/>
                                          </p:val>
                                        </p:tav>
                                      </p:tavLst>
                                    </p:anim>
                                    <p:anim calcmode="lin" valueType="num">
                                      <p:cBhvr>
                                        <p:cTn id="29" dur="500" fill="hold"/>
                                        <p:tgtEl>
                                          <p:spTgt spid="250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411"/>
                                        </p:tgtEl>
                                        <p:attrNameLst>
                                          <p:attrName>style.visibility</p:attrName>
                                        </p:attrNameLst>
                                      </p:cBhvr>
                                      <p:to>
                                        <p:strVal val="visible"/>
                                      </p:to>
                                    </p:set>
                                    <p:animEffect transition="in" filter="fade">
                                      <p:cBhvr>
                                        <p:cTn id="34" dur="500"/>
                                        <p:tgtEl>
                                          <p:spTgt spid="2411"/>
                                        </p:tgtEl>
                                      </p:cBhvr>
                                    </p:animEffect>
                                    <p:anim calcmode="lin" valueType="num">
                                      <p:cBhvr>
                                        <p:cTn id="35" dur="500" fill="hold"/>
                                        <p:tgtEl>
                                          <p:spTgt spid="2411"/>
                                        </p:tgtEl>
                                        <p:attrNameLst>
                                          <p:attrName>ppt_x</p:attrName>
                                        </p:attrNameLst>
                                      </p:cBhvr>
                                      <p:tavLst>
                                        <p:tav tm="0">
                                          <p:val>
                                            <p:strVal val="#ppt_x"/>
                                          </p:val>
                                        </p:tav>
                                        <p:tav tm="100000">
                                          <p:val>
                                            <p:strVal val="#ppt_x"/>
                                          </p:val>
                                        </p:tav>
                                      </p:tavLst>
                                    </p:anim>
                                    <p:anim calcmode="lin" valueType="num">
                                      <p:cBhvr>
                                        <p:cTn id="36" dur="500" fill="hold"/>
                                        <p:tgtEl>
                                          <p:spTgt spid="241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418">
                                            <p:txEl>
                                              <p:pRg st="0" end="0"/>
                                            </p:txEl>
                                          </p:spTgt>
                                        </p:tgtEl>
                                        <p:attrNameLst>
                                          <p:attrName>style.visibility</p:attrName>
                                        </p:attrNameLst>
                                      </p:cBhvr>
                                      <p:to>
                                        <p:strVal val="visible"/>
                                      </p:to>
                                    </p:set>
                                    <p:animEffect transition="in" filter="fade">
                                      <p:cBhvr>
                                        <p:cTn id="39" dur="500"/>
                                        <p:tgtEl>
                                          <p:spTgt spid="2418">
                                            <p:txEl>
                                              <p:pRg st="0" end="0"/>
                                            </p:txEl>
                                          </p:spTgt>
                                        </p:tgtEl>
                                      </p:cBhvr>
                                    </p:animEffect>
                                    <p:anim calcmode="lin" valueType="num">
                                      <p:cBhvr>
                                        <p:cTn id="40" dur="500" fill="hold"/>
                                        <p:tgtEl>
                                          <p:spTgt spid="2418">
                                            <p:txEl>
                                              <p:pRg st="0" end="0"/>
                                            </p:txEl>
                                          </p:spTgt>
                                        </p:tgtEl>
                                        <p:attrNameLst>
                                          <p:attrName>ppt_x</p:attrName>
                                        </p:attrNameLst>
                                      </p:cBhvr>
                                      <p:tavLst>
                                        <p:tav tm="0">
                                          <p:val>
                                            <p:strVal val="#ppt_x"/>
                                          </p:val>
                                        </p:tav>
                                        <p:tav tm="100000">
                                          <p:val>
                                            <p:strVal val="#ppt_x"/>
                                          </p:val>
                                        </p:tav>
                                      </p:tavLst>
                                    </p:anim>
                                    <p:anim calcmode="lin" valueType="num">
                                      <p:cBhvr>
                                        <p:cTn id="41" dur="500" fill="hold"/>
                                        <p:tgtEl>
                                          <p:spTgt spid="2418">
                                            <p:txEl>
                                              <p:pRg st="0" end="0"/>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419"/>
                                        </p:tgtEl>
                                        <p:attrNameLst>
                                          <p:attrName>style.visibility</p:attrName>
                                        </p:attrNameLst>
                                      </p:cBhvr>
                                      <p:to>
                                        <p:strVal val="visible"/>
                                      </p:to>
                                    </p:set>
                                    <p:animEffect transition="in" filter="fade">
                                      <p:cBhvr>
                                        <p:cTn id="44" dur="500"/>
                                        <p:tgtEl>
                                          <p:spTgt spid="2419"/>
                                        </p:tgtEl>
                                      </p:cBhvr>
                                    </p:animEffect>
                                    <p:anim calcmode="lin" valueType="num">
                                      <p:cBhvr>
                                        <p:cTn id="45" dur="500" fill="hold"/>
                                        <p:tgtEl>
                                          <p:spTgt spid="2419"/>
                                        </p:tgtEl>
                                        <p:attrNameLst>
                                          <p:attrName>ppt_x</p:attrName>
                                        </p:attrNameLst>
                                      </p:cBhvr>
                                      <p:tavLst>
                                        <p:tav tm="0">
                                          <p:val>
                                            <p:strVal val="#ppt_x"/>
                                          </p:val>
                                        </p:tav>
                                        <p:tav tm="100000">
                                          <p:val>
                                            <p:strVal val="#ppt_x"/>
                                          </p:val>
                                        </p:tav>
                                      </p:tavLst>
                                    </p:anim>
                                    <p:anim calcmode="lin" valueType="num">
                                      <p:cBhvr>
                                        <p:cTn id="46" dur="500" fill="hold"/>
                                        <p:tgtEl>
                                          <p:spTgt spid="241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506"/>
                                        </p:tgtEl>
                                        <p:attrNameLst>
                                          <p:attrName>style.visibility</p:attrName>
                                        </p:attrNameLst>
                                      </p:cBhvr>
                                      <p:to>
                                        <p:strVal val="visible"/>
                                      </p:to>
                                    </p:set>
                                    <p:animEffect transition="in" filter="fade">
                                      <p:cBhvr>
                                        <p:cTn id="49" dur="500"/>
                                        <p:tgtEl>
                                          <p:spTgt spid="2506"/>
                                        </p:tgtEl>
                                      </p:cBhvr>
                                    </p:animEffect>
                                    <p:anim calcmode="lin" valueType="num">
                                      <p:cBhvr>
                                        <p:cTn id="50" dur="500" fill="hold"/>
                                        <p:tgtEl>
                                          <p:spTgt spid="2506"/>
                                        </p:tgtEl>
                                        <p:attrNameLst>
                                          <p:attrName>ppt_x</p:attrName>
                                        </p:attrNameLst>
                                      </p:cBhvr>
                                      <p:tavLst>
                                        <p:tav tm="0">
                                          <p:val>
                                            <p:strVal val="#ppt_x"/>
                                          </p:val>
                                        </p:tav>
                                        <p:tav tm="100000">
                                          <p:val>
                                            <p:strVal val="#ppt_x"/>
                                          </p:val>
                                        </p:tav>
                                      </p:tavLst>
                                    </p:anim>
                                    <p:anim calcmode="lin" valueType="num">
                                      <p:cBhvr>
                                        <p:cTn id="51" dur="500" fill="hold"/>
                                        <p:tgtEl>
                                          <p:spTgt spid="2506"/>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507"/>
                                        </p:tgtEl>
                                        <p:attrNameLst>
                                          <p:attrName>style.visibility</p:attrName>
                                        </p:attrNameLst>
                                      </p:cBhvr>
                                      <p:to>
                                        <p:strVal val="visible"/>
                                      </p:to>
                                    </p:set>
                                    <p:animEffect transition="in" filter="fade">
                                      <p:cBhvr>
                                        <p:cTn id="54" dur="500"/>
                                        <p:tgtEl>
                                          <p:spTgt spid="2507"/>
                                        </p:tgtEl>
                                      </p:cBhvr>
                                    </p:animEffect>
                                    <p:anim calcmode="lin" valueType="num">
                                      <p:cBhvr>
                                        <p:cTn id="55" dur="500" fill="hold"/>
                                        <p:tgtEl>
                                          <p:spTgt spid="2507"/>
                                        </p:tgtEl>
                                        <p:attrNameLst>
                                          <p:attrName>ppt_x</p:attrName>
                                        </p:attrNameLst>
                                      </p:cBhvr>
                                      <p:tavLst>
                                        <p:tav tm="0">
                                          <p:val>
                                            <p:strVal val="#ppt_x"/>
                                          </p:val>
                                        </p:tav>
                                        <p:tav tm="100000">
                                          <p:val>
                                            <p:strVal val="#ppt_x"/>
                                          </p:val>
                                        </p:tav>
                                      </p:tavLst>
                                    </p:anim>
                                    <p:anim calcmode="lin" valueType="num">
                                      <p:cBhvr>
                                        <p:cTn id="56" dur="500" fill="hold"/>
                                        <p:tgtEl>
                                          <p:spTgt spid="25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1" grpId="0" animBg="1"/>
      <p:bldP spid="2412" grpId="0" animBg="1"/>
      <p:bldP spid="2415" grpId="0" build="p"/>
      <p:bldP spid="2416" grpId="0"/>
      <p:bldP spid="2418" grpId="0" build="p"/>
      <p:bldP spid="24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7BAF00D8-1712-4084-A08A-C02B7F629407}"/>
              </a:ext>
            </a:extLst>
          </p:cNvPr>
          <p:cNvSpPr/>
          <p:nvPr/>
        </p:nvSpPr>
        <p:spPr>
          <a:xfrm>
            <a:off x="2735107" y="192557"/>
            <a:ext cx="3673784" cy="679731"/>
          </a:xfrm>
          <a:prstGeom prst="roundRect">
            <a:avLst/>
          </a:prstGeom>
          <a:solidFill>
            <a:schemeClr val="accent5">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b="1" dirty="0">
                <a:solidFill>
                  <a:schemeClr val="bg1"/>
                </a:solidFill>
              </a:rPr>
              <a:t>KIẾN THỨC CỐT LÕI</a:t>
            </a:r>
          </a:p>
        </p:txBody>
      </p:sp>
      <p:grpSp>
        <p:nvGrpSpPr>
          <p:cNvPr id="76" name="Google Shape;2288;p72">
            <a:extLst>
              <a:ext uri="{FF2B5EF4-FFF2-40B4-BE49-F238E27FC236}">
                <a16:creationId xmlns:a16="http://schemas.microsoft.com/office/drawing/2014/main" id="{8018D99E-ACB6-4C76-9513-4D4B53AC4F05}"/>
              </a:ext>
            </a:extLst>
          </p:cNvPr>
          <p:cNvGrpSpPr/>
          <p:nvPr/>
        </p:nvGrpSpPr>
        <p:grpSpPr>
          <a:xfrm>
            <a:off x="7453423" y="3054557"/>
            <a:ext cx="1690577" cy="2081323"/>
            <a:chOff x="-258451" y="935782"/>
            <a:chExt cx="3028694" cy="3663642"/>
          </a:xfrm>
        </p:grpSpPr>
        <p:sp>
          <p:nvSpPr>
            <p:cNvPr id="77" name="Google Shape;2289;p72">
              <a:extLst>
                <a:ext uri="{FF2B5EF4-FFF2-40B4-BE49-F238E27FC236}">
                  <a16:creationId xmlns:a16="http://schemas.microsoft.com/office/drawing/2014/main" id="{8A17DB63-5ECA-498B-BA4C-20F96E5AD1B9}"/>
                </a:ext>
              </a:extLst>
            </p:cNvPr>
            <p:cNvSpPr/>
            <p:nvPr/>
          </p:nvSpPr>
          <p:spPr>
            <a:xfrm>
              <a:off x="-60278" y="3143291"/>
              <a:ext cx="444576" cy="444576"/>
            </a:xfrm>
            <a:custGeom>
              <a:avLst/>
              <a:gdLst/>
              <a:ahLst/>
              <a:cxnLst/>
              <a:rect l="l" t="t" r="r" b="b"/>
              <a:pathLst>
                <a:path w="4406" h="4406" extrusionOk="0">
                  <a:moveTo>
                    <a:pt x="2203" y="739"/>
                  </a:moveTo>
                  <a:cubicBezTo>
                    <a:pt x="3013" y="739"/>
                    <a:pt x="3668" y="1393"/>
                    <a:pt x="3668" y="2203"/>
                  </a:cubicBezTo>
                  <a:cubicBezTo>
                    <a:pt x="3668" y="3013"/>
                    <a:pt x="3013" y="3679"/>
                    <a:pt x="2203" y="3679"/>
                  </a:cubicBezTo>
                  <a:cubicBezTo>
                    <a:pt x="1382" y="3679"/>
                    <a:pt x="727" y="3025"/>
                    <a:pt x="727" y="2203"/>
                  </a:cubicBezTo>
                  <a:cubicBezTo>
                    <a:pt x="727" y="1393"/>
                    <a:pt x="1382" y="739"/>
                    <a:pt x="2203" y="739"/>
                  </a:cubicBezTo>
                  <a:close/>
                  <a:moveTo>
                    <a:pt x="2203" y="0"/>
                  </a:moveTo>
                  <a:cubicBezTo>
                    <a:pt x="989" y="0"/>
                    <a:pt x="1" y="989"/>
                    <a:pt x="1" y="2203"/>
                  </a:cubicBezTo>
                  <a:cubicBezTo>
                    <a:pt x="1" y="3418"/>
                    <a:pt x="977" y="4406"/>
                    <a:pt x="2203" y="4406"/>
                  </a:cubicBezTo>
                  <a:cubicBezTo>
                    <a:pt x="3406" y="4406"/>
                    <a:pt x="4406" y="3429"/>
                    <a:pt x="4406" y="2203"/>
                  </a:cubicBezTo>
                  <a:cubicBezTo>
                    <a:pt x="4406" y="989"/>
                    <a:pt x="3406" y="0"/>
                    <a:pt x="2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90;p72">
              <a:extLst>
                <a:ext uri="{FF2B5EF4-FFF2-40B4-BE49-F238E27FC236}">
                  <a16:creationId xmlns:a16="http://schemas.microsoft.com/office/drawing/2014/main" id="{34A150F7-1613-4CAE-BACE-E8035A894759}"/>
                </a:ext>
              </a:extLst>
            </p:cNvPr>
            <p:cNvSpPr/>
            <p:nvPr/>
          </p:nvSpPr>
          <p:spPr>
            <a:xfrm>
              <a:off x="-258451" y="2943907"/>
              <a:ext cx="842233" cy="842233"/>
            </a:xfrm>
            <a:custGeom>
              <a:avLst/>
              <a:gdLst/>
              <a:ahLst/>
              <a:cxnLst/>
              <a:rect l="l" t="t" r="r" b="b"/>
              <a:pathLst>
                <a:path w="8347" h="8347" extrusionOk="0">
                  <a:moveTo>
                    <a:pt x="4167" y="1441"/>
                  </a:moveTo>
                  <a:cubicBezTo>
                    <a:pt x="5679" y="1441"/>
                    <a:pt x="6906" y="2679"/>
                    <a:pt x="6906" y="4179"/>
                  </a:cubicBezTo>
                  <a:cubicBezTo>
                    <a:pt x="6906" y="5691"/>
                    <a:pt x="5679" y="6918"/>
                    <a:pt x="4167" y="6918"/>
                  </a:cubicBezTo>
                  <a:cubicBezTo>
                    <a:pt x="2643" y="6918"/>
                    <a:pt x="1429" y="5691"/>
                    <a:pt x="1429" y="4179"/>
                  </a:cubicBezTo>
                  <a:cubicBezTo>
                    <a:pt x="1429" y="2679"/>
                    <a:pt x="2655" y="1441"/>
                    <a:pt x="4167" y="1441"/>
                  </a:cubicBezTo>
                  <a:close/>
                  <a:moveTo>
                    <a:pt x="3810" y="0"/>
                  </a:moveTo>
                  <a:lnTo>
                    <a:pt x="3810" y="762"/>
                  </a:lnTo>
                  <a:cubicBezTo>
                    <a:pt x="3429" y="810"/>
                    <a:pt x="3096" y="881"/>
                    <a:pt x="2762" y="1024"/>
                  </a:cubicBezTo>
                  <a:lnTo>
                    <a:pt x="2393" y="369"/>
                  </a:lnTo>
                  <a:lnTo>
                    <a:pt x="1762" y="726"/>
                  </a:lnTo>
                  <a:lnTo>
                    <a:pt x="2143" y="1381"/>
                  </a:lnTo>
                  <a:cubicBezTo>
                    <a:pt x="1846" y="1595"/>
                    <a:pt x="1584" y="1857"/>
                    <a:pt x="1381" y="2143"/>
                  </a:cubicBezTo>
                  <a:lnTo>
                    <a:pt x="726" y="1774"/>
                  </a:lnTo>
                  <a:lnTo>
                    <a:pt x="369" y="2393"/>
                  </a:lnTo>
                  <a:lnTo>
                    <a:pt x="1024" y="2774"/>
                  </a:lnTo>
                  <a:cubicBezTo>
                    <a:pt x="869" y="3096"/>
                    <a:pt x="798" y="3453"/>
                    <a:pt x="750" y="3810"/>
                  </a:cubicBezTo>
                  <a:lnTo>
                    <a:pt x="0" y="3810"/>
                  </a:lnTo>
                  <a:lnTo>
                    <a:pt x="0" y="4536"/>
                  </a:lnTo>
                  <a:lnTo>
                    <a:pt x="750" y="4536"/>
                  </a:lnTo>
                  <a:cubicBezTo>
                    <a:pt x="798" y="4917"/>
                    <a:pt x="869" y="5251"/>
                    <a:pt x="1024" y="5584"/>
                  </a:cubicBezTo>
                  <a:lnTo>
                    <a:pt x="369" y="5953"/>
                  </a:lnTo>
                  <a:lnTo>
                    <a:pt x="726" y="6584"/>
                  </a:lnTo>
                  <a:lnTo>
                    <a:pt x="1381" y="6203"/>
                  </a:lnTo>
                  <a:cubicBezTo>
                    <a:pt x="1584" y="6501"/>
                    <a:pt x="1858" y="6763"/>
                    <a:pt x="2143" y="6965"/>
                  </a:cubicBezTo>
                  <a:lnTo>
                    <a:pt x="1762" y="7620"/>
                  </a:lnTo>
                  <a:lnTo>
                    <a:pt x="2393" y="7977"/>
                  </a:lnTo>
                  <a:lnTo>
                    <a:pt x="2762" y="7322"/>
                  </a:lnTo>
                  <a:cubicBezTo>
                    <a:pt x="3096" y="7477"/>
                    <a:pt x="3453" y="7549"/>
                    <a:pt x="3810" y="7596"/>
                  </a:cubicBezTo>
                  <a:lnTo>
                    <a:pt x="3810" y="8346"/>
                  </a:lnTo>
                  <a:lnTo>
                    <a:pt x="4536" y="8346"/>
                  </a:lnTo>
                  <a:lnTo>
                    <a:pt x="4536" y="7596"/>
                  </a:lnTo>
                  <a:cubicBezTo>
                    <a:pt x="4906" y="7549"/>
                    <a:pt x="5251" y="7477"/>
                    <a:pt x="5572" y="7322"/>
                  </a:cubicBezTo>
                  <a:lnTo>
                    <a:pt x="5953" y="7977"/>
                  </a:lnTo>
                  <a:lnTo>
                    <a:pt x="6572" y="7620"/>
                  </a:lnTo>
                  <a:lnTo>
                    <a:pt x="6203" y="6965"/>
                  </a:lnTo>
                  <a:cubicBezTo>
                    <a:pt x="6501" y="6763"/>
                    <a:pt x="6751" y="6489"/>
                    <a:pt x="6965" y="6203"/>
                  </a:cubicBezTo>
                  <a:lnTo>
                    <a:pt x="7608" y="6584"/>
                  </a:lnTo>
                  <a:lnTo>
                    <a:pt x="7965" y="5953"/>
                  </a:lnTo>
                  <a:lnTo>
                    <a:pt x="7311" y="5584"/>
                  </a:lnTo>
                  <a:cubicBezTo>
                    <a:pt x="7465" y="5251"/>
                    <a:pt x="7537" y="4917"/>
                    <a:pt x="7584" y="4536"/>
                  </a:cubicBezTo>
                  <a:lnTo>
                    <a:pt x="8346" y="4536"/>
                  </a:lnTo>
                  <a:lnTo>
                    <a:pt x="8346" y="3810"/>
                  </a:lnTo>
                  <a:lnTo>
                    <a:pt x="7584" y="3810"/>
                  </a:lnTo>
                  <a:cubicBezTo>
                    <a:pt x="7537" y="3441"/>
                    <a:pt x="7465" y="3096"/>
                    <a:pt x="7311" y="2774"/>
                  </a:cubicBezTo>
                  <a:lnTo>
                    <a:pt x="7965" y="2393"/>
                  </a:lnTo>
                  <a:lnTo>
                    <a:pt x="7608" y="1774"/>
                  </a:lnTo>
                  <a:lnTo>
                    <a:pt x="6965" y="2143"/>
                  </a:lnTo>
                  <a:cubicBezTo>
                    <a:pt x="6751" y="1846"/>
                    <a:pt x="6489" y="1595"/>
                    <a:pt x="6203" y="1381"/>
                  </a:cubicBezTo>
                  <a:lnTo>
                    <a:pt x="6572" y="726"/>
                  </a:lnTo>
                  <a:lnTo>
                    <a:pt x="5953" y="369"/>
                  </a:lnTo>
                  <a:lnTo>
                    <a:pt x="5572" y="1024"/>
                  </a:lnTo>
                  <a:cubicBezTo>
                    <a:pt x="5251" y="881"/>
                    <a:pt x="4894" y="810"/>
                    <a:pt x="4536" y="762"/>
                  </a:cubicBezTo>
                  <a:lnTo>
                    <a:pt x="45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91;p72">
              <a:extLst>
                <a:ext uri="{FF2B5EF4-FFF2-40B4-BE49-F238E27FC236}">
                  <a16:creationId xmlns:a16="http://schemas.microsoft.com/office/drawing/2014/main" id="{D57084D8-8393-4E65-869D-B5EF0B084CA3}"/>
                </a:ext>
              </a:extLst>
            </p:cNvPr>
            <p:cNvSpPr/>
            <p:nvPr/>
          </p:nvSpPr>
          <p:spPr>
            <a:xfrm>
              <a:off x="720608" y="3674250"/>
              <a:ext cx="636897" cy="635686"/>
            </a:xfrm>
            <a:custGeom>
              <a:avLst/>
              <a:gdLst/>
              <a:ahLst/>
              <a:cxnLst/>
              <a:rect l="l" t="t" r="r" b="b"/>
              <a:pathLst>
                <a:path w="6312" h="6300" extrusionOk="0">
                  <a:moveTo>
                    <a:pt x="3156" y="1037"/>
                  </a:moveTo>
                  <a:cubicBezTo>
                    <a:pt x="4311" y="1037"/>
                    <a:pt x="5263" y="1989"/>
                    <a:pt x="5263" y="3156"/>
                  </a:cubicBezTo>
                  <a:cubicBezTo>
                    <a:pt x="5263" y="4311"/>
                    <a:pt x="4311" y="5263"/>
                    <a:pt x="3156" y="5263"/>
                  </a:cubicBezTo>
                  <a:cubicBezTo>
                    <a:pt x="1989" y="5263"/>
                    <a:pt x="1037" y="4311"/>
                    <a:pt x="1037" y="3156"/>
                  </a:cubicBezTo>
                  <a:cubicBezTo>
                    <a:pt x="1037" y="1989"/>
                    <a:pt x="1989" y="1037"/>
                    <a:pt x="3156" y="1037"/>
                  </a:cubicBezTo>
                  <a:close/>
                  <a:moveTo>
                    <a:pt x="3156" y="1"/>
                  </a:moveTo>
                  <a:cubicBezTo>
                    <a:pt x="1406" y="1"/>
                    <a:pt x="1" y="1418"/>
                    <a:pt x="1" y="3156"/>
                  </a:cubicBezTo>
                  <a:cubicBezTo>
                    <a:pt x="1" y="4894"/>
                    <a:pt x="1406" y="6299"/>
                    <a:pt x="3156" y="6299"/>
                  </a:cubicBezTo>
                  <a:cubicBezTo>
                    <a:pt x="4894" y="6299"/>
                    <a:pt x="6311" y="4882"/>
                    <a:pt x="6311" y="3144"/>
                  </a:cubicBezTo>
                  <a:cubicBezTo>
                    <a:pt x="6311" y="1394"/>
                    <a:pt x="4882" y="1"/>
                    <a:pt x="3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92;p72">
              <a:extLst>
                <a:ext uri="{FF2B5EF4-FFF2-40B4-BE49-F238E27FC236}">
                  <a16:creationId xmlns:a16="http://schemas.microsoft.com/office/drawing/2014/main" id="{438078F2-D0AC-450D-809D-9277C45A6E18}"/>
                </a:ext>
              </a:extLst>
            </p:cNvPr>
            <p:cNvSpPr/>
            <p:nvPr/>
          </p:nvSpPr>
          <p:spPr>
            <a:xfrm>
              <a:off x="433540" y="3385970"/>
              <a:ext cx="1209821" cy="1213453"/>
            </a:xfrm>
            <a:custGeom>
              <a:avLst/>
              <a:gdLst/>
              <a:ahLst/>
              <a:cxnLst/>
              <a:rect l="l" t="t" r="r" b="b"/>
              <a:pathLst>
                <a:path w="11990" h="12026" extrusionOk="0">
                  <a:moveTo>
                    <a:pt x="6001" y="2060"/>
                  </a:moveTo>
                  <a:cubicBezTo>
                    <a:pt x="8168" y="2060"/>
                    <a:pt x="9930" y="3822"/>
                    <a:pt x="9930" y="6001"/>
                  </a:cubicBezTo>
                  <a:cubicBezTo>
                    <a:pt x="9930" y="8168"/>
                    <a:pt x="8156" y="9930"/>
                    <a:pt x="6001" y="9930"/>
                  </a:cubicBezTo>
                  <a:cubicBezTo>
                    <a:pt x="3822" y="9930"/>
                    <a:pt x="2072" y="8168"/>
                    <a:pt x="2072" y="6001"/>
                  </a:cubicBezTo>
                  <a:cubicBezTo>
                    <a:pt x="2072" y="3822"/>
                    <a:pt x="3822" y="2060"/>
                    <a:pt x="6001" y="2060"/>
                  </a:cubicBezTo>
                  <a:close/>
                  <a:moveTo>
                    <a:pt x="5477" y="0"/>
                  </a:moveTo>
                  <a:lnTo>
                    <a:pt x="5477" y="1084"/>
                  </a:lnTo>
                  <a:cubicBezTo>
                    <a:pt x="4953" y="1143"/>
                    <a:pt x="4441" y="1262"/>
                    <a:pt x="3965" y="1477"/>
                  </a:cubicBezTo>
                  <a:lnTo>
                    <a:pt x="3429" y="536"/>
                  </a:lnTo>
                  <a:lnTo>
                    <a:pt x="2536" y="1060"/>
                  </a:lnTo>
                  <a:lnTo>
                    <a:pt x="3072" y="1989"/>
                  </a:lnTo>
                  <a:cubicBezTo>
                    <a:pt x="2655" y="2310"/>
                    <a:pt x="2286" y="2667"/>
                    <a:pt x="1989" y="3096"/>
                  </a:cubicBezTo>
                  <a:lnTo>
                    <a:pt x="1048" y="2560"/>
                  </a:lnTo>
                  <a:lnTo>
                    <a:pt x="536" y="3453"/>
                  </a:lnTo>
                  <a:lnTo>
                    <a:pt x="1465" y="3989"/>
                  </a:lnTo>
                  <a:cubicBezTo>
                    <a:pt x="1262" y="4453"/>
                    <a:pt x="1143" y="4953"/>
                    <a:pt x="1084" y="5489"/>
                  </a:cubicBezTo>
                  <a:lnTo>
                    <a:pt x="0" y="5489"/>
                  </a:lnTo>
                  <a:lnTo>
                    <a:pt x="0" y="6525"/>
                  </a:lnTo>
                  <a:lnTo>
                    <a:pt x="1084" y="6525"/>
                  </a:lnTo>
                  <a:cubicBezTo>
                    <a:pt x="1143" y="7049"/>
                    <a:pt x="1262" y="7561"/>
                    <a:pt x="1465" y="8037"/>
                  </a:cubicBezTo>
                  <a:lnTo>
                    <a:pt x="536" y="8573"/>
                  </a:lnTo>
                  <a:lnTo>
                    <a:pt x="1048" y="9466"/>
                  </a:lnTo>
                  <a:lnTo>
                    <a:pt x="1989" y="8930"/>
                  </a:lnTo>
                  <a:cubicBezTo>
                    <a:pt x="2298" y="9347"/>
                    <a:pt x="2655" y="9716"/>
                    <a:pt x="3072" y="10025"/>
                  </a:cubicBezTo>
                  <a:lnTo>
                    <a:pt x="2536" y="10966"/>
                  </a:lnTo>
                  <a:lnTo>
                    <a:pt x="3429" y="11490"/>
                  </a:lnTo>
                  <a:lnTo>
                    <a:pt x="3965" y="10549"/>
                  </a:lnTo>
                  <a:cubicBezTo>
                    <a:pt x="4429" y="10752"/>
                    <a:pt x="4941" y="10871"/>
                    <a:pt x="5477" y="10942"/>
                  </a:cubicBezTo>
                  <a:lnTo>
                    <a:pt x="5477" y="12026"/>
                  </a:lnTo>
                  <a:lnTo>
                    <a:pt x="6513" y="12026"/>
                  </a:lnTo>
                  <a:lnTo>
                    <a:pt x="6513" y="10942"/>
                  </a:lnTo>
                  <a:cubicBezTo>
                    <a:pt x="7037" y="10883"/>
                    <a:pt x="7537" y="10764"/>
                    <a:pt x="8013" y="10549"/>
                  </a:cubicBezTo>
                  <a:lnTo>
                    <a:pt x="8549" y="11490"/>
                  </a:lnTo>
                  <a:lnTo>
                    <a:pt x="9442" y="10966"/>
                  </a:lnTo>
                  <a:lnTo>
                    <a:pt x="8906" y="10025"/>
                  </a:lnTo>
                  <a:cubicBezTo>
                    <a:pt x="9323" y="9716"/>
                    <a:pt x="9704" y="9359"/>
                    <a:pt x="10001" y="8942"/>
                  </a:cubicBezTo>
                  <a:lnTo>
                    <a:pt x="10930" y="9478"/>
                  </a:lnTo>
                  <a:lnTo>
                    <a:pt x="11454" y="8585"/>
                  </a:lnTo>
                  <a:lnTo>
                    <a:pt x="10513" y="8049"/>
                  </a:lnTo>
                  <a:cubicBezTo>
                    <a:pt x="10728" y="7585"/>
                    <a:pt x="10847" y="7085"/>
                    <a:pt x="10906" y="6549"/>
                  </a:cubicBezTo>
                  <a:lnTo>
                    <a:pt x="11990" y="6549"/>
                  </a:lnTo>
                  <a:lnTo>
                    <a:pt x="11990" y="6513"/>
                  </a:lnTo>
                  <a:lnTo>
                    <a:pt x="11990" y="5477"/>
                  </a:lnTo>
                  <a:lnTo>
                    <a:pt x="10906" y="5477"/>
                  </a:lnTo>
                  <a:cubicBezTo>
                    <a:pt x="10847" y="4953"/>
                    <a:pt x="10728" y="4453"/>
                    <a:pt x="10525" y="3977"/>
                  </a:cubicBezTo>
                  <a:lnTo>
                    <a:pt x="11454" y="3441"/>
                  </a:lnTo>
                  <a:lnTo>
                    <a:pt x="10930" y="2548"/>
                  </a:lnTo>
                  <a:lnTo>
                    <a:pt x="10001" y="3084"/>
                  </a:lnTo>
                  <a:cubicBezTo>
                    <a:pt x="9680" y="2667"/>
                    <a:pt x="9335" y="2286"/>
                    <a:pt x="8918" y="1989"/>
                  </a:cubicBezTo>
                  <a:lnTo>
                    <a:pt x="9442" y="1060"/>
                  </a:lnTo>
                  <a:lnTo>
                    <a:pt x="8549" y="536"/>
                  </a:lnTo>
                  <a:lnTo>
                    <a:pt x="8013" y="1477"/>
                  </a:lnTo>
                  <a:cubicBezTo>
                    <a:pt x="7561" y="1262"/>
                    <a:pt x="7049" y="1143"/>
                    <a:pt x="6513" y="1084"/>
                  </a:cubicBezTo>
                  <a:lnTo>
                    <a:pt x="65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93;p72">
              <a:extLst>
                <a:ext uri="{FF2B5EF4-FFF2-40B4-BE49-F238E27FC236}">
                  <a16:creationId xmlns:a16="http://schemas.microsoft.com/office/drawing/2014/main" id="{122FEB97-58A8-4BE5-88C7-9D77CF1B0C04}"/>
                </a:ext>
              </a:extLst>
            </p:cNvPr>
            <p:cNvSpPr/>
            <p:nvPr/>
          </p:nvSpPr>
          <p:spPr>
            <a:xfrm>
              <a:off x="890023" y="2371989"/>
              <a:ext cx="636796" cy="636796"/>
            </a:xfrm>
            <a:custGeom>
              <a:avLst/>
              <a:gdLst/>
              <a:ahLst/>
              <a:cxnLst/>
              <a:rect l="l" t="t" r="r" b="b"/>
              <a:pathLst>
                <a:path w="6311" h="6311" extrusionOk="0">
                  <a:moveTo>
                    <a:pt x="3156" y="1025"/>
                  </a:moveTo>
                  <a:cubicBezTo>
                    <a:pt x="4311" y="1025"/>
                    <a:pt x="5263" y="1977"/>
                    <a:pt x="5263" y="3144"/>
                  </a:cubicBezTo>
                  <a:cubicBezTo>
                    <a:pt x="5263" y="4311"/>
                    <a:pt x="4334" y="5251"/>
                    <a:pt x="3156" y="5251"/>
                  </a:cubicBezTo>
                  <a:cubicBezTo>
                    <a:pt x="1989" y="5251"/>
                    <a:pt x="1036" y="4299"/>
                    <a:pt x="1036" y="3144"/>
                  </a:cubicBezTo>
                  <a:cubicBezTo>
                    <a:pt x="1036" y="1977"/>
                    <a:pt x="1989" y="1025"/>
                    <a:pt x="3156" y="1025"/>
                  </a:cubicBezTo>
                  <a:close/>
                  <a:moveTo>
                    <a:pt x="3156" y="1"/>
                  </a:moveTo>
                  <a:cubicBezTo>
                    <a:pt x="1417" y="1"/>
                    <a:pt x="1" y="1406"/>
                    <a:pt x="1" y="3156"/>
                  </a:cubicBezTo>
                  <a:cubicBezTo>
                    <a:pt x="1" y="4894"/>
                    <a:pt x="1417" y="6311"/>
                    <a:pt x="3156" y="6311"/>
                  </a:cubicBezTo>
                  <a:cubicBezTo>
                    <a:pt x="4894" y="6311"/>
                    <a:pt x="6311" y="4894"/>
                    <a:pt x="6311" y="3156"/>
                  </a:cubicBezTo>
                  <a:cubicBezTo>
                    <a:pt x="6311" y="1406"/>
                    <a:pt x="4894" y="1"/>
                    <a:pt x="3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94;p72">
              <a:extLst>
                <a:ext uri="{FF2B5EF4-FFF2-40B4-BE49-F238E27FC236}">
                  <a16:creationId xmlns:a16="http://schemas.microsoft.com/office/drawing/2014/main" id="{E2098E15-5A6E-4553-A30B-3822E4A88621}"/>
                </a:ext>
              </a:extLst>
            </p:cNvPr>
            <p:cNvSpPr/>
            <p:nvPr/>
          </p:nvSpPr>
          <p:spPr>
            <a:xfrm>
              <a:off x="602854" y="2083710"/>
              <a:ext cx="1212344" cy="1213453"/>
            </a:xfrm>
            <a:custGeom>
              <a:avLst/>
              <a:gdLst/>
              <a:ahLst/>
              <a:cxnLst/>
              <a:rect l="l" t="t" r="r" b="b"/>
              <a:pathLst>
                <a:path w="12015" h="12026" extrusionOk="0">
                  <a:moveTo>
                    <a:pt x="6002" y="2060"/>
                  </a:moveTo>
                  <a:cubicBezTo>
                    <a:pt x="8169" y="2060"/>
                    <a:pt x="9931" y="3822"/>
                    <a:pt x="9931" y="6001"/>
                  </a:cubicBezTo>
                  <a:cubicBezTo>
                    <a:pt x="9931" y="8168"/>
                    <a:pt x="8169" y="9930"/>
                    <a:pt x="6002" y="9930"/>
                  </a:cubicBezTo>
                  <a:cubicBezTo>
                    <a:pt x="3823" y="9930"/>
                    <a:pt x="2073" y="8168"/>
                    <a:pt x="2073" y="6001"/>
                  </a:cubicBezTo>
                  <a:cubicBezTo>
                    <a:pt x="2073" y="3822"/>
                    <a:pt x="3823" y="2060"/>
                    <a:pt x="6002" y="2060"/>
                  </a:cubicBezTo>
                  <a:close/>
                  <a:moveTo>
                    <a:pt x="5490" y="0"/>
                  </a:moveTo>
                  <a:lnTo>
                    <a:pt x="5490" y="1084"/>
                  </a:lnTo>
                  <a:cubicBezTo>
                    <a:pt x="4978" y="1143"/>
                    <a:pt x="4466" y="1262"/>
                    <a:pt x="3990" y="1477"/>
                  </a:cubicBezTo>
                  <a:lnTo>
                    <a:pt x="3454" y="536"/>
                  </a:lnTo>
                  <a:lnTo>
                    <a:pt x="2561" y="1060"/>
                  </a:lnTo>
                  <a:lnTo>
                    <a:pt x="3097" y="1989"/>
                  </a:lnTo>
                  <a:cubicBezTo>
                    <a:pt x="2680" y="2310"/>
                    <a:pt x="2311" y="2667"/>
                    <a:pt x="2013" y="3096"/>
                  </a:cubicBezTo>
                  <a:lnTo>
                    <a:pt x="1073" y="2560"/>
                  </a:lnTo>
                  <a:lnTo>
                    <a:pt x="549" y="3453"/>
                  </a:lnTo>
                  <a:lnTo>
                    <a:pt x="1489" y="3989"/>
                  </a:lnTo>
                  <a:cubicBezTo>
                    <a:pt x="1287" y="4453"/>
                    <a:pt x="1168" y="4953"/>
                    <a:pt x="1108" y="5489"/>
                  </a:cubicBezTo>
                  <a:lnTo>
                    <a:pt x="1" y="5489"/>
                  </a:lnTo>
                  <a:lnTo>
                    <a:pt x="1" y="6537"/>
                  </a:lnTo>
                  <a:lnTo>
                    <a:pt x="1084" y="6537"/>
                  </a:lnTo>
                  <a:cubicBezTo>
                    <a:pt x="1144" y="7049"/>
                    <a:pt x="1263" y="7561"/>
                    <a:pt x="1477" y="8037"/>
                  </a:cubicBezTo>
                  <a:lnTo>
                    <a:pt x="537" y="8573"/>
                  </a:lnTo>
                  <a:lnTo>
                    <a:pt x="1061" y="9466"/>
                  </a:lnTo>
                  <a:lnTo>
                    <a:pt x="2001" y="8930"/>
                  </a:lnTo>
                  <a:cubicBezTo>
                    <a:pt x="2311" y="9347"/>
                    <a:pt x="2668" y="9716"/>
                    <a:pt x="3085" y="10025"/>
                  </a:cubicBezTo>
                  <a:lnTo>
                    <a:pt x="2549" y="10966"/>
                  </a:lnTo>
                  <a:lnTo>
                    <a:pt x="3442" y="11490"/>
                  </a:lnTo>
                  <a:lnTo>
                    <a:pt x="3978" y="10549"/>
                  </a:lnTo>
                  <a:cubicBezTo>
                    <a:pt x="4442" y="10763"/>
                    <a:pt x="4942" y="10882"/>
                    <a:pt x="5478" y="10942"/>
                  </a:cubicBezTo>
                  <a:lnTo>
                    <a:pt x="5478" y="12025"/>
                  </a:lnTo>
                  <a:lnTo>
                    <a:pt x="6526" y="12025"/>
                  </a:lnTo>
                  <a:lnTo>
                    <a:pt x="6526" y="10942"/>
                  </a:lnTo>
                  <a:cubicBezTo>
                    <a:pt x="7038" y="10882"/>
                    <a:pt x="7550" y="10763"/>
                    <a:pt x="8026" y="10549"/>
                  </a:cubicBezTo>
                  <a:lnTo>
                    <a:pt x="8562" y="11490"/>
                  </a:lnTo>
                  <a:lnTo>
                    <a:pt x="9455" y="10966"/>
                  </a:lnTo>
                  <a:lnTo>
                    <a:pt x="8919" y="10025"/>
                  </a:lnTo>
                  <a:cubicBezTo>
                    <a:pt x="9335" y="9716"/>
                    <a:pt x="9705" y="9358"/>
                    <a:pt x="10002" y="8942"/>
                  </a:cubicBezTo>
                  <a:lnTo>
                    <a:pt x="10943" y="9478"/>
                  </a:lnTo>
                  <a:lnTo>
                    <a:pt x="11467" y="8585"/>
                  </a:lnTo>
                  <a:lnTo>
                    <a:pt x="10526" y="8049"/>
                  </a:lnTo>
                  <a:cubicBezTo>
                    <a:pt x="10728" y="7584"/>
                    <a:pt x="10848" y="7084"/>
                    <a:pt x="10907" y="6549"/>
                  </a:cubicBezTo>
                  <a:lnTo>
                    <a:pt x="12014" y="6549"/>
                  </a:lnTo>
                  <a:lnTo>
                    <a:pt x="12014" y="6513"/>
                  </a:lnTo>
                  <a:lnTo>
                    <a:pt x="12014" y="5477"/>
                  </a:lnTo>
                  <a:lnTo>
                    <a:pt x="10931" y="5477"/>
                  </a:lnTo>
                  <a:cubicBezTo>
                    <a:pt x="10871" y="4953"/>
                    <a:pt x="10752" y="4453"/>
                    <a:pt x="10538" y="3977"/>
                  </a:cubicBezTo>
                  <a:lnTo>
                    <a:pt x="11479" y="3441"/>
                  </a:lnTo>
                  <a:lnTo>
                    <a:pt x="10955" y="2548"/>
                  </a:lnTo>
                  <a:lnTo>
                    <a:pt x="10014" y="3084"/>
                  </a:lnTo>
                  <a:cubicBezTo>
                    <a:pt x="9705" y="2667"/>
                    <a:pt x="9347" y="2286"/>
                    <a:pt x="8931" y="1989"/>
                  </a:cubicBezTo>
                  <a:lnTo>
                    <a:pt x="9466" y="1060"/>
                  </a:lnTo>
                  <a:lnTo>
                    <a:pt x="8573" y="536"/>
                  </a:lnTo>
                  <a:lnTo>
                    <a:pt x="8038" y="1477"/>
                  </a:lnTo>
                  <a:cubicBezTo>
                    <a:pt x="7573" y="1262"/>
                    <a:pt x="7073" y="1143"/>
                    <a:pt x="6537" y="1084"/>
                  </a:cubicBezTo>
                  <a:lnTo>
                    <a:pt x="65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95;p72">
              <a:extLst>
                <a:ext uri="{FF2B5EF4-FFF2-40B4-BE49-F238E27FC236}">
                  <a16:creationId xmlns:a16="http://schemas.microsoft.com/office/drawing/2014/main" id="{378A386C-CE35-4D4D-B5E1-B0551B44E2C6}"/>
                </a:ext>
              </a:extLst>
            </p:cNvPr>
            <p:cNvSpPr/>
            <p:nvPr/>
          </p:nvSpPr>
          <p:spPr>
            <a:xfrm>
              <a:off x="174443" y="1275715"/>
              <a:ext cx="777353" cy="778665"/>
            </a:xfrm>
            <a:custGeom>
              <a:avLst/>
              <a:gdLst/>
              <a:ahLst/>
              <a:cxnLst/>
              <a:rect l="l" t="t" r="r" b="b"/>
              <a:pathLst>
                <a:path w="7704" h="7717" extrusionOk="0">
                  <a:moveTo>
                    <a:pt x="3858" y="1275"/>
                  </a:moveTo>
                  <a:cubicBezTo>
                    <a:pt x="5287" y="1275"/>
                    <a:pt x="6442" y="2430"/>
                    <a:pt x="6442" y="3858"/>
                  </a:cubicBezTo>
                  <a:cubicBezTo>
                    <a:pt x="6442" y="5287"/>
                    <a:pt x="5287" y="6454"/>
                    <a:pt x="3858" y="6454"/>
                  </a:cubicBezTo>
                  <a:cubicBezTo>
                    <a:pt x="2417" y="6454"/>
                    <a:pt x="1262" y="5287"/>
                    <a:pt x="1262" y="3858"/>
                  </a:cubicBezTo>
                  <a:cubicBezTo>
                    <a:pt x="1262" y="2430"/>
                    <a:pt x="2417" y="1275"/>
                    <a:pt x="3858" y="1275"/>
                  </a:cubicBezTo>
                  <a:close/>
                  <a:moveTo>
                    <a:pt x="3858" y="1"/>
                  </a:moveTo>
                  <a:cubicBezTo>
                    <a:pt x="1727" y="1"/>
                    <a:pt x="0" y="1727"/>
                    <a:pt x="0" y="3858"/>
                  </a:cubicBezTo>
                  <a:cubicBezTo>
                    <a:pt x="0" y="5990"/>
                    <a:pt x="1727" y="7716"/>
                    <a:pt x="3858" y="7716"/>
                  </a:cubicBezTo>
                  <a:cubicBezTo>
                    <a:pt x="5977" y="7716"/>
                    <a:pt x="7704" y="5990"/>
                    <a:pt x="7704" y="3858"/>
                  </a:cubicBezTo>
                  <a:cubicBezTo>
                    <a:pt x="7704" y="1727"/>
                    <a:pt x="5977" y="1"/>
                    <a:pt x="38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6;p72">
              <a:extLst>
                <a:ext uri="{FF2B5EF4-FFF2-40B4-BE49-F238E27FC236}">
                  <a16:creationId xmlns:a16="http://schemas.microsoft.com/office/drawing/2014/main" id="{3732DD4D-E86F-464A-8FF4-B168A22C0B43}"/>
                </a:ext>
              </a:extLst>
            </p:cNvPr>
            <p:cNvSpPr/>
            <p:nvPr/>
          </p:nvSpPr>
          <p:spPr>
            <a:xfrm>
              <a:off x="-177606" y="935782"/>
              <a:ext cx="1482560" cy="1482560"/>
            </a:xfrm>
            <a:custGeom>
              <a:avLst/>
              <a:gdLst/>
              <a:ahLst/>
              <a:cxnLst/>
              <a:rect l="l" t="t" r="r" b="b"/>
              <a:pathLst>
                <a:path w="14693" h="14693" extrusionOk="0">
                  <a:moveTo>
                    <a:pt x="7347" y="2524"/>
                  </a:moveTo>
                  <a:cubicBezTo>
                    <a:pt x="9990" y="2524"/>
                    <a:pt x="12145" y="4691"/>
                    <a:pt x="12145" y="7334"/>
                  </a:cubicBezTo>
                  <a:cubicBezTo>
                    <a:pt x="12145" y="9989"/>
                    <a:pt x="9990" y="12145"/>
                    <a:pt x="7347" y="12145"/>
                  </a:cubicBezTo>
                  <a:cubicBezTo>
                    <a:pt x="4692" y="12145"/>
                    <a:pt x="2537" y="9989"/>
                    <a:pt x="2537" y="7334"/>
                  </a:cubicBezTo>
                  <a:cubicBezTo>
                    <a:pt x="2537" y="4691"/>
                    <a:pt x="4692" y="2524"/>
                    <a:pt x="7347" y="2524"/>
                  </a:cubicBezTo>
                  <a:close/>
                  <a:moveTo>
                    <a:pt x="6716" y="0"/>
                  </a:moveTo>
                  <a:lnTo>
                    <a:pt x="6716" y="1334"/>
                  </a:lnTo>
                  <a:cubicBezTo>
                    <a:pt x="6073" y="1417"/>
                    <a:pt x="5454" y="1560"/>
                    <a:pt x="4882" y="1810"/>
                  </a:cubicBezTo>
                  <a:lnTo>
                    <a:pt x="4227" y="667"/>
                  </a:lnTo>
                  <a:lnTo>
                    <a:pt x="3132" y="1310"/>
                  </a:lnTo>
                  <a:lnTo>
                    <a:pt x="3799" y="2453"/>
                  </a:lnTo>
                  <a:cubicBezTo>
                    <a:pt x="3275" y="2822"/>
                    <a:pt x="2834" y="3274"/>
                    <a:pt x="2465" y="3798"/>
                  </a:cubicBezTo>
                  <a:lnTo>
                    <a:pt x="1310" y="3120"/>
                  </a:lnTo>
                  <a:lnTo>
                    <a:pt x="679" y="4227"/>
                  </a:lnTo>
                  <a:lnTo>
                    <a:pt x="1822" y="4882"/>
                  </a:lnTo>
                  <a:cubicBezTo>
                    <a:pt x="1572" y="5441"/>
                    <a:pt x="1418" y="6072"/>
                    <a:pt x="1346" y="6715"/>
                  </a:cubicBezTo>
                  <a:lnTo>
                    <a:pt x="1" y="6715"/>
                  </a:lnTo>
                  <a:lnTo>
                    <a:pt x="1" y="7977"/>
                  </a:lnTo>
                  <a:lnTo>
                    <a:pt x="1346" y="7977"/>
                  </a:lnTo>
                  <a:cubicBezTo>
                    <a:pt x="1418" y="8620"/>
                    <a:pt x="1572" y="9239"/>
                    <a:pt x="1822" y="9811"/>
                  </a:cubicBezTo>
                  <a:lnTo>
                    <a:pt x="679" y="10466"/>
                  </a:lnTo>
                  <a:lnTo>
                    <a:pt x="1310" y="11561"/>
                  </a:lnTo>
                  <a:lnTo>
                    <a:pt x="2465" y="10894"/>
                  </a:lnTo>
                  <a:cubicBezTo>
                    <a:pt x="2834" y="11418"/>
                    <a:pt x="3275" y="11859"/>
                    <a:pt x="3799" y="12228"/>
                  </a:cubicBezTo>
                  <a:lnTo>
                    <a:pt x="3132" y="13383"/>
                  </a:lnTo>
                  <a:lnTo>
                    <a:pt x="4227" y="14014"/>
                  </a:lnTo>
                  <a:lnTo>
                    <a:pt x="4882" y="12871"/>
                  </a:lnTo>
                  <a:cubicBezTo>
                    <a:pt x="5454" y="13121"/>
                    <a:pt x="6073" y="13276"/>
                    <a:pt x="6716" y="13347"/>
                  </a:cubicBezTo>
                  <a:lnTo>
                    <a:pt x="6716" y="14692"/>
                  </a:lnTo>
                  <a:lnTo>
                    <a:pt x="7978" y="14692"/>
                  </a:lnTo>
                  <a:lnTo>
                    <a:pt x="7978" y="13347"/>
                  </a:lnTo>
                  <a:cubicBezTo>
                    <a:pt x="8621" y="13276"/>
                    <a:pt x="9252" y="13121"/>
                    <a:pt x="9811" y="12871"/>
                  </a:cubicBezTo>
                  <a:lnTo>
                    <a:pt x="10466" y="14014"/>
                  </a:lnTo>
                  <a:lnTo>
                    <a:pt x="11562" y="13383"/>
                  </a:lnTo>
                  <a:lnTo>
                    <a:pt x="10895" y="12228"/>
                  </a:lnTo>
                  <a:cubicBezTo>
                    <a:pt x="11419" y="11859"/>
                    <a:pt x="11859" y="11418"/>
                    <a:pt x="12240" y="10894"/>
                  </a:cubicBezTo>
                  <a:lnTo>
                    <a:pt x="13383" y="11561"/>
                  </a:lnTo>
                  <a:lnTo>
                    <a:pt x="14026" y="10466"/>
                  </a:lnTo>
                  <a:lnTo>
                    <a:pt x="12871" y="9811"/>
                  </a:lnTo>
                  <a:cubicBezTo>
                    <a:pt x="13133" y="9239"/>
                    <a:pt x="13276" y="8620"/>
                    <a:pt x="13348" y="7977"/>
                  </a:cubicBezTo>
                  <a:lnTo>
                    <a:pt x="14693" y="7977"/>
                  </a:lnTo>
                  <a:lnTo>
                    <a:pt x="14693" y="6715"/>
                  </a:lnTo>
                  <a:lnTo>
                    <a:pt x="13348" y="6715"/>
                  </a:lnTo>
                  <a:cubicBezTo>
                    <a:pt x="13276" y="6072"/>
                    <a:pt x="13133" y="5441"/>
                    <a:pt x="12871" y="4882"/>
                  </a:cubicBezTo>
                  <a:lnTo>
                    <a:pt x="14026" y="4227"/>
                  </a:lnTo>
                  <a:lnTo>
                    <a:pt x="13383" y="3120"/>
                  </a:lnTo>
                  <a:lnTo>
                    <a:pt x="12240" y="3798"/>
                  </a:lnTo>
                  <a:cubicBezTo>
                    <a:pt x="11859" y="3274"/>
                    <a:pt x="11419" y="2822"/>
                    <a:pt x="10895" y="2453"/>
                  </a:cubicBezTo>
                  <a:lnTo>
                    <a:pt x="11562" y="1310"/>
                  </a:lnTo>
                  <a:lnTo>
                    <a:pt x="10466" y="667"/>
                  </a:lnTo>
                  <a:lnTo>
                    <a:pt x="9811" y="1810"/>
                  </a:lnTo>
                  <a:cubicBezTo>
                    <a:pt x="9252" y="1560"/>
                    <a:pt x="8621" y="1417"/>
                    <a:pt x="7978" y="1334"/>
                  </a:cubicBezTo>
                  <a:lnTo>
                    <a:pt x="79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97;p72">
              <a:extLst>
                <a:ext uri="{FF2B5EF4-FFF2-40B4-BE49-F238E27FC236}">
                  <a16:creationId xmlns:a16="http://schemas.microsoft.com/office/drawing/2014/main" id="{32B7874C-A2EF-4B8F-97DE-3206ADF13844}"/>
                </a:ext>
              </a:extLst>
            </p:cNvPr>
            <p:cNvSpPr/>
            <p:nvPr/>
          </p:nvSpPr>
          <p:spPr>
            <a:xfrm>
              <a:off x="804761" y="1531065"/>
              <a:ext cx="1490935" cy="372532"/>
            </a:xfrm>
            <a:custGeom>
              <a:avLst/>
              <a:gdLst/>
              <a:ahLst/>
              <a:cxnLst/>
              <a:rect l="l" t="t" r="r" b="b"/>
              <a:pathLst>
                <a:path w="14776" h="3692" extrusionOk="0">
                  <a:moveTo>
                    <a:pt x="7394" y="0"/>
                  </a:moveTo>
                  <a:cubicBezTo>
                    <a:pt x="3274" y="0"/>
                    <a:pt x="1107" y="1834"/>
                    <a:pt x="0" y="3691"/>
                  </a:cubicBezTo>
                  <a:lnTo>
                    <a:pt x="14776" y="3691"/>
                  </a:lnTo>
                  <a:cubicBezTo>
                    <a:pt x="13657" y="1834"/>
                    <a:pt x="11502" y="0"/>
                    <a:pt x="73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98;p72">
              <a:extLst>
                <a:ext uri="{FF2B5EF4-FFF2-40B4-BE49-F238E27FC236}">
                  <a16:creationId xmlns:a16="http://schemas.microsoft.com/office/drawing/2014/main" id="{54B4693A-E034-4C0E-BAC0-9C473094A695}"/>
                </a:ext>
              </a:extLst>
            </p:cNvPr>
            <p:cNvSpPr/>
            <p:nvPr/>
          </p:nvSpPr>
          <p:spPr>
            <a:xfrm>
              <a:off x="856423" y="1902287"/>
              <a:ext cx="1740871" cy="418140"/>
            </a:xfrm>
            <a:custGeom>
              <a:avLst/>
              <a:gdLst/>
              <a:ahLst/>
              <a:cxnLst/>
              <a:rect l="l" t="t" r="r" b="b"/>
              <a:pathLst>
                <a:path w="17253" h="4144" extrusionOk="0">
                  <a:moveTo>
                    <a:pt x="1238" y="0"/>
                  </a:moveTo>
                  <a:cubicBezTo>
                    <a:pt x="1107" y="215"/>
                    <a:pt x="988" y="441"/>
                    <a:pt x="881" y="667"/>
                  </a:cubicBezTo>
                  <a:cubicBezTo>
                    <a:pt x="60" y="2346"/>
                    <a:pt x="24" y="3882"/>
                    <a:pt x="24" y="3882"/>
                  </a:cubicBezTo>
                  <a:cubicBezTo>
                    <a:pt x="0" y="3965"/>
                    <a:pt x="0" y="4060"/>
                    <a:pt x="0" y="4144"/>
                  </a:cubicBezTo>
                  <a:lnTo>
                    <a:pt x="17252" y="4144"/>
                  </a:lnTo>
                  <a:cubicBezTo>
                    <a:pt x="17240" y="4060"/>
                    <a:pt x="17240" y="3965"/>
                    <a:pt x="17240" y="3882"/>
                  </a:cubicBezTo>
                  <a:cubicBezTo>
                    <a:pt x="17240" y="3882"/>
                    <a:pt x="17181" y="1929"/>
                    <a:pt x="16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99;p72">
              <a:extLst>
                <a:ext uri="{FF2B5EF4-FFF2-40B4-BE49-F238E27FC236}">
                  <a16:creationId xmlns:a16="http://schemas.microsoft.com/office/drawing/2014/main" id="{5720EDE3-388B-485C-8769-9D7C0889C01F}"/>
                </a:ext>
              </a:extLst>
            </p:cNvPr>
            <p:cNvSpPr/>
            <p:nvPr/>
          </p:nvSpPr>
          <p:spPr>
            <a:xfrm>
              <a:off x="708600" y="2319116"/>
              <a:ext cx="1748136" cy="419452"/>
            </a:xfrm>
            <a:custGeom>
              <a:avLst/>
              <a:gdLst/>
              <a:ahLst/>
              <a:cxnLst/>
              <a:rect l="l" t="t" r="r" b="b"/>
              <a:pathLst>
                <a:path w="17325" h="4157" extrusionOk="0">
                  <a:moveTo>
                    <a:pt x="60" y="1"/>
                  </a:moveTo>
                  <a:cubicBezTo>
                    <a:pt x="1" y="1608"/>
                    <a:pt x="417" y="3025"/>
                    <a:pt x="929" y="4156"/>
                  </a:cubicBezTo>
                  <a:lnTo>
                    <a:pt x="16443" y="4156"/>
                  </a:lnTo>
                  <a:cubicBezTo>
                    <a:pt x="16872" y="3215"/>
                    <a:pt x="17229" y="2061"/>
                    <a:pt x="17300" y="775"/>
                  </a:cubicBezTo>
                  <a:cubicBezTo>
                    <a:pt x="17324" y="537"/>
                    <a:pt x="17324" y="287"/>
                    <a:pt x="17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00;p72">
              <a:extLst>
                <a:ext uri="{FF2B5EF4-FFF2-40B4-BE49-F238E27FC236}">
                  <a16:creationId xmlns:a16="http://schemas.microsoft.com/office/drawing/2014/main" id="{40AE7D90-1E09-4941-B674-CB474F143155}"/>
                </a:ext>
              </a:extLst>
            </p:cNvPr>
            <p:cNvSpPr/>
            <p:nvPr/>
          </p:nvSpPr>
          <p:spPr>
            <a:xfrm>
              <a:off x="945318" y="2739578"/>
              <a:ext cx="1563081" cy="419452"/>
            </a:xfrm>
            <a:custGeom>
              <a:avLst/>
              <a:gdLst/>
              <a:ahLst/>
              <a:cxnLst/>
              <a:rect l="l" t="t" r="r" b="b"/>
              <a:pathLst>
                <a:path w="15491" h="4157" extrusionOk="0">
                  <a:moveTo>
                    <a:pt x="0" y="1"/>
                  </a:moveTo>
                  <a:cubicBezTo>
                    <a:pt x="107" y="215"/>
                    <a:pt x="215" y="418"/>
                    <a:pt x="310" y="608"/>
                  </a:cubicBezTo>
                  <a:cubicBezTo>
                    <a:pt x="846" y="1608"/>
                    <a:pt x="1417" y="2311"/>
                    <a:pt x="1703" y="2620"/>
                  </a:cubicBezTo>
                  <a:cubicBezTo>
                    <a:pt x="2012" y="2978"/>
                    <a:pt x="2310" y="3370"/>
                    <a:pt x="2596" y="3751"/>
                  </a:cubicBezTo>
                  <a:lnTo>
                    <a:pt x="2858" y="4156"/>
                  </a:lnTo>
                  <a:lnTo>
                    <a:pt x="12633" y="4156"/>
                  </a:lnTo>
                  <a:lnTo>
                    <a:pt x="12907" y="3751"/>
                  </a:lnTo>
                  <a:cubicBezTo>
                    <a:pt x="13169" y="3370"/>
                    <a:pt x="13490" y="2978"/>
                    <a:pt x="13800" y="2620"/>
                  </a:cubicBezTo>
                  <a:cubicBezTo>
                    <a:pt x="14133" y="2251"/>
                    <a:pt x="14883" y="1311"/>
                    <a:pt x="154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301;p72">
              <a:extLst>
                <a:ext uri="{FF2B5EF4-FFF2-40B4-BE49-F238E27FC236}">
                  <a16:creationId xmlns:a16="http://schemas.microsoft.com/office/drawing/2014/main" id="{B5C8B107-72BC-4A60-8480-7EA8E0958E7F}"/>
                </a:ext>
              </a:extLst>
            </p:cNvPr>
            <p:cNvSpPr/>
            <p:nvPr/>
          </p:nvSpPr>
          <p:spPr>
            <a:xfrm>
              <a:off x="1142280" y="3157720"/>
              <a:ext cx="1034553" cy="361735"/>
            </a:xfrm>
            <a:custGeom>
              <a:avLst/>
              <a:gdLst/>
              <a:ahLst/>
              <a:cxnLst/>
              <a:rect l="l" t="t" r="r" b="b"/>
              <a:pathLst>
                <a:path w="10253" h="3585" extrusionOk="0">
                  <a:moveTo>
                    <a:pt x="1" y="0"/>
                  </a:moveTo>
                  <a:cubicBezTo>
                    <a:pt x="906" y="1310"/>
                    <a:pt x="1513" y="2560"/>
                    <a:pt x="1799" y="3179"/>
                  </a:cubicBezTo>
                  <a:cubicBezTo>
                    <a:pt x="1906" y="3417"/>
                    <a:pt x="2156" y="3584"/>
                    <a:pt x="2442" y="3584"/>
                  </a:cubicBezTo>
                  <a:lnTo>
                    <a:pt x="7811" y="3584"/>
                  </a:lnTo>
                  <a:cubicBezTo>
                    <a:pt x="8097" y="3584"/>
                    <a:pt x="8347" y="3417"/>
                    <a:pt x="8454" y="3179"/>
                  </a:cubicBezTo>
                  <a:cubicBezTo>
                    <a:pt x="8692" y="2620"/>
                    <a:pt x="9228" y="1524"/>
                    <a:pt x="10002" y="369"/>
                  </a:cubicBezTo>
                  <a:cubicBezTo>
                    <a:pt x="10074" y="250"/>
                    <a:pt x="10157" y="119"/>
                    <a:pt x="102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302;p72">
              <a:extLst>
                <a:ext uri="{FF2B5EF4-FFF2-40B4-BE49-F238E27FC236}">
                  <a16:creationId xmlns:a16="http://schemas.microsoft.com/office/drawing/2014/main" id="{34E780C7-ED2D-4912-B5D8-E64D39AC22F2}"/>
                </a:ext>
              </a:extLst>
            </p:cNvPr>
            <p:cNvSpPr/>
            <p:nvPr/>
          </p:nvSpPr>
          <p:spPr>
            <a:xfrm>
              <a:off x="540396" y="1395250"/>
              <a:ext cx="301698" cy="300185"/>
            </a:xfrm>
            <a:custGeom>
              <a:avLst/>
              <a:gdLst/>
              <a:ahLst/>
              <a:cxnLst/>
              <a:rect l="l" t="t" r="r" b="b"/>
              <a:pathLst>
                <a:path w="2990" h="2975" extrusionOk="0">
                  <a:moveTo>
                    <a:pt x="1" y="1"/>
                  </a:moveTo>
                  <a:lnTo>
                    <a:pt x="2501" y="2882"/>
                  </a:lnTo>
                  <a:cubicBezTo>
                    <a:pt x="2513" y="2894"/>
                    <a:pt x="2525" y="2894"/>
                    <a:pt x="2525" y="2906"/>
                  </a:cubicBezTo>
                  <a:cubicBezTo>
                    <a:pt x="2576" y="2951"/>
                    <a:pt x="2642" y="2975"/>
                    <a:pt x="2707" y="2975"/>
                  </a:cubicBezTo>
                  <a:cubicBezTo>
                    <a:pt x="2780" y="2975"/>
                    <a:pt x="2850" y="2945"/>
                    <a:pt x="2894" y="2882"/>
                  </a:cubicBezTo>
                  <a:cubicBezTo>
                    <a:pt x="2989" y="2775"/>
                    <a:pt x="2989" y="2596"/>
                    <a:pt x="2870" y="2501"/>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303;p72">
              <a:extLst>
                <a:ext uri="{FF2B5EF4-FFF2-40B4-BE49-F238E27FC236}">
                  <a16:creationId xmlns:a16="http://schemas.microsoft.com/office/drawing/2014/main" id="{B21F6856-C184-4633-BBDF-76D005156748}"/>
                </a:ext>
              </a:extLst>
            </p:cNvPr>
            <p:cNvSpPr/>
            <p:nvPr/>
          </p:nvSpPr>
          <p:spPr>
            <a:xfrm>
              <a:off x="80280" y="2482579"/>
              <a:ext cx="412187" cy="52873"/>
            </a:xfrm>
            <a:custGeom>
              <a:avLst/>
              <a:gdLst/>
              <a:ahLst/>
              <a:cxnLst/>
              <a:rect l="l" t="t" r="r" b="b"/>
              <a:pathLst>
                <a:path w="4085" h="524" extrusionOk="0">
                  <a:moveTo>
                    <a:pt x="3799" y="0"/>
                  </a:moveTo>
                  <a:lnTo>
                    <a:pt x="1" y="250"/>
                  </a:lnTo>
                  <a:lnTo>
                    <a:pt x="3799" y="524"/>
                  </a:lnTo>
                  <a:lnTo>
                    <a:pt x="3823" y="524"/>
                  </a:lnTo>
                  <a:cubicBezTo>
                    <a:pt x="3977" y="512"/>
                    <a:pt x="4085" y="393"/>
                    <a:pt x="4061" y="238"/>
                  </a:cubicBezTo>
                  <a:cubicBezTo>
                    <a:pt x="4061" y="107"/>
                    <a:pt x="3930" y="0"/>
                    <a:pt x="3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304;p72">
              <a:extLst>
                <a:ext uri="{FF2B5EF4-FFF2-40B4-BE49-F238E27FC236}">
                  <a16:creationId xmlns:a16="http://schemas.microsoft.com/office/drawing/2014/main" id="{DDCA8941-9AAF-4EF1-9EF3-E5E14B5246E8}"/>
                </a:ext>
              </a:extLst>
            </p:cNvPr>
            <p:cNvSpPr/>
            <p:nvPr/>
          </p:nvSpPr>
          <p:spPr>
            <a:xfrm>
              <a:off x="541607" y="3325420"/>
              <a:ext cx="301698" cy="298470"/>
            </a:xfrm>
            <a:custGeom>
              <a:avLst/>
              <a:gdLst/>
              <a:ahLst/>
              <a:cxnLst/>
              <a:rect l="l" t="t" r="r" b="b"/>
              <a:pathLst>
                <a:path w="2990" h="2958" extrusionOk="0">
                  <a:moveTo>
                    <a:pt x="2690" y="0"/>
                  </a:moveTo>
                  <a:cubicBezTo>
                    <a:pt x="2616" y="0"/>
                    <a:pt x="2546" y="30"/>
                    <a:pt x="2501" y="89"/>
                  </a:cubicBezTo>
                  <a:lnTo>
                    <a:pt x="1" y="2958"/>
                  </a:lnTo>
                  <a:lnTo>
                    <a:pt x="2870" y="458"/>
                  </a:lnTo>
                  <a:lnTo>
                    <a:pt x="2906" y="434"/>
                  </a:lnTo>
                  <a:cubicBezTo>
                    <a:pt x="2989" y="327"/>
                    <a:pt x="2989" y="148"/>
                    <a:pt x="2870" y="65"/>
                  </a:cubicBezTo>
                  <a:cubicBezTo>
                    <a:pt x="2816" y="21"/>
                    <a:pt x="2752" y="0"/>
                    <a:pt x="26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305;p72">
              <a:extLst>
                <a:ext uri="{FF2B5EF4-FFF2-40B4-BE49-F238E27FC236}">
                  <a16:creationId xmlns:a16="http://schemas.microsoft.com/office/drawing/2014/main" id="{A89785E0-A2F2-4F04-B252-3157ECFE20E4}"/>
                </a:ext>
              </a:extLst>
            </p:cNvPr>
            <p:cNvSpPr/>
            <p:nvPr/>
          </p:nvSpPr>
          <p:spPr>
            <a:xfrm>
              <a:off x="2467435" y="3325017"/>
              <a:ext cx="302808" cy="298873"/>
            </a:xfrm>
            <a:custGeom>
              <a:avLst/>
              <a:gdLst/>
              <a:ahLst/>
              <a:cxnLst/>
              <a:rect l="l" t="t" r="r" b="b"/>
              <a:pathLst>
                <a:path w="3001" h="2962" extrusionOk="0">
                  <a:moveTo>
                    <a:pt x="287" y="0"/>
                  </a:moveTo>
                  <a:cubicBezTo>
                    <a:pt x="216" y="0"/>
                    <a:pt x="146" y="30"/>
                    <a:pt x="96" y="93"/>
                  </a:cubicBezTo>
                  <a:cubicBezTo>
                    <a:pt x="0" y="200"/>
                    <a:pt x="0" y="378"/>
                    <a:pt x="131" y="462"/>
                  </a:cubicBezTo>
                  <a:lnTo>
                    <a:pt x="3001" y="2962"/>
                  </a:lnTo>
                  <a:lnTo>
                    <a:pt x="501" y="93"/>
                  </a:lnTo>
                  <a:cubicBezTo>
                    <a:pt x="489" y="93"/>
                    <a:pt x="489" y="81"/>
                    <a:pt x="465" y="69"/>
                  </a:cubicBezTo>
                  <a:cubicBezTo>
                    <a:pt x="414" y="24"/>
                    <a:pt x="350" y="0"/>
                    <a:pt x="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306;p72">
              <a:extLst>
                <a:ext uri="{FF2B5EF4-FFF2-40B4-BE49-F238E27FC236}">
                  <a16:creationId xmlns:a16="http://schemas.microsoft.com/office/drawing/2014/main" id="{BD447787-FE7D-49B2-9087-58B8297AA9CA}"/>
                </a:ext>
              </a:extLst>
            </p:cNvPr>
            <p:cNvSpPr/>
            <p:nvPr/>
          </p:nvSpPr>
          <p:spPr>
            <a:xfrm>
              <a:off x="2467435" y="1395250"/>
              <a:ext cx="302808" cy="300185"/>
            </a:xfrm>
            <a:custGeom>
              <a:avLst/>
              <a:gdLst/>
              <a:ahLst/>
              <a:cxnLst/>
              <a:rect l="l" t="t" r="r" b="b"/>
              <a:pathLst>
                <a:path w="3001" h="2975" extrusionOk="0">
                  <a:moveTo>
                    <a:pt x="3001" y="1"/>
                  </a:moveTo>
                  <a:lnTo>
                    <a:pt x="131" y="2501"/>
                  </a:lnTo>
                  <a:cubicBezTo>
                    <a:pt x="108" y="2525"/>
                    <a:pt x="96" y="2525"/>
                    <a:pt x="96" y="2537"/>
                  </a:cubicBezTo>
                  <a:cubicBezTo>
                    <a:pt x="0" y="2644"/>
                    <a:pt x="0" y="2823"/>
                    <a:pt x="131" y="2906"/>
                  </a:cubicBezTo>
                  <a:cubicBezTo>
                    <a:pt x="176" y="2951"/>
                    <a:pt x="240" y="2975"/>
                    <a:pt x="305" y="2975"/>
                  </a:cubicBezTo>
                  <a:cubicBezTo>
                    <a:pt x="377" y="2975"/>
                    <a:pt x="450" y="2945"/>
                    <a:pt x="501" y="2882"/>
                  </a:cubicBezTo>
                  <a:lnTo>
                    <a:pt x="30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07;p72">
              <a:extLst>
                <a:ext uri="{FF2B5EF4-FFF2-40B4-BE49-F238E27FC236}">
                  <a16:creationId xmlns:a16="http://schemas.microsoft.com/office/drawing/2014/main" id="{F4553A8B-95FA-4FE0-B47E-048D4C4B64F7}"/>
                </a:ext>
              </a:extLst>
            </p:cNvPr>
            <p:cNvSpPr/>
            <p:nvPr/>
          </p:nvSpPr>
          <p:spPr>
            <a:xfrm>
              <a:off x="1342976" y="3586557"/>
              <a:ext cx="627210" cy="81832"/>
            </a:xfrm>
            <a:custGeom>
              <a:avLst/>
              <a:gdLst/>
              <a:ahLst/>
              <a:cxnLst/>
              <a:rect l="l" t="t" r="r" b="b"/>
              <a:pathLst>
                <a:path w="6216" h="811" extrusionOk="0">
                  <a:moveTo>
                    <a:pt x="405" y="1"/>
                  </a:moveTo>
                  <a:cubicBezTo>
                    <a:pt x="179" y="1"/>
                    <a:pt x="0" y="179"/>
                    <a:pt x="0" y="406"/>
                  </a:cubicBezTo>
                  <a:cubicBezTo>
                    <a:pt x="0" y="632"/>
                    <a:pt x="179" y="810"/>
                    <a:pt x="405" y="810"/>
                  </a:cubicBezTo>
                  <a:lnTo>
                    <a:pt x="5810" y="810"/>
                  </a:lnTo>
                  <a:cubicBezTo>
                    <a:pt x="6025" y="810"/>
                    <a:pt x="6215" y="632"/>
                    <a:pt x="6215" y="406"/>
                  </a:cubicBezTo>
                  <a:cubicBezTo>
                    <a:pt x="6215" y="179"/>
                    <a:pt x="6025" y="1"/>
                    <a:pt x="5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308;p72">
              <a:extLst>
                <a:ext uri="{FF2B5EF4-FFF2-40B4-BE49-F238E27FC236}">
                  <a16:creationId xmlns:a16="http://schemas.microsoft.com/office/drawing/2014/main" id="{33834E1F-9D1D-46F9-AC3C-A7BF3FB89066}"/>
                </a:ext>
              </a:extLst>
            </p:cNvPr>
            <p:cNvSpPr/>
            <p:nvPr/>
          </p:nvSpPr>
          <p:spPr>
            <a:xfrm>
              <a:off x="1342976" y="3723583"/>
              <a:ext cx="627210" cy="80520"/>
            </a:xfrm>
            <a:custGeom>
              <a:avLst/>
              <a:gdLst/>
              <a:ahLst/>
              <a:cxnLst/>
              <a:rect l="l" t="t" r="r" b="b"/>
              <a:pathLst>
                <a:path w="6216" h="798" extrusionOk="0">
                  <a:moveTo>
                    <a:pt x="405" y="0"/>
                  </a:moveTo>
                  <a:cubicBezTo>
                    <a:pt x="179" y="0"/>
                    <a:pt x="0" y="179"/>
                    <a:pt x="0" y="405"/>
                  </a:cubicBezTo>
                  <a:cubicBezTo>
                    <a:pt x="0" y="619"/>
                    <a:pt x="179" y="798"/>
                    <a:pt x="405" y="798"/>
                  </a:cubicBezTo>
                  <a:lnTo>
                    <a:pt x="5810" y="798"/>
                  </a:lnTo>
                  <a:cubicBezTo>
                    <a:pt x="6025" y="798"/>
                    <a:pt x="6215" y="619"/>
                    <a:pt x="6215" y="405"/>
                  </a:cubicBezTo>
                  <a:cubicBezTo>
                    <a:pt x="6215" y="179"/>
                    <a:pt x="6025" y="0"/>
                    <a:pt x="5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309;p72">
              <a:extLst>
                <a:ext uri="{FF2B5EF4-FFF2-40B4-BE49-F238E27FC236}">
                  <a16:creationId xmlns:a16="http://schemas.microsoft.com/office/drawing/2014/main" id="{EAABDC01-0473-469E-975F-AEF284A62838}"/>
                </a:ext>
              </a:extLst>
            </p:cNvPr>
            <p:cNvSpPr/>
            <p:nvPr/>
          </p:nvSpPr>
          <p:spPr>
            <a:xfrm>
              <a:off x="1342976" y="3858086"/>
              <a:ext cx="627210" cy="81832"/>
            </a:xfrm>
            <a:custGeom>
              <a:avLst/>
              <a:gdLst/>
              <a:ahLst/>
              <a:cxnLst/>
              <a:rect l="l" t="t" r="r" b="b"/>
              <a:pathLst>
                <a:path w="6216" h="811" extrusionOk="0">
                  <a:moveTo>
                    <a:pt x="405" y="1"/>
                  </a:moveTo>
                  <a:cubicBezTo>
                    <a:pt x="179" y="1"/>
                    <a:pt x="0" y="179"/>
                    <a:pt x="0" y="405"/>
                  </a:cubicBezTo>
                  <a:cubicBezTo>
                    <a:pt x="0" y="632"/>
                    <a:pt x="179" y="810"/>
                    <a:pt x="405" y="810"/>
                  </a:cubicBezTo>
                  <a:lnTo>
                    <a:pt x="5810" y="810"/>
                  </a:lnTo>
                  <a:cubicBezTo>
                    <a:pt x="6025" y="810"/>
                    <a:pt x="6215" y="632"/>
                    <a:pt x="6215" y="405"/>
                  </a:cubicBezTo>
                  <a:cubicBezTo>
                    <a:pt x="6215" y="179"/>
                    <a:pt x="6025" y="1"/>
                    <a:pt x="5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310;p72">
              <a:extLst>
                <a:ext uri="{FF2B5EF4-FFF2-40B4-BE49-F238E27FC236}">
                  <a16:creationId xmlns:a16="http://schemas.microsoft.com/office/drawing/2014/main" id="{4A1E0E69-58B4-4F51-8EEC-E7036364E21A}"/>
                </a:ext>
              </a:extLst>
            </p:cNvPr>
            <p:cNvSpPr/>
            <p:nvPr/>
          </p:nvSpPr>
          <p:spPr>
            <a:xfrm>
              <a:off x="1442667" y="3995011"/>
              <a:ext cx="428937" cy="81832"/>
            </a:xfrm>
            <a:custGeom>
              <a:avLst/>
              <a:gdLst/>
              <a:ahLst/>
              <a:cxnLst/>
              <a:rect l="l" t="t" r="r" b="b"/>
              <a:pathLst>
                <a:path w="4251" h="811" extrusionOk="0">
                  <a:moveTo>
                    <a:pt x="393" y="1"/>
                  </a:moveTo>
                  <a:cubicBezTo>
                    <a:pt x="179" y="1"/>
                    <a:pt x="0" y="180"/>
                    <a:pt x="0" y="406"/>
                  </a:cubicBezTo>
                  <a:cubicBezTo>
                    <a:pt x="0" y="632"/>
                    <a:pt x="179" y="811"/>
                    <a:pt x="393" y="811"/>
                  </a:cubicBezTo>
                  <a:lnTo>
                    <a:pt x="3846" y="811"/>
                  </a:lnTo>
                  <a:cubicBezTo>
                    <a:pt x="4072" y="811"/>
                    <a:pt x="4251" y="632"/>
                    <a:pt x="4251" y="406"/>
                  </a:cubicBezTo>
                  <a:cubicBezTo>
                    <a:pt x="4251" y="180"/>
                    <a:pt x="4072" y="1"/>
                    <a:pt x="38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Picture 28" descr="A white rectangular object with black text&#10;&#10;Description generated with high confidence">
            <a:extLst>
              <a:ext uri="{FF2B5EF4-FFF2-40B4-BE49-F238E27FC236}">
                <a16:creationId xmlns:a16="http://schemas.microsoft.com/office/drawing/2014/main" id="{3E4D616E-FC5E-449B-B518-0605B9B29615}"/>
              </a:ext>
            </a:extLst>
          </p:cNvPr>
          <p:cNvPicPr>
            <a:picLocks noChangeAspect="1"/>
          </p:cNvPicPr>
          <p:nvPr/>
        </p:nvPicPr>
        <p:blipFill rotWithShape="1">
          <a:blip r:embed="rId3"/>
          <a:srcRect l="12806" t="251" r="14528" b="-251"/>
          <a:stretch/>
        </p:blipFill>
        <p:spPr>
          <a:xfrm>
            <a:off x="1015033" y="1114887"/>
            <a:ext cx="7250067" cy="2770935"/>
          </a:xfrm>
          <a:prstGeom prst="rect">
            <a:avLst/>
          </a:prstGeom>
        </p:spPr>
      </p:pic>
    </p:spTree>
  </p:cSld>
  <p:clrMapOvr>
    <a:masterClrMapping/>
  </p:clrMapOvr>
  <p:transition spd="med">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F0C23ADA-CF02-4521-8596-17E2DF18F230}"/>
              </a:ext>
            </a:extLst>
          </p:cNvPr>
          <p:cNvSpPr/>
          <p:nvPr/>
        </p:nvSpPr>
        <p:spPr>
          <a:xfrm>
            <a:off x="1551818" y="1600200"/>
            <a:ext cx="6172200" cy="4191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5" name="TextBox 2">
            <a:extLst>
              <a:ext uri="{FF2B5EF4-FFF2-40B4-BE49-F238E27FC236}">
                <a16:creationId xmlns:a16="http://schemas.microsoft.com/office/drawing/2014/main" id="{6D4314AA-E543-4DEF-A1DB-0545A0BA360B}"/>
              </a:ext>
            </a:extLst>
          </p:cNvPr>
          <p:cNvSpPr txBox="1"/>
          <p:nvPr/>
        </p:nvSpPr>
        <p:spPr>
          <a:xfrm>
            <a:off x="2203383" y="408709"/>
            <a:ext cx="4869071" cy="490712"/>
          </a:xfrm>
          <a:prstGeom prst="rect">
            <a:avLst/>
          </a:prstGeom>
        </p:spPr>
        <p:txBody>
          <a:bodyPr lIns="0" tIns="0" rIns="0" bIns="0" rtlCol="0" anchor="t">
            <a:spAutoFit/>
          </a:bodyPr>
          <a:lstStyle/>
          <a:p>
            <a:pPr algn="ctr">
              <a:lnSpc>
                <a:spcPts val="4062"/>
              </a:lnSpc>
              <a:spcBef>
                <a:spcPct val="0"/>
              </a:spcBef>
            </a:pPr>
            <a:r>
              <a:rPr lang="vi-VN" sz="3300" b="1" dirty="0">
                <a:solidFill>
                  <a:srgbClr val="05066D"/>
                </a:solidFill>
                <a:latin typeface="Arial" panose="020B0604020202020204" pitchFamily="34" charset="0"/>
                <a:cs typeface="Arial" panose="020B0604020202020204" pitchFamily="34" charset="0"/>
              </a:rPr>
              <a:t>HƯỚNG DẪN VỀ NHÀ</a:t>
            </a:r>
            <a:endParaRPr lang="en-US" sz="3300" b="1" dirty="0">
              <a:solidFill>
                <a:srgbClr val="05066D"/>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0BF1129C-20D9-4A98-A1E4-0B5961FFE251}"/>
              </a:ext>
            </a:extLst>
          </p:cNvPr>
          <p:cNvSpPr/>
          <p:nvPr/>
        </p:nvSpPr>
        <p:spPr>
          <a:xfrm>
            <a:off x="1288983" y="1352550"/>
            <a:ext cx="914400" cy="9144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chemeClr val="accent2">
                    <a:lumMod val="75000"/>
                  </a:schemeClr>
                </a:solidFill>
                <a:latin typeface="Arial" panose="020B0604020202020204" pitchFamily="34" charset="0"/>
                <a:cs typeface="Arial" panose="020B0604020202020204" pitchFamily="34" charset="0"/>
              </a:rPr>
              <a:t>01</a:t>
            </a:r>
            <a:endParaRPr lang="en-US" sz="3000" b="1" dirty="0">
              <a:solidFill>
                <a:schemeClr val="accent2">
                  <a:lumMod val="75000"/>
                </a:schemeClr>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9F18A289-B5A5-47B5-8475-03983BC311B3}"/>
              </a:ext>
            </a:extLst>
          </p:cNvPr>
          <p:cNvSpPr/>
          <p:nvPr/>
        </p:nvSpPr>
        <p:spPr>
          <a:xfrm>
            <a:off x="4180718" y="1352550"/>
            <a:ext cx="914400" cy="9144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chemeClr val="accent2">
                    <a:lumMod val="75000"/>
                  </a:schemeClr>
                </a:solidFill>
                <a:latin typeface="Arial" panose="020B0604020202020204" pitchFamily="34" charset="0"/>
                <a:cs typeface="Arial" panose="020B0604020202020204" pitchFamily="34" charset="0"/>
              </a:rPr>
              <a:t>02</a:t>
            </a:r>
            <a:endParaRPr lang="en-US" sz="3000" b="1" dirty="0">
              <a:solidFill>
                <a:schemeClr val="accent2">
                  <a:lumMod val="75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892EBBB-477D-4F3A-A489-935D77F37535}"/>
              </a:ext>
            </a:extLst>
          </p:cNvPr>
          <p:cNvSpPr/>
          <p:nvPr/>
        </p:nvSpPr>
        <p:spPr>
          <a:xfrm>
            <a:off x="6120730" y="3325462"/>
            <a:ext cx="2817847" cy="1001941"/>
          </a:xfrm>
          <a:prstGeom prst="rect">
            <a:avLst/>
          </a:prstGeom>
        </p:spPr>
        <p:txBody>
          <a:bodyPr wrap="square">
            <a:spAutoFit/>
          </a:bodyPr>
          <a:lstStyle/>
          <a:p>
            <a:pPr algn="ctr">
              <a:lnSpc>
                <a:spcPct val="150000"/>
              </a:lnSpc>
            </a:pPr>
            <a:r>
              <a:rPr lang="vi-VN" sz="2100" dirty="0">
                <a:latin typeface="Arial" panose="020B0604020202020204" pitchFamily="34" charset="0"/>
                <a:cs typeface="Arial" panose="020B0604020202020204" pitchFamily="34" charset="0"/>
              </a:rPr>
              <a:t>Chuẩn bị </a:t>
            </a:r>
            <a:r>
              <a:rPr lang="vi-VN" sz="2100" b="1" dirty="0">
                <a:latin typeface="Arial" panose="020B0604020202020204" pitchFamily="34" charset="0"/>
                <a:cs typeface="Arial" panose="020B0604020202020204" pitchFamily="34" charset="0"/>
              </a:rPr>
              <a:t>Bài </a:t>
            </a:r>
            <a:r>
              <a:rPr lang="en-US" sz="2100" b="1" dirty="0">
                <a:latin typeface="Arial" panose="020B0604020202020204" pitchFamily="34" charset="0"/>
                <a:cs typeface="Arial" panose="020B0604020202020204" pitchFamily="34" charset="0"/>
              </a:rPr>
              <a:t>22. </a:t>
            </a:r>
            <a:r>
              <a:rPr lang="en-US" sz="2100" b="1" dirty="0" err="1">
                <a:latin typeface="Arial" panose="020B0604020202020204" pitchFamily="34" charset="0"/>
                <a:cs typeface="Arial" panose="020B0604020202020204" pitchFamily="34" charset="0"/>
              </a:rPr>
              <a:t>Tác</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dụng</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của</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dòng</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điện</a:t>
            </a:r>
            <a:endParaRPr lang="en-US" sz="21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EB99FCC-1D1A-42EC-BB90-175E83904817}"/>
              </a:ext>
            </a:extLst>
          </p:cNvPr>
          <p:cNvSpPr txBox="1"/>
          <p:nvPr/>
        </p:nvSpPr>
        <p:spPr>
          <a:xfrm>
            <a:off x="666649" y="3325463"/>
            <a:ext cx="2159068" cy="1001941"/>
          </a:xfrm>
          <a:prstGeom prst="rect">
            <a:avLst/>
          </a:prstGeom>
          <a:noFill/>
        </p:spPr>
        <p:txBody>
          <a:bodyPr wrap="square" rtlCol="0">
            <a:spAutoFit/>
          </a:bodyPr>
          <a:lstStyle/>
          <a:p>
            <a:pPr algn="ctr">
              <a:lnSpc>
                <a:spcPct val="150000"/>
              </a:lnSpc>
            </a:pPr>
            <a:r>
              <a:rPr lang="vi-VN" sz="2100" dirty="0">
                <a:latin typeface="Arial" panose="020B0604020202020204" pitchFamily="34" charset="0"/>
                <a:cs typeface="Arial" panose="020B0604020202020204" pitchFamily="34" charset="0"/>
              </a:rPr>
              <a:t>Ôn tập kiến thức đã học</a:t>
            </a:r>
            <a:endParaRPr lang="en-US" sz="21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D25BFB7-FE73-4409-A256-14D9C8A90D68}"/>
              </a:ext>
            </a:extLst>
          </p:cNvPr>
          <p:cNvSpPr txBox="1"/>
          <p:nvPr/>
        </p:nvSpPr>
        <p:spPr>
          <a:xfrm>
            <a:off x="3464360" y="3325462"/>
            <a:ext cx="2347116" cy="1001941"/>
          </a:xfrm>
          <a:prstGeom prst="rect">
            <a:avLst/>
          </a:prstGeom>
          <a:noFill/>
        </p:spPr>
        <p:txBody>
          <a:bodyPr wrap="square" rtlCol="0">
            <a:spAutoFit/>
          </a:bodyPr>
          <a:lstStyle/>
          <a:p>
            <a:pPr algn="ctr">
              <a:lnSpc>
                <a:spcPct val="150000"/>
              </a:lnSpc>
            </a:pPr>
            <a:r>
              <a:rPr lang="vi-VN" sz="2100" dirty="0">
                <a:latin typeface="Arial" panose="020B0604020202020204" pitchFamily="34" charset="0"/>
                <a:cs typeface="Arial" panose="020B0604020202020204" pitchFamily="34" charset="0"/>
              </a:rPr>
              <a:t>Hoàn thành bài tập trong SBT</a:t>
            </a:r>
            <a:endParaRPr lang="en-US" sz="2100" dirty="0">
              <a:latin typeface="Arial" panose="020B0604020202020204" pitchFamily="34" charset="0"/>
              <a:cs typeface="Arial" panose="020B0604020202020204" pitchFamily="34" charset="0"/>
            </a:endParaRPr>
          </a:p>
        </p:txBody>
      </p:sp>
      <p:grpSp>
        <p:nvGrpSpPr>
          <p:cNvPr id="11" name="Google Shape;2576;p70">
            <a:extLst>
              <a:ext uri="{FF2B5EF4-FFF2-40B4-BE49-F238E27FC236}">
                <a16:creationId xmlns:a16="http://schemas.microsoft.com/office/drawing/2014/main" id="{C9B6F1D1-1C24-4DB8-A02C-DC5136838DB2}"/>
              </a:ext>
            </a:extLst>
          </p:cNvPr>
          <p:cNvGrpSpPr/>
          <p:nvPr/>
        </p:nvGrpSpPr>
        <p:grpSpPr>
          <a:xfrm>
            <a:off x="1052337" y="2332150"/>
            <a:ext cx="1182174" cy="1001941"/>
            <a:chOff x="1244125" y="2798313"/>
            <a:chExt cx="1918100" cy="1759250"/>
          </a:xfrm>
        </p:grpSpPr>
        <p:grpSp>
          <p:nvGrpSpPr>
            <p:cNvPr id="12" name="Google Shape;2577;p70">
              <a:extLst>
                <a:ext uri="{FF2B5EF4-FFF2-40B4-BE49-F238E27FC236}">
                  <a16:creationId xmlns:a16="http://schemas.microsoft.com/office/drawing/2014/main" id="{4705A08A-B53C-497B-9980-9F9C743B4CB8}"/>
                </a:ext>
              </a:extLst>
            </p:cNvPr>
            <p:cNvGrpSpPr/>
            <p:nvPr/>
          </p:nvGrpSpPr>
          <p:grpSpPr>
            <a:xfrm>
              <a:off x="1850900" y="2798313"/>
              <a:ext cx="1311325" cy="1759250"/>
              <a:chOff x="6895100" y="585050"/>
              <a:chExt cx="1311325" cy="1759250"/>
            </a:xfrm>
          </p:grpSpPr>
          <p:sp>
            <p:nvSpPr>
              <p:cNvPr id="32" name="Google Shape;2578;p70">
                <a:extLst>
                  <a:ext uri="{FF2B5EF4-FFF2-40B4-BE49-F238E27FC236}">
                    <a16:creationId xmlns:a16="http://schemas.microsoft.com/office/drawing/2014/main" id="{ED70D697-B3A3-42C6-B259-5EFFBB4DC04B}"/>
                  </a:ext>
                </a:extLst>
              </p:cNvPr>
              <p:cNvSpPr/>
              <p:nvPr/>
            </p:nvSpPr>
            <p:spPr>
              <a:xfrm>
                <a:off x="7698075" y="609050"/>
                <a:ext cx="275100" cy="381375"/>
              </a:xfrm>
              <a:custGeom>
                <a:avLst/>
                <a:gdLst/>
                <a:ahLst/>
                <a:cxnLst/>
                <a:rect l="l" t="t" r="r" b="b"/>
                <a:pathLst>
                  <a:path w="11004" h="15255" extrusionOk="0">
                    <a:moveTo>
                      <a:pt x="4658" y="0"/>
                    </a:moveTo>
                    <a:lnTo>
                      <a:pt x="4564" y="250"/>
                    </a:lnTo>
                    <a:lnTo>
                      <a:pt x="3845" y="2282"/>
                    </a:lnTo>
                    <a:lnTo>
                      <a:pt x="3642" y="2845"/>
                    </a:lnTo>
                    <a:lnTo>
                      <a:pt x="3329" y="3689"/>
                    </a:lnTo>
                    <a:lnTo>
                      <a:pt x="3126" y="4251"/>
                    </a:lnTo>
                    <a:lnTo>
                      <a:pt x="0" y="12941"/>
                    </a:lnTo>
                    <a:lnTo>
                      <a:pt x="7080" y="15254"/>
                    </a:lnTo>
                    <a:lnTo>
                      <a:pt x="9706" y="6392"/>
                    </a:lnTo>
                    <a:lnTo>
                      <a:pt x="9878" y="5830"/>
                    </a:lnTo>
                    <a:lnTo>
                      <a:pt x="10128" y="4970"/>
                    </a:lnTo>
                    <a:lnTo>
                      <a:pt x="10300" y="4392"/>
                    </a:lnTo>
                    <a:lnTo>
                      <a:pt x="10925" y="2329"/>
                    </a:lnTo>
                    <a:lnTo>
                      <a:pt x="11003" y="2079"/>
                    </a:lnTo>
                    <a:lnTo>
                      <a:pt x="46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79;p70">
                <a:extLst>
                  <a:ext uri="{FF2B5EF4-FFF2-40B4-BE49-F238E27FC236}">
                    <a16:creationId xmlns:a16="http://schemas.microsoft.com/office/drawing/2014/main" id="{90CB79A2-1C39-4DEB-AC0C-FC493E43939B}"/>
                  </a:ext>
                </a:extLst>
              </p:cNvPr>
              <p:cNvSpPr/>
              <p:nvPr/>
            </p:nvSpPr>
            <p:spPr>
              <a:xfrm>
                <a:off x="7789100" y="666075"/>
                <a:ext cx="166475" cy="67250"/>
              </a:xfrm>
              <a:custGeom>
                <a:avLst/>
                <a:gdLst/>
                <a:ahLst/>
                <a:cxnLst/>
                <a:rect l="l" t="t" r="r" b="b"/>
                <a:pathLst>
                  <a:path w="6659" h="2690" extrusionOk="0">
                    <a:moveTo>
                      <a:pt x="204" y="1"/>
                    </a:moveTo>
                    <a:lnTo>
                      <a:pt x="1" y="564"/>
                    </a:lnTo>
                    <a:lnTo>
                      <a:pt x="6487" y="2689"/>
                    </a:lnTo>
                    <a:lnTo>
                      <a:pt x="6659" y="2111"/>
                    </a:lnTo>
                    <a:lnTo>
                      <a:pt x="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80;p70">
                <a:extLst>
                  <a:ext uri="{FF2B5EF4-FFF2-40B4-BE49-F238E27FC236}">
                    <a16:creationId xmlns:a16="http://schemas.microsoft.com/office/drawing/2014/main" id="{D5D45F46-6634-4A54-A171-D270288EC702}"/>
                  </a:ext>
                </a:extLst>
              </p:cNvPr>
              <p:cNvSpPr/>
              <p:nvPr/>
            </p:nvSpPr>
            <p:spPr>
              <a:xfrm>
                <a:off x="7776200" y="701250"/>
                <a:ext cx="168825" cy="67625"/>
              </a:xfrm>
              <a:custGeom>
                <a:avLst/>
                <a:gdLst/>
                <a:ahLst/>
                <a:cxnLst/>
                <a:rect l="l" t="t" r="r" b="b"/>
                <a:pathLst>
                  <a:path w="6753" h="2705" extrusionOk="0">
                    <a:moveTo>
                      <a:pt x="204" y="1"/>
                    </a:moveTo>
                    <a:lnTo>
                      <a:pt x="1" y="563"/>
                    </a:lnTo>
                    <a:lnTo>
                      <a:pt x="6581" y="2704"/>
                    </a:lnTo>
                    <a:lnTo>
                      <a:pt x="6753" y="2142"/>
                    </a:lnTo>
                    <a:lnTo>
                      <a:pt x="20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81;p70">
                <a:extLst>
                  <a:ext uri="{FF2B5EF4-FFF2-40B4-BE49-F238E27FC236}">
                    <a16:creationId xmlns:a16="http://schemas.microsoft.com/office/drawing/2014/main" id="{805E9BAA-1530-438B-B91B-1CCF599FB024}"/>
                  </a:ext>
                </a:extLst>
              </p:cNvPr>
              <p:cNvSpPr/>
              <p:nvPr/>
            </p:nvSpPr>
            <p:spPr>
              <a:xfrm>
                <a:off x="7802400" y="585050"/>
                <a:ext cx="187575" cy="82775"/>
              </a:xfrm>
              <a:custGeom>
                <a:avLst/>
                <a:gdLst/>
                <a:ahLst/>
                <a:cxnLst/>
                <a:rect l="l" t="t" r="r" b="b"/>
                <a:pathLst>
                  <a:path w="7503" h="3311" extrusionOk="0">
                    <a:moveTo>
                      <a:pt x="633" y="1"/>
                    </a:moveTo>
                    <a:cubicBezTo>
                      <a:pt x="423" y="1"/>
                      <a:pt x="236" y="132"/>
                      <a:pt x="172" y="335"/>
                    </a:cubicBezTo>
                    <a:lnTo>
                      <a:pt x="78" y="601"/>
                    </a:lnTo>
                    <a:cubicBezTo>
                      <a:pt x="0" y="851"/>
                      <a:pt x="125" y="1132"/>
                      <a:pt x="391" y="1210"/>
                    </a:cubicBezTo>
                    <a:lnTo>
                      <a:pt x="6721" y="3289"/>
                    </a:lnTo>
                    <a:cubicBezTo>
                      <a:pt x="6768" y="3304"/>
                      <a:pt x="6815" y="3310"/>
                      <a:pt x="6863" y="3310"/>
                    </a:cubicBezTo>
                    <a:cubicBezTo>
                      <a:pt x="7069" y="3310"/>
                      <a:pt x="7267" y="3180"/>
                      <a:pt x="7330" y="2976"/>
                    </a:cubicBezTo>
                    <a:lnTo>
                      <a:pt x="7424" y="2711"/>
                    </a:lnTo>
                    <a:cubicBezTo>
                      <a:pt x="7502" y="2445"/>
                      <a:pt x="7361" y="2179"/>
                      <a:pt x="7111" y="2101"/>
                    </a:cubicBezTo>
                    <a:lnTo>
                      <a:pt x="782" y="22"/>
                    </a:lnTo>
                    <a:cubicBezTo>
                      <a:pt x="732" y="8"/>
                      <a:pt x="682" y="1"/>
                      <a:pt x="6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82;p70">
                <a:extLst>
                  <a:ext uri="{FF2B5EF4-FFF2-40B4-BE49-F238E27FC236}">
                    <a16:creationId xmlns:a16="http://schemas.microsoft.com/office/drawing/2014/main" id="{D77FE31D-8554-4457-9EAA-0CCAAF30136A}"/>
                  </a:ext>
                </a:extLst>
              </p:cNvPr>
              <p:cNvSpPr/>
              <p:nvPr/>
            </p:nvSpPr>
            <p:spPr>
              <a:xfrm>
                <a:off x="7650400" y="1393825"/>
                <a:ext cx="99650" cy="255200"/>
              </a:xfrm>
              <a:custGeom>
                <a:avLst/>
                <a:gdLst/>
                <a:ahLst/>
                <a:cxnLst/>
                <a:rect l="l" t="t" r="r" b="b"/>
                <a:pathLst>
                  <a:path w="3986" h="10208" extrusionOk="0">
                    <a:moveTo>
                      <a:pt x="2374" y="0"/>
                    </a:moveTo>
                    <a:cubicBezTo>
                      <a:pt x="1813" y="0"/>
                      <a:pt x="1319" y="301"/>
                      <a:pt x="1047" y="758"/>
                    </a:cubicBezTo>
                    <a:cubicBezTo>
                      <a:pt x="922" y="946"/>
                      <a:pt x="860" y="1149"/>
                      <a:pt x="829" y="1384"/>
                    </a:cubicBezTo>
                    <a:lnTo>
                      <a:pt x="813" y="1587"/>
                    </a:lnTo>
                    <a:lnTo>
                      <a:pt x="203" y="7448"/>
                    </a:lnTo>
                    <a:lnTo>
                      <a:pt x="110" y="8323"/>
                    </a:lnTo>
                    <a:lnTo>
                      <a:pt x="78" y="8511"/>
                    </a:lnTo>
                    <a:cubicBezTo>
                      <a:pt x="0" y="9245"/>
                      <a:pt x="454" y="9917"/>
                      <a:pt x="1141" y="10136"/>
                    </a:cubicBezTo>
                    <a:cubicBezTo>
                      <a:pt x="1235" y="10167"/>
                      <a:pt x="1344" y="10183"/>
                      <a:pt x="1454" y="10199"/>
                    </a:cubicBezTo>
                    <a:cubicBezTo>
                      <a:pt x="1510" y="10205"/>
                      <a:pt x="1566" y="10208"/>
                      <a:pt x="1622" y="10208"/>
                    </a:cubicBezTo>
                    <a:cubicBezTo>
                      <a:pt x="2397" y="10208"/>
                      <a:pt x="3070" y="9611"/>
                      <a:pt x="3157" y="8823"/>
                    </a:cubicBezTo>
                    <a:lnTo>
                      <a:pt x="3173" y="8604"/>
                    </a:lnTo>
                    <a:lnTo>
                      <a:pt x="3267" y="7729"/>
                    </a:lnTo>
                    <a:lnTo>
                      <a:pt x="3892" y="1712"/>
                    </a:lnTo>
                    <a:cubicBezTo>
                      <a:pt x="3986" y="868"/>
                      <a:pt x="3376" y="102"/>
                      <a:pt x="2532" y="8"/>
                    </a:cubicBezTo>
                    <a:cubicBezTo>
                      <a:pt x="2479" y="3"/>
                      <a:pt x="2426" y="0"/>
                      <a:pt x="2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83;p70">
                <a:extLst>
                  <a:ext uri="{FF2B5EF4-FFF2-40B4-BE49-F238E27FC236}">
                    <a16:creationId xmlns:a16="http://schemas.microsoft.com/office/drawing/2014/main" id="{A1781F0A-A261-484A-B60C-1D65E5709430}"/>
                  </a:ext>
                </a:extLst>
              </p:cNvPr>
              <p:cNvSpPr/>
              <p:nvPr/>
            </p:nvSpPr>
            <p:spPr>
              <a:xfrm>
                <a:off x="7434325" y="1347875"/>
                <a:ext cx="172725" cy="231700"/>
              </a:xfrm>
              <a:custGeom>
                <a:avLst/>
                <a:gdLst/>
                <a:ahLst/>
                <a:cxnLst/>
                <a:rect l="l" t="t" r="r" b="b"/>
                <a:pathLst>
                  <a:path w="6909" h="9268" extrusionOk="0">
                    <a:moveTo>
                      <a:pt x="5377" y="0"/>
                    </a:moveTo>
                    <a:cubicBezTo>
                      <a:pt x="4845" y="0"/>
                      <a:pt x="4326" y="275"/>
                      <a:pt x="4033" y="768"/>
                    </a:cubicBezTo>
                    <a:lnTo>
                      <a:pt x="1001" y="5988"/>
                    </a:lnTo>
                    <a:lnTo>
                      <a:pt x="547" y="6738"/>
                    </a:lnTo>
                    <a:lnTo>
                      <a:pt x="438" y="6957"/>
                    </a:lnTo>
                    <a:cubicBezTo>
                      <a:pt x="0" y="7692"/>
                      <a:pt x="250" y="8629"/>
                      <a:pt x="985" y="9067"/>
                    </a:cubicBezTo>
                    <a:cubicBezTo>
                      <a:pt x="1079" y="9114"/>
                      <a:pt x="1188" y="9161"/>
                      <a:pt x="1282" y="9192"/>
                    </a:cubicBezTo>
                    <a:cubicBezTo>
                      <a:pt x="1438" y="9243"/>
                      <a:pt x="1599" y="9267"/>
                      <a:pt x="1758" y="9267"/>
                    </a:cubicBezTo>
                    <a:cubicBezTo>
                      <a:pt x="2288" y="9267"/>
                      <a:pt x="2807" y="8997"/>
                      <a:pt x="3095" y="8504"/>
                    </a:cubicBezTo>
                    <a:lnTo>
                      <a:pt x="3189" y="8348"/>
                    </a:lnTo>
                    <a:lnTo>
                      <a:pt x="3626" y="7598"/>
                    </a:lnTo>
                    <a:lnTo>
                      <a:pt x="6408" y="2815"/>
                    </a:lnTo>
                    <a:lnTo>
                      <a:pt x="6705" y="2315"/>
                    </a:lnTo>
                    <a:cubicBezTo>
                      <a:pt x="6846" y="2065"/>
                      <a:pt x="6908" y="1799"/>
                      <a:pt x="6908" y="1534"/>
                    </a:cubicBezTo>
                    <a:cubicBezTo>
                      <a:pt x="6908" y="1002"/>
                      <a:pt x="6627" y="487"/>
                      <a:pt x="6143" y="205"/>
                    </a:cubicBezTo>
                    <a:cubicBezTo>
                      <a:pt x="5901" y="66"/>
                      <a:pt x="5637" y="0"/>
                      <a:pt x="53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84;p70">
                <a:extLst>
                  <a:ext uri="{FF2B5EF4-FFF2-40B4-BE49-F238E27FC236}">
                    <a16:creationId xmlns:a16="http://schemas.microsoft.com/office/drawing/2014/main" id="{87B0E862-1F2A-487D-8CF3-941B700680CD}"/>
                  </a:ext>
                </a:extLst>
              </p:cNvPr>
              <p:cNvSpPr/>
              <p:nvPr/>
            </p:nvSpPr>
            <p:spPr>
              <a:xfrm>
                <a:off x="7542950" y="1370550"/>
                <a:ext cx="135200" cy="243425"/>
              </a:xfrm>
              <a:custGeom>
                <a:avLst/>
                <a:gdLst/>
                <a:ahLst/>
                <a:cxnLst/>
                <a:rect l="l" t="t" r="r" b="b"/>
                <a:pathLst>
                  <a:path w="5408" h="9737" extrusionOk="0">
                    <a:moveTo>
                      <a:pt x="3805" y="0"/>
                    </a:moveTo>
                    <a:cubicBezTo>
                      <a:pt x="3321" y="0"/>
                      <a:pt x="2858" y="238"/>
                      <a:pt x="2563" y="627"/>
                    </a:cubicBezTo>
                    <a:cubicBezTo>
                      <a:pt x="2470" y="752"/>
                      <a:pt x="2392" y="908"/>
                      <a:pt x="2345" y="1064"/>
                    </a:cubicBezTo>
                    <a:lnTo>
                      <a:pt x="157" y="7722"/>
                    </a:lnTo>
                    <a:cubicBezTo>
                      <a:pt x="141" y="7800"/>
                      <a:pt x="110" y="7894"/>
                      <a:pt x="110" y="7972"/>
                    </a:cubicBezTo>
                    <a:cubicBezTo>
                      <a:pt x="0" y="8707"/>
                      <a:pt x="422" y="9426"/>
                      <a:pt x="1157" y="9660"/>
                    </a:cubicBezTo>
                    <a:cubicBezTo>
                      <a:pt x="1314" y="9712"/>
                      <a:pt x="1474" y="9736"/>
                      <a:pt x="1631" y="9736"/>
                    </a:cubicBezTo>
                    <a:cubicBezTo>
                      <a:pt x="2191" y="9736"/>
                      <a:pt x="2717" y="9426"/>
                      <a:pt x="2985" y="8926"/>
                    </a:cubicBezTo>
                    <a:cubicBezTo>
                      <a:pt x="3032" y="8848"/>
                      <a:pt x="3064" y="8770"/>
                      <a:pt x="3095" y="8676"/>
                    </a:cubicBezTo>
                    <a:lnTo>
                      <a:pt x="5267" y="2018"/>
                    </a:lnTo>
                    <a:cubicBezTo>
                      <a:pt x="5299" y="1908"/>
                      <a:pt x="5330" y="1799"/>
                      <a:pt x="5345" y="1689"/>
                    </a:cubicBezTo>
                    <a:cubicBezTo>
                      <a:pt x="5408" y="986"/>
                      <a:pt x="4986" y="314"/>
                      <a:pt x="4283" y="80"/>
                    </a:cubicBezTo>
                    <a:cubicBezTo>
                      <a:pt x="4125" y="26"/>
                      <a:pt x="3964" y="0"/>
                      <a:pt x="38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85;p70">
                <a:extLst>
                  <a:ext uri="{FF2B5EF4-FFF2-40B4-BE49-F238E27FC236}">
                    <a16:creationId xmlns:a16="http://schemas.microsoft.com/office/drawing/2014/main" id="{4264C904-A470-4ED6-84F5-29DA1CED0D03}"/>
                  </a:ext>
                </a:extLst>
              </p:cNvPr>
              <p:cNvSpPr/>
              <p:nvPr/>
            </p:nvSpPr>
            <p:spPr>
              <a:xfrm>
                <a:off x="7653125" y="1580000"/>
                <a:ext cx="78950" cy="28950"/>
              </a:xfrm>
              <a:custGeom>
                <a:avLst/>
                <a:gdLst/>
                <a:ahLst/>
                <a:cxnLst/>
                <a:rect l="l" t="t" r="r" b="b"/>
                <a:pathLst>
                  <a:path w="3158" h="1158" extrusionOk="0">
                    <a:moveTo>
                      <a:pt x="94" y="1"/>
                    </a:moveTo>
                    <a:lnTo>
                      <a:pt x="1" y="876"/>
                    </a:lnTo>
                    <a:lnTo>
                      <a:pt x="3064" y="1157"/>
                    </a:lnTo>
                    <a:lnTo>
                      <a:pt x="3158" y="282"/>
                    </a:lnTo>
                    <a:lnTo>
                      <a:pt x="94" y="1"/>
                    </a:lnTo>
                    <a:close/>
                  </a:path>
                </a:pathLst>
              </a:custGeom>
              <a:solidFill>
                <a:srgbClr val="0021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86;p70">
                <a:extLst>
                  <a:ext uri="{FF2B5EF4-FFF2-40B4-BE49-F238E27FC236}">
                    <a16:creationId xmlns:a16="http://schemas.microsoft.com/office/drawing/2014/main" id="{CA4849AB-70DC-4414-975C-7737F689EA58}"/>
                  </a:ext>
                </a:extLst>
              </p:cNvPr>
              <p:cNvSpPr/>
              <p:nvPr/>
            </p:nvSpPr>
            <p:spPr>
              <a:xfrm>
                <a:off x="7545675" y="1548750"/>
                <a:ext cx="79350" cy="44950"/>
              </a:xfrm>
              <a:custGeom>
                <a:avLst/>
                <a:gdLst/>
                <a:ahLst/>
                <a:cxnLst/>
                <a:rect l="l" t="t" r="r" b="b"/>
                <a:pathLst>
                  <a:path w="3174" h="1798" extrusionOk="0">
                    <a:moveTo>
                      <a:pt x="251" y="0"/>
                    </a:moveTo>
                    <a:lnTo>
                      <a:pt x="63" y="594"/>
                    </a:lnTo>
                    <a:cubicBezTo>
                      <a:pt x="32" y="672"/>
                      <a:pt x="1" y="766"/>
                      <a:pt x="1" y="844"/>
                    </a:cubicBezTo>
                    <a:lnTo>
                      <a:pt x="2876" y="1798"/>
                    </a:lnTo>
                    <a:cubicBezTo>
                      <a:pt x="2923" y="1720"/>
                      <a:pt x="2955" y="1642"/>
                      <a:pt x="2986" y="1548"/>
                    </a:cubicBezTo>
                    <a:lnTo>
                      <a:pt x="3173" y="969"/>
                    </a:lnTo>
                    <a:lnTo>
                      <a:pt x="251" y="0"/>
                    </a:lnTo>
                    <a:close/>
                  </a:path>
                </a:pathLst>
              </a:custGeom>
              <a:solidFill>
                <a:srgbClr val="0021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87;p70">
                <a:extLst>
                  <a:ext uri="{FF2B5EF4-FFF2-40B4-BE49-F238E27FC236}">
                    <a16:creationId xmlns:a16="http://schemas.microsoft.com/office/drawing/2014/main" id="{483E0C95-F5A5-4709-BC22-15653D29CBCF}"/>
                  </a:ext>
                </a:extLst>
              </p:cNvPr>
              <p:cNvSpPr/>
              <p:nvPr/>
            </p:nvSpPr>
            <p:spPr>
              <a:xfrm>
                <a:off x="7448000" y="1497575"/>
                <a:ext cx="77000" cy="59025"/>
              </a:xfrm>
              <a:custGeom>
                <a:avLst/>
                <a:gdLst/>
                <a:ahLst/>
                <a:cxnLst/>
                <a:rect l="l" t="t" r="r" b="b"/>
                <a:pathLst>
                  <a:path w="3080" h="2361" extrusionOk="0">
                    <a:moveTo>
                      <a:pt x="454" y="0"/>
                    </a:moveTo>
                    <a:lnTo>
                      <a:pt x="0" y="750"/>
                    </a:lnTo>
                    <a:lnTo>
                      <a:pt x="2642" y="2360"/>
                    </a:lnTo>
                    <a:lnTo>
                      <a:pt x="3079" y="1610"/>
                    </a:lnTo>
                    <a:lnTo>
                      <a:pt x="454" y="0"/>
                    </a:lnTo>
                    <a:close/>
                  </a:path>
                </a:pathLst>
              </a:custGeom>
              <a:solidFill>
                <a:srgbClr val="0021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88;p70">
                <a:extLst>
                  <a:ext uri="{FF2B5EF4-FFF2-40B4-BE49-F238E27FC236}">
                    <a16:creationId xmlns:a16="http://schemas.microsoft.com/office/drawing/2014/main" id="{BFE31BE5-0B5E-4925-969C-F06C482B6039}"/>
                  </a:ext>
                </a:extLst>
              </p:cNvPr>
              <p:cNvSpPr/>
              <p:nvPr/>
            </p:nvSpPr>
            <p:spPr>
              <a:xfrm>
                <a:off x="7487850" y="1303375"/>
                <a:ext cx="305175" cy="198325"/>
              </a:xfrm>
              <a:custGeom>
                <a:avLst/>
                <a:gdLst/>
                <a:ahLst/>
                <a:cxnLst/>
                <a:rect l="l" t="t" r="r" b="b"/>
                <a:pathLst>
                  <a:path w="12207" h="7933" extrusionOk="0">
                    <a:moveTo>
                      <a:pt x="1407" y="0"/>
                    </a:moveTo>
                    <a:lnTo>
                      <a:pt x="126" y="3939"/>
                    </a:lnTo>
                    <a:cubicBezTo>
                      <a:pt x="1" y="4330"/>
                      <a:pt x="297" y="4767"/>
                      <a:pt x="798" y="4939"/>
                    </a:cubicBezTo>
                    <a:lnTo>
                      <a:pt x="9784" y="7877"/>
                    </a:lnTo>
                    <a:cubicBezTo>
                      <a:pt x="9904" y="7915"/>
                      <a:pt x="10024" y="7932"/>
                      <a:pt x="10140" y="7932"/>
                    </a:cubicBezTo>
                    <a:cubicBezTo>
                      <a:pt x="10509" y="7932"/>
                      <a:pt x="10830" y="7753"/>
                      <a:pt x="10925" y="7455"/>
                    </a:cubicBezTo>
                    <a:lnTo>
                      <a:pt x="12207" y="3517"/>
                    </a:lnTo>
                    <a:lnTo>
                      <a:pt x="140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89;p70">
                <a:extLst>
                  <a:ext uri="{FF2B5EF4-FFF2-40B4-BE49-F238E27FC236}">
                    <a16:creationId xmlns:a16="http://schemas.microsoft.com/office/drawing/2014/main" id="{55281A50-667A-4D9D-88FA-E6EFEE8D2D8D}"/>
                  </a:ext>
                </a:extLst>
              </p:cNvPr>
              <p:cNvSpPr/>
              <p:nvPr/>
            </p:nvSpPr>
            <p:spPr>
              <a:xfrm>
                <a:off x="7512075" y="1267825"/>
                <a:ext cx="300900" cy="140275"/>
              </a:xfrm>
              <a:custGeom>
                <a:avLst/>
                <a:gdLst/>
                <a:ahLst/>
                <a:cxnLst/>
                <a:rect l="l" t="t" r="r" b="b"/>
                <a:pathLst>
                  <a:path w="12036" h="5611" extrusionOk="0">
                    <a:moveTo>
                      <a:pt x="610" y="0"/>
                    </a:moveTo>
                    <a:lnTo>
                      <a:pt x="1" y="1876"/>
                    </a:lnTo>
                    <a:lnTo>
                      <a:pt x="11426" y="5611"/>
                    </a:lnTo>
                    <a:lnTo>
                      <a:pt x="12035" y="3735"/>
                    </a:lnTo>
                    <a:lnTo>
                      <a:pt x="6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90;p70">
                <a:extLst>
                  <a:ext uri="{FF2B5EF4-FFF2-40B4-BE49-F238E27FC236}">
                    <a16:creationId xmlns:a16="http://schemas.microsoft.com/office/drawing/2014/main" id="{61D71920-47A9-4F27-8411-D3161EBC4C52}"/>
                  </a:ext>
                </a:extLst>
              </p:cNvPr>
              <p:cNvSpPr/>
              <p:nvPr/>
            </p:nvSpPr>
            <p:spPr>
              <a:xfrm>
                <a:off x="7538250" y="861050"/>
                <a:ext cx="374350" cy="496275"/>
              </a:xfrm>
              <a:custGeom>
                <a:avLst/>
                <a:gdLst/>
                <a:ahLst/>
                <a:cxnLst/>
                <a:rect l="l" t="t" r="r" b="b"/>
                <a:pathLst>
                  <a:path w="14974" h="19851" extrusionOk="0">
                    <a:moveTo>
                      <a:pt x="6440" y="204"/>
                    </a:moveTo>
                    <a:lnTo>
                      <a:pt x="5705" y="2048"/>
                    </a:lnTo>
                    <a:lnTo>
                      <a:pt x="5487" y="2611"/>
                    </a:lnTo>
                    <a:lnTo>
                      <a:pt x="5158" y="3439"/>
                    </a:lnTo>
                    <a:lnTo>
                      <a:pt x="4940" y="4002"/>
                    </a:lnTo>
                    <a:lnTo>
                      <a:pt x="1" y="16412"/>
                    </a:lnTo>
                    <a:lnTo>
                      <a:pt x="10535" y="19850"/>
                    </a:lnTo>
                    <a:lnTo>
                      <a:pt x="13895" y="6925"/>
                    </a:lnTo>
                    <a:lnTo>
                      <a:pt x="14051" y="6346"/>
                    </a:lnTo>
                    <a:lnTo>
                      <a:pt x="14270" y="5487"/>
                    </a:lnTo>
                    <a:lnTo>
                      <a:pt x="14427" y="4909"/>
                    </a:lnTo>
                    <a:lnTo>
                      <a:pt x="14927" y="2986"/>
                    </a:lnTo>
                    <a:cubicBezTo>
                      <a:pt x="14974" y="2814"/>
                      <a:pt x="14880" y="2642"/>
                      <a:pt x="14708" y="2595"/>
                    </a:cubicBezTo>
                    <a:lnTo>
                      <a:pt x="14708" y="2595"/>
                    </a:lnTo>
                    <a:lnTo>
                      <a:pt x="6846" y="17"/>
                    </a:lnTo>
                    <a:cubicBezTo>
                      <a:pt x="6799" y="1"/>
                      <a:pt x="6768" y="1"/>
                      <a:pt x="6737" y="1"/>
                    </a:cubicBezTo>
                    <a:lnTo>
                      <a:pt x="6737" y="1"/>
                    </a:lnTo>
                    <a:cubicBezTo>
                      <a:pt x="6612" y="1"/>
                      <a:pt x="6487" y="79"/>
                      <a:pt x="6440" y="204"/>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91;p70">
                <a:extLst>
                  <a:ext uri="{FF2B5EF4-FFF2-40B4-BE49-F238E27FC236}">
                    <a16:creationId xmlns:a16="http://schemas.microsoft.com/office/drawing/2014/main" id="{88848182-28C7-4B0F-9BFC-D82FD7A68D95}"/>
                  </a:ext>
                </a:extLst>
              </p:cNvPr>
              <p:cNvSpPr/>
              <p:nvPr/>
            </p:nvSpPr>
            <p:spPr>
              <a:xfrm>
                <a:off x="7675400" y="912250"/>
                <a:ext cx="223525" cy="85975"/>
              </a:xfrm>
              <a:custGeom>
                <a:avLst/>
                <a:gdLst/>
                <a:ahLst/>
                <a:cxnLst/>
                <a:rect l="l" t="t" r="r" b="b"/>
                <a:pathLst>
                  <a:path w="8941" h="3439" extrusionOk="0">
                    <a:moveTo>
                      <a:pt x="219" y="0"/>
                    </a:moveTo>
                    <a:lnTo>
                      <a:pt x="1" y="563"/>
                    </a:lnTo>
                    <a:lnTo>
                      <a:pt x="8784" y="3439"/>
                    </a:lnTo>
                    <a:lnTo>
                      <a:pt x="8941" y="2861"/>
                    </a:lnTo>
                    <a:lnTo>
                      <a:pt x="2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92;p70">
                <a:extLst>
                  <a:ext uri="{FF2B5EF4-FFF2-40B4-BE49-F238E27FC236}">
                    <a16:creationId xmlns:a16="http://schemas.microsoft.com/office/drawing/2014/main" id="{992AFA74-8FA6-453B-A233-D9159059377D}"/>
                  </a:ext>
                </a:extLst>
              </p:cNvPr>
              <p:cNvSpPr/>
              <p:nvPr/>
            </p:nvSpPr>
            <p:spPr>
              <a:xfrm>
                <a:off x="7661725" y="947025"/>
                <a:ext cx="227825" cy="87150"/>
              </a:xfrm>
              <a:custGeom>
                <a:avLst/>
                <a:gdLst/>
                <a:ahLst/>
                <a:cxnLst/>
                <a:rect l="l" t="t" r="r" b="b"/>
                <a:pathLst>
                  <a:path w="9113" h="3486" extrusionOk="0">
                    <a:moveTo>
                      <a:pt x="219" y="0"/>
                    </a:moveTo>
                    <a:lnTo>
                      <a:pt x="1" y="563"/>
                    </a:lnTo>
                    <a:lnTo>
                      <a:pt x="8956" y="3486"/>
                    </a:lnTo>
                    <a:lnTo>
                      <a:pt x="9112" y="2907"/>
                    </a:lnTo>
                    <a:lnTo>
                      <a:pt x="2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93;p70">
                <a:extLst>
                  <a:ext uri="{FF2B5EF4-FFF2-40B4-BE49-F238E27FC236}">
                    <a16:creationId xmlns:a16="http://schemas.microsoft.com/office/drawing/2014/main" id="{A8EA5A2B-7B00-4E17-860F-494FEF372648}"/>
                  </a:ext>
                </a:extLst>
              </p:cNvPr>
              <p:cNvSpPr/>
              <p:nvPr/>
            </p:nvSpPr>
            <p:spPr>
              <a:xfrm>
                <a:off x="7651950" y="1833200"/>
                <a:ext cx="118425" cy="157175"/>
              </a:xfrm>
              <a:custGeom>
                <a:avLst/>
                <a:gdLst/>
                <a:ahLst/>
                <a:cxnLst/>
                <a:rect l="l" t="t" r="r" b="b"/>
                <a:pathLst>
                  <a:path w="4737" h="6287" extrusionOk="0">
                    <a:moveTo>
                      <a:pt x="923" y="1"/>
                    </a:moveTo>
                    <a:lnTo>
                      <a:pt x="1" y="6237"/>
                    </a:lnTo>
                    <a:cubicBezTo>
                      <a:pt x="1" y="6237"/>
                      <a:pt x="500" y="6287"/>
                      <a:pt x="1183" y="6287"/>
                    </a:cubicBezTo>
                    <a:cubicBezTo>
                      <a:pt x="2364" y="6287"/>
                      <a:pt x="4093" y="6136"/>
                      <a:pt x="4736" y="5314"/>
                    </a:cubicBezTo>
                    <a:lnTo>
                      <a:pt x="34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94;p70">
                <a:extLst>
                  <a:ext uri="{FF2B5EF4-FFF2-40B4-BE49-F238E27FC236}">
                    <a16:creationId xmlns:a16="http://schemas.microsoft.com/office/drawing/2014/main" id="{C48848C3-B631-4A3F-95CD-B9C5C8C789DC}"/>
                  </a:ext>
                </a:extLst>
              </p:cNvPr>
              <p:cNvSpPr/>
              <p:nvPr/>
            </p:nvSpPr>
            <p:spPr>
              <a:xfrm>
                <a:off x="7602325" y="1010325"/>
                <a:ext cx="604100" cy="1159700"/>
              </a:xfrm>
              <a:custGeom>
                <a:avLst/>
                <a:gdLst/>
                <a:ahLst/>
                <a:cxnLst/>
                <a:rect l="l" t="t" r="r" b="b"/>
                <a:pathLst>
                  <a:path w="24164" h="46388" extrusionOk="0">
                    <a:moveTo>
                      <a:pt x="7737" y="1595"/>
                    </a:moveTo>
                    <a:cubicBezTo>
                      <a:pt x="5721" y="3658"/>
                      <a:pt x="5784" y="6971"/>
                      <a:pt x="7847" y="8972"/>
                    </a:cubicBezTo>
                    <a:lnTo>
                      <a:pt x="7847" y="8972"/>
                    </a:lnTo>
                    <a:lnTo>
                      <a:pt x="7847" y="8972"/>
                    </a:lnTo>
                    <a:lnTo>
                      <a:pt x="7847" y="8956"/>
                    </a:lnTo>
                    <a:lnTo>
                      <a:pt x="7831" y="8956"/>
                    </a:lnTo>
                    <a:cubicBezTo>
                      <a:pt x="7831" y="8956"/>
                      <a:pt x="7831" y="8956"/>
                      <a:pt x="7831" y="8956"/>
                    </a:cubicBezTo>
                    <a:lnTo>
                      <a:pt x="7831" y="8956"/>
                    </a:lnTo>
                    <a:lnTo>
                      <a:pt x="7847" y="8972"/>
                    </a:lnTo>
                    <a:lnTo>
                      <a:pt x="7894" y="9003"/>
                    </a:lnTo>
                    <a:lnTo>
                      <a:pt x="7972" y="9081"/>
                    </a:lnTo>
                    <a:cubicBezTo>
                      <a:pt x="8034" y="9143"/>
                      <a:pt x="8097" y="9206"/>
                      <a:pt x="8175" y="9284"/>
                    </a:cubicBezTo>
                    <a:lnTo>
                      <a:pt x="8175" y="9284"/>
                    </a:lnTo>
                    <a:cubicBezTo>
                      <a:pt x="8300" y="9409"/>
                      <a:pt x="8441" y="9550"/>
                      <a:pt x="8566" y="9690"/>
                    </a:cubicBezTo>
                    <a:lnTo>
                      <a:pt x="8566" y="9690"/>
                    </a:lnTo>
                    <a:cubicBezTo>
                      <a:pt x="8847" y="9987"/>
                      <a:pt x="9113" y="10284"/>
                      <a:pt x="9378" y="10597"/>
                    </a:cubicBezTo>
                    <a:lnTo>
                      <a:pt x="9378" y="10597"/>
                    </a:lnTo>
                    <a:cubicBezTo>
                      <a:pt x="9629" y="10894"/>
                      <a:pt x="9863" y="11191"/>
                      <a:pt x="10097" y="11503"/>
                    </a:cubicBezTo>
                    <a:lnTo>
                      <a:pt x="10097" y="11503"/>
                    </a:lnTo>
                    <a:cubicBezTo>
                      <a:pt x="10379" y="11847"/>
                      <a:pt x="10629" y="12207"/>
                      <a:pt x="10894" y="12566"/>
                    </a:cubicBezTo>
                    <a:lnTo>
                      <a:pt x="10894" y="12566"/>
                    </a:lnTo>
                    <a:cubicBezTo>
                      <a:pt x="11832" y="13910"/>
                      <a:pt x="12661" y="15333"/>
                      <a:pt x="13317" y="16786"/>
                    </a:cubicBezTo>
                    <a:lnTo>
                      <a:pt x="13317" y="16786"/>
                    </a:lnTo>
                    <a:cubicBezTo>
                      <a:pt x="13958" y="18255"/>
                      <a:pt x="14442" y="19756"/>
                      <a:pt x="14708" y="21256"/>
                    </a:cubicBezTo>
                    <a:lnTo>
                      <a:pt x="14708" y="21256"/>
                    </a:lnTo>
                    <a:cubicBezTo>
                      <a:pt x="14974" y="22757"/>
                      <a:pt x="15036" y="24273"/>
                      <a:pt x="14849" y="25757"/>
                    </a:cubicBezTo>
                    <a:lnTo>
                      <a:pt x="14849" y="25757"/>
                    </a:lnTo>
                    <a:cubicBezTo>
                      <a:pt x="14849" y="25851"/>
                      <a:pt x="14833" y="25945"/>
                      <a:pt x="14817" y="26039"/>
                    </a:cubicBezTo>
                    <a:lnTo>
                      <a:pt x="14817" y="26039"/>
                    </a:lnTo>
                    <a:lnTo>
                      <a:pt x="14786" y="26320"/>
                    </a:lnTo>
                    <a:lnTo>
                      <a:pt x="14771" y="26461"/>
                    </a:lnTo>
                    <a:lnTo>
                      <a:pt x="14739" y="26601"/>
                    </a:lnTo>
                    <a:cubicBezTo>
                      <a:pt x="14724" y="26695"/>
                      <a:pt x="14708" y="26789"/>
                      <a:pt x="14692" y="26867"/>
                    </a:cubicBezTo>
                    <a:lnTo>
                      <a:pt x="14692" y="26867"/>
                    </a:lnTo>
                    <a:cubicBezTo>
                      <a:pt x="14614" y="27226"/>
                      <a:pt x="14536" y="27586"/>
                      <a:pt x="14442" y="27945"/>
                    </a:cubicBezTo>
                    <a:lnTo>
                      <a:pt x="14442" y="27945"/>
                    </a:lnTo>
                    <a:cubicBezTo>
                      <a:pt x="14239" y="28649"/>
                      <a:pt x="13989" y="29321"/>
                      <a:pt x="13692" y="29993"/>
                    </a:cubicBezTo>
                    <a:lnTo>
                      <a:pt x="13692" y="29993"/>
                    </a:lnTo>
                    <a:cubicBezTo>
                      <a:pt x="13067" y="31306"/>
                      <a:pt x="12207" y="32525"/>
                      <a:pt x="11145" y="33619"/>
                    </a:cubicBezTo>
                    <a:lnTo>
                      <a:pt x="11145" y="33619"/>
                    </a:lnTo>
                    <a:cubicBezTo>
                      <a:pt x="10082" y="34729"/>
                      <a:pt x="8800" y="35698"/>
                      <a:pt x="7394" y="36526"/>
                    </a:cubicBezTo>
                    <a:lnTo>
                      <a:pt x="7394" y="36526"/>
                    </a:lnTo>
                    <a:cubicBezTo>
                      <a:pt x="6690" y="36932"/>
                      <a:pt x="5956" y="37307"/>
                      <a:pt x="5190" y="37651"/>
                    </a:cubicBezTo>
                    <a:lnTo>
                      <a:pt x="5190" y="37651"/>
                    </a:lnTo>
                    <a:cubicBezTo>
                      <a:pt x="4815" y="37807"/>
                      <a:pt x="4440" y="37964"/>
                      <a:pt x="4065" y="38104"/>
                    </a:cubicBezTo>
                    <a:lnTo>
                      <a:pt x="4065" y="38104"/>
                    </a:lnTo>
                    <a:cubicBezTo>
                      <a:pt x="3877" y="38167"/>
                      <a:pt x="3674" y="38245"/>
                      <a:pt x="3502" y="38308"/>
                    </a:cubicBezTo>
                    <a:lnTo>
                      <a:pt x="3502" y="38308"/>
                    </a:lnTo>
                    <a:cubicBezTo>
                      <a:pt x="3408" y="38339"/>
                      <a:pt x="3314" y="38354"/>
                      <a:pt x="3236" y="38386"/>
                    </a:cubicBezTo>
                    <a:lnTo>
                      <a:pt x="3236" y="38386"/>
                    </a:lnTo>
                    <a:lnTo>
                      <a:pt x="3111" y="38417"/>
                    </a:lnTo>
                    <a:lnTo>
                      <a:pt x="3064" y="38433"/>
                    </a:lnTo>
                    <a:lnTo>
                      <a:pt x="3033" y="38448"/>
                    </a:lnTo>
                    <a:lnTo>
                      <a:pt x="3033" y="38448"/>
                    </a:lnTo>
                    <a:lnTo>
                      <a:pt x="3049" y="38448"/>
                    </a:lnTo>
                    <a:cubicBezTo>
                      <a:pt x="1392" y="38808"/>
                      <a:pt x="220" y="40183"/>
                      <a:pt x="48" y="41777"/>
                    </a:cubicBezTo>
                    <a:lnTo>
                      <a:pt x="48" y="41777"/>
                    </a:lnTo>
                    <a:cubicBezTo>
                      <a:pt x="1" y="42184"/>
                      <a:pt x="32" y="42590"/>
                      <a:pt x="126" y="43012"/>
                    </a:cubicBezTo>
                    <a:lnTo>
                      <a:pt x="126" y="43012"/>
                    </a:lnTo>
                    <a:cubicBezTo>
                      <a:pt x="564" y="45075"/>
                      <a:pt x="2611" y="46388"/>
                      <a:pt x="4690" y="45935"/>
                    </a:cubicBezTo>
                    <a:lnTo>
                      <a:pt x="4690" y="45935"/>
                    </a:lnTo>
                    <a:lnTo>
                      <a:pt x="4862" y="45903"/>
                    </a:lnTo>
                    <a:lnTo>
                      <a:pt x="4987" y="45872"/>
                    </a:lnTo>
                    <a:lnTo>
                      <a:pt x="5205" y="45825"/>
                    </a:lnTo>
                    <a:cubicBezTo>
                      <a:pt x="5362" y="45778"/>
                      <a:pt x="5502" y="45747"/>
                      <a:pt x="5643" y="45716"/>
                    </a:cubicBezTo>
                    <a:lnTo>
                      <a:pt x="5643" y="45716"/>
                    </a:lnTo>
                    <a:cubicBezTo>
                      <a:pt x="5940" y="45638"/>
                      <a:pt x="6206" y="45560"/>
                      <a:pt x="6487" y="45466"/>
                    </a:cubicBezTo>
                    <a:lnTo>
                      <a:pt x="6487" y="45466"/>
                    </a:lnTo>
                    <a:cubicBezTo>
                      <a:pt x="6596" y="45435"/>
                      <a:pt x="6690" y="45403"/>
                      <a:pt x="6800" y="45372"/>
                    </a:cubicBezTo>
                    <a:lnTo>
                      <a:pt x="6800" y="45372"/>
                    </a:lnTo>
                    <a:cubicBezTo>
                      <a:pt x="7237" y="45231"/>
                      <a:pt x="7675" y="45091"/>
                      <a:pt x="8097" y="44934"/>
                    </a:cubicBezTo>
                    <a:lnTo>
                      <a:pt x="8097" y="44934"/>
                    </a:lnTo>
                    <a:cubicBezTo>
                      <a:pt x="9160" y="44544"/>
                      <a:pt x="10191" y="44090"/>
                      <a:pt x="11207" y="43575"/>
                    </a:cubicBezTo>
                    <a:lnTo>
                      <a:pt x="11207" y="43575"/>
                    </a:lnTo>
                    <a:cubicBezTo>
                      <a:pt x="12207" y="43059"/>
                      <a:pt x="13208" y="42481"/>
                      <a:pt x="14161" y="41824"/>
                    </a:cubicBezTo>
                    <a:lnTo>
                      <a:pt x="14161" y="41824"/>
                    </a:lnTo>
                    <a:cubicBezTo>
                      <a:pt x="15114" y="41183"/>
                      <a:pt x="16037" y="40449"/>
                      <a:pt x="16912" y="39652"/>
                    </a:cubicBezTo>
                    <a:lnTo>
                      <a:pt x="16912" y="39652"/>
                    </a:lnTo>
                    <a:cubicBezTo>
                      <a:pt x="17787" y="38855"/>
                      <a:pt x="18615" y="37979"/>
                      <a:pt x="19366" y="37042"/>
                    </a:cubicBezTo>
                    <a:lnTo>
                      <a:pt x="19366" y="37042"/>
                    </a:lnTo>
                    <a:cubicBezTo>
                      <a:pt x="20131" y="36088"/>
                      <a:pt x="20803" y="35072"/>
                      <a:pt x="21397" y="33994"/>
                    </a:cubicBezTo>
                    <a:lnTo>
                      <a:pt x="21397" y="33994"/>
                    </a:lnTo>
                    <a:cubicBezTo>
                      <a:pt x="21991" y="32916"/>
                      <a:pt x="22491" y="31790"/>
                      <a:pt x="22882" y="30634"/>
                    </a:cubicBezTo>
                    <a:lnTo>
                      <a:pt x="22882" y="30634"/>
                    </a:lnTo>
                    <a:cubicBezTo>
                      <a:pt x="23085" y="30055"/>
                      <a:pt x="23257" y="29477"/>
                      <a:pt x="23414" y="28883"/>
                    </a:cubicBezTo>
                    <a:lnTo>
                      <a:pt x="23414" y="28883"/>
                    </a:lnTo>
                    <a:cubicBezTo>
                      <a:pt x="23445" y="28743"/>
                      <a:pt x="23492" y="28602"/>
                      <a:pt x="23523" y="28446"/>
                    </a:cubicBezTo>
                    <a:lnTo>
                      <a:pt x="23523" y="28446"/>
                    </a:lnTo>
                    <a:lnTo>
                      <a:pt x="23570" y="28227"/>
                    </a:lnTo>
                    <a:lnTo>
                      <a:pt x="23617" y="28008"/>
                    </a:lnTo>
                    <a:lnTo>
                      <a:pt x="23711" y="27570"/>
                    </a:lnTo>
                    <a:cubicBezTo>
                      <a:pt x="23742" y="27414"/>
                      <a:pt x="23757" y="27273"/>
                      <a:pt x="23789" y="27133"/>
                    </a:cubicBezTo>
                    <a:lnTo>
                      <a:pt x="23789" y="27133"/>
                    </a:lnTo>
                    <a:cubicBezTo>
                      <a:pt x="23851" y="26836"/>
                      <a:pt x="23882" y="26539"/>
                      <a:pt x="23929" y="26242"/>
                    </a:cubicBezTo>
                    <a:lnTo>
                      <a:pt x="23929" y="26242"/>
                    </a:lnTo>
                    <a:cubicBezTo>
                      <a:pt x="23961" y="26086"/>
                      <a:pt x="23976" y="25945"/>
                      <a:pt x="23992" y="25789"/>
                    </a:cubicBezTo>
                    <a:lnTo>
                      <a:pt x="23992" y="25789"/>
                    </a:lnTo>
                    <a:cubicBezTo>
                      <a:pt x="24007" y="25648"/>
                      <a:pt x="24023" y="25492"/>
                      <a:pt x="24039" y="25335"/>
                    </a:cubicBezTo>
                    <a:lnTo>
                      <a:pt x="24039" y="25335"/>
                    </a:lnTo>
                    <a:cubicBezTo>
                      <a:pt x="24070" y="25038"/>
                      <a:pt x="24101" y="24741"/>
                      <a:pt x="24117" y="24444"/>
                    </a:cubicBezTo>
                    <a:lnTo>
                      <a:pt x="24117" y="24444"/>
                    </a:lnTo>
                    <a:cubicBezTo>
                      <a:pt x="24117" y="24304"/>
                      <a:pt x="24132" y="24148"/>
                      <a:pt x="24132" y="23991"/>
                    </a:cubicBezTo>
                    <a:lnTo>
                      <a:pt x="24132" y="23991"/>
                    </a:lnTo>
                    <a:lnTo>
                      <a:pt x="24164" y="23554"/>
                    </a:lnTo>
                    <a:cubicBezTo>
                      <a:pt x="24164" y="23397"/>
                      <a:pt x="24164" y="23241"/>
                      <a:pt x="24164" y="23100"/>
                    </a:cubicBezTo>
                    <a:lnTo>
                      <a:pt x="24164" y="23100"/>
                    </a:lnTo>
                    <a:cubicBezTo>
                      <a:pt x="24164" y="22944"/>
                      <a:pt x="24164" y="22803"/>
                      <a:pt x="24164" y="22647"/>
                    </a:cubicBezTo>
                    <a:lnTo>
                      <a:pt x="24164" y="22647"/>
                    </a:lnTo>
                    <a:cubicBezTo>
                      <a:pt x="24164" y="22350"/>
                      <a:pt x="24164" y="22053"/>
                      <a:pt x="24148" y="21756"/>
                    </a:cubicBezTo>
                    <a:lnTo>
                      <a:pt x="24148" y="21756"/>
                    </a:lnTo>
                    <a:cubicBezTo>
                      <a:pt x="24117" y="21162"/>
                      <a:pt x="24070" y="20568"/>
                      <a:pt x="24007" y="19975"/>
                    </a:cubicBezTo>
                    <a:lnTo>
                      <a:pt x="24007" y="19975"/>
                    </a:lnTo>
                    <a:cubicBezTo>
                      <a:pt x="23742" y="17614"/>
                      <a:pt x="23148" y="15317"/>
                      <a:pt x="22351" y="13160"/>
                    </a:cubicBezTo>
                    <a:lnTo>
                      <a:pt x="22351" y="13160"/>
                    </a:lnTo>
                    <a:cubicBezTo>
                      <a:pt x="22148" y="12629"/>
                      <a:pt x="21929" y="12097"/>
                      <a:pt x="21710" y="11566"/>
                    </a:cubicBezTo>
                    <a:lnTo>
                      <a:pt x="21710" y="11566"/>
                    </a:lnTo>
                    <a:cubicBezTo>
                      <a:pt x="21476" y="11035"/>
                      <a:pt x="21241" y="10519"/>
                      <a:pt x="20991" y="10019"/>
                    </a:cubicBezTo>
                    <a:lnTo>
                      <a:pt x="20991" y="10019"/>
                    </a:lnTo>
                    <a:cubicBezTo>
                      <a:pt x="20491" y="8987"/>
                      <a:pt x="19928" y="8003"/>
                      <a:pt x="19350" y="7049"/>
                    </a:cubicBezTo>
                    <a:lnTo>
                      <a:pt x="19350" y="7049"/>
                    </a:lnTo>
                    <a:cubicBezTo>
                      <a:pt x="18756" y="6080"/>
                      <a:pt x="18115" y="5158"/>
                      <a:pt x="17443" y="4252"/>
                    </a:cubicBezTo>
                    <a:lnTo>
                      <a:pt x="17443" y="4252"/>
                    </a:lnTo>
                    <a:cubicBezTo>
                      <a:pt x="17256" y="3986"/>
                      <a:pt x="17052" y="3736"/>
                      <a:pt x="16849" y="3486"/>
                    </a:cubicBezTo>
                    <a:lnTo>
                      <a:pt x="16849" y="3486"/>
                    </a:lnTo>
                    <a:cubicBezTo>
                      <a:pt x="16709" y="3282"/>
                      <a:pt x="16552" y="3095"/>
                      <a:pt x="16380" y="2907"/>
                    </a:cubicBezTo>
                    <a:lnTo>
                      <a:pt x="16380" y="2907"/>
                    </a:lnTo>
                    <a:cubicBezTo>
                      <a:pt x="16208" y="2673"/>
                      <a:pt x="16005" y="2454"/>
                      <a:pt x="15818" y="2235"/>
                    </a:cubicBezTo>
                    <a:lnTo>
                      <a:pt x="15818" y="2235"/>
                    </a:lnTo>
                    <a:cubicBezTo>
                      <a:pt x="15708" y="2110"/>
                      <a:pt x="15615" y="2001"/>
                      <a:pt x="15505" y="1891"/>
                    </a:cubicBezTo>
                    <a:lnTo>
                      <a:pt x="15505" y="1891"/>
                    </a:lnTo>
                    <a:lnTo>
                      <a:pt x="15333" y="1704"/>
                    </a:lnTo>
                    <a:lnTo>
                      <a:pt x="15255" y="1610"/>
                    </a:lnTo>
                    <a:lnTo>
                      <a:pt x="15193" y="1548"/>
                    </a:lnTo>
                    <a:lnTo>
                      <a:pt x="15114" y="1469"/>
                    </a:lnTo>
                    <a:cubicBezTo>
                      <a:pt x="14098" y="500"/>
                      <a:pt x="12801" y="0"/>
                      <a:pt x="11488" y="0"/>
                    </a:cubicBezTo>
                    <a:lnTo>
                      <a:pt x="11488" y="0"/>
                    </a:lnTo>
                    <a:cubicBezTo>
                      <a:pt x="10129" y="0"/>
                      <a:pt x="8753" y="532"/>
                      <a:pt x="7737" y="1595"/>
                    </a:cubicBezTo>
                  </a:path>
                </a:pathLst>
              </a:custGeom>
              <a:solidFill>
                <a:srgbClr val="1F3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95;p70">
                <a:extLst>
                  <a:ext uri="{FF2B5EF4-FFF2-40B4-BE49-F238E27FC236}">
                    <a16:creationId xmlns:a16="http://schemas.microsoft.com/office/drawing/2014/main" id="{EE8DE1A7-AD75-4FB3-8902-E2893E3E4254}"/>
                  </a:ext>
                </a:extLst>
              </p:cNvPr>
              <p:cNvSpPr/>
              <p:nvPr/>
            </p:nvSpPr>
            <p:spPr>
              <a:xfrm>
                <a:off x="7243250" y="1909650"/>
                <a:ext cx="327850" cy="106975"/>
              </a:xfrm>
              <a:custGeom>
                <a:avLst/>
                <a:gdLst/>
                <a:ahLst/>
                <a:cxnLst/>
                <a:rect l="l" t="t" r="r" b="b"/>
                <a:pathLst>
                  <a:path w="13114" h="4279" extrusionOk="0">
                    <a:moveTo>
                      <a:pt x="855" y="0"/>
                    </a:moveTo>
                    <a:cubicBezTo>
                      <a:pt x="545" y="0"/>
                      <a:pt x="278" y="237"/>
                      <a:pt x="235" y="553"/>
                    </a:cubicBezTo>
                    <a:lnTo>
                      <a:pt x="32" y="2069"/>
                    </a:lnTo>
                    <a:cubicBezTo>
                      <a:pt x="1" y="2413"/>
                      <a:pt x="235" y="2725"/>
                      <a:pt x="579" y="2772"/>
                    </a:cubicBezTo>
                    <a:lnTo>
                      <a:pt x="12176" y="4273"/>
                    </a:lnTo>
                    <a:cubicBezTo>
                      <a:pt x="12204" y="4276"/>
                      <a:pt x="12231" y="4278"/>
                      <a:pt x="12259" y="4278"/>
                    </a:cubicBezTo>
                    <a:cubicBezTo>
                      <a:pt x="12569" y="4278"/>
                      <a:pt x="12836" y="4042"/>
                      <a:pt x="12879" y="3726"/>
                    </a:cubicBezTo>
                    <a:lnTo>
                      <a:pt x="13067" y="2225"/>
                    </a:lnTo>
                    <a:cubicBezTo>
                      <a:pt x="13114" y="1881"/>
                      <a:pt x="12879" y="1553"/>
                      <a:pt x="12535" y="1522"/>
                    </a:cubicBezTo>
                    <a:lnTo>
                      <a:pt x="938" y="6"/>
                    </a:lnTo>
                    <a:cubicBezTo>
                      <a:pt x="910" y="2"/>
                      <a:pt x="883" y="0"/>
                      <a:pt x="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96;p70">
                <a:extLst>
                  <a:ext uri="{FF2B5EF4-FFF2-40B4-BE49-F238E27FC236}">
                    <a16:creationId xmlns:a16="http://schemas.microsoft.com/office/drawing/2014/main" id="{72A93E0F-C8DF-4C1F-BBC4-64550585BE86}"/>
                  </a:ext>
                </a:extLst>
              </p:cNvPr>
              <p:cNvSpPr/>
              <p:nvPr/>
            </p:nvSpPr>
            <p:spPr>
              <a:xfrm>
                <a:off x="7433550" y="1983375"/>
                <a:ext cx="244225" cy="73350"/>
              </a:xfrm>
              <a:custGeom>
                <a:avLst/>
                <a:gdLst/>
                <a:ahLst/>
                <a:cxnLst/>
                <a:rect l="l" t="t" r="r" b="b"/>
                <a:pathLst>
                  <a:path w="9769" h="2934" extrusionOk="0">
                    <a:moveTo>
                      <a:pt x="1000" y="0"/>
                    </a:moveTo>
                    <a:cubicBezTo>
                      <a:pt x="540" y="0"/>
                      <a:pt x="135" y="341"/>
                      <a:pt x="78" y="823"/>
                    </a:cubicBezTo>
                    <a:cubicBezTo>
                      <a:pt x="0" y="1339"/>
                      <a:pt x="360" y="1808"/>
                      <a:pt x="891" y="1871"/>
                    </a:cubicBezTo>
                    <a:lnTo>
                      <a:pt x="8627" y="2933"/>
                    </a:lnTo>
                    <a:lnTo>
                      <a:pt x="8752" y="2933"/>
                    </a:lnTo>
                    <a:cubicBezTo>
                      <a:pt x="9221" y="2933"/>
                      <a:pt x="9628" y="2590"/>
                      <a:pt x="9690" y="2121"/>
                    </a:cubicBezTo>
                    <a:cubicBezTo>
                      <a:pt x="9768" y="1605"/>
                      <a:pt x="9393" y="1136"/>
                      <a:pt x="8877" y="1058"/>
                    </a:cubicBezTo>
                    <a:lnTo>
                      <a:pt x="1141" y="11"/>
                    </a:lnTo>
                    <a:cubicBezTo>
                      <a:pt x="1094" y="4"/>
                      <a:pt x="1047" y="0"/>
                      <a:pt x="10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97;p70">
                <a:extLst>
                  <a:ext uri="{FF2B5EF4-FFF2-40B4-BE49-F238E27FC236}">
                    <a16:creationId xmlns:a16="http://schemas.microsoft.com/office/drawing/2014/main" id="{48E0C030-68E4-4C86-B2CA-A86C6C3FF079}"/>
                  </a:ext>
                </a:extLst>
              </p:cNvPr>
              <p:cNvSpPr/>
              <p:nvPr/>
            </p:nvSpPr>
            <p:spPr>
              <a:xfrm>
                <a:off x="7745350" y="1010350"/>
                <a:ext cx="287200" cy="289525"/>
              </a:xfrm>
              <a:custGeom>
                <a:avLst/>
                <a:gdLst/>
                <a:ahLst/>
                <a:cxnLst/>
                <a:rect l="l" t="t" r="r" b="b"/>
                <a:pathLst>
                  <a:path w="11488" h="11581" extrusionOk="0">
                    <a:moveTo>
                      <a:pt x="5766" y="1"/>
                    </a:moveTo>
                    <a:cubicBezTo>
                      <a:pt x="4401" y="1"/>
                      <a:pt x="3038" y="532"/>
                      <a:pt x="2016" y="1594"/>
                    </a:cubicBezTo>
                    <a:cubicBezTo>
                      <a:pt x="0" y="3657"/>
                      <a:pt x="63" y="6970"/>
                      <a:pt x="2126" y="8971"/>
                    </a:cubicBezTo>
                    <a:lnTo>
                      <a:pt x="2173" y="9002"/>
                    </a:lnTo>
                    <a:lnTo>
                      <a:pt x="2251" y="9080"/>
                    </a:lnTo>
                    <a:cubicBezTo>
                      <a:pt x="2313" y="9142"/>
                      <a:pt x="2376" y="9205"/>
                      <a:pt x="2454" y="9283"/>
                    </a:cubicBezTo>
                    <a:cubicBezTo>
                      <a:pt x="2579" y="9408"/>
                      <a:pt x="2720" y="9549"/>
                      <a:pt x="2845" y="9689"/>
                    </a:cubicBezTo>
                    <a:cubicBezTo>
                      <a:pt x="3126" y="9986"/>
                      <a:pt x="3392" y="10283"/>
                      <a:pt x="3657" y="10596"/>
                    </a:cubicBezTo>
                    <a:cubicBezTo>
                      <a:pt x="3908" y="10893"/>
                      <a:pt x="4142" y="11190"/>
                      <a:pt x="4376" y="11502"/>
                    </a:cubicBezTo>
                    <a:cubicBezTo>
                      <a:pt x="4720" y="11549"/>
                      <a:pt x="5080" y="11581"/>
                      <a:pt x="5439" y="11581"/>
                    </a:cubicBezTo>
                    <a:cubicBezTo>
                      <a:pt x="8784" y="11581"/>
                      <a:pt x="11488" y="8877"/>
                      <a:pt x="11488" y="5532"/>
                    </a:cubicBezTo>
                    <a:cubicBezTo>
                      <a:pt x="11488" y="4813"/>
                      <a:pt x="11363" y="4125"/>
                      <a:pt x="11128" y="3485"/>
                    </a:cubicBezTo>
                    <a:cubicBezTo>
                      <a:pt x="10988" y="3281"/>
                      <a:pt x="10831" y="3094"/>
                      <a:pt x="10659" y="2906"/>
                    </a:cubicBezTo>
                    <a:cubicBezTo>
                      <a:pt x="10487" y="2672"/>
                      <a:pt x="10300" y="2453"/>
                      <a:pt x="10097" y="2234"/>
                    </a:cubicBezTo>
                    <a:cubicBezTo>
                      <a:pt x="10003" y="2109"/>
                      <a:pt x="9894" y="2000"/>
                      <a:pt x="9784" y="1890"/>
                    </a:cubicBezTo>
                    <a:lnTo>
                      <a:pt x="9612" y="1703"/>
                    </a:lnTo>
                    <a:lnTo>
                      <a:pt x="9534" y="1609"/>
                    </a:lnTo>
                    <a:lnTo>
                      <a:pt x="9472" y="1547"/>
                    </a:lnTo>
                    <a:lnTo>
                      <a:pt x="9393" y="1468"/>
                    </a:lnTo>
                    <a:cubicBezTo>
                      <a:pt x="8384" y="489"/>
                      <a:pt x="7074" y="1"/>
                      <a:pt x="57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98;p70">
                <a:extLst>
                  <a:ext uri="{FF2B5EF4-FFF2-40B4-BE49-F238E27FC236}">
                    <a16:creationId xmlns:a16="http://schemas.microsoft.com/office/drawing/2014/main" id="{76C955EF-1205-486A-8B7D-B07F061CDCBC}"/>
                  </a:ext>
                </a:extLst>
              </p:cNvPr>
              <p:cNvSpPr/>
              <p:nvPr/>
            </p:nvSpPr>
            <p:spPr>
              <a:xfrm>
                <a:off x="7968450" y="1277975"/>
                <a:ext cx="103575" cy="103575"/>
              </a:xfrm>
              <a:custGeom>
                <a:avLst/>
                <a:gdLst/>
                <a:ahLst/>
                <a:cxnLst/>
                <a:rect l="l" t="t" r="r" b="b"/>
                <a:pathLst>
                  <a:path w="4143" h="4143" extrusionOk="0">
                    <a:moveTo>
                      <a:pt x="2079" y="0"/>
                    </a:moveTo>
                    <a:cubicBezTo>
                      <a:pt x="923" y="0"/>
                      <a:pt x="1" y="922"/>
                      <a:pt x="1" y="2079"/>
                    </a:cubicBezTo>
                    <a:cubicBezTo>
                      <a:pt x="1" y="3220"/>
                      <a:pt x="923" y="4142"/>
                      <a:pt x="2079" y="4142"/>
                    </a:cubicBezTo>
                    <a:cubicBezTo>
                      <a:pt x="3220" y="4142"/>
                      <a:pt x="4142" y="3220"/>
                      <a:pt x="4142" y="2079"/>
                    </a:cubicBezTo>
                    <a:cubicBezTo>
                      <a:pt x="4142" y="922"/>
                      <a:pt x="3220" y="0"/>
                      <a:pt x="20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99;p70">
                <a:extLst>
                  <a:ext uri="{FF2B5EF4-FFF2-40B4-BE49-F238E27FC236}">
                    <a16:creationId xmlns:a16="http://schemas.microsoft.com/office/drawing/2014/main" id="{3D9A312D-8D4E-4747-BC15-EE6DCF481B70}"/>
                  </a:ext>
                </a:extLst>
              </p:cNvPr>
              <p:cNvSpPr/>
              <p:nvPr/>
            </p:nvSpPr>
            <p:spPr>
              <a:xfrm>
                <a:off x="7965325" y="1265475"/>
                <a:ext cx="103575" cy="103550"/>
              </a:xfrm>
              <a:custGeom>
                <a:avLst/>
                <a:gdLst/>
                <a:ahLst/>
                <a:cxnLst/>
                <a:rect l="l" t="t" r="r" b="b"/>
                <a:pathLst>
                  <a:path w="4143" h="4142" extrusionOk="0">
                    <a:moveTo>
                      <a:pt x="2064" y="0"/>
                    </a:moveTo>
                    <a:cubicBezTo>
                      <a:pt x="923" y="0"/>
                      <a:pt x="0" y="922"/>
                      <a:pt x="0" y="2063"/>
                    </a:cubicBezTo>
                    <a:cubicBezTo>
                      <a:pt x="0" y="3204"/>
                      <a:pt x="923" y="4142"/>
                      <a:pt x="2064" y="4142"/>
                    </a:cubicBezTo>
                    <a:cubicBezTo>
                      <a:pt x="3220" y="4142"/>
                      <a:pt x="4142" y="3204"/>
                      <a:pt x="4142" y="2063"/>
                    </a:cubicBezTo>
                    <a:cubicBezTo>
                      <a:pt x="4142" y="922"/>
                      <a:pt x="3220" y="0"/>
                      <a:pt x="2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600;p70">
                <a:extLst>
                  <a:ext uri="{FF2B5EF4-FFF2-40B4-BE49-F238E27FC236}">
                    <a16:creationId xmlns:a16="http://schemas.microsoft.com/office/drawing/2014/main" id="{1A5FD988-6A05-452D-B4DF-9ADACA019B20}"/>
                  </a:ext>
                </a:extLst>
              </p:cNvPr>
              <p:cNvSpPr/>
              <p:nvPr/>
            </p:nvSpPr>
            <p:spPr>
              <a:xfrm>
                <a:off x="7990325" y="1290475"/>
                <a:ext cx="53550" cy="53550"/>
              </a:xfrm>
              <a:custGeom>
                <a:avLst/>
                <a:gdLst/>
                <a:ahLst/>
                <a:cxnLst/>
                <a:rect l="l" t="t" r="r" b="b"/>
                <a:pathLst>
                  <a:path w="2142" h="2142" extrusionOk="0">
                    <a:moveTo>
                      <a:pt x="1064" y="1"/>
                    </a:moveTo>
                    <a:cubicBezTo>
                      <a:pt x="485" y="1"/>
                      <a:pt x="1" y="469"/>
                      <a:pt x="1" y="1063"/>
                    </a:cubicBezTo>
                    <a:cubicBezTo>
                      <a:pt x="1" y="1657"/>
                      <a:pt x="485" y="2142"/>
                      <a:pt x="1064" y="2142"/>
                    </a:cubicBezTo>
                    <a:cubicBezTo>
                      <a:pt x="1657" y="2142"/>
                      <a:pt x="2142" y="1657"/>
                      <a:pt x="2142" y="1063"/>
                    </a:cubicBezTo>
                    <a:cubicBezTo>
                      <a:pt x="2142" y="469"/>
                      <a:pt x="1657" y="1"/>
                      <a:pt x="1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601;p70">
                <a:extLst>
                  <a:ext uri="{FF2B5EF4-FFF2-40B4-BE49-F238E27FC236}">
                    <a16:creationId xmlns:a16="http://schemas.microsoft.com/office/drawing/2014/main" id="{B8FD5DFD-19B6-4DF3-A9E7-EFAC19B3E809}"/>
                  </a:ext>
                </a:extLst>
              </p:cNvPr>
              <p:cNvSpPr/>
              <p:nvPr/>
            </p:nvSpPr>
            <p:spPr>
              <a:xfrm>
                <a:off x="7602325" y="2017225"/>
                <a:ext cx="196575" cy="143725"/>
              </a:xfrm>
              <a:custGeom>
                <a:avLst/>
                <a:gdLst/>
                <a:ahLst/>
                <a:cxnLst/>
                <a:rect l="l" t="t" r="r" b="b"/>
                <a:pathLst>
                  <a:path w="7863" h="5749" extrusionOk="0">
                    <a:moveTo>
                      <a:pt x="5518" y="1"/>
                    </a:moveTo>
                    <a:cubicBezTo>
                      <a:pt x="5518" y="1"/>
                      <a:pt x="5143" y="2673"/>
                      <a:pt x="2189" y="2689"/>
                    </a:cubicBezTo>
                    <a:cubicBezTo>
                      <a:pt x="829" y="2689"/>
                      <a:pt x="267" y="2126"/>
                      <a:pt x="48" y="1501"/>
                    </a:cubicBezTo>
                    <a:lnTo>
                      <a:pt x="48" y="1501"/>
                    </a:lnTo>
                    <a:cubicBezTo>
                      <a:pt x="1" y="1908"/>
                      <a:pt x="32" y="2314"/>
                      <a:pt x="126" y="2736"/>
                    </a:cubicBezTo>
                    <a:cubicBezTo>
                      <a:pt x="505" y="4524"/>
                      <a:pt x="2093" y="5748"/>
                      <a:pt x="3863" y="5748"/>
                    </a:cubicBezTo>
                    <a:cubicBezTo>
                      <a:pt x="4135" y="5748"/>
                      <a:pt x="4412" y="5719"/>
                      <a:pt x="4690" y="5659"/>
                    </a:cubicBezTo>
                    <a:lnTo>
                      <a:pt x="4862" y="5627"/>
                    </a:lnTo>
                    <a:lnTo>
                      <a:pt x="4987" y="5596"/>
                    </a:lnTo>
                    <a:lnTo>
                      <a:pt x="5205" y="5549"/>
                    </a:lnTo>
                    <a:cubicBezTo>
                      <a:pt x="5362" y="5502"/>
                      <a:pt x="5502" y="5471"/>
                      <a:pt x="5643" y="5440"/>
                    </a:cubicBezTo>
                    <a:cubicBezTo>
                      <a:pt x="5940" y="5362"/>
                      <a:pt x="6206" y="5284"/>
                      <a:pt x="6487" y="5190"/>
                    </a:cubicBezTo>
                    <a:cubicBezTo>
                      <a:pt x="6596" y="5159"/>
                      <a:pt x="6690" y="5127"/>
                      <a:pt x="6800" y="5096"/>
                    </a:cubicBezTo>
                    <a:cubicBezTo>
                      <a:pt x="7003" y="4221"/>
                      <a:pt x="7862" y="110"/>
                      <a:pt x="5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02;p70">
                <a:extLst>
                  <a:ext uri="{FF2B5EF4-FFF2-40B4-BE49-F238E27FC236}">
                    <a16:creationId xmlns:a16="http://schemas.microsoft.com/office/drawing/2014/main" id="{E20FE371-1420-44A8-A71D-4843AF83B311}"/>
                  </a:ext>
                </a:extLst>
              </p:cNvPr>
              <p:cNvSpPr/>
              <p:nvPr/>
            </p:nvSpPr>
            <p:spPr>
              <a:xfrm>
                <a:off x="6952950" y="1947675"/>
                <a:ext cx="1186675" cy="356000"/>
              </a:xfrm>
              <a:custGeom>
                <a:avLst/>
                <a:gdLst/>
                <a:ahLst/>
                <a:cxnLst/>
                <a:rect l="l" t="t" r="r" b="b"/>
                <a:pathLst>
                  <a:path w="47467" h="14240" extrusionOk="0">
                    <a:moveTo>
                      <a:pt x="33353" y="1"/>
                    </a:moveTo>
                    <a:cubicBezTo>
                      <a:pt x="31931" y="1"/>
                      <a:pt x="30915" y="1392"/>
                      <a:pt x="31368" y="2752"/>
                    </a:cubicBezTo>
                    <a:lnTo>
                      <a:pt x="31368" y="2752"/>
                    </a:lnTo>
                    <a:lnTo>
                      <a:pt x="31899" y="4377"/>
                    </a:lnTo>
                    <a:cubicBezTo>
                      <a:pt x="32353" y="5737"/>
                      <a:pt x="31352" y="7128"/>
                      <a:pt x="29930" y="7128"/>
                    </a:cubicBezTo>
                    <a:lnTo>
                      <a:pt x="29930" y="7128"/>
                    </a:lnTo>
                    <a:lnTo>
                      <a:pt x="2595" y="7128"/>
                    </a:lnTo>
                    <a:cubicBezTo>
                      <a:pt x="2204" y="7128"/>
                      <a:pt x="1860" y="7378"/>
                      <a:pt x="1751" y="7753"/>
                    </a:cubicBezTo>
                    <a:lnTo>
                      <a:pt x="1751" y="7753"/>
                    </a:lnTo>
                    <a:lnTo>
                      <a:pt x="156" y="13114"/>
                    </a:lnTo>
                    <a:cubicBezTo>
                      <a:pt x="0" y="13676"/>
                      <a:pt x="422" y="14239"/>
                      <a:pt x="1000" y="14239"/>
                    </a:cubicBezTo>
                    <a:lnTo>
                      <a:pt x="1000" y="14239"/>
                    </a:lnTo>
                    <a:lnTo>
                      <a:pt x="46122" y="14239"/>
                    </a:lnTo>
                    <a:cubicBezTo>
                      <a:pt x="46966" y="14239"/>
                      <a:pt x="47466" y="13301"/>
                      <a:pt x="46982" y="12614"/>
                    </a:cubicBezTo>
                    <a:lnTo>
                      <a:pt x="46982" y="12614"/>
                    </a:lnTo>
                    <a:lnTo>
                      <a:pt x="38964" y="907"/>
                    </a:lnTo>
                    <a:cubicBezTo>
                      <a:pt x="38573" y="345"/>
                      <a:pt x="37932" y="1"/>
                      <a:pt x="37245" y="1"/>
                    </a:cubicBezTo>
                    <a:lnTo>
                      <a:pt x="372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603;p70">
                <a:extLst>
                  <a:ext uri="{FF2B5EF4-FFF2-40B4-BE49-F238E27FC236}">
                    <a16:creationId xmlns:a16="http://schemas.microsoft.com/office/drawing/2014/main" id="{30BF8987-9327-4DE8-B5D8-78312EED0FAA}"/>
                  </a:ext>
                </a:extLst>
              </p:cNvPr>
              <p:cNvSpPr/>
              <p:nvPr/>
            </p:nvSpPr>
            <p:spPr>
              <a:xfrm>
                <a:off x="7792225" y="1981275"/>
                <a:ext cx="96150" cy="96150"/>
              </a:xfrm>
              <a:custGeom>
                <a:avLst/>
                <a:gdLst/>
                <a:ahLst/>
                <a:cxnLst/>
                <a:rect l="l" t="t" r="r" b="b"/>
                <a:pathLst>
                  <a:path w="3846" h="3846" extrusionOk="0">
                    <a:moveTo>
                      <a:pt x="1923" y="1"/>
                    </a:moveTo>
                    <a:cubicBezTo>
                      <a:pt x="860" y="1"/>
                      <a:pt x="1" y="861"/>
                      <a:pt x="1" y="1923"/>
                    </a:cubicBezTo>
                    <a:cubicBezTo>
                      <a:pt x="1" y="2986"/>
                      <a:pt x="860" y="3846"/>
                      <a:pt x="1923" y="3846"/>
                    </a:cubicBezTo>
                    <a:cubicBezTo>
                      <a:pt x="2986" y="3846"/>
                      <a:pt x="3846" y="2986"/>
                      <a:pt x="3846" y="1923"/>
                    </a:cubicBezTo>
                    <a:cubicBezTo>
                      <a:pt x="3846" y="861"/>
                      <a:pt x="2986" y="1"/>
                      <a:pt x="19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604;p70">
                <a:extLst>
                  <a:ext uri="{FF2B5EF4-FFF2-40B4-BE49-F238E27FC236}">
                    <a16:creationId xmlns:a16="http://schemas.microsoft.com/office/drawing/2014/main" id="{E295BE23-CB52-4C91-98F7-C1F10DA8EAAC}"/>
                  </a:ext>
                </a:extLst>
              </p:cNvPr>
              <p:cNvSpPr/>
              <p:nvPr/>
            </p:nvSpPr>
            <p:spPr>
              <a:xfrm>
                <a:off x="7815275" y="2004350"/>
                <a:ext cx="49650" cy="50025"/>
              </a:xfrm>
              <a:custGeom>
                <a:avLst/>
                <a:gdLst/>
                <a:ahLst/>
                <a:cxnLst/>
                <a:rect l="l" t="t" r="r" b="b"/>
                <a:pathLst>
                  <a:path w="1986" h="2001" extrusionOk="0">
                    <a:moveTo>
                      <a:pt x="1001" y="0"/>
                    </a:moveTo>
                    <a:cubicBezTo>
                      <a:pt x="454" y="0"/>
                      <a:pt x="1" y="453"/>
                      <a:pt x="1" y="1000"/>
                    </a:cubicBezTo>
                    <a:cubicBezTo>
                      <a:pt x="1" y="1547"/>
                      <a:pt x="454" y="2001"/>
                      <a:pt x="1001" y="2001"/>
                    </a:cubicBezTo>
                    <a:cubicBezTo>
                      <a:pt x="1548" y="2001"/>
                      <a:pt x="1986" y="1547"/>
                      <a:pt x="1986" y="1000"/>
                    </a:cubicBezTo>
                    <a:cubicBezTo>
                      <a:pt x="1986" y="453"/>
                      <a:pt x="1548" y="0"/>
                      <a:pt x="10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605;p70">
                <a:extLst>
                  <a:ext uri="{FF2B5EF4-FFF2-40B4-BE49-F238E27FC236}">
                    <a16:creationId xmlns:a16="http://schemas.microsoft.com/office/drawing/2014/main" id="{583C83CF-748D-49D2-BAB9-22B378C4DB70}"/>
                  </a:ext>
                </a:extLst>
              </p:cNvPr>
              <p:cNvSpPr/>
              <p:nvPr/>
            </p:nvSpPr>
            <p:spPr>
              <a:xfrm>
                <a:off x="6895100" y="2254400"/>
                <a:ext cx="1247650" cy="89900"/>
              </a:xfrm>
              <a:custGeom>
                <a:avLst/>
                <a:gdLst/>
                <a:ahLst/>
                <a:cxnLst/>
                <a:rect l="l" t="t" r="r" b="b"/>
                <a:pathLst>
                  <a:path w="49906" h="3596" extrusionOk="0">
                    <a:moveTo>
                      <a:pt x="642" y="1"/>
                    </a:moveTo>
                    <a:cubicBezTo>
                      <a:pt x="282" y="1"/>
                      <a:pt x="1" y="282"/>
                      <a:pt x="1" y="626"/>
                    </a:cubicBezTo>
                    <a:lnTo>
                      <a:pt x="1" y="2970"/>
                    </a:lnTo>
                    <a:cubicBezTo>
                      <a:pt x="1" y="3314"/>
                      <a:pt x="282" y="3596"/>
                      <a:pt x="642" y="3596"/>
                    </a:cubicBezTo>
                    <a:lnTo>
                      <a:pt x="49280" y="3596"/>
                    </a:lnTo>
                    <a:cubicBezTo>
                      <a:pt x="49624" y="3596"/>
                      <a:pt x="49905" y="3314"/>
                      <a:pt x="49905" y="2970"/>
                    </a:cubicBezTo>
                    <a:lnTo>
                      <a:pt x="49905" y="626"/>
                    </a:lnTo>
                    <a:cubicBezTo>
                      <a:pt x="49905" y="282"/>
                      <a:pt x="49624" y="1"/>
                      <a:pt x="492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606;p70">
                <a:extLst>
                  <a:ext uri="{FF2B5EF4-FFF2-40B4-BE49-F238E27FC236}">
                    <a16:creationId xmlns:a16="http://schemas.microsoft.com/office/drawing/2014/main" id="{2C57AD0B-92C4-485D-8C56-6E09A617407F}"/>
                  </a:ext>
                </a:extLst>
              </p:cNvPr>
              <p:cNvSpPr/>
              <p:nvPr/>
            </p:nvSpPr>
            <p:spPr>
              <a:xfrm>
                <a:off x="7235825" y="1776775"/>
                <a:ext cx="529850" cy="82550"/>
              </a:xfrm>
              <a:custGeom>
                <a:avLst/>
                <a:gdLst/>
                <a:ahLst/>
                <a:cxnLst/>
                <a:rect l="l" t="t" r="r" b="b"/>
                <a:pathLst>
                  <a:path w="21194" h="3302" extrusionOk="0">
                    <a:moveTo>
                      <a:pt x="903" y="1"/>
                    </a:moveTo>
                    <a:cubicBezTo>
                      <a:pt x="367" y="1"/>
                      <a:pt x="63" y="43"/>
                      <a:pt x="48" y="132"/>
                    </a:cubicBezTo>
                    <a:cubicBezTo>
                      <a:pt x="1" y="476"/>
                      <a:pt x="4689" y="1445"/>
                      <a:pt x="10504" y="2273"/>
                    </a:cubicBezTo>
                    <a:cubicBezTo>
                      <a:pt x="14927" y="2913"/>
                      <a:pt x="18738" y="3302"/>
                      <a:pt x="20340" y="3302"/>
                    </a:cubicBezTo>
                    <a:cubicBezTo>
                      <a:pt x="20850" y="3302"/>
                      <a:pt x="21136" y="3263"/>
                      <a:pt x="21147" y="3180"/>
                    </a:cubicBezTo>
                    <a:cubicBezTo>
                      <a:pt x="21194" y="2820"/>
                      <a:pt x="16521" y="1867"/>
                      <a:pt x="10691" y="1023"/>
                    </a:cubicBezTo>
                    <a:cubicBezTo>
                      <a:pt x="6306" y="388"/>
                      <a:pt x="2532" y="1"/>
                      <a:pt x="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607;p70">
                <a:extLst>
                  <a:ext uri="{FF2B5EF4-FFF2-40B4-BE49-F238E27FC236}">
                    <a16:creationId xmlns:a16="http://schemas.microsoft.com/office/drawing/2014/main" id="{118607A9-8B1A-4ABC-AE4F-70C156140799}"/>
                  </a:ext>
                </a:extLst>
              </p:cNvPr>
              <p:cNvSpPr/>
              <p:nvPr/>
            </p:nvSpPr>
            <p:spPr>
              <a:xfrm>
                <a:off x="7237000" y="1738650"/>
                <a:ext cx="533375" cy="117625"/>
              </a:xfrm>
              <a:custGeom>
                <a:avLst/>
                <a:gdLst/>
                <a:ahLst/>
                <a:cxnLst/>
                <a:rect l="l" t="t" r="r" b="b"/>
                <a:pathLst>
                  <a:path w="21335" h="4705" extrusionOk="0">
                    <a:moveTo>
                      <a:pt x="251" y="0"/>
                    </a:moveTo>
                    <a:lnTo>
                      <a:pt x="1" y="1657"/>
                    </a:lnTo>
                    <a:lnTo>
                      <a:pt x="21100" y="4705"/>
                    </a:lnTo>
                    <a:lnTo>
                      <a:pt x="21334" y="3048"/>
                    </a:lnTo>
                    <a:lnTo>
                      <a:pt x="2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608;p70">
                <a:extLst>
                  <a:ext uri="{FF2B5EF4-FFF2-40B4-BE49-F238E27FC236}">
                    <a16:creationId xmlns:a16="http://schemas.microsoft.com/office/drawing/2014/main" id="{BFC202B2-4F7C-4130-A441-B96679286B28}"/>
                  </a:ext>
                </a:extLst>
              </p:cNvPr>
              <p:cNvSpPr/>
              <p:nvPr/>
            </p:nvSpPr>
            <p:spPr>
              <a:xfrm>
                <a:off x="7242075" y="1735375"/>
                <a:ext cx="529475" cy="82550"/>
              </a:xfrm>
              <a:custGeom>
                <a:avLst/>
                <a:gdLst/>
                <a:ahLst/>
                <a:cxnLst/>
                <a:rect l="l" t="t" r="r" b="b"/>
                <a:pathLst>
                  <a:path w="21179" h="3302" extrusionOk="0">
                    <a:moveTo>
                      <a:pt x="896" y="0"/>
                    </a:moveTo>
                    <a:cubicBezTo>
                      <a:pt x="361" y="0"/>
                      <a:pt x="59" y="42"/>
                      <a:pt x="48" y="131"/>
                    </a:cubicBezTo>
                    <a:cubicBezTo>
                      <a:pt x="1" y="475"/>
                      <a:pt x="4674" y="1428"/>
                      <a:pt x="10504" y="2272"/>
                    </a:cubicBezTo>
                    <a:cubicBezTo>
                      <a:pt x="14915" y="2913"/>
                      <a:pt x="18723" y="3301"/>
                      <a:pt x="20325" y="3301"/>
                    </a:cubicBezTo>
                    <a:cubicBezTo>
                      <a:pt x="20834" y="3301"/>
                      <a:pt x="21120" y="3262"/>
                      <a:pt x="21131" y="3179"/>
                    </a:cubicBezTo>
                    <a:cubicBezTo>
                      <a:pt x="21178" y="2819"/>
                      <a:pt x="16505" y="1866"/>
                      <a:pt x="10675" y="1022"/>
                    </a:cubicBezTo>
                    <a:cubicBezTo>
                      <a:pt x="6302" y="387"/>
                      <a:pt x="2522" y="0"/>
                      <a:pt x="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609;p70">
                <a:extLst>
                  <a:ext uri="{FF2B5EF4-FFF2-40B4-BE49-F238E27FC236}">
                    <a16:creationId xmlns:a16="http://schemas.microsoft.com/office/drawing/2014/main" id="{3469BB2E-C197-445C-AA76-92DF8240B88B}"/>
                  </a:ext>
                </a:extLst>
              </p:cNvPr>
              <p:cNvSpPr/>
              <p:nvPr/>
            </p:nvSpPr>
            <p:spPr>
              <a:xfrm>
                <a:off x="7713700" y="981400"/>
                <a:ext cx="302825" cy="302850"/>
              </a:xfrm>
              <a:custGeom>
                <a:avLst/>
                <a:gdLst/>
                <a:ahLst/>
                <a:cxnLst/>
                <a:rect l="l" t="t" r="r" b="b"/>
                <a:pathLst>
                  <a:path w="12113" h="12114" extrusionOk="0">
                    <a:moveTo>
                      <a:pt x="6049" y="1"/>
                    </a:moveTo>
                    <a:cubicBezTo>
                      <a:pt x="2704" y="1"/>
                      <a:pt x="0" y="2720"/>
                      <a:pt x="0" y="6065"/>
                    </a:cubicBezTo>
                    <a:cubicBezTo>
                      <a:pt x="0" y="9410"/>
                      <a:pt x="2704" y="12113"/>
                      <a:pt x="6049" y="12113"/>
                    </a:cubicBezTo>
                    <a:cubicBezTo>
                      <a:pt x="9393" y="12113"/>
                      <a:pt x="12113" y="9410"/>
                      <a:pt x="12113" y="6065"/>
                    </a:cubicBezTo>
                    <a:cubicBezTo>
                      <a:pt x="12113" y="2720"/>
                      <a:pt x="9393" y="1"/>
                      <a:pt x="60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610;p70">
                <a:extLst>
                  <a:ext uri="{FF2B5EF4-FFF2-40B4-BE49-F238E27FC236}">
                    <a16:creationId xmlns:a16="http://schemas.microsoft.com/office/drawing/2014/main" id="{41FC6C38-8E54-467C-B2E1-531CCB1DE2CB}"/>
                  </a:ext>
                </a:extLst>
              </p:cNvPr>
              <p:cNvSpPr/>
              <p:nvPr/>
            </p:nvSpPr>
            <p:spPr>
              <a:xfrm>
                <a:off x="7786750" y="1054875"/>
                <a:ext cx="156325" cy="156300"/>
              </a:xfrm>
              <a:custGeom>
                <a:avLst/>
                <a:gdLst/>
                <a:ahLst/>
                <a:cxnLst/>
                <a:rect l="l" t="t" r="r" b="b"/>
                <a:pathLst>
                  <a:path w="6253" h="6252" extrusionOk="0">
                    <a:moveTo>
                      <a:pt x="3127" y="0"/>
                    </a:moveTo>
                    <a:cubicBezTo>
                      <a:pt x="1408" y="0"/>
                      <a:pt x="1" y="1407"/>
                      <a:pt x="1" y="3126"/>
                    </a:cubicBezTo>
                    <a:cubicBezTo>
                      <a:pt x="1" y="4845"/>
                      <a:pt x="1408" y="6252"/>
                      <a:pt x="3127" y="6252"/>
                    </a:cubicBezTo>
                    <a:cubicBezTo>
                      <a:pt x="4862" y="6252"/>
                      <a:pt x="6253" y="4845"/>
                      <a:pt x="6253" y="3126"/>
                    </a:cubicBezTo>
                    <a:cubicBezTo>
                      <a:pt x="6253" y="1407"/>
                      <a:pt x="4862" y="0"/>
                      <a:pt x="3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2611;p70">
              <a:extLst>
                <a:ext uri="{FF2B5EF4-FFF2-40B4-BE49-F238E27FC236}">
                  <a16:creationId xmlns:a16="http://schemas.microsoft.com/office/drawing/2014/main" id="{D5E8FBC4-FD9B-4B34-A243-E6D7E73338A3}"/>
                </a:ext>
              </a:extLst>
            </p:cNvPr>
            <p:cNvSpPr/>
            <p:nvPr/>
          </p:nvSpPr>
          <p:spPr>
            <a:xfrm>
              <a:off x="1937275" y="3396813"/>
              <a:ext cx="271975" cy="142625"/>
            </a:xfrm>
            <a:custGeom>
              <a:avLst/>
              <a:gdLst/>
              <a:ahLst/>
              <a:cxnLst/>
              <a:rect l="l" t="t" r="r" b="b"/>
              <a:pathLst>
                <a:path w="10879" h="5705" extrusionOk="0">
                  <a:moveTo>
                    <a:pt x="1407" y="0"/>
                  </a:moveTo>
                  <a:lnTo>
                    <a:pt x="8112" y="891"/>
                  </a:lnTo>
                  <a:cubicBezTo>
                    <a:pt x="10472" y="1141"/>
                    <a:pt x="10879" y="4314"/>
                    <a:pt x="8159" y="4673"/>
                  </a:cubicBezTo>
                  <a:lnTo>
                    <a:pt x="1" y="5705"/>
                  </a:lnTo>
                  <a:close/>
                </a:path>
              </a:pathLst>
            </a:custGeom>
            <a:solidFill>
              <a:srgbClr val="FE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12;p70">
              <a:extLst>
                <a:ext uri="{FF2B5EF4-FFF2-40B4-BE49-F238E27FC236}">
                  <a16:creationId xmlns:a16="http://schemas.microsoft.com/office/drawing/2014/main" id="{9109A16C-F8C1-4FF7-8E5A-C591DCCC5DB0}"/>
                </a:ext>
              </a:extLst>
            </p:cNvPr>
            <p:cNvSpPr/>
            <p:nvPr/>
          </p:nvSpPr>
          <p:spPr>
            <a:xfrm>
              <a:off x="1943150" y="3229963"/>
              <a:ext cx="416150" cy="769375"/>
            </a:xfrm>
            <a:custGeom>
              <a:avLst/>
              <a:gdLst/>
              <a:ahLst/>
              <a:cxnLst/>
              <a:rect l="l" t="t" r="r" b="b"/>
              <a:pathLst>
                <a:path w="16646" h="30775" extrusionOk="0">
                  <a:moveTo>
                    <a:pt x="16489" y="3673"/>
                  </a:moveTo>
                  <a:lnTo>
                    <a:pt x="15973" y="5346"/>
                  </a:lnTo>
                  <a:cubicBezTo>
                    <a:pt x="15864" y="5705"/>
                    <a:pt x="15536" y="5939"/>
                    <a:pt x="15161" y="5939"/>
                  </a:cubicBezTo>
                  <a:cubicBezTo>
                    <a:pt x="14817" y="5939"/>
                    <a:pt x="14332" y="5924"/>
                    <a:pt x="13738" y="5861"/>
                  </a:cubicBezTo>
                  <a:lnTo>
                    <a:pt x="13535" y="6549"/>
                  </a:lnTo>
                  <a:lnTo>
                    <a:pt x="6924" y="28024"/>
                  </a:lnTo>
                  <a:cubicBezTo>
                    <a:pt x="6377" y="29805"/>
                    <a:pt x="4501" y="30774"/>
                    <a:pt x="2751" y="30243"/>
                  </a:cubicBezTo>
                  <a:cubicBezTo>
                    <a:pt x="2688" y="30227"/>
                    <a:pt x="2641" y="30212"/>
                    <a:pt x="2579" y="30180"/>
                  </a:cubicBezTo>
                  <a:cubicBezTo>
                    <a:pt x="907" y="29586"/>
                    <a:pt x="0" y="27758"/>
                    <a:pt x="532" y="26054"/>
                  </a:cubicBezTo>
                  <a:lnTo>
                    <a:pt x="6814" y="5611"/>
                  </a:lnTo>
                  <a:lnTo>
                    <a:pt x="7362" y="3830"/>
                  </a:lnTo>
                  <a:cubicBezTo>
                    <a:pt x="6814" y="3517"/>
                    <a:pt x="6408" y="3220"/>
                    <a:pt x="6127" y="3001"/>
                  </a:cubicBezTo>
                  <a:cubicBezTo>
                    <a:pt x="5845" y="2782"/>
                    <a:pt x="5720" y="2407"/>
                    <a:pt x="5830" y="2079"/>
                  </a:cubicBezTo>
                  <a:lnTo>
                    <a:pt x="6299" y="532"/>
                  </a:lnTo>
                  <a:cubicBezTo>
                    <a:pt x="6471" y="0"/>
                    <a:pt x="8878" y="282"/>
                    <a:pt x="11691" y="1157"/>
                  </a:cubicBezTo>
                  <a:cubicBezTo>
                    <a:pt x="14504" y="2017"/>
                    <a:pt x="16645" y="3157"/>
                    <a:pt x="16489" y="367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13;p70">
              <a:extLst>
                <a:ext uri="{FF2B5EF4-FFF2-40B4-BE49-F238E27FC236}">
                  <a16:creationId xmlns:a16="http://schemas.microsoft.com/office/drawing/2014/main" id="{0F6586EF-9B52-4BC0-82FD-16B29A6B9BA5}"/>
                </a:ext>
              </a:extLst>
            </p:cNvPr>
            <p:cNvSpPr/>
            <p:nvPr/>
          </p:nvSpPr>
          <p:spPr>
            <a:xfrm>
              <a:off x="1878275" y="3405013"/>
              <a:ext cx="352475" cy="185225"/>
            </a:xfrm>
            <a:custGeom>
              <a:avLst/>
              <a:gdLst/>
              <a:ahLst/>
              <a:cxnLst/>
              <a:rect l="l" t="t" r="r" b="b"/>
              <a:pathLst>
                <a:path w="14099" h="7409" extrusionOk="0">
                  <a:moveTo>
                    <a:pt x="1814" y="0"/>
                  </a:moveTo>
                  <a:lnTo>
                    <a:pt x="10519" y="1141"/>
                  </a:lnTo>
                  <a:cubicBezTo>
                    <a:pt x="13598" y="1469"/>
                    <a:pt x="14098" y="5580"/>
                    <a:pt x="10597" y="6064"/>
                  </a:cubicBezTo>
                  <a:lnTo>
                    <a:pt x="1" y="7408"/>
                  </a:lnTo>
                  <a:close/>
                </a:path>
              </a:pathLst>
            </a:custGeom>
            <a:solidFill>
              <a:srgbClr val="FE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614;p70">
              <a:extLst>
                <a:ext uri="{FF2B5EF4-FFF2-40B4-BE49-F238E27FC236}">
                  <a16:creationId xmlns:a16="http://schemas.microsoft.com/office/drawing/2014/main" id="{EE0C6AAD-6E76-4079-A7C2-3C9340553957}"/>
                </a:ext>
              </a:extLst>
            </p:cNvPr>
            <p:cNvSpPr/>
            <p:nvPr/>
          </p:nvSpPr>
          <p:spPr>
            <a:xfrm>
              <a:off x="2113500" y="3325688"/>
              <a:ext cx="173125" cy="75825"/>
            </a:xfrm>
            <a:custGeom>
              <a:avLst/>
              <a:gdLst/>
              <a:ahLst/>
              <a:cxnLst/>
              <a:rect l="l" t="t" r="r" b="b"/>
              <a:pathLst>
                <a:path w="6925" h="3033" extrusionOk="0">
                  <a:moveTo>
                    <a:pt x="6924" y="2032"/>
                  </a:moveTo>
                  <a:lnTo>
                    <a:pt x="6721" y="2720"/>
                  </a:lnTo>
                  <a:cubicBezTo>
                    <a:pt x="5533" y="3033"/>
                    <a:pt x="2001" y="2407"/>
                    <a:pt x="0" y="1782"/>
                  </a:cubicBezTo>
                  <a:lnTo>
                    <a:pt x="548" y="1"/>
                  </a:lnTo>
                  <a:cubicBezTo>
                    <a:pt x="548" y="1"/>
                    <a:pt x="3173" y="1610"/>
                    <a:pt x="6924" y="2032"/>
                  </a:cubicBezTo>
                  <a:close/>
                </a:path>
              </a:pathLst>
            </a:custGeom>
            <a:solidFill>
              <a:srgbClr val="547B8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615;p70">
              <a:extLst>
                <a:ext uri="{FF2B5EF4-FFF2-40B4-BE49-F238E27FC236}">
                  <a16:creationId xmlns:a16="http://schemas.microsoft.com/office/drawing/2014/main" id="{FA289C91-FA0D-4CF0-9213-DBC79C2D32C6}"/>
                </a:ext>
              </a:extLst>
            </p:cNvPr>
            <p:cNvSpPr/>
            <p:nvPr/>
          </p:nvSpPr>
          <p:spPr>
            <a:xfrm>
              <a:off x="1977525" y="3523013"/>
              <a:ext cx="226650" cy="426300"/>
            </a:xfrm>
            <a:custGeom>
              <a:avLst/>
              <a:gdLst/>
              <a:ahLst/>
              <a:cxnLst/>
              <a:rect l="l" t="t" r="r" b="b"/>
              <a:pathLst>
                <a:path w="9066" h="17052" extrusionOk="0">
                  <a:moveTo>
                    <a:pt x="4658" y="16"/>
                  </a:moveTo>
                  <a:lnTo>
                    <a:pt x="360" y="13988"/>
                  </a:lnTo>
                  <a:cubicBezTo>
                    <a:pt x="1" y="15208"/>
                    <a:pt x="673" y="16489"/>
                    <a:pt x="1892" y="16864"/>
                  </a:cubicBezTo>
                  <a:lnTo>
                    <a:pt x="1892" y="16864"/>
                  </a:lnTo>
                  <a:cubicBezTo>
                    <a:pt x="2501" y="17052"/>
                    <a:pt x="3126" y="16974"/>
                    <a:pt x="3642" y="16708"/>
                  </a:cubicBezTo>
                  <a:lnTo>
                    <a:pt x="3642" y="16708"/>
                  </a:lnTo>
                  <a:cubicBezTo>
                    <a:pt x="4174" y="16427"/>
                    <a:pt x="4580" y="15958"/>
                    <a:pt x="4767" y="15348"/>
                  </a:cubicBezTo>
                  <a:lnTo>
                    <a:pt x="4767" y="15348"/>
                  </a:lnTo>
                  <a:lnTo>
                    <a:pt x="9065" y="1376"/>
                  </a:lnTo>
                  <a:cubicBezTo>
                    <a:pt x="7909" y="454"/>
                    <a:pt x="6612" y="0"/>
                    <a:pt x="5174" y="0"/>
                  </a:cubicBezTo>
                  <a:lnTo>
                    <a:pt x="5174" y="0"/>
                  </a:lnTo>
                  <a:cubicBezTo>
                    <a:pt x="5002" y="0"/>
                    <a:pt x="4830" y="16"/>
                    <a:pt x="4658" y="16"/>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616;p70">
              <a:extLst>
                <a:ext uri="{FF2B5EF4-FFF2-40B4-BE49-F238E27FC236}">
                  <a16:creationId xmlns:a16="http://schemas.microsoft.com/office/drawing/2014/main" id="{ADE0C041-DE37-442A-AF60-5692C2444C6E}"/>
                </a:ext>
              </a:extLst>
            </p:cNvPr>
            <p:cNvSpPr/>
            <p:nvPr/>
          </p:nvSpPr>
          <p:spPr>
            <a:xfrm>
              <a:off x="2039650" y="3747413"/>
              <a:ext cx="53175" cy="49400"/>
            </a:xfrm>
            <a:custGeom>
              <a:avLst/>
              <a:gdLst/>
              <a:ahLst/>
              <a:cxnLst/>
              <a:rect l="l" t="t" r="r" b="b"/>
              <a:pathLst>
                <a:path w="2127" h="1976" extrusionOk="0">
                  <a:moveTo>
                    <a:pt x="1060" y="1"/>
                  </a:moveTo>
                  <a:cubicBezTo>
                    <a:pt x="572" y="1"/>
                    <a:pt x="150" y="355"/>
                    <a:pt x="79" y="839"/>
                  </a:cubicBezTo>
                  <a:cubicBezTo>
                    <a:pt x="1" y="1386"/>
                    <a:pt x="376" y="1887"/>
                    <a:pt x="923" y="1965"/>
                  </a:cubicBezTo>
                  <a:cubicBezTo>
                    <a:pt x="971" y="1972"/>
                    <a:pt x="1019" y="1975"/>
                    <a:pt x="1067" y="1975"/>
                  </a:cubicBezTo>
                  <a:cubicBezTo>
                    <a:pt x="1555" y="1975"/>
                    <a:pt x="1977" y="1619"/>
                    <a:pt x="2048" y="1121"/>
                  </a:cubicBezTo>
                  <a:cubicBezTo>
                    <a:pt x="2126" y="589"/>
                    <a:pt x="1751" y="89"/>
                    <a:pt x="1204" y="11"/>
                  </a:cubicBezTo>
                  <a:cubicBezTo>
                    <a:pt x="1155" y="4"/>
                    <a:pt x="1107" y="1"/>
                    <a:pt x="10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17;p70">
              <a:extLst>
                <a:ext uri="{FF2B5EF4-FFF2-40B4-BE49-F238E27FC236}">
                  <a16:creationId xmlns:a16="http://schemas.microsoft.com/office/drawing/2014/main" id="{4130B299-88FA-4749-8B01-CBF35D1FC48D}"/>
                </a:ext>
              </a:extLst>
            </p:cNvPr>
            <p:cNvSpPr/>
            <p:nvPr/>
          </p:nvSpPr>
          <p:spPr>
            <a:xfrm>
              <a:off x="2076775" y="3575488"/>
              <a:ext cx="52775" cy="49400"/>
            </a:xfrm>
            <a:custGeom>
              <a:avLst/>
              <a:gdLst/>
              <a:ahLst/>
              <a:cxnLst/>
              <a:rect l="l" t="t" r="r" b="b"/>
              <a:pathLst>
                <a:path w="2111" h="1976" extrusionOk="0">
                  <a:moveTo>
                    <a:pt x="1048" y="1"/>
                  </a:moveTo>
                  <a:cubicBezTo>
                    <a:pt x="571" y="1"/>
                    <a:pt x="150" y="357"/>
                    <a:pt x="78" y="855"/>
                  </a:cubicBezTo>
                  <a:cubicBezTo>
                    <a:pt x="0" y="1387"/>
                    <a:pt x="375" y="1887"/>
                    <a:pt x="907" y="1965"/>
                  </a:cubicBezTo>
                  <a:cubicBezTo>
                    <a:pt x="955" y="1972"/>
                    <a:pt x="1004" y="1975"/>
                    <a:pt x="1051" y="1975"/>
                  </a:cubicBezTo>
                  <a:cubicBezTo>
                    <a:pt x="1539" y="1975"/>
                    <a:pt x="1961" y="1621"/>
                    <a:pt x="2032" y="1137"/>
                  </a:cubicBezTo>
                  <a:cubicBezTo>
                    <a:pt x="2110" y="589"/>
                    <a:pt x="1735" y="89"/>
                    <a:pt x="1188" y="11"/>
                  </a:cubicBezTo>
                  <a:cubicBezTo>
                    <a:pt x="1141" y="4"/>
                    <a:pt x="1094"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618;p70">
              <a:extLst>
                <a:ext uri="{FF2B5EF4-FFF2-40B4-BE49-F238E27FC236}">
                  <a16:creationId xmlns:a16="http://schemas.microsoft.com/office/drawing/2014/main" id="{E50A19E8-A9C4-4C85-A7BD-DD875443FE58}"/>
                </a:ext>
              </a:extLst>
            </p:cNvPr>
            <p:cNvSpPr/>
            <p:nvPr/>
          </p:nvSpPr>
          <p:spPr>
            <a:xfrm>
              <a:off x="2046675" y="3863463"/>
              <a:ext cx="32850" cy="30900"/>
            </a:xfrm>
            <a:custGeom>
              <a:avLst/>
              <a:gdLst/>
              <a:ahLst/>
              <a:cxnLst/>
              <a:rect l="l" t="t" r="r" b="b"/>
              <a:pathLst>
                <a:path w="1314" h="1236" extrusionOk="0">
                  <a:moveTo>
                    <a:pt x="640" y="1"/>
                  </a:moveTo>
                  <a:cubicBezTo>
                    <a:pt x="342" y="1"/>
                    <a:pt x="90" y="220"/>
                    <a:pt x="48" y="527"/>
                  </a:cubicBezTo>
                  <a:cubicBezTo>
                    <a:pt x="1" y="871"/>
                    <a:pt x="235" y="1183"/>
                    <a:pt x="579" y="1230"/>
                  </a:cubicBezTo>
                  <a:cubicBezTo>
                    <a:pt x="607" y="1234"/>
                    <a:pt x="635" y="1236"/>
                    <a:pt x="663" y="1236"/>
                  </a:cubicBezTo>
                  <a:cubicBezTo>
                    <a:pt x="959" y="1236"/>
                    <a:pt x="1224" y="1013"/>
                    <a:pt x="1267" y="699"/>
                  </a:cubicBezTo>
                  <a:cubicBezTo>
                    <a:pt x="1314" y="370"/>
                    <a:pt x="1079" y="58"/>
                    <a:pt x="751" y="11"/>
                  </a:cubicBezTo>
                  <a:cubicBezTo>
                    <a:pt x="714" y="4"/>
                    <a:pt x="677" y="1"/>
                    <a:pt x="6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9;p70">
              <a:extLst>
                <a:ext uri="{FF2B5EF4-FFF2-40B4-BE49-F238E27FC236}">
                  <a16:creationId xmlns:a16="http://schemas.microsoft.com/office/drawing/2014/main" id="{F7FC1BF5-6C86-49EA-A0A8-BE27F5FA464C}"/>
                </a:ext>
              </a:extLst>
            </p:cNvPr>
            <p:cNvSpPr/>
            <p:nvPr/>
          </p:nvSpPr>
          <p:spPr>
            <a:xfrm>
              <a:off x="2102950" y="3692438"/>
              <a:ext cx="32850" cy="30800"/>
            </a:xfrm>
            <a:custGeom>
              <a:avLst/>
              <a:gdLst/>
              <a:ahLst/>
              <a:cxnLst/>
              <a:rect l="l" t="t" r="r" b="b"/>
              <a:pathLst>
                <a:path w="1314" h="1232" extrusionOk="0">
                  <a:moveTo>
                    <a:pt x="651" y="0"/>
                  </a:moveTo>
                  <a:cubicBezTo>
                    <a:pt x="355" y="0"/>
                    <a:pt x="90" y="223"/>
                    <a:pt x="47" y="538"/>
                  </a:cubicBezTo>
                  <a:cubicBezTo>
                    <a:pt x="1" y="866"/>
                    <a:pt x="235" y="1179"/>
                    <a:pt x="563" y="1225"/>
                  </a:cubicBezTo>
                  <a:cubicBezTo>
                    <a:pt x="593" y="1229"/>
                    <a:pt x="622" y="1231"/>
                    <a:pt x="651" y="1231"/>
                  </a:cubicBezTo>
                  <a:cubicBezTo>
                    <a:pt x="959" y="1231"/>
                    <a:pt x="1224" y="1010"/>
                    <a:pt x="1266" y="710"/>
                  </a:cubicBezTo>
                  <a:cubicBezTo>
                    <a:pt x="1313" y="366"/>
                    <a:pt x="1079" y="53"/>
                    <a:pt x="735" y="6"/>
                  </a:cubicBezTo>
                  <a:cubicBezTo>
                    <a:pt x="707" y="2"/>
                    <a:pt x="679" y="0"/>
                    <a:pt x="6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20;p70">
              <a:extLst>
                <a:ext uri="{FF2B5EF4-FFF2-40B4-BE49-F238E27FC236}">
                  <a16:creationId xmlns:a16="http://schemas.microsoft.com/office/drawing/2014/main" id="{0119AA98-A762-4EF8-B088-1BBF217CD273}"/>
                </a:ext>
              </a:extLst>
            </p:cNvPr>
            <p:cNvSpPr/>
            <p:nvPr/>
          </p:nvSpPr>
          <p:spPr>
            <a:xfrm>
              <a:off x="2093975" y="3522988"/>
              <a:ext cx="110200" cy="36400"/>
            </a:xfrm>
            <a:custGeom>
              <a:avLst/>
              <a:gdLst/>
              <a:ahLst/>
              <a:cxnLst/>
              <a:rect l="l" t="t" r="r" b="b"/>
              <a:pathLst>
                <a:path w="4408" h="1456" extrusionOk="0">
                  <a:moveTo>
                    <a:pt x="474" y="1"/>
                  </a:moveTo>
                  <a:cubicBezTo>
                    <a:pt x="318" y="1"/>
                    <a:pt x="160" y="6"/>
                    <a:pt x="0" y="17"/>
                  </a:cubicBezTo>
                  <a:cubicBezTo>
                    <a:pt x="0" y="17"/>
                    <a:pt x="735" y="830"/>
                    <a:pt x="2032" y="1236"/>
                  </a:cubicBezTo>
                  <a:cubicBezTo>
                    <a:pt x="2601" y="1407"/>
                    <a:pt x="3128" y="1455"/>
                    <a:pt x="3540" y="1455"/>
                  </a:cubicBezTo>
                  <a:cubicBezTo>
                    <a:pt x="4068" y="1455"/>
                    <a:pt x="4407" y="1377"/>
                    <a:pt x="4407" y="1377"/>
                  </a:cubicBezTo>
                  <a:cubicBezTo>
                    <a:pt x="3236" y="460"/>
                    <a:pt x="1925" y="1"/>
                    <a:pt x="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621;p70">
              <a:extLst>
                <a:ext uri="{FF2B5EF4-FFF2-40B4-BE49-F238E27FC236}">
                  <a16:creationId xmlns:a16="http://schemas.microsoft.com/office/drawing/2014/main" id="{978AE17C-C776-4EBE-8A74-D465624F5DB2}"/>
                </a:ext>
              </a:extLst>
            </p:cNvPr>
            <p:cNvSpPr/>
            <p:nvPr/>
          </p:nvSpPr>
          <p:spPr>
            <a:xfrm>
              <a:off x="2146700" y="3245988"/>
              <a:ext cx="165700" cy="63325"/>
            </a:xfrm>
            <a:custGeom>
              <a:avLst/>
              <a:gdLst/>
              <a:ahLst/>
              <a:cxnLst/>
              <a:rect l="l" t="t" r="r" b="b"/>
              <a:pathLst>
                <a:path w="6628" h="2533" extrusionOk="0">
                  <a:moveTo>
                    <a:pt x="6550" y="2266"/>
                  </a:moveTo>
                  <a:cubicBezTo>
                    <a:pt x="6472" y="2532"/>
                    <a:pt x="4955" y="2298"/>
                    <a:pt x="3174" y="1751"/>
                  </a:cubicBezTo>
                  <a:cubicBezTo>
                    <a:pt x="1376" y="1204"/>
                    <a:pt x="1" y="532"/>
                    <a:pt x="79" y="266"/>
                  </a:cubicBezTo>
                  <a:cubicBezTo>
                    <a:pt x="173" y="0"/>
                    <a:pt x="1673" y="235"/>
                    <a:pt x="3471" y="782"/>
                  </a:cubicBezTo>
                  <a:cubicBezTo>
                    <a:pt x="5252" y="1344"/>
                    <a:pt x="6628" y="2001"/>
                    <a:pt x="6550" y="2266"/>
                  </a:cubicBezTo>
                  <a:close/>
                </a:path>
              </a:pathLst>
            </a:custGeom>
            <a:solidFill>
              <a:srgbClr val="547B8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622;p70">
              <a:extLst>
                <a:ext uri="{FF2B5EF4-FFF2-40B4-BE49-F238E27FC236}">
                  <a16:creationId xmlns:a16="http://schemas.microsoft.com/office/drawing/2014/main" id="{6A8DAE21-A0A1-4029-AF2C-D202E90D996E}"/>
                </a:ext>
              </a:extLst>
            </p:cNvPr>
            <p:cNvSpPr/>
            <p:nvPr/>
          </p:nvSpPr>
          <p:spPr>
            <a:xfrm>
              <a:off x="2156475" y="3120938"/>
              <a:ext cx="98500" cy="98500"/>
            </a:xfrm>
            <a:custGeom>
              <a:avLst/>
              <a:gdLst/>
              <a:ahLst/>
              <a:cxnLst/>
              <a:rect l="l" t="t" r="r" b="b"/>
              <a:pathLst>
                <a:path w="3940" h="3940" extrusionOk="0">
                  <a:moveTo>
                    <a:pt x="3658" y="2486"/>
                  </a:moveTo>
                  <a:cubicBezTo>
                    <a:pt x="3377" y="3424"/>
                    <a:pt x="2392" y="3939"/>
                    <a:pt x="1454" y="3658"/>
                  </a:cubicBezTo>
                  <a:cubicBezTo>
                    <a:pt x="516" y="3377"/>
                    <a:pt x="1" y="2392"/>
                    <a:pt x="282" y="1454"/>
                  </a:cubicBezTo>
                  <a:cubicBezTo>
                    <a:pt x="579" y="517"/>
                    <a:pt x="1564" y="1"/>
                    <a:pt x="2486" y="282"/>
                  </a:cubicBezTo>
                  <a:cubicBezTo>
                    <a:pt x="3424" y="579"/>
                    <a:pt x="3939" y="1564"/>
                    <a:pt x="3658" y="24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623;p70">
              <a:extLst>
                <a:ext uri="{FF2B5EF4-FFF2-40B4-BE49-F238E27FC236}">
                  <a16:creationId xmlns:a16="http://schemas.microsoft.com/office/drawing/2014/main" id="{538451EA-9F4C-4637-A614-9C643B250445}"/>
                </a:ext>
              </a:extLst>
            </p:cNvPr>
            <p:cNvSpPr/>
            <p:nvPr/>
          </p:nvSpPr>
          <p:spPr>
            <a:xfrm>
              <a:off x="2265500" y="3194788"/>
              <a:ext cx="52775" cy="52775"/>
            </a:xfrm>
            <a:custGeom>
              <a:avLst/>
              <a:gdLst/>
              <a:ahLst/>
              <a:cxnLst/>
              <a:rect l="l" t="t" r="r" b="b"/>
              <a:pathLst>
                <a:path w="2111" h="2111" extrusionOk="0">
                  <a:moveTo>
                    <a:pt x="1954" y="1345"/>
                  </a:moveTo>
                  <a:cubicBezTo>
                    <a:pt x="1798" y="1829"/>
                    <a:pt x="1266" y="2111"/>
                    <a:pt x="782" y="1970"/>
                  </a:cubicBezTo>
                  <a:cubicBezTo>
                    <a:pt x="282" y="1814"/>
                    <a:pt x="0" y="1282"/>
                    <a:pt x="157" y="782"/>
                  </a:cubicBezTo>
                  <a:cubicBezTo>
                    <a:pt x="297" y="282"/>
                    <a:pt x="829" y="1"/>
                    <a:pt x="1329" y="157"/>
                  </a:cubicBezTo>
                  <a:cubicBezTo>
                    <a:pt x="1829" y="313"/>
                    <a:pt x="2110" y="845"/>
                    <a:pt x="1954" y="13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24;p70">
              <a:extLst>
                <a:ext uri="{FF2B5EF4-FFF2-40B4-BE49-F238E27FC236}">
                  <a16:creationId xmlns:a16="http://schemas.microsoft.com/office/drawing/2014/main" id="{36CA11BB-3BB2-45CF-BEC6-777F5E09402E}"/>
                </a:ext>
              </a:extLst>
            </p:cNvPr>
            <p:cNvSpPr/>
            <p:nvPr/>
          </p:nvSpPr>
          <p:spPr>
            <a:xfrm>
              <a:off x="2261575" y="3090088"/>
              <a:ext cx="75050" cy="75025"/>
            </a:xfrm>
            <a:custGeom>
              <a:avLst/>
              <a:gdLst/>
              <a:ahLst/>
              <a:cxnLst/>
              <a:rect l="l" t="t" r="r" b="b"/>
              <a:pathLst>
                <a:path w="3002" h="3001" extrusionOk="0">
                  <a:moveTo>
                    <a:pt x="2783" y="1891"/>
                  </a:moveTo>
                  <a:cubicBezTo>
                    <a:pt x="2564" y="2595"/>
                    <a:pt x="1814" y="3001"/>
                    <a:pt x="1111" y="2782"/>
                  </a:cubicBezTo>
                  <a:cubicBezTo>
                    <a:pt x="407" y="2563"/>
                    <a:pt x="1" y="1813"/>
                    <a:pt x="220" y="1094"/>
                  </a:cubicBezTo>
                  <a:cubicBezTo>
                    <a:pt x="439" y="391"/>
                    <a:pt x="1189" y="0"/>
                    <a:pt x="1892" y="219"/>
                  </a:cubicBezTo>
                  <a:cubicBezTo>
                    <a:pt x="2611" y="422"/>
                    <a:pt x="3002" y="1172"/>
                    <a:pt x="2783" y="189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625;p70">
              <a:extLst>
                <a:ext uri="{FF2B5EF4-FFF2-40B4-BE49-F238E27FC236}">
                  <a16:creationId xmlns:a16="http://schemas.microsoft.com/office/drawing/2014/main" id="{35FCC948-4ACE-4419-9583-1AE5790600DC}"/>
                </a:ext>
              </a:extLst>
            </p:cNvPr>
            <p:cNvSpPr/>
            <p:nvPr/>
          </p:nvSpPr>
          <p:spPr>
            <a:xfrm>
              <a:off x="1542250" y="3253663"/>
              <a:ext cx="711625" cy="515925"/>
            </a:xfrm>
            <a:custGeom>
              <a:avLst/>
              <a:gdLst/>
              <a:ahLst/>
              <a:cxnLst/>
              <a:rect l="l" t="t" r="r" b="b"/>
              <a:pathLst>
                <a:path w="28465" h="20637" extrusionOk="0">
                  <a:moveTo>
                    <a:pt x="20850" y="0"/>
                  </a:moveTo>
                  <a:cubicBezTo>
                    <a:pt x="18273" y="0"/>
                    <a:pt x="10466" y="1955"/>
                    <a:pt x="8581" y="3303"/>
                  </a:cubicBezTo>
                  <a:cubicBezTo>
                    <a:pt x="6565" y="4773"/>
                    <a:pt x="1" y="15135"/>
                    <a:pt x="1" y="15135"/>
                  </a:cubicBezTo>
                  <a:lnTo>
                    <a:pt x="5502" y="20636"/>
                  </a:lnTo>
                  <a:cubicBezTo>
                    <a:pt x="7737" y="20386"/>
                    <a:pt x="9597" y="19261"/>
                    <a:pt x="11019" y="17073"/>
                  </a:cubicBezTo>
                  <a:cubicBezTo>
                    <a:pt x="11550" y="17245"/>
                    <a:pt x="12200" y="17343"/>
                    <a:pt x="12862" y="17343"/>
                  </a:cubicBezTo>
                  <a:cubicBezTo>
                    <a:pt x="14657" y="17343"/>
                    <a:pt x="16534" y="16624"/>
                    <a:pt x="16317" y="14728"/>
                  </a:cubicBezTo>
                  <a:lnTo>
                    <a:pt x="16317" y="14728"/>
                  </a:lnTo>
                  <a:cubicBezTo>
                    <a:pt x="16586" y="14777"/>
                    <a:pt x="16836" y="14800"/>
                    <a:pt x="17069" y="14800"/>
                  </a:cubicBezTo>
                  <a:cubicBezTo>
                    <a:pt x="18623" y="14800"/>
                    <a:pt x="19398" y="13769"/>
                    <a:pt x="19725" y="12478"/>
                  </a:cubicBezTo>
                  <a:cubicBezTo>
                    <a:pt x="21897" y="11196"/>
                    <a:pt x="20600" y="8774"/>
                    <a:pt x="18896" y="6195"/>
                  </a:cubicBezTo>
                  <a:lnTo>
                    <a:pt x="20803" y="5148"/>
                  </a:lnTo>
                  <a:lnTo>
                    <a:pt x="25617" y="8352"/>
                  </a:lnTo>
                  <a:cubicBezTo>
                    <a:pt x="26059" y="8634"/>
                    <a:pt x="26471" y="8757"/>
                    <a:pt x="26826" y="8757"/>
                  </a:cubicBezTo>
                  <a:cubicBezTo>
                    <a:pt x="27924" y="8757"/>
                    <a:pt x="28465" y="7573"/>
                    <a:pt x="27602" y="6273"/>
                  </a:cubicBezTo>
                  <a:cubicBezTo>
                    <a:pt x="27602" y="6273"/>
                    <a:pt x="22835" y="350"/>
                    <a:pt x="21350" y="37"/>
                  </a:cubicBezTo>
                  <a:cubicBezTo>
                    <a:pt x="21218" y="12"/>
                    <a:pt x="21050" y="0"/>
                    <a:pt x="20850" y="0"/>
                  </a:cubicBezTo>
                  <a:close/>
                </a:path>
              </a:pathLst>
            </a:custGeom>
            <a:solidFill>
              <a:srgbClr val="FE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626;p70">
              <a:extLst>
                <a:ext uri="{FF2B5EF4-FFF2-40B4-BE49-F238E27FC236}">
                  <a16:creationId xmlns:a16="http://schemas.microsoft.com/office/drawing/2014/main" id="{9B0A076D-B28A-4B1B-80AC-5182E1FFA2CA}"/>
                </a:ext>
              </a:extLst>
            </p:cNvPr>
            <p:cNvSpPr/>
            <p:nvPr/>
          </p:nvSpPr>
          <p:spPr>
            <a:xfrm>
              <a:off x="1902125" y="3339363"/>
              <a:ext cx="177025" cy="202425"/>
            </a:xfrm>
            <a:custGeom>
              <a:avLst/>
              <a:gdLst/>
              <a:ahLst/>
              <a:cxnLst/>
              <a:rect l="l" t="t" r="r" b="b"/>
              <a:pathLst>
                <a:path w="7081" h="8097" extrusionOk="0">
                  <a:moveTo>
                    <a:pt x="0" y="485"/>
                  </a:moveTo>
                  <a:cubicBezTo>
                    <a:pt x="1719" y="938"/>
                    <a:pt x="3142" y="1751"/>
                    <a:pt x="4329" y="2954"/>
                  </a:cubicBezTo>
                  <a:lnTo>
                    <a:pt x="4329" y="2954"/>
                  </a:lnTo>
                  <a:cubicBezTo>
                    <a:pt x="4345" y="2970"/>
                    <a:pt x="4923" y="4048"/>
                    <a:pt x="5517" y="5205"/>
                  </a:cubicBezTo>
                  <a:lnTo>
                    <a:pt x="5517" y="5205"/>
                  </a:lnTo>
                  <a:cubicBezTo>
                    <a:pt x="5845" y="5877"/>
                    <a:pt x="6799" y="7221"/>
                    <a:pt x="6127" y="7925"/>
                  </a:cubicBezTo>
                  <a:lnTo>
                    <a:pt x="6127" y="7925"/>
                  </a:lnTo>
                  <a:lnTo>
                    <a:pt x="6314" y="8096"/>
                  </a:lnTo>
                  <a:cubicBezTo>
                    <a:pt x="7080" y="7284"/>
                    <a:pt x="6502" y="6033"/>
                    <a:pt x="6017" y="5174"/>
                  </a:cubicBezTo>
                  <a:lnTo>
                    <a:pt x="6017" y="5174"/>
                  </a:lnTo>
                  <a:cubicBezTo>
                    <a:pt x="5251" y="3861"/>
                    <a:pt x="4720" y="2626"/>
                    <a:pt x="4658" y="2579"/>
                  </a:cubicBezTo>
                  <a:lnTo>
                    <a:pt x="4658" y="2579"/>
                  </a:lnTo>
                  <a:cubicBezTo>
                    <a:pt x="3439" y="1329"/>
                    <a:pt x="1938" y="469"/>
                    <a:pt x="125" y="1"/>
                  </a:cubicBezTo>
                  <a:lnTo>
                    <a:pt x="1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627;p70">
              <a:extLst>
                <a:ext uri="{FF2B5EF4-FFF2-40B4-BE49-F238E27FC236}">
                  <a16:creationId xmlns:a16="http://schemas.microsoft.com/office/drawing/2014/main" id="{F6E21403-A832-4DA1-BD06-719DD11D8CC5}"/>
                </a:ext>
              </a:extLst>
            </p:cNvPr>
            <p:cNvSpPr/>
            <p:nvPr/>
          </p:nvSpPr>
          <p:spPr>
            <a:xfrm>
              <a:off x="1836850" y="3428063"/>
              <a:ext cx="202050" cy="137550"/>
            </a:xfrm>
            <a:custGeom>
              <a:avLst/>
              <a:gdLst/>
              <a:ahLst/>
              <a:cxnLst/>
              <a:rect l="l" t="t" r="r" b="b"/>
              <a:pathLst>
                <a:path w="8082" h="5502" extrusionOk="0">
                  <a:moveTo>
                    <a:pt x="1" y="500"/>
                  </a:moveTo>
                  <a:cubicBezTo>
                    <a:pt x="32" y="500"/>
                    <a:pt x="48" y="500"/>
                    <a:pt x="79" y="500"/>
                  </a:cubicBezTo>
                  <a:lnTo>
                    <a:pt x="79" y="500"/>
                  </a:lnTo>
                  <a:cubicBezTo>
                    <a:pt x="3158" y="594"/>
                    <a:pt x="4643" y="1985"/>
                    <a:pt x="5252" y="2814"/>
                  </a:cubicBezTo>
                  <a:lnTo>
                    <a:pt x="5252" y="2814"/>
                  </a:lnTo>
                  <a:cubicBezTo>
                    <a:pt x="5940" y="3720"/>
                    <a:pt x="7784" y="5127"/>
                    <a:pt x="7706" y="5439"/>
                  </a:cubicBezTo>
                  <a:lnTo>
                    <a:pt x="7706" y="5439"/>
                  </a:lnTo>
                  <a:lnTo>
                    <a:pt x="7941" y="5502"/>
                  </a:lnTo>
                  <a:cubicBezTo>
                    <a:pt x="8081" y="5002"/>
                    <a:pt x="6393" y="3501"/>
                    <a:pt x="5659" y="2517"/>
                  </a:cubicBezTo>
                  <a:lnTo>
                    <a:pt x="5659" y="2517"/>
                  </a:lnTo>
                  <a:cubicBezTo>
                    <a:pt x="4987" y="1610"/>
                    <a:pt x="3377" y="94"/>
                    <a:pt x="17" y="0"/>
                  </a:cubicBezTo>
                  <a:lnTo>
                    <a:pt x="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628;p70">
              <a:extLst>
                <a:ext uri="{FF2B5EF4-FFF2-40B4-BE49-F238E27FC236}">
                  <a16:creationId xmlns:a16="http://schemas.microsoft.com/office/drawing/2014/main" id="{7AD03D0B-6985-4D82-8376-9F7691B2D134}"/>
                </a:ext>
              </a:extLst>
            </p:cNvPr>
            <p:cNvSpPr/>
            <p:nvPr/>
          </p:nvSpPr>
          <p:spPr>
            <a:xfrm>
              <a:off x="1801300" y="3538238"/>
              <a:ext cx="148900" cy="86375"/>
            </a:xfrm>
            <a:custGeom>
              <a:avLst/>
              <a:gdLst/>
              <a:ahLst/>
              <a:cxnLst/>
              <a:rect l="l" t="t" r="r" b="b"/>
              <a:pathLst>
                <a:path w="5956" h="3455" extrusionOk="0">
                  <a:moveTo>
                    <a:pt x="1" y="1"/>
                  </a:moveTo>
                  <a:lnTo>
                    <a:pt x="48" y="501"/>
                  </a:lnTo>
                  <a:cubicBezTo>
                    <a:pt x="2595" y="313"/>
                    <a:pt x="5674" y="3345"/>
                    <a:pt x="5721" y="3455"/>
                  </a:cubicBezTo>
                  <a:lnTo>
                    <a:pt x="5721" y="3455"/>
                  </a:lnTo>
                  <a:lnTo>
                    <a:pt x="5955" y="3345"/>
                  </a:lnTo>
                  <a:cubicBezTo>
                    <a:pt x="5940" y="3314"/>
                    <a:pt x="3095" y="1"/>
                    <a:pt x="266" y="1"/>
                  </a:cubicBezTo>
                  <a:lnTo>
                    <a:pt x="266" y="1"/>
                  </a:lnTo>
                  <a:cubicBezTo>
                    <a:pt x="188" y="1"/>
                    <a:pt x="94"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629;p70">
              <a:extLst>
                <a:ext uri="{FF2B5EF4-FFF2-40B4-BE49-F238E27FC236}">
                  <a16:creationId xmlns:a16="http://schemas.microsoft.com/office/drawing/2014/main" id="{6F27B183-9EEA-4537-94EA-D20B6C83210D}"/>
                </a:ext>
              </a:extLst>
            </p:cNvPr>
            <p:cNvSpPr/>
            <p:nvPr/>
          </p:nvSpPr>
          <p:spPr>
            <a:xfrm>
              <a:off x="1244125" y="3632013"/>
              <a:ext cx="435675" cy="750225"/>
            </a:xfrm>
            <a:custGeom>
              <a:avLst/>
              <a:gdLst/>
              <a:ahLst/>
              <a:cxnLst/>
              <a:rect l="l" t="t" r="r" b="b"/>
              <a:pathLst>
                <a:path w="17427" h="30009" extrusionOk="0">
                  <a:moveTo>
                    <a:pt x="11926" y="1"/>
                  </a:moveTo>
                  <a:lnTo>
                    <a:pt x="0" y="17928"/>
                  </a:lnTo>
                  <a:lnTo>
                    <a:pt x="9425" y="30009"/>
                  </a:lnTo>
                  <a:lnTo>
                    <a:pt x="17427" y="5502"/>
                  </a:lnTo>
                  <a:lnTo>
                    <a:pt x="11926" y="1"/>
                  </a:lnTo>
                  <a:close/>
                </a:path>
              </a:pathLst>
            </a:custGeom>
            <a:solidFill>
              <a:srgbClr val="FE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2630;p70">
            <a:extLst>
              <a:ext uri="{FF2B5EF4-FFF2-40B4-BE49-F238E27FC236}">
                <a16:creationId xmlns:a16="http://schemas.microsoft.com/office/drawing/2014/main" id="{24C5CF74-DB49-46C7-A810-9E1A3AC955E3}"/>
              </a:ext>
            </a:extLst>
          </p:cNvPr>
          <p:cNvGrpSpPr/>
          <p:nvPr/>
        </p:nvGrpSpPr>
        <p:grpSpPr>
          <a:xfrm>
            <a:off x="4218957" y="2488075"/>
            <a:ext cx="904634" cy="936609"/>
            <a:chOff x="1948850" y="1942300"/>
            <a:chExt cx="2593650" cy="3517800"/>
          </a:xfrm>
        </p:grpSpPr>
        <p:sp>
          <p:nvSpPr>
            <p:cNvPr id="66" name="Google Shape;2631;p70">
              <a:extLst>
                <a:ext uri="{FF2B5EF4-FFF2-40B4-BE49-F238E27FC236}">
                  <a16:creationId xmlns:a16="http://schemas.microsoft.com/office/drawing/2014/main" id="{C802C8EB-75CF-4F87-9957-76567A41DA7F}"/>
                </a:ext>
              </a:extLst>
            </p:cNvPr>
            <p:cNvSpPr/>
            <p:nvPr/>
          </p:nvSpPr>
          <p:spPr>
            <a:xfrm>
              <a:off x="2875775" y="3612050"/>
              <a:ext cx="915625" cy="1848050"/>
            </a:xfrm>
            <a:custGeom>
              <a:avLst/>
              <a:gdLst/>
              <a:ahLst/>
              <a:cxnLst/>
              <a:rect l="l" t="t" r="r" b="b"/>
              <a:pathLst>
                <a:path w="36625" h="73922" extrusionOk="0">
                  <a:moveTo>
                    <a:pt x="2306" y="1"/>
                  </a:moveTo>
                  <a:cubicBezTo>
                    <a:pt x="1036" y="1"/>
                    <a:pt x="0" y="1022"/>
                    <a:pt x="0" y="2292"/>
                  </a:cubicBezTo>
                  <a:lnTo>
                    <a:pt x="0" y="73922"/>
                  </a:lnTo>
                  <a:lnTo>
                    <a:pt x="4596" y="73922"/>
                  </a:lnTo>
                  <a:lnTo>
                    <a:pt x="4596" y="4583"/>
                  </a:lnTo>
                  <a:lnTo>
                    <a:pt x="34334" y="4583"/>
                  </a:lnTo>
                  <a:cubicBezTo>
                    <a:pt x="35603" y="4583"/>
                    <a:pt x="36625" y="3561"/>
                    <a:pt x="36625" y="2292"/>
                  </a:cubicBezTo>
                  <a:cubicBezTo>
                    <a:pt x="36625" y="1022"/>
                    <a:pt x="35603" y="1"/>
                    <a:pt x="34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632;p70">
              <a:extLst>
                <a:ext uri="{FF2B5EF4-FFF2-40B4-BE49-F238E27FC236}">
                  <a16:creationId xmlns:a16="http://schemas.microsoft.com/office/drawing/2014/main" id="{DFB3FCDC-0969-45DE-8E0F-34D72A858BCB}"/>
                </a:ext>
              </a:extLst>
            </p:cNvPr>
            <p:cNvSpPr/>
            <p:nvPr/>
          </p:nvSpPr>
          <p:spPr>
            <a:xfrm>
              <a:off x="2800625" y="3512100"/>
              <a:ext cx="304625" cy="304275"/>
            </a:xfrm>
            <a:custGeom>
              <a:avLst/>
              <a:gdLst/>
              <a:ahLst/>
              <a:cxnLst/>
              <a:rect l="l" t="t" r="r" b="b"/>
              <a:pathLst>
                <a:path w="12185" h="12171" extrusionOk="0">
                  <a:moveTo>
                    <a:pt x="6099" y="1"/>
                  </a:moveTo>
                  <a:cubicBezTo>
                    <a:pt x="2729" y="1"/>
                    <a:pt x="0" y="2729"/>
                    <a:pt x="0" y="6085"/>
                  </a:cubicBezTo>
                  <a:cubicBezTo>
                    <a:pt x="0" y="9456"/>
                    <a:pt x="2729" y="12170"/>
                    <a:pt x="6099" y="12170"/>
                  </a:cubicBezTo>
                  <a:cubicBezTo>
                    <a:pt x="9456" y="12170"/>
                    <a:pt x="12184" y="9456"/>
                    <a:pt x="12184" y="6085"/>
                  </a:cubicBezTo>
                  <a:cubicBezTo>
                    <a:pt x="12184" y="2729"/>
                    <a:pt x="9456" y="1"/>
                    <a:pt x="6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33;p70">
              <a:extLst>
                <a:ext uri="{FF2B5EF4-FFF2-40B4-BE49-F238E27FC236}">
                  <a16:creationId xmlns:a16="http://schemas.microsoft.com/office/drawing/2014/main" id="{0FD090C6-BD1F-40BE-9564-FDA7A05CAFD0}"/>
                </a:ext>
              </a:extLst>
            </p:cNvPr>
            <p:cNvSpPr/>
            <p:nvPr/>
          </p:nvSpPr>
          <p:spPr>
            <a:xfrm>
              <a:off x="2882700" y="3594175"/>
              <a:ext cx="140475" cy="140100"/>
            </a:xfrm>
            <a:custGeom>
              <a:avLst/>
              <a:gdLst/>
              <a:ahLst/>
              <a:cxnLst/>
              <a:rect l="l" t="t" r="r" b="b"/>
              <a:pathLst>
                <a:path w="5619" h="5604" extrusionOk="0">
                  <a:moveTo>
                    <a:pt x="2816" y="1"/>
                  </a:moveTo>
                  <a:cubicBezTo>
                    <a:pt x="1270" y="1"/>
                    <a:pt x="0" y="1256"/>
                    <a:pt x="0" y="2802"/>
                  </a:cubicBezTo>
                  <a:cubicBezTo>
                    <a:pt x="0" y="4349"/>
                    <a:pt x="1270" y="5604"/>
                    <a:pt x="2816" y="5604"/>
                  </a:cubicBezTo>
                  <a:cubicBezTo>
                    <a:pt x="4349" y="5604"/>
                    <a:pt x="5618" y="4349"/>
                    <a:pt x="5618" y="2802"/>
                  </a:cubicBezTo>
                  <a:cubicBezTo>
                    <a:pt x="5618" y="1256"/>
                    <a:pt x="4349" y="1"/>
                    <a:pt x="28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34;p70">
              <a:extLst>
                <a:ext uri="{FF2B5EF4-FFF2-40B4-BE49-F238E27FC236}">
                  <a16:creationId xmlns:a16="http://schemas.microsoft.com/office/drawing/2014/main" id="{C195DF21-970E-4F6F-9992-6A26C908B12F}"/>
                </a:ext>
              </a:extLst>
            </p:cNvPr>
            <p:cNvSpPr/>
            <p:nvPr/>
          </p:nvSpPr>
          <p:spPr>
            <a:xfrm>
              <a:off x="3214650" y="3451925"/>
              <a:ext cx="1327850" cy="1528125"/>
            </a:xfrm>
            <a:custGeom>
              <a:avLst/>
              <a:gdLst/>
              <a:ahLst/>
              <a:cxnLst/>
              <a:rect l="l" t="t" r="r" b="b"/>
              <a:pathLst>
                <a:path w="53114" h="61125" extrusionOk="0">
                  <a:moveTo>
                    <a:pt x="20268" y="0"/>
                  </a:moveTo>
                  <a:lnTo>
                    <a:pt x="20268" y="12987"/>
                  </a:lnTo>
                  <a:lnTo>
                    <a:pt x="1372" y="54704"/>
                  </a:lnTo>
                  <a:cubicBezTo>
                    <a:pt x="1" y="57710"/>
                    <a:pt x="2204" y="61124"/>
                    <a:pt x="5502" y="61124"/>
                  </a:cubicBezTo>
                  <a:lnTo>
                    <a:pt x="47598" y="61124"/>
                  </a:lnTo>
                  <a:cubicBezTo>
                    <a:pt x="50910" y="61124"/>
                    <a:pt x="53114" y="57710"/>
                    <a:pt x="51742" y="54704"/>
                  </a:cubicBezTo>
                  <a:lnTo>
                    <a:pt x="32832" y="12987"/>
                  </a:lnTo>
                  <a:lnTo>
                    <a:pt x="328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2635;p70">
              <a:extLst>
                <a:ext uri="{FF2B5EF4-FFF2-40B4-BE49-F238E27FC236}">
                  <a16:creationId xmlns:a16="http://schemas.microsoft.com/office/drawing/2014/main" id="{93ACCBAA-7E3E-4E29-BBB1-E6093A798305}"/>
                </a:ext>
              </a:extLst>
            </p:cNvPr>
            <p:cNvSpPr/>
            <p:nvPr/>
          </p:nvSpPr>
          <p:spPr>
            <a:xfrm>
              <a:off x="4154725" y="3634675"/>
              <a:ext cx="301700" cy="625275"/>
            </a:xfrm>
            <a:custGeom>
              <a:avLst/>
              <a:gdLst/>
              <a:ahLst/>
              <a:cxnLst/>
              <a:rect l="l" t="t" r="r" b="b"/>
              <a:pathLst>
                <a:path w="12068" h="25011" extrusionOk="0">
                  <a:moveTo>
                    <a:pt x="10754" y="0"/>
                  </a:moveTo>
                  <a:lnTo>
                    <a:pt x="0" y="16197"/>
                  </a:lnTo>
                  <a:lnTo>
                    <a:pt x="3998" y="25010"/>
                  </a:lnTo>
                  <a:lnTo>
                    <a:pt x="12067" y="2817"/>
                  </a:lnTo>
                  <a:lnTo>
                    <a:pt x="1075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36;p70">
              <a:extLst>
                <a:ext uri="{FF2B5EF4-FFF2-40B4-BE49-F238E27FC236}">
                  <a16:creationId xmlns:a16="http://schemas.microsoft.com/office/drawing/2014/main" id="{E30CCEAC-C84B-4D4A-92C7-01BD40A161CC}"/>
                </a:ext>
              </a:extLst>
            </p:cNvPr>
            <p:cNvSpPr/>
            <p:nvPr/>
          </p:nvSpPr>
          <p:spPr>
            <a:xfrm>
              <a:off x="3320800" y="3669325"/>
              <a:ext cx="1115550" cy="1225725"/>
            </a:xfrm>
            <a:custGeom>
              <a:avLst/>
              <a:gdLst/>
              <a:ahLst/>
              <a:cxnLst/>
              <a:rect l="l" t="t" r="r" b="b"/>
              <a:pathLst>
                <a:path w="44622" h="49029" extrusionOk="0">
                  <a:moveTo>
                    <a:pt x="19437" y="1"/>
                  </a:moveTo>
                  <a:lnTo>
                    <a:pt x="19437" y="5035"/>
                  </a:lnTo>
                  <a:lnTo>
                    <a:pt x="220" y="47409"/>
                  </a:lnTo>
                  <a:cubicBezTo>
                    <a:pt x="1" y="47905"/>
                    <a:pt x="176" y="48313"/>
                    <a:pt x="307" y="48503"/>
                  </a:cubicBezTo>
                  <a:cubicBezTo>
                    <a:pt x="424" y="48693"/>
                    <a:pt x="716" y="49028"/>
                    <a:pt x="1256" y="49028"/>
                  </a:cubicBezTo>
                  <a:lnTo>
                    <a:pt x="43352" y="49028"/>
                  </a:lnTo>
                  <a:cubicBezTo>
                    <a:pt x="43892" y="49028"/>
                    <a:pt x="44184" y="48693"/>
                    <a:pt x="44315" y="48503"/>
                  </a:cubicBezTo>
                  <a:cubicBezTo>
                    <a:pt x="44432" y="48313"/>
                    <a:pt x="44622" y="47905"/>
                    <a:pt x="44388" y="47409"/>
                  </a:cubicBezTo>
                  <a:lnTo>
                    <a:pt x="25186" y="5035"/>
                  </a:lnTo>
                  <a:lnTo>
                    <a:pt x="25186" y="1"/>
                  </a:lnTo>
                  <a:close/>
                </a:path>
              </a:pathLst>
            </a:custGeom>
            <a:solidFill>
              <a:srgbClr val="547B8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37;p70">
              <a:extLst>
                <a:ext uri="{FF2B5EF4-FFF2-40B4-BE49-F238E27FC236}">
                  <a16:creationId xmlns:a16="http://schemas.microsoft.com/office/drawing/2014/main" id="{FEFF63B2-7DF7-4643-BCAD-741734ECE60E}"/>
                </a:ext>
              </a:extLst>
            </p:cNvPr>
            <p:cNvSpPr/>
            <p:nvPr/>
          </p:nvSpPr>
          <p:spPr>
            <a:xfrm>
              <a:off x="3699450" y="3591625"/>
              <a:ext cx="357900" cy="155425"/>
            </a:xfrm>
            <a:custGeom>
              <a:avLst/>
              <a:gdLst/>
              <a:ahLst/>
              <a:cxnLst/>
              <a:rect l="l" t="t" r="r" b="b"/>
              <a:pathLst>
                <a:path w="14316" h="6217" extrusionOk="0">
                  <a:moveTo>
                    <a:pt x="555" y="1"/>
                  </a:moveTo>
                  <a:cubicBezTo>
                    <a:pt x="249" y="1"/>
                    <a:pt x="1" y="249"/>
                    <a:pt x="1" y="540"/>
                  </a:cubicBezTo>
                  <a:lnTo>
                    <a:pt x="1" y="5677"/>
                  </a:lnTo>
                  <a:cubicBezTo>
                    <a:pt x="1" y="5983"/>
                    <a:pt x="249" y="6217"/>
                    <a:pt x="555" y="6217"/>
                  </a:cubicBezTo>
                  <a:lnTo>
                    <a:pt x="13775" y="6217"/>
                  </a:lnTo>
                  <a:cubicBezTo>
                    <a:pt x="14082" y="6217"/>
                    <a:pt x="14315" y="5983"/>
                    <a:pt x="14315" y="5677"/>
                  </a:cubicBezTo>
                  <a:lnTo>
                    <a:pt x="14315" y="540"/>
                  </a:lnTo>
                  <a:cubicBezTo>
                    <a:pt x="14315" y="249"/>
                    <a:pt x="14082" y="1"/>
                    <a:pt x="137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38;p70">
              <a:extLst>
                <a:ext uri="{FF2B5EF4-FFF2-40B4-BE49-F238E27FC236}">
                  <a16:creationId xmlns:a16="http://schemas.microsoft.com/office/drawing/2014/main" id="{B1E2D50B-3E23-45FB-A563-8823323360D4}"/>
                </a:ext>
              </a:extLst>
            </p:cNvPr>
            <p:cNvSpPr/>
            <p:nvPr/>
          </p:nvSpPr>
          <p:spPr>
            <a:xfrm>
              <a:off x="3699450" y="3591625"/>
              <a:ext cx="357900" cy="155425"/>
            </a:xfrm>
            <a:custGeom>
              <a:avLst/>
              <a:gdLst/>
              <a:ahLst/>
              <a:cxnLst/>
              <a:rect l="l" t="t" r="r" b="b"/>
              <a:pathLst>
                <a:path w="14316" h="6217" extrusionOk="0">
                  <a:moveTo>
                    <a:pt x="555" y="1"/>
                  </a:moveTo>
                  <a:cubicBezTo>
                    <a:pt x="249" y="1"/>
                    <a:pt x="1" y="249"/>
                    <a:pt x="1" y="540"/>
                  </a:cubicBezTo>
                  <a:lnTo>
                    <a:pt x="1" y="5677"/>
                  </a:lnTo>
                  <a:cubicBezTo>
                    <a:pt x="1" y="5983"/>
                    <a:pt x="249" y="6217"/>
                    <a:pt x="555" y="6217"/>
                  </a:cubicBezTo>
                  <a:lnTo>
                    <a:pt x="13775" y="6217"/>
                  </a:lnTo>
                  <a:cubicBezTo>
                    <a:pt x="14082" y="6217"/>
                    <a:pt x="14315" y="5983"/>
                    <a:pt x="14315" y="5677"/>
                  </a:cubicBezTo>
                  <a:lnTo>
                    <a:pt x="14315" y="4072"/>
                  </a:lnTo>
                  <a:cubicBezTo>
                    <a:pt x="12360" y="3882"/>
                    <a:pt x="9135" y="3546"/>
                    <a:pt x="6027" y="3109"/>
                  </a:cubicBezTo>
                  <a:cubicBezTo>
                    <a:pt x="1095" y="2423"/>
                    <a:pt x="555" y="1"/>
                    <a:pt x="5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39;p70">
              <a:extLst>
                <a:ext uri="{FF2B5EF4-FFF2-40B4-BE49-F238E27FC236}">
                  <a16:creationId xmlns:a16="http://schemas.microsoft.com/office/drawing/2014/main" id="{0955ACAE-1050-496B-9249-804CA1149987}"/>
                </a:ext>
              </a:extLst>
            </p:cNvPr>
            <p:cNvSpPr/>
            <p:nvPr/>
          </p:nvSpPr>
          <p:spPr>
            <a:xfrm>
              <a:off x="3757450" y="4261575"/>
              <a:ext cx="412975" cy="252450"/>
            </a:xfrm>
            <a:custGeom>
              <a:avLst/>
              <a:gdLst/>
              <a:ahLst/>
              <a:cxnLst/>
              <a:rect l="l" t="t" r="r" b="b"/>
              <a:pathLst>
                <a:path w="16519" h="10098" extrusionOk="0">
                  <a:moveTo>
                    <a:pt x="14464" y="1"/>
                  </a:moveTo>
                  <a:cubicBezTo>
                    <a:pt x="13404" y="1"/>
                    <a:pt x="11959" y="431"/>
                    <a:pt x="10186" y="1977"/>
                  </a:cubicBezTo>
                  <a:cubicBezTo>
                    <a:pt x="7281" y="4501"/>
                    <a:pt x="4976" y="6146"/>
                    <a:pt x="2657" y="6146"/>
                  </a:cubicBezTo>
                  <a:cubicBezTo>
                    <a:pt x="1785" y="6146"/>
                    <a:pt x="910" y="5913"/>
                    <a:pt x="1" y="5406"/>
                  </a:cubicBezTo>
                  <a:lnTo>
                    <a:pt x="1" y="5406"/>
                  </a:lnTo>
                  <a:cubicBezTo>
                    <a:pt x="1" y="5407"/>
                    <a:pt x="420" y="10097"/>
                    <a:pt x="6619" y="10097"/>
                  </a:cubicBezTo>
                  <a:cubicBezTo>
                    <a:pt x="6861" y="10097"/>
                    <a:pt x="7111" y="10090"/>
                    <a:pt x="7370" y="10076"/>
                  </a:cubicBezTo>
                  <a:cubicBezTo>
                    <a:pt x="14286" y="9682"/>
                    <a:pt x="16518" y="679"/>
                    <a:pt x="16518" y="679"/>
                  </a:cubicBezTo>
                  <a:cubicBezTo>
                    <a:pt x="16518" y="679"/>
                    <a:pt x="15795" y="1"/>
                    <a:pt x="14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40;p70">
              <a:extLst>
                <a:ext uri="{FF2B5EF4-FFF2-40B4-BE49-F238E27FC236}">
                  <a16:creationId xmlns:a16="http://schemas.microsoft.com/office/drawing/2014/main" id="{C53A7193-4821-4F44-9168-B42AB36D60E7}"/>
                </a:ext>
              </a:extLst>
            </p:cNvPr>
            <p:cNvSpPr/>
            <p:nvPr/>
          </p:nvSpPr>
          <p:spPr>
            <a:xfrm>
              <a:off x="3319700" y="4259925"/>
              <a:ext cx="1117375" cy="635850"/>
            </a:xfrm>
            <a:custGeom>
              <a:avLst/>
              <a:gdLst/>
              <a:ahLst/>
              <a:cxnLst/>
              <a:rect l="l" t="t" r="r" b="b"/>
              <a:pathLst>
                <a:path w="44695" h="25434" extrusionOk="0">
                  <a:moveTo>
                    <a:pt x="10682" y="745"/>
                  </a:moveTo>
                  <a:lnTo>
                    <a:pt x="234" y="23785"/>
                  </a:lnTo>
                  <a:cubicBezTo>
                    <a:pt x="1" y="24281"/>
                    <a:pt x="191" y="24704"/>
                    <a:pt x="322" y="24894"/>
                  </a:cubicBezTo>
                  <a:lnTo>
                    <a:pt x="322" y="24894"/>
                  </a:lnTo>
                  <a:cubicBezTo>
                    <a:pt x="453" y="25098"/>
                    <a:pt x="745" y="25434"/>
                    <a:pt x="1300" y="25434"/>
                  </a:cubicBezTo>
                  <a:lnTo>
                    <a:pt x="1300" y="25434"/>
                  </a:lnTo>
                  <a:lnTo>
                    <a:pt x="43396" y="25434"/>
                  </a:lnTo>
                  <a:cubicBezTo>
                    <a:pt x="43951" y="25434"/>
                    <a:pt x="44257" y="25098"/>
                    <a:pt x="44388" y="24894"/>
                  </a:cubicBezTo>
                  <a:lnTo>
                    <a:pt x="44388" y="24894"/>
                  </a:lnTo>
                  <a:cubicBezTo>
                    <a:pt x="44520" y="24689"/>
                    <a:pt x="44695" y="24281"/>
                    <a:pt x="44461" y="23785"/>
                  </a:cubicBezTo>
                  <a:lnTo>
                    <a:pt x="44461" y="23785"/>
                  </a:lnTo>
                  <a:lnTo>
                    <a:pt x="34028" y="745"/>
                  </a:lnTo>
                  <a:cubicBezTo>
                    <a:pt x="34028" y="745"/>
                    <a:pt x="31402" y="7340"/>
                    <a:pt x="25667" y="6319"/>
                  </a:cubicBezTo>
                  <a:lnTo>
                    <a:pt x="25667" y="6319"/>
                  </a:lnTo>
                  <a:cubicBezTo>
                    <a:pt x="21582" y="5574"/>
                    <a:pt x="20166" y="0"/>
                    <a:pt x="14563" y="0"/>
                  </a:cubicBezTo>
                  <a:lnTo>
                    <a:pt x="14563" y="0"/>
                  </a:lnTo>
                  <a:cubicBezTo>
                    <a:pt x="13454" y="0"/>
                    <a:pt x="12170" y="219"/>
                    <a:pt x="10682" y="745"/>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41;p70">
              <a:extLst>
                <a:ext uri="{FF2B5EF4-FFF2-40B4-BE49-F238E27FC236}">
                  <a16:creationId xmlns:a16="http://schemas.microsoft.com/office/drawing/2014/main" id="{AC260BB1-E795-4E62-A9E7-1A84A56B948C}"/>
                </a:ext>
              </a:extLst>
            </p:cNvPr>
            <p:cNvSpPr/>
            <p:nvPr/>
          </p:nvSpPr>
          <p:spPr>
            <a:xfrm>
              <a:off x="3576150" y="4444500"/>
              <a:ext cx="138650" cy="138650"/>
            </a:xfrm>
            <a:custGeom>
              <a:avLst/>
              <a:gdLst/>
              <a:ahLst/>
              <a:cxnLst/>
              <a:rect l="l" t="t" r="r" b="b"/>
              <a:pathLst>
                <a:path w="5546" h="5546" extrusionOk="0">
                  <a:moveTo>
                    <a:pt x="2773" y="1"/>
                  </a:moveTo>
                  <a:cubicBezTo>
                    <a:pt x="1241" y="1"/>
                    <a:pt x="1" y="1241"/>
                    <a:pt x="1" y="2773"/>
                  </a:cubicBezTo>
                  <a:cubicBezTo>
                    <a:pt x="1" y="4305"/>
                    <a:pt x="1241" y="5546"/>
                    <a:pt x="2773" y="5546"/>
                  </a:cubicBezTo>
                  <a:cubicBezTo>
                    <a:pt x="4305" y="5546"/>
                    <a:pt x="5546" y="4305"/>
                    <a:pt x="5546" y="2773"/>
                  </a:cubicBezTo>
                  <a:cubicBezTo>
                    <a:pt x="5546" y="1241"/>
                    <a:pt x="4305" y="1"/>
                    <a:pt x="27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42;p70">
              <a:extLst>
                <a:ext uri="{FF2B5EF4-FFF2-40B4-BE49-F238E27FC236}">
                  <a16:creationId xmlns:a16="http://schemas.microsoft.com/office/drawing/2014/main" id="{3D1DB844-17C1-4B57-83F5-423E79711751}"/>
                </a:ext>
              </a:extLst>
            </p:cNvPr>
            <p:cNvSpPr/>
            <p:nvPr/>
          </p:nvSpPr>
          <p:spPr>
            <a:xfrm>
              <a:off x="3679400" y="4745450"/>
              <a:ext cx="86100" cy="86125"/>
            </a:xfrm>
            <a:custGeom>
              <a:avLst/>
              <a:gdLst/>
              <a:ahLst/>
              <a:cxnLst/>
              <a:rect l="l" t="t" r="r" b="b"/>
              <a:pathLst>
                <a:path w="3444" h="3445" extrusionOk="0">
                  <a:moveTo>
                    <a:pt x="1722" y="1"/>
                  </a:moveTo>
                  <a:cubicBezTo>
                    <a:pt x="774" y="1"/>
                    <a:pt x="0" y="774"/>
                    <a:pt x="0" y="1723"/>
                  </a:cubicBezTo>
                  <a:cubicBezTo>
                    <a:pt x="0" y="2671"/>
                    <a:pt x="774" y="3444"/>
                    <a:pt x="1722" y="3444"/>
                  </a:cubicBezTo>
                  <a:cubicBezTo>
                    <a:pt x="2670" y="3444"/>
                    <a:pt x="3444" y="2671"/>
                    <a:pt x="3444" y="1723"/>
                  </a:cubicBezTo>
                  <a:cubicBezTo>
                    <a:pt x="3444" y="774"/>
                    <a:pt x="2670" y="1"/>
                    <a:pt x="17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43;p70">
              <a:extLst>
                <a:ext uri="{FF2B5EF4-FFF2-40B4-BE49-F238E27FC236}">
                  <a16:creationId xmlns:a16="http://schemas.microsoft.com/office/drawing/2014/main" id="{81E4A557-2142-41F9-AE19-FBA10964154F}"/>
                </a:ext>
              </a:extLst>
            </p:cNvPr>
            <p:cNvSpPr/>
            <p:nvPr/>
          </p:nvSpPr>
          <p:spPr>
            <a:xfrm>
              <a:off x="3878575" y="3906800"/>
              <a:ext cx="507075" cy="934625"/>
            </a:xfrm>
            <a:custGeom>
              <a:avLst/>
              <a:gdLst/>
              <a:ahLst/>
              <a:cxnLst/>
              <a:rect l="l" t="t" r="r" b="b"/>
              <a:pathLst>
                <a:path w="20283" h="37385" extrusionOk="0">
                  <a:moveTo>
                    <a:pt x="3677" y="1"/>
                  </a:moveTo>
                  <a:lnTo>
                    <a:pt x="20282" y="37384"/>
                  </a:lnTo>
                  <a:lnTo>
                    <a:pt x="0" y="37384"/>
                  </a:lnTo>
                  <a:cubicBezTo>
                    <a:pt x="0" y="37384"/>
                    <a:pt x="11936" y="33109"/>
                    <a:pt x="11046" y="26966"/>
                  </a:cubicBezTo>
                  <a:cubicBezTo>
                    <a:pt x="10156" y="20838"/>
                    <a:pt x="3677" y="1"/>
                    <a:pt x="3677" y="1"/>
                  </a:cubicBezTo>
                  <a:close/>
                </a:path>
              </a:pathLst>
            </a:custGeom>
            <a:solidFill>
              <a:srgbClr val="FFFFFF">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44;p70">
              <a:extLst>
                <a:ext uri="{FF2B5EF4-FFF2-40B4-BE49-F238E27FC236}">
                  <a16:creationId xmlns:a16="http://schemas.microsoft.com/office/drawing/2014/main" id="{2371942B-62EB-4EF8-A26D-6213940D75F5}"/>
                </a:ext>
              </a:extLst>
            </p:cNvPr>
            <p:cNvSpPr/>
            <p:nvPr/>
          </p:nvSpPr>
          <p:spPr>
            <a:xfrm>
              <a:off x="3835525" y="4572925"/>
              <a:ext cx="86125" cy="86100"/>
            </a:xfrm>
            <a:custGeom>
              <a:avLst/>
              <a:gdLst/>
              <a:ahLst/>
              <a:cxnLst/>
              <a:rect l="l" t="t" r="r" b="b"/>
              <a:pathLst>
                <a:path w="3445" h="3444" extrusionOk="0">
                  <a:moveTo>
                    <a:pt x="0" y="1722"/>
                  </a:moveTo>
                  <a:cubicBezTo>
                    <a:pt x="0" y="2670"/>
                    <a:pt x="774" y="3444"/>
                    <a:pt x="1722" y="3444"/>
                  </a:cubicBezTo>
                  <a:cubicBezTo>
                    <a:pt x="2671" y="3444"/>
                    <a:pt x="3444" y="2670"/>
                    <a:pt x="3444" y="1722"/>
                  </a:cubicBezTo>
                  <a:cubicBezTo>
                    <a:pt x="3444" y="773"/>
                    <a:pt x="2671" y="0"/>
                    <a:pt x="1722" y="0"/>
                  </a:cubicBezTo>
                  <a:cubicBezTo>
                    <a:pt x="774" y="0"/>
                    <a:pt x="0" y="773"/>
                    <a:pt x="0" y="17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45;p70">
              <a:extLst>
                <a:ext uri="{FF2B5EF4-FFF2-40B4-BE49-F238E27FC236}">
                  <a16:creationId xmlns:a16="http://schemas.microsoft.com/office/drawing/2014/main" id="{F6E88362-042E-47F5-A4B7-3E5458EC33AB}"/>
                </a:ext>
              </a:extLst>
            </p:cNvPr>
            <p:cNvSpPr/>
            <p:nvPr/>
          </p:nvSpPr>
          <p:spPr>
            <a:xfrm>
              <a:off x="3721350" y="3451925"/>
              <a:ext cx="314100" cy="75900"/>
            </a:xfrm>
            <a:custGeom>
              <a:avLst/>
              <a:gdLst/>
              <a:ahLst/>
              <a:cxnLst/>
              <a:rect l="l" t="t" r="r" b="b"/>
              <a:pathLst>
                <a:path w="12564" h="3036" extrusionOk="0">
                  <a:moveTo>
                    <a:pt x="0" y="905"/>
                  </a:moveTo>
                  <a:lnTo>
                    <a:pt x="12564" y="3035"/>
                  </a:lnTo>
                  <a:lnTo>
                    <a:pt x="12564" y="0"/>
                  </a:lnTo>
                  <a:lnTo>
                    <a:pt x="0" y="0"/>
                  </a:lnTo>
                  <a:close/>
                </a:path>
              </a:pathLst>
            </a:custGeom>
            <a:solidFill>
              <a:srgbClr val="547B8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46;p70">
              <a:extLst>
                <a:ext uri="{FF2B5EF4-FFF2-40B4-BE49-F238E27FC236}">
                  <a16:creationId xmlns:a16="http://schemas.microsoft.com/office/drawing/2014/main" id="{6CAB65DD-F7C0-4974-AAF4-F9489A7CB49D}"/>
                </a:ext>
              </a:extLst>
            </p:cNvPr>
            <p:cNvSpPr/>
            <p:nvPr/>
          </p:nvSpPr>
          <p:spPr>
            <a:xfrm>
              <a:off x="3657875" y="3357800"/>
              <a:ext cx="441425" cy="94150"/>
            </a:xfrm>
            <a:custGeom>
              <a:avLst/>
              <a:gdLst/>
              <a:ahLst/>
              <a:cxnLst/>
              <a:rect l="l" t="t" r="r" b="b"/>
              <a:pathLst>
                <a:path w="17657" h="3766" extrusionOk="0">
                  <a:moveTo>
                    <a:pt x="1489" y="3765"/>
                  </a:moveTo>
                  <a:lnTo>
                    <a:pt x="16168" y="3765"/>
                  </a:lnTo>
                  <a:cubicBezTo>
                    <a:pt x="16985" y="3765"/>
                    <a:pt x="17656" y="3094"/>
                    <a:pt x="17656" y="2277"/>
                  </a:cubicBezTo>
                  <a:lnTo>
                    <a:pt x="17656" y="1489"/>
                  </a:lnTo>
                  <a:cubicBezTo>
                    <a:pt x="17656" y="672"/>
                    <a:pt x="16985" y="0"/>
                    <a:pt x="16168" y="0"/>
                  </a:cubicBezTo>
                  <a:lnTo>
                    <a:pt x="1489" y="0"/>
                  </a:lnTo>
                  <a:cubicBezTo>
                    <a:pt x="657" y="0"/>
                    <a:pt x="0" y="672"/>
                    <a:pt x="0" y="1489"/>
                  </a:cubicBezTo>
                  <a:lnTo>
                    <a:pt x="0" y="2277"/>
                  </a:lnTo>
                  <a:cubicBezTo>
                    <a:pt x="0" y="3094"/>
                    <a:pt x="657" y="3765"/>
                    <a:pt x="1489" y="376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47;p70">
              <a:extLst>
                <a:ext uri="{FF2B5EF4-FFF2-40B4-BE49-F238E27FC236}">
                  <a16:creationId xmlns:a16="http://schemas.microsoft.com/office/drawing/2014/main" id="{4D9EC64B-7955-4816-9A6B-2FBC1EA77596}"/>
                </a:ext>
              </a:extLst>
            </p:cNvPr>
            <p:cNvSpPr/>
            <p:nvPr/>
          </p:nvSpPr>
          <p:spPr>
            <a:xfrm>
              <a:off x="3165400" y="2275100"/>
              <a:ext cx="540650" cy="325050"/>
            </a:xfrm>
            <a:custGeom>
              <a:avLst/>
              <a:gdLst/>
              <a:ahLst/>
              <a:cxnLst/>
              <a:rect l="l" t="t" r="r" b="b"/>
              <a:pathLst>
                <a:path w="21626" h="13002" extrusionOk="0">
                  <a:moveTo>
                    <a:pt x="5648" y="1"/>
                  </a:moveTo>
                  <a:lnTo>
                    <a:pt x="17438" y="5253"/>
                  </a:lnTo>
                  <a:cubicBezTo>
                    <a:pt x="21625" y="6990"/>
                    <a:pt x="20619" y="13002"/>
                    <a:pt x="15468" y="12214"/>
                  </a:cubicBezTo>
                  <a:lnTo>
                    <a:pt x="1" y="9675"/>
                  </a:lnTo>
                  <a:close/>
                </a:path>
              </a:pathLst>
            </a:custGeom>
            <a:solidFill>
              <a:srgbClr val="FE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48;p70">
              <a:extLst>
                <a:ext uri="{FF2B5EF4-FFF2-40B4-BE49-F238E27FC236}">
                  <a16:creationId xmlns:a16="http://schemas.microsoft.com/office/drawing/2014/main" id="{603EFAEB-C459-4628-8DFB-927C39B7503E}"/>
                </a:ext>
              </a:extLst>
            </p:cNvPr>
            <p:cNvSpPr/>
            <p:nvPr/>
          </p:nvSpPr>
          <p:spPr>
            <a:xfrm>
              <a:off x="3655675" y="2558175"/>
              <a:ext cx="305000" cy="696050"/>
            </a:xfrm>
            <a:custGeom>
              <a:avLst/>
              <a:gdLst/>
              <a:ahLst/>
              <a:cxnLst/>
              <a:rect l="l" t="t" r="r" b="b"/>
              <a:pathLst>
                <a:path w="12200" h="27842" extrusionOk="0">
                  <a:moveTo>
                    <a:pt x="1766" y="132"/>
                  </a:moveTo>
                  <a:cubicBezTo>
                    <a:pt x="599" y="570"/>
                    <a:pt x="1" y="1927"/>
                    <a:pt x="439" y="3167"/>
                  </a:cubicBezTo>
                  <a:lnTo>
                    <a:pt x="439" y="3167"/>
                  </a:lnTo>
                  <a:lnTo>
                    <a:pt x="7311" y="22968"/>
                  </a:lnTo>
                  <a:cubicBezTo>
                    <a:pt x="7603" y="23785"/>
                    <a:pt x="8260" y="24339"/>
                    <a:pt x="9018" y="24500"/>
                  </a:cubicBezTo>
                  <a:lnTo>
                    <a:pt x="9018" y="24500"/>
                  </a:lnTo>
                  <a:lnTo>
                    <a:pt x="9850" y="26878"/>
                  </a:lnTo>
                  <a:cubicBezTo>
                    <a:pt x="10069" y="27506"/>
                    <a:pt x="10726" y="27841"/>
                    <a:pt x="11309" y="27622"/>
                  </a:cubicBezTo>
                  <a:lnTo>
                    <a:pt x="11309" y="27622"/>
                  </a:lnTo>
                  <a:cubicBezTo>
                    <a:pt x="11907" y="27404"/>
                    <a:pt x="12199" y="26718"/>
                    <a:pt x="11980" y="26090"/>
                  </a:cubicBezTo>
                  <a:lnTo>
                    <a:pt x="11980" y="26090"/>
                  </a:lnTo>
                  <a:lnTo>
                    <a:pt x="11163" y="23712"/>
                  </a:lnTo>
                  <a:cubicBezTo>
                    <a:pt x="11645" y="23099"/>
                    <a:pt x="11820" y="22224"/>
                    <a:pt x="11528" y="21406"/>
                  </a:cubicBezTo>
                  <a:lnTo>
                    <a:pt x="11528" y="21406"/>
                  </a:lnTo>
                  <a:lnTo>
                    <a:pt x="4655" y="1606"/>
                  </a:lnTo>
                  <a:cubicBezTo>
                    <a:pt x="4320" y="613"/>
                    <a:pt x="3430" y="1"/>
                    <a:pt x="2511" y="1"/>
                  </a:cubicBezTo>
                  <a:lnTo>
                    <a:pt x="2511" y="1"/>
                  </a:lnTo>
                  <a:cubicBezTo>
                    <a:pt x="2262" y="1"/>
                    <a:pt x="2014" y="44"/>
                    <a:pt x="1766" y="13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649;p70">
              <a:extLst>
                <a:ext uri="{FF2B5EF4-FFF2-40B4-BE49-F238E27FC236}">
                  <a16:creationId xmlns:a16="http://schemas.microsoft.com/office/drawing/2014/main" id="{C307B4E6-9EF8-42E4-A3B0-2062A6146AF7}"/>
                </a:ext>
              </a:extLst>
            </p:cNvPr>
            <p:cNvSpPr/>
            <p:nvPr/>
          </p:nvSpPr>
          <p:spPr>
            <a:xfrm>
              <a:off x="3430250" y="1942300"/>
              <a:ext cx="369925" cy="739575"/>
            </a:xfrm>
            <a:custGeom>
              <a:avLst/>
              <a:gdLst/>
              <a:ahLst/>
              <a:cxnLst/>
              <a:rect l="l" t="t" r="r" b="b"/>
              <a:pathLst>
                <a:path w="14797" h="29583" extrusionOk="0">
                  <a:moveTo>
                    <a:pt x="3173" y="1"/>
                  </a:moveTo>
                  <a:cubicBezTo>
                    <a:pt x="2864" y="1"/>
                    <a:pt x="2552" y="54"/>
                    <a:pt x="2247" y="165"/>
                  </a:cubicBezTo>
                  <a:cubicBezTo>
                    <a:pt x="759" y="720"/>
                    <a:pt x="0" y="2456"/>
                    <a:pt x="540" y="4018"/>
                  </a:cubicBezTo>
                  <a:lnTo>
                    <a:pt x="9426" y="29582"/>
                  </a:lnTo>
                  <a:lnTo>
                    <a:pt x="14796" y="27598"/>
                  </a:lnTo>
                  <a:lnTo>
                    <a:pt x="5924" y="2033"/>
                  </a:lnTo>
                  <a:cubicBezTo>
                    <a:pt x="5496" y="783"/>
                    <a:pt x="4360" y="1"/>
                    <a:pt x="3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650;p70">
              <a:extLst>
                <a:ext uri="{FF2B5EF4-FFF2-40B4-BE49-F238E27FC236}">
                  <a16:creationId xmlns:a16="http://schemas.microsoft.com/office/drawing/2014/main" id="{42926628-6B9B-4295-BFA5-86B09F809A6C}"/>
                </a:ext>
              </a:extLst>
            </p:cNvPr>
            <p:cNvSpPr/>
            <p:nvPr/>
          </p:nvSpPr>
          <p:spPr>
            <a:xfrm>
              <a:off x="3639275" y="2593150"/>
              <a:ext cx="177300" cy="89475"/>
            </a:xfrm>
            <a:custGeom>
              <a:avLst/>
              <a:gdLst/>
              <a:ahLst/>
              <a:cxnLst/>
              <a:rect l="l" t="t" r="r" b="b"/>
              <a:pathLst>
                <a:path w="7092" h="3579" extrusionOk="0">
                  <a:moveTo>
                    <a:pt x="6233" y="1"/>
                  </a:moveTo>
                  <a:cubicBezTo>
                    <a:pt x="6150" y="1"/>
                    <a:pt x="6066" y="15"/>
                    <a:pt x="5983" y="46"/>
                  </a:cubicBezTo>
                  <a:lnTo>
                    <a:pt x="584" y="2045"/>
                  </a:lnTo>
                  <a:cubicBezTo>
                    <a:pt x="190" y="2191"/>
                    <a:pt x="0" y="2643"/>
                    <a:pt x="131" y="3052"/>
                  </a:cubicBezTo>
                  <a:cubicBezTo>
                    <a:pt x="247" y="3375"/>
                    <a:pt x="544" y="3579"/>
                    <a:pt x="850" y="3579"/>
                  </a:cubicBezTo>
                  <a:cubicBezTo>
                    <a:pt x="932" y="3579"/>
                    <a:pt x="1015" y="3564"/>
                    <a:pt x="1095" y="3534"/>
                  </a:cubicBezTo>
                  <a:lnTo>
                    <a:pt x="6508" y="1535"/>
                  </a:lnTo>
                  <a:cubicBezTo>
                    <a:pt x="6887" y="1389"/>
                    <a:pt x="7092" y="936"/>
                    <a:pt x="6946" y="528"/>
                  </a:cubicBezTo>
                  <a:cubicBezTo>
                    <a:pt x="6831" y="205"/>
                    <a:pt x="6543" y="1"/>
                    <a:pt x="6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651;p70">
              <a:extLst>
                <a:ext uri="{FF2B5EF4-FFF2-40B4-BE49-F238E27FC236}">
                  <a16:creationId xmlns:a16="http://schemas.microsoft.com/office/drawing/2014/main" id="{C0A713AE-3B89-41A4-87F1-FF67C633A384}"/>
                </a:ext>
              </a:extLst>
            </p:cNvPr>
            <p:cNvSpPr/>
            <p:nvPr/>
          </p:nvSpPr>
          <p:spPr>
            <a:xfrm>
              <a:off x="2392426" y="2027300"/>
              <a:ext cx="1401000" cy="776301"/>
            </a:xfrm>
            <a:custGeom>
              <a:avLst/>
              <a:gdLst/>
              <a:ahLst/>
              <a:cxnLst/>
              <a:rect l="l" t="t" r="r" b="b"/>
              <a:pathLst>
                <a:path w="56040" h="31052" extrusionOk="0">
                  <a:moveTo>
                    <a:pt x="30926" y="0"/>
                  </a:moveTo>
                  <a:cubicBezTo>
                    <a:pt x="27139" y="0"/>
                    <a:pt x="23752" y="245"/>
                    <a:pt x="22106" y="822"/>
                  </a:cubicBezTo>
                  <a:cubicBezTo>
                    <a:pt x="17612" y="2383"/>
                    <a:pt x="0" y="17763"/>
                    <a:pt x="0" y="17763"/>
                  </a:cubicBezTo>
                  <a:lnTo>
                    <a:pt x="7092" y="30808"/>
                  </a:lnTo>
                  <a:cubicBezTo>
                    <a:pt x="7973" y="30969"/>
                    <a:pt x="8845" y="31052"/>
                    <a:pt x="9708" y="31052"/>
                  </a:cubicBezTo>
                  <a:cubicBezTo>
                    <a:pt x="12975" y="31052"/>
                    <a:pt x="16111" y="29868"/>
                    <a:pt x="19101" y="27306"/>
                  </a:cubicBezTo>
                  <a:cubicBezTo>
                    <a:pt x="20201" y="28064"/>
                    <a:pt x="21357" y="28460"/>
                    <a:pt x="22438" y="28460"/>
                  </a:cubicBezTo>
                  <a:cubicBezTo>
                    <a:pt x="24538" y="28460"/>
                    <a:pt x="26353" y="26963"/>
                    <a:pt x="26922" y="23716"/>
                  </a:cubicBezTo>
                  <a:cubicBezTo>
                    <a:pt x="28057" y="24291"/>
                    <a:pt x="29101" y="24546"/>
                    <a:pt x="30045" y="24546"/>
                  </a:cubicBezTo>
                  <a:cubicBezTo>
                    <a:pt x="32073" y="24546"/>
                    <a:pt x="33639" y="23367"/>
                    <a:pt x="34655" y="21644"/>
                  </a:cubicBezTo>
                  <a:cubicBezTo>
                    <a:pt x="39339" y="20477"/>
                    <a:pt x="41105" y="17310"/>
                    <a:pt x="39412" y="11693"/>
                  </a:cubicBezTo>
                  <a:lnTo>
                    <a:pt x="43439" y="10803"/>
                  </a:lnTo>
                  <a:lnTo>
                    <a:pt x="50516" y="19251"/>
                  </a:lnTo>
                  <a:cubicBezTo>
                    <a:pt x="51426" y="20305"/>
                    <a:pt x="52399" y="20763"/>
                    <a:pt x="53242" y="20763"/>
                  </a:cubicBezTo>
                  <a:cubicBezTo>
                    <a:pt x="54886" y="20763"/>
                    <a:pt x="56040" y="19021"/>
                    <a:pt x="55288" y="16552"/>
                  </a:cubicBezTo>
                  <a:cubicBezTo>
                    <a:pt x="55288" y="16552"/>
                    <a:pt x="49787" y="3127"/>
                    <a:pt x="47248" y="1741"/>
                  </a:cubicBezTo>
                  <a:cubicBezTo>
                    <a:pt x="45241" y="733"/>
                    <a:pt x="37483" y="0"/>
                    <a:pt x="30926" y="0"/>
                  </a:cubicBezTo>
                  <a:close/>
                </a:path>
              </a:pathLst>
            </a:custGeom>
            <a:solidFill>
              <a:srgbClr val="FE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652;p70">
              <a:extLst>
                <a:ext uri="{FF2B5EF4-FFF2-40B4-BE49-F238E27FC236}">
                  <a16:creationId xmlns:a16="http://schemas.microsoft.com/office/drawing/2014/main" id="{FBF74F7E-41D6-48EA-B161-B19A1AEAABE1}"/>
                </a:ext>
              </a:extLst>
            </p:cNvPr>
            <p:cNvSpPr/>
            <p:nvPr/>
          </p:nvSpPr>
          <p:spPr>
            <a:xfrm>
              <a:off x="3202250" y="2133550"/>
              <a:ext cx="228375" cy="409700"/>
            </a:xfrm>
            <a:custGeom>
              <a:avLst/>
              <a:gdLst/>
              <a:ahLst/>
              <a:cxnLst/>
              <a:rect l="l" t="t" r="r" b="b"/>
              <a:pathLst>
                <a:path w="9135" h="16388" extrusionOk="0">
                  <a:moveTo>
                    <a:pt x="1" y="818"/>
                  </a:moveTo>
                  <a:cubicBezTo>
                    <a:pt x="2919" y="2584"/>
                    <a:pt x="5078" y="4816"/>
                    <a:pt x="6596" y="7676"/>
                  </a:cubicBezTo>
                  <a:lnTo>
                    <a:pt x="6596" y="7676"/>
                  </a:lnTo>
                  <a:cubicBezTo>
                    <a:pt x="6625" y="7735"/>
                    <a:pt x="8113" y="10040"/>
                    <a:pt x="7530" y="12433"/>
                  </a:cubicBezTo>
                  <a:lnTo>
                    <a:pt x="7530" y="12433"/>
                  </a:lnTo>
                  <a:cubicBezTo>
                    <a:pt x="7194" y="13848"/>
                    <a:pt x="6217" y="15030"/>
                    <a:pt x="4611" y="15964"/>
                  </a:cubicBezTo>
                  <a:lnTo>
                    <a:pt x="4611" y="15964"/>
                  </a:lnTo>
                  <a:lnTo>
                    <a:pt x="4859" y="16387"/>
                  </a:lnTo>
                  <a:cubicBezTo>
                    <a:pt x="6698" y="15322"/>
                    <a:pt x="8070" y="14330"/>
                    <a:pt x="8464" y="12652"/>
                  </a:cubicBezTo>
                  <a:lnTo>
                    <a:pt x="8464" y="12652"/>
                  </a:lnTo>
                  <a:cubicBezTo>
                    <a:pt x="9135" y="9850"/>
                    <a:pt x="7486" y="7297"/>
                    <a:pt x="7413" y="7180"/>
                  </a:cubicBezTo>
                  <a:lnTo>
                    <a:pt x="7413" y="7180"/>
                  </a:lnTo>
                  <a:cubicBezTo>
                    <a:pt x="5837" y="4218"/>
                    <a:pt x="3575" y="1854"/>
                    <a:pt x="497" y="1"/>
                  </a:cubicBezTo>
                  <a:lnTo>
                    <a:pt x="4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653;p70">
              <a:extLst>
                <a:ext uri="{FF2B5EF4-FFF2-40B4-BE49-F238E27FC236}">
                  <a16:creationId xmlns:a16="http://schemas.microsoft.com/office/drawing/2014/main" id="{AAA3AD85-C1E5-4A3C-A90B-2995C907CB48}"/>
                </a:ext>
              </a:extLst>
            </p:cNvPr>
            <p:cNvSpPr/>
            <p:nvPr/>
          </p:nvSpPr>
          <p:spPr>
            <a:xfrm>
              <a:off x="3035175" y="2258675"/>
              <a:ext cx="251725" cy="309750"/>
            </a:xfrm>
            <a:custGeom>
              <a:avLst/>
              <a:gdLst/>
              <a:ahLst/>
              <a:cxnLst/>
              <a:rect l="l" t="t" r="r" b="b"/>
              <a:pathLst>
                <a:path w="10069" h="12390" extrusionOk="0">
                  <a:moveTo>
                    <a:pt x="1" y="906"/>
                  </a:moveTo>
                  <a:cubicBezTo>
                    <a:pt x="44" y="920"/>
                    <a:pt x="88" y="935"/>
                    <a:pt x="132" y="949"/>
                  </a:cubicBezTo>
                  <a:lnTo>
                    <a:pt x="132" y="949"/>
                  </a:lnTo>
                  <a:cubicBezTo>
                    <a:pt x="5706" y="2802"/>
                    <a:pt x="7676" y="6159"/>
                    <a:pt x="8347" y="7982"/>
                  </a:cubicBezTo>
                  <a:lnTo>
                    <a:pt x="8347" y="7982"/>
                  </a:lnTo>
                  <a:cubicBezTo>
                    <a:pt x="9091" y="10025"/>
                    <a:pt x="8858" y="11616"/>
                    <a:pt x="8537" y="12141"/>
                  </a:cubicBezTo>
                  <a:lnTo>
                    <a:pt x="8537" y="12141"/>
                  </a:lnTo>
                  <a:lnTo>
                    <a:pt x="8945" y="12389"/>
                  </a:lnTo>
                  <a:cubicBezTo>
                    <a:pt x="9470" y="11543"/>
                    <a:pt x="10069" y="9879"/>
                    <a:pt x="9252" y="7661"/>
                  </a:cubicBezTo>
                  <a:lnTo>
                    <a:pt x="9252" y="7661"/>
                  </a:lnTo>
                  <a:cubicBezTo>
                    <a:pt x="8507" y="5648"/>
                    <a:pt x="6392" y="1985"/>
                    <a:pt x="307" y="1"/>
                  </a:cubicBezTo>
                  <a:lnTo>
                    <a:pt x="3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654;p70">
              <a:extLst>
                <a:ext uri="{FF2B5EF4-FFF2-40B4-BE49-F238E27FC236}">
                  <a16:creationId xmlns:a16="http://schemas.microsoft.com/office/drawing/2014/main" id="{9E690005-D29D-4DF0-BAED-87E5F994F06E}"/>
                </a:ext>
              </a:extLst>
            </p:cNvPr>
            <p:cNvSpPr/>
            <p:nvPr/>
          </p:nvSpPr>
          <p:spPr>
            <a:xfrm>
              <a:off x="2912250" y="2441075"/>
              <a:ext cx="153225" cy="180975"/>
            </a:xfrm>
            <a:custGeom>
              <a:avLst/>
              <a:gdLst/>
              <a:ahLst/>
              <a:cxnLst/>
              <a:rect l="l" t="t" r="r" b="b"/>
              <a:pathLst>
                <a:path w="6129" h="7239" extrusionOk="0">
                  <a:moveTo>
                    <a:pt x="0" y="935"/>
                  </a:moveTo>
                  <a:cubicBezTo>
                    <a:pt x="4772" y="1985"/>
                    <a:pt x="5618" y="7019"/>
                    <a:pt x="5647" y="7238"/>
                  </a:cubicBezTo>
                  <a:lnTo>
                    <a:pt x="5647" y="7238"/>
                  </a:lnTo>
                  <a:lnTo>
                    <a:pt x="6129" y="7165"/>
                  </a:lnTo>
                  <a:cubicBezTo>
                    <a:pt x="6114" y="7107"/>
                    <a:pt x="5633" y="1183"/>
                    <a:pt x="205" y="1"/>
                  </a:cubicBezTo>
                  <a:lnTo>
                    <a:pt x="2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2655;p70">
              <a:extLst>
                <a:ext uri="{FF2B5EF4-FFF2-40B4-BE49-F238E27FC236}">
                  <a16:creationId xmlns:a16="http://schemas.microsoft.com/office/drawing/2014/main" id="{A142353B-F117-47C5-95EC-658A78408A01}"/>
                </a:ext>
              </a:extLst>
            </p:cNvPr>
            <p:cNvSpPr/>
            <p:nvPr/>
          </p:nvSpPr>
          <p:spPr>
            <a:xfrm>
              <a:off x="1948850" y="2471350"/>
              <a:ext cx="620875" cy="1497125"/>
            </a:xfrm>
            <a:custGeom>
              <a:avLst/>
              <a:gdLst/>
              <a:ahLst/>
              <a:cxnLst/>
              <a:rect l="l" t="t" r="r" b="b"/>
              <a:pathLst>
                <a:path w="24835" h="59885" extrusionOk="0">
                  <a:moveTo>
                    <a:pt x="17743" y="1"/>
                  </a:moveTo>
                  <a:lnTo>
                    <a:pt x="0" y="20166"/>
                  </a:lnTo>
                  <a:lnTo>
                    <a:pt x="0" y="59885"/>
                  </a:lnTo>
                  <a:lnTo>
                    <a:pt x="24835" y="13046"/>
                  </a:lnTo>
                  <a:lnTo>
                    <a:pt x="17743" y="1"/>
                  </a:lnTo>
                  <a:close/>
                </a:path>
              </a:pathLst>
            </a:custGeom>
            <a:solidFill>
              <a:srgbClr val="FE98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2511;p70">
            <a:extLst>
              <a:ext uri="{FF2B5EF4-FFF2-40B4-BE49-F238E27FC236}">
                <a16:creationId xmlns:a16="http://schemas.microsoft.com/office/drawing/2014/main" id="{3BFE5176-4EFA-459B-96F5-21B414F8FB99}"/>
              </a:ext>
            </a:extLst>
          </p:cNvPr>
          <p:cNvGrpSpPr/>
          <p:nvPr/>
        </p:nvGrpSpPr>
        <p:grpSpPr>
          <a:xfrm>
            <a:off x="7056159" y="2378295"/>
            <a:ext cx="874742" cy="995491"/>
            <a:chOff x="2883001" y="2350324"/>
            <a:chExt cx="1718334" cy="2205076"/>
          </a:xfrm>
        </p:grpSpPr>
        <p:sp>
          <p:nvSpPr>
            <p:cNvPr id="92" name="Google Shape;2512;p70">
              <a:extLst>
                <a:ext uri="{FF2B5EF4-FFF2-40B4-BE49-F238E27FC236}">
                  <a16:creationId xmlns:a16="http://schemas.microsoft.com/office/drawing/2014/main" id="{0F7B6ECB-B80B-4911-B2A7-58910FB9527E}"/>
                </a:ext>
              </a:extLst>
            </p:cNvPr>
            <p:cNvSpPr/>
            <p:nvPr/>
          </p:nvSpPr>
          <p:spPr>
            <a:xfrm>
              <a:off x="3723231" y="3523741"/>
              <a:ext cx="793154" cy="679948"/>
            </a:xfrm>
            <a:custGeom>
              <a:avLst/>
              <a:gdLst/>
              <a:ahLst/>
              <a:cxnLst/>
              <a:rect l="l" t="t" r="r" b="b"/>
              <a:pathLst>
                <a:path w="13445" h="11526" extrusionOk="0">
                  <a:moveTo>
                    <a:pt x="10168" y="1"/>
                  </a:moveTo>
                  <a:cubicBezTo>
                    <a:pt x="6518" y="1"/>
                    <a:pt x="1" y="3651"/>
                    <a:pt x="1" y="3651"/>
                  </a:cubicBezTo>
                  <a:lnTo>
                    <a:pt x="229" y="4335"/>
                  </a:lnTo>
                  <a:lnTo>
                    <a:pt x="3904" y="3970"/>
                  </a:lnTo>
                  <a:cubicBezTo>
                    <a:pt x="3904" y="3970"/>
                    <a:pt x="7944" y="9129"/>
                    <a:pt x="9633" y="10886"/>
                  </a:cubicBezTo>
                  <a:cubicBezTo>
                    <a:pt x="9816" y="11069"/>
                    <a:pt x="9998" y="11274"/>
                    <a:pt x="10204" y="11525"/>
                  </a:cubicBezTo>
                  <a:cubicBezTo>
                    <a:pt x="11276" y="8946"/>
                    <a:pt x="13445" y="775"/>
                    <a:pt x="11231" y="136"/>
                  </a:cubicBezTo>
                  <a:cubicBezTo>
                    <a:pt x="10917" y="43"/>
                    <a:pt x="10559" y="1"/>
                    <a:pt x="10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513;p70">
              <a:extLst>
                <a:ext uri="{FF2B5EF4-FFF2-40B4-BE49-F238E27FC236}">
                  <a16:creationId xmlns:a16="http://schemas.microsoft.com/office/drawing/2014/main" id="{AD5CAE20-9619-4A1D-91FF-477D80081AEA}"/>
                </a:ext>
              </a:extLst>
            </p:cNvPr>
            <p:cNvSpPr/>
            <p:nvPr/>
          </p:nvSpPr>
          <p:spPr>
            <a:xfrm>
              <a:off x="4156826" y="3722899"/>
              <a:ext cx="284167" cy="480789"/>
            </a:xfrm>
            <a:custGeom>
              <a:avLst/>
              <a:gdLst/>
              <a:ahLst/>
              <a:cxnLst/>
              <a:rect l="l" t="t" r="r" b="b"/>
              <a:pathLst>
                <a:path w="4817" h="8150" extrusionOk="0">
                  <a:moveTo>
                    <a:pt x="4817" y="1"/>
                  </a:moveTo>
                  <a:lnTo>
                    <a:pt x="4817" y="1"/>
                  </a:lnTo>
                  <a:cubicBezTo>
                    <a:pt x="4063" y="92"/>
                    <a:pt x="1598" y="2945"/>
                    <a:pt x="0" y="4863"/>
                  </a:cubicBezTo>
                  <a:cubicBezTo>
                    <a:pt x="868" y="5912"/>
                    <a:pt x="1712" y="6917"/>
                    <a:pt x="2283" y="7510"/>
                  </a:cubicBezTo>
                  <a:cubicBezTo>
                    <a:pt x="2466" y="7693"/>
                    <a:pt x="2648" y="7898"/>
                    <a:pt x="2854" y="8149"/>
                  </a:cubicBezTo>
                  <a:cubicBezTo>
                    <a:pt x="3516" y="6552"/>
                    <a:pt x="4611" y="2763"/>
                    <a:pt x="4817" y="1"/>
                  </a:cubicBezTo>
                  <a:close/>
                </a:path>
              </a:pathLst>
            </a:custGeom>
            <a:solidFill>
              <a:srgbClr val="547B8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514;p70">
              <a:extLst>
                <a:ext uri="{FF2B5EF4-FFF2-40B4-BE49-F238E27FC236}">
                  <a16:creationId xmlns:a16="http://schemas.microsoft.com/office/drawing/2014/main" id="{C9658281-9FE7-4765-8C4C-0C6B473F05A7}"/>
                </a:ext>
              </a:extLst>
            </p:cNvPr>
            <p:cNvSpPr/>
            <p:nvPr/>
          </p:nvSpPr>
          <p:spPr>
            <a:xfrm>
              <a:off x="3110594" y="3757941"/>
              <a:ext cx="1490740" cy="795691"/>
            </a:xfrm>
            <a:custGeom>
              <a:avLst/>
              <a:gdLst/>
              <a:ahLst/>
              <a:cxnLst/>
              <a:rect l="l" t="t" r="r" b="b"/>
              <a:pathLst>
                <a:path w="25270" h="13488" extrusionOk="0">
                  <a:moveTo>
                    <a:pt x="14289" y="0"/>
                  </a:moveTo>
                  <a:lnTo>
                    <a:pt x="4885" y="959"/>
                  </a:lnTo>
                  <a:cubicBezTo>
                    <a:pt x="4063" y="7304"/>
                    <a:pt x="10797" y="8103"/>
                    <a:pt x="10797" y="8103"/>
                  </a:cubicBezTo>
                  <a:lnTo>
                    <a:pt x="0" y="9244"/>
                  </a:lnTo>
                  <a:lnTo>
                    <a:pt x="228" y="11481"/>
                  </a:lnTo>
                  <a:cubicBezTo>
                    <a:pt x="228" y="11481"/>
                    <a:pt x="4908" y="13056"/>
                    <a:pt x="15225" y="13467"/>
                  </a:cubicBezTo>
                  <a:cubicBezTo>
                    <a:pt x="15595" y="13481"/>
                    <a:pt x="15947" y="13488"/>
                    <a:pt x="16281" y="13488"/>
                  </a:cubicBezTo>
                  <a:cubicBezTo>
                    <a:pt x="25269" y="13488"/>
                    <a:pt x="21646" y="8611"/>
                    <a:pt x="20018" y="6916"/>
                  </a:cubicBezTo>
                  <a:cubicBezTo>
                    <a:pt x="18329" y="5159"/>
                    <a:pt x="14289" y="0"/>
                    <a:pt x="14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515;p70">
              <a:extLst>
                <a:ext uri="{FF2B5EF4-FFF2-40B4-BE49-F238E27FC236}">
                  <a16:creationId xmlns:a16="http://schemas.microsoft.com/office/drawing/2014/main" id="{2E4C76CE-C236-4B59-8500-321F81A99F06}"/>
                </a:ext>
              </a:extLst>
            </p:cNvPr>
            <p:cNvSpPr/>
            <p:nvPr/>
          </p:nvSpPr>
          <p:spPr>
            <a:xfrm>
              <a:off x="3940029" y="3786198"/>
              <a:ext cx="468636" cy="562906"/>
            </a:xfrm>
            <a:custGeom>
              <a:avLst/>
              <a:gdLst/>
              <a:ahLst/>
              <a:cxnLst/>
              <a:rect l="l" t="t" r="r" b="b"/>
              <a:pathLst>
                <a:path w="7944" h="9542" extrusionOk="0">
                  <a:moveTo>
                    <a:pt x="617" y="1"/>
                  </a:moveTo>
                  <a:lnTo>
                    <a:pt x="434" y="320"/>
                  </a:lnTo>
                  <a:cubicBezTo>
                    <a:pt x="434" y="320"/>
                    <a:pt x="1" y="1393"/>
                    <a:pt x="2671" y="3995"/>
                  </a:cubicBezTo>
                  <a:cubicBezTo>
                    <a:pt x="4725" y="6004"/>
                    <a:pt x="7168" y="7715"/>
                    <a:pt x="7944" y="9541"/>
                  </a:cubicBezTo>
                  <a:cubicBezTo>
                    <a:pt x="7601" y="8355"/>
                    <a:pt x="6620" y="7122"/>
                    <a:pt x="5958" y="6437"/>
                  </a:cubicBezTo>
                  <a:cubicBezTo>
                    <a:pt x="4588" y="4999"/>
                    <a:pt x="1644" y="1324"/>
                    <a:pt x="617" y="1"/>
                  </a:cubicBezTo>
                  <a:close/>
                </a:path>
              </a:pathLst>
            </a:custGeom>
            <a:solidFill>
              <a:srgbClr val="547B8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516;p70">
              <a:extLst>
                <a:ext uri="{FF2B5EF4-FFF2-40B4-BE49-F238E27FC236}">
                  <a16:creationId xmlns:a16="http://schemas.microsoft.com/office/drawing/2014/main" id="{3D1EBDD3-A336-4C9C-988A-E40F702AD023}"/>
                </a:ext>
              </a:extLst>
            </p:cNvPr>
            <p:cNvSpPr/>
            <p:nvPr/>
          </p:nvSpPr>
          <p:spPr>
            <a:xfrm>
              <a:off x="2883001" y="4330167"/>
              <a:ext cx="195973" cy="225233"/>
            </a:xfrm>
            <a:custGeom>
              <a:avLst/>
              <a:gdLst/>
              <a:ahLst/>
              <a:cxnLst/>
              <a:rect l="l" t="t" r="r" b="b"/>
              <a:pathLst>
                <a:path w="3322" h="3818" extrusionOk="0">
                  <a:moveTo>
                    <a:pt x="2009" y="1"/>
                  </a:moveTo>
                  <a:cubicBezTo>
                    <a:pt x="2009" y="1"/>
                    <a:pt x="1964" y="1"/>
                    <a:pt x="1918" y="24"/>
                  </a:cubicBezTo>
                  <a:cubicBezTo>
                    <a:pt x="1553" y="47"/>
                    <a:pt x="526" y="92"/>
                    <a:pt x="320" y="549"/>
                  </a:cubicBezTo>
                  <a:cubicBezTo>
                    <a:pt x="69" y="1097"/>
                    <a:pt x="1" y="3744"/>
                    <a:pt x="1735" y="3813"/>
                  </a:cubicBezTo>
                  <a:cubicBezTo>
                    <a:pt x="1789" y="3816"/>
                    <a:pt x="1840" y="3817"/>
                    <a:pt x="1886" y="3817"/>
                  </a:cubicBezTo>
                  <a:cubicBezTo>
                    <a:pt x="3322" y="3817"/>
                    <a:pt x="1434" y="2494"/>
                    <a:pt x="1986" y="1941"/>
                  </a:cubicBezTo>
                  <a:lnTo>
                    <a:pt x="20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517;p70">
              <a:extLst>
                <a:ext uri="{FF2B5EF4-FFF2-40B4-BE49-F238E27FC236}">
                  <a16:creationId xmlns:a16="http://schemas.microsoft.com/office/drawing/2014/main" id="{BD3DD159-D53F-4480-BB1A-52C69670675C}"/>
                </a:ext>
              </a:extLst>
            </p:cNvPr>
            <p:cNvSpPr/>
            <p:nvPr/>
          </p:nvSpPr>
          <p:spPr>
            <a:xfrm>
              <a:off x="3110594" y="4235956"/>
              <a:ext cx="1260375" cy="317852"/>
            </a:xfrm>
            <a:custGeom>
              <a:avLst/>
              <a:gdLst/>
              <a:ahLst/>
              <a:cxnLst/>
              <a:rect l="l" t="t" r="r" b="b"/>
              <a:pathLst>
                <a:path w="21365" h="5388" extrusionOk="0">
                  <a:moveTo>
                    <a:pt x="10797" y="0"/>
                  </a:moveTo>
                  <a:lnTo>
                    <a:pt x="0" y="1141"/>
                  </a:lnTo>
                  <a:lnTo>
                    <a:pt x="228" y="3378"/>
                  </a:lnTo>
                  <a:cubicBezTo>
                    <a:pt x="228" y="3378"/>
                    <a:pt x="4908" y="4953"/>
                    <a:pt x="15225" y="5364"/>
                  </a:cubicBezTo>
                  <a:cubicBezTo>
                    <a:pt x="15611" y="5380"/>
                    <a:pt x="15977" y="5387"/>
                    <a:pt x="16324" y="5387"/>
                  </a:cubicBezTo>
                  <a:cubicBezTo>
                    <a:pt x="18993" y="5387"/>
                    <a:pt x="20536" y="4938"/>
                    <a:pt x="21365" y="4291"/>
                  </a:cubicBezTo>
                  <a:cubicBezTo>
                    <a:pt x="20086" y="3698"/>
                    <a:pt x="17804" y="2808"/>
                    <a:pt x="15590" y="1940"/>
                  </a:cubicBezTo>
                  <a:cubicBezTo>
                    <a:pt x="11983" y="502"/>
                    <a:pt x="10797" y="0"/>
                    <a:pt x="10797" y="0"/>
                  </a:cubicBezTo>
                  <a:close/>
                </a:path>
              </a:pathLst>
            </a:custGeom>
            <a:solidFill>
              <a:srgbClr val="FFFFFF">
                <a:alpha val="1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518;p70">
              <a:extLst>
                <a:ext uri="{FF2B5EF4-FFF2-40B4-BE49-F238E27FC236}">
                  <a16:creationId xmlns:a16="http://schemas.microsoft.com/office/drawing/2014/main" id="{067DA8E3-6A26-4F63-B6E2-0C08DB0284E1}"/>
                </a:ext>
              </a:extLst>
            </p:cNvPr>
            <p:cNvSpPr/>
            <p:nvPr/>
          </p:nvSpPr>
          <p:spPr>
            <a:xfrm>
              <a:off x="2962582" y="4303266"/>
              <a:ext cx="161521" cy="156330"/>
            </a:xfrm>
            <a:custGeom>
              <a:avLst/>
              <a:gdLst/>
              <a:ahLst/>
              <a:cxnLst/>
              <a:rect l="l" t="t" r="r" b="b"/>
              <a:pathLst>
                <a:path w="2738" h="2650" extrusionOk="0">
                  <a:moveTo>
                    <a:pt x="2509" y="0"/>
                  </a:moveTo>
                  <a:lnTo>
                    <a:pt x="660" y="457"/>
                  </a:lnTo>
                  <a:cubicBezTo>
                    <a:pt x="660" y="457"/>
                    <a:pt x="1" y="2649"/>
                    <a:pt x="405" y="2649"/>
                  </a:cubicBezTo>
                  <a:cubicBezTo>
                    <a:pt x="477" y="2649"/>
                    <a:pt x="581" y="2581"/>
                    <a:pt x="729" y="2420"/>
                  </a:cubicBezTo>
                  <a:cubicBezTo>
                    <a:pt x="1012" y="2128"/>
                    <a:pt x="1390" y="2040"/>
                    <a:pt x="1742" y="2040"/>
                  </a:cubicBezTo>
                  <a:cubicBezTo>
                    <a:pt x="2269" y="2040"/>
                    <a:pt x="2737" y="2237"/>
                    <a:pt x="2737" y="2237"/>
                  </a:cubicBezTo>
                  <a:lnTo>
                    <a:pt x="2509" y="0"/>
                  </a:lnTo>
                  <a:close/>
                </a:path>
              </a:pathLst>
            </a:custGeom>
            <a:solidFill>
              <a:srgbClr val="FDB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519;p70">
              <a:extLst>
                <a:ext uri="{FF2B5EF4-FFF2-40B4-BE49-F238E27FC236}">
                  <a16:creationId xmlns:a16="http://schemas.microsoft.com/office/drawing/2014/main" id="{CE9B5705-430A-4A84-84A6-0AE8FC9A60D1}"/>
                </a:ext>
              </a:extLst>
            </p:cNvPr>
            <p:cNvSpPr/>
            <p:nvPr/>
          </p:nvSpPr>
          <p:spPr>
            <a:xfrm>
              <a:off x="4062556" y="2350324"/>
              <a:ext cx="510403" cy="436839"/>
            </a:xfrm>
            <a:custGeom>
              <a:avLst/>
              <a:gdLst/>
              <a:ahLst/>
              <a:cxnLst/>
              <a:rect l="l" t="t" r="r" b="b"/>
              <a:pathLst>
                <a:path w="8652" h="7405" extrusionOk="0">
                  <a:moveTo>
                    <a:pt x="2897" y="702"/>
                  </a:moveTo>
                  <a:cubicBezTo>
                    <a:pt x="3327" y="702"/>
                    <a:pt x="3758" y="849"/>
                    <a:pt x="4109" y="1150"/>
                  </a:cubicBezTo>
                  <a:cubicBezTo>
                    <a:pt x="4931" y="1812"/>
                    <a:pt x="5045" y="3022"/>
                    <a:pt x="4360" y="3843"/>
                  </a:cubicBezTo>
                  <a:cubicBezTo>
                    <a:pt x="3978" y="4302"/>
                    <a:pt x="3433" y="4533"/>
                    <a:pt x="2887" y="4533"/>
                  </a:cubicBezTo>
                  <a:cubicBezTo>
                    <a:pt x="2454" y="4533"/>
                    <a:pt x="2020" y="4387"/>
                    <a:pt x="1667" y="4095"/>
                  </a:cubicBezTo>
                  <a:cubicBezTo>
                    <a:pt x="845" y="3410"/>
                    <a:pt x="731" y="2200"/>
                    <a:pt x="1416" y="1401"/>
                  </a:cubicBezTo>
                  <a:cubicBezTo>
                    <a:pt x="1800" y="941"/>
                    <a:pt x="2348" y="702"/>
                    <a:pt x="2897" y="702"/>
                  </a:cubicBezTo>
                  <a:close/>
                  <a:moveTo>
                    <a:pt x="2884" y="1"/>
                  </a:moveTo>
                  <a:cubicBezTo>
                    <a:pt x="2225" y="1"/>
                    <a:pt x="1571" y="245"/>
                    <a:pt x="1073" y="716"/>
                  </a:cubicBezTo>
                  <a:cubicBezTo>
                    <a:pt x="914" y="899"/>
                    <a:pt x="754" y="1082"/>
                    <a:pt x="640" y="1264"/>
                  </a:cubicBezTo>
                  <a:cubicBezTo>
                    <a:pt x="1" y="2360"/>
                    <a:pt x="206" y="3798"/>
                    <a:pt x="1210" y="4619"/>
                  </a:cubicBezTo>
                  <a:cubicBezTo>
                    <a:pt x="1704" y="5031"/>
                    <a:pt x="2295" y="5231"/>
                    <a:pt x="2883" y="5231"/>
                  </a:cubicBezTo>
                  <a:cubicBezTo>
                    <a:pt x="3436" y="5231"/>
                    <a:pt x="3987" y="5054"/>
                    <a:pt x="4452" y="4711"/>
                  </a:cubicBezTo>
                  <a:cubicBezTo>
                    <a:pt x="4474" y="4688"/>
                    <a:pt x="4497" y="4688"/>
                    <a:pt x="4543" y="4665"/>
                  </a:cubicBezTo>
                  <a:cubicBezTo>
                    <a:pt x="4566" y="4659"/>
                    <a:pt x="4590" y="4657"/>
                    <a:pt x="4615" y="4657"/>
                  </a:cubicBezTo>
                  <a:cubicBezTo>
                    <a:pt x="4688" y="4657"/>
                    <a:pt x="4765" y="4682"/>
                    <a:pt x="4817" y="4734"/>
                  </a:cubicBezTo>
                  <a:lnTo>
                    <a:pt x="7944" y="7313"/>
                  </a:lnTo>
                  <a:cubicBezTo>
                    <a:pt x="8035" y="7381"/>
                    <a:pt x="8149" y="7404"/>
                    <a:pt x="8241" y="7404"/>
                  </a:cubicBezTo>
                  <a:cubicBezTo>
                    <a:pt x="8332" y="7381"/>
                    <a:pt x="8423" y="7336"/>
                    <a:pt x="8492" y="7267"/>
                  </a:cubicBezTo>
                  <a:cubicBezTo>
                    <a:pt x="8651" y="7085"/>
                    <a:pt x="8629" y="6856"/>
                    <a:pt x="8446" y="6719"/>
                  </a:cubicBezTo>
                  <a:lnTo>
                    <a:pt x="5319" y="4117"/>
                  </a:lnTo>
                  <a:cubicBezTo>
                    <a:pt x="5205" y="4049"/>
                    <a:pt x="5182" y="3889"/>
                    <a:pt x="5228" y="3775"/>
                  </a:cubicBezTo>
                  <a:cubicBezTo>
                    <a:pt x="5798" y="2634"/>
                    <a:pt x="5479" y="1219"/>
                    <a:pt x="4383" y="465"/>
                  </a:cubicBezTo>
                  <a:cubicBezTo>
                    <a:pt x="3930" y="153"/>
                    <a:pt x="3405" y="1"/>
                    <a:pt x="28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520;p70">
              <a:extLst>
                <a:ext uri="{FF2B5EF4-FFF2-40B4-BE49-F238E27FC236}">
                  <a16:creationId xmlns:a16="http://schemas.microsoft.com/office/drawing/2014/main" id="{9ABB9C17-00BA-4A6C-AD75-2A68A617A3D2}"/>
                </a:ext>
              </a:extLst>
            </p:cNvPr>
            <p:cNvSpPr/>
            <p:nvPr/>
          </p:nvSpPr>
          <p:spPr>
            <a:xfrm>
              <a:off x="4105680" y="2391736"/>
              <a:ext cx="254553" cy="226000"/>
            </a:xfrm>
            <a:custGeom>
              <a:avLst/>
              <a:gdLst/>
              <a:ahLst/>
              <a:cxnLst/>
              <a:rect l="l" t="t" r="r" b="b"/>
              <a:pathLst>
                <a:path w="4315" h="3831" extrusionOk="0">
                  <a:moveTo>
                    <a:pt x="2166" y="0"/>
                  </a:moveTo>
                  <a:cubicBezTo>
                    <a:pt x="1617" y="0"/>
                    <a:pt x="1069" y="239"/>
                    <a:pt x="685" y="699"/>
                  </a:cubicBezTo>
                  <a:cubicBezTo>
                    <a:pt x="0" y="1498"/>
                    <a:pt x="114" y="2708"/>
                    <a:pt x="936" y="3393"/>
                  </a:cubicBezTo>
                  <a:cubicBezTo>
                    <a:pt x="1289" y="3685"/>
                    <a:pt x="1723" y="3831"/>
                    <a:pt x="2156" y="3831"/>
                  </a:cubicBezTo>
                  <a:cubicBezTo>
                    <a:pt x="2702" y="3831"/>
                    <a:pt x="3247" y="3600"/>
                    <a:pt x="3629" y="3141"/>
                  </a:cubicBezTo>
                  <a:cubicBezTo>
                    <a:pt x="4314" y="2320"/>
                    <a:pt x="4200" y="1110"/>
                    <a:pt x="3378" y="448"/>
                  </a:cubicBezTo>
                  <a:cubicBezTo>
                    <a:pt x="3027" y="147"/>
                    <a:pt x="2596" y="0"/>
                    <a:pt x="2166" y="0"/>
                  </a:cubicBezTo>
                  <a:close/>
                </a:path>
              </a:pathLst>
            </a:custGeom>
            <a:solidFill>
              <a:srgbClr val="547B8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521;p70">
              <a:extLst>
                <a:ext uri="{FF2B5EF4-FFF2-40B4-BE49-F238E27FC236}">
                  <a16:creationId xmlns:a16="http://schemas.microsoft.com/office/drawing/2014/main" id="{93BD75E1-83C1-4958-A6A8-1F192B12164A}"/>
                </a:ext>
              </a:extLst>
            </p:cNvPr>
            <p:cNvSpPr/>
            <p:nvPr/>
          </p:nvSpPr>
          <p:spPr>
            <a:xfrm>
              <a:off x="4361471" y="2638796"/>
              <a:ext cx="154914" cy="145652"/>
            </a:xfrm>
            <a:custGeom>
              <a:avLst/>
              <a:gdLst/>
              <a:ahLst/>
              <a:cxnLst/>
              <a:rect l="l" t="t" r="r" b="b"/>
              <a:pathLst>
                <a:path w="2626" h="2469" extrusionOk="0">
                  <a:moveTo>
                    <a:pt x="465" y="0"/>
                  </a:moveTo>
                  <a:cubicBezTo>
                    <a:pt x="262" y="0"/>
                    <a:pt x="1" y="1738"/>
                    <a:pt x="1" y="1738"/>
                  </a:cubicBezTo>
                  <a:lnTo>
                    <a:pt x="161" y="1601"/>
                  </a:lnTo>
                  <a:lnTo>
                    <a:pt x="161" y="1601"/>
                  </a:lnTo>
                  <a:cubicBezTo>
                    <a:pt x="138" y="1647"/>
                    <a:pt x="115" y="1670"/>
                    <a:pt x="115" y="1670"/>
                  </a:cubicBezTo>
                  <a:lnTo>
                    <a:pt x="1644" y="2469"/>
                  </a:lnTo>
                  <a:cubicBezTo>
                    <a:pt x="2626" y="1122"/>
                    <a:pt x="2398" y="369"/>
                    <a:pt x="1713" y="277"/>
                  </a:cubicBezTo>
                  <a:cubicBezTo>
                    <a:pt x="1689" y="273"/>
                    <a:pt x="1665" y="271"/>
                    <a:pt x="1641" y="271"/>
                  </a:cubicBezTo>
                  <a:cubicBezTo>
                    <a:pt x="1384" y="271"/>
                    <a:pt x="1096" y="484"/>
                    <a:pt x="845" y="734"/>
                  </a:cubicBezTo>
                  <a:cubicBezTo>
                    <a:pt x="777" y="460"/>
                    <a:pt x="640" y="72"/>
                    <a:pt x="480" y="3"/>
                  </a:cubicBezTo>
                  <a:cubicBezTo>
                    <a:pt x="475" y="1"/>
                    <a:pt x="470" y="0"/>
                    <a:pt x="465" y="0"/>
                  </a:cubicBezTo>
                  <a:close/>
                </a:path>
              </a:pathLst>
            </a:custGeom>
            <a:solidFill>
              <a:srgbClr val="FDB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522;p70">
              <a:extLst>
                <a:ext uri="{FF2B5EF4-FFF2-40B4-BE49-F238E27FC236}">
                  <a16:creationId xmlns:a16="http://schemas.microsoft.com/office/drawing/2014/main" id="{AB35049E-9C24-4AC9-8DB3-2D51795179F3}"/>
                </a:ext>
              </a:extLst>
            </p:cNvPr>
            <p:cNvSpPr/>
            <p:nvPr/>
          </p:nvSpPr>
          <p:spPr>
            <a:xfrm>
              <a:off x="3260022" y="2974227"/>
              <a:ext cx="270717" cy="495596"/>
            </a:xfrm>
            <a:custGeom>
              <a:avLst/>
              <a:gdLst/>
              <a:ahLst/>
              <a:cxnLst/>
              <a:rect l="l" t="t" r="r" b="b"/>
              <a:pathLst>
                <a:path w="4589" h="8401" extrusionOk="0">
                  <a:moveTo>
                    <a:pt x="4589" y="1"/>
                  </a:moveTo>
                  <a:cubicBezTo>
                    <a:pt x="4589" y="1"/>
                    <a:pt x="1735" y="1827"/>
                    <a:pt x="571" y="4612"/>
                  </a:cubicBezTo>
                  <a:cubicBezTo>
                    <a:pt x="1" y="5981"/>
                    <a:pt x="1096" y="7351"/>
                    <a:pt x="2352" y="8401"/>
                  </a:cubicBezTo>
                  <a:cubicBezTo>
                    <a:pt x="2671" y="5251"/>
                    <a:pt x="3128" y="1895"/>
                    <a:pt x="3698" y="1005"/>
                  </a:cubicBezTo>
                  <a:cubicBezTo>
                    <a:pt x="3995" y="549"/>
                    <a:pt x="4269" y="229"/>
                    <a:pt x="4589" y="24"/>
                  </a:cubicBezTo>
                  <a:lnTo>
                    <a:pt x="4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523;p70">
              <a:extLst>
                <a:ext uri="{FF2B5EF4-FFF2-40B4-BE49-F238E27FC236}">
                  <a16:creationId xmlns:a16="http://schemas.microsoft.com/office/drawing/2014/main" id="{05DDB155-E546-46BF-93CA-4AE2A4007F5B}"/>
                </a:ext>
              </a:extLst>
            </p:cNvPr>
            <p:cNvSpPr/>
            <p:nvPr/>
          </p:nvSpPr>
          <p:spPr>
            <a:xfrm>
              <a:off x="3727302" y="2676669"/>
              <a:ext cx="230307" cy="290892"/>
            </a:xfrm>
            <a:custGeom>
              <a:avLst/>
              <a:gdLst/>
              <a:ahLst/>
              <a:cxnLst/>
              <a:rect l="l" t="t" r="r" b="b"/>
              <a:pathLst>
                <a:path w="3904" h="4931" extrusionOk="0">
                  <a:moveTo>
                    <a:pt x="3196" y="1"/>
                  </a:moveTo>
                  <a:lnTo>
                    <a:pt x="3196" y="1"/>
                  </a:lnTo>
                  <a:cubicBezTo>
                    <a:pt x="2557" y="183"/>
                    <a:pt x="1735" y="46"/>
                    <a:pt x="1712" y="411"/>
                  </a:cubicBezTo>
                  <a:cubicBezTo>
                    <a:pt x="1666" y="959"/>
                    <a:pt x="1621" y="1416"/>
                    <a:pt x="1621" y="1416"/>
                  </a:cubicBezTo>
                  <a:cubicBezTo>
                    <a:pt x="1408" y="1283"/>
                    <a:pt x="1196" y="1208"/>
                    <a:pt x="1019" y="1208"/>
                  </a:cubicBezTo>
                  <a:cubicBezTo>
                    <a:pt x="741" y="1208"/>
                    <a:pt x="552" y="1394"/>
                    <a:pt x="594" y="1827"/>
                  </a:cubicBezTo>
                  <a:cubicBezTo>
                    <a:pt x="639" y="2123"/>
                    <a:pt x="822" y="2580"/>
                    <a:pt x="1027" y="2603"/>
                  </a:cubicBezTo>
                  <a:cubicBezTo>
                    <a:pt x="1027" y="2603"/>
                    <a:pt x="1187" y="3812"/>
                    <a:pt x="0" y="4269"/>
                  </a:cubicBezTo>
                  <a:lnTo>
                    <a:pt x="0" y="4703"/>
                  </a:lnTo>
                  <a:lnTo>
                    <a:pt x="2191" y="4931"/>
                  </a:lnTo>
                  <a:lnTo>
                    <a:pt x="2077" y="3698"/>
                  </a:lnTo>
                  <a:cubicBezTo>
                    <a:pt x="2465" y="3630"/>
                    <a:pt x="2853" y="3447"/>
                    <a:pt x="3127" y="3150"/>
                  </a:cubicBezTo>
                  <a:cubicBezTo>
                    <a:pt x="3903" y="2352"/>
                    <a:pt x="3880" y="845"/>
                    <a:pt x="3196" y="1"/>
                  </a:cubicBezTo>
                  <a:close/>
                </a:path>
              </a:pathLst>
            </a:custGeom>
            <a:solidFill>
              <a:srgbClr val="FDBD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524;p70">
              <a:extLst>
                <a:ext uri="{FF2B5EF4-FFF2-40B4-BE49-F238E27FC236}">
                  <a16:creationId xmlns:a16="http://schemas.microsoft.com/office/drawing/2014/main" id="{293354A9-ABFA-47D0-8901-BE526B459221}"/>
                </a:ext>
              </a:extLst>
            </p:cNvPr>
            <p:cNvSpPr/>
            <p:nvPr/>
          </p:nvSpPr>
          <p:spPr>
            <a:xfrm>
              <a:off x="3575101" y="2520399"/>
              <a:ext cx="386519" cy="408110"/>
            </a:xfrm>
            <a:custGeom>
              <a:avLst/>
              <a:gdLst/>
              <a:ahLst/>
              <a:cxnLst/>
              <a:rect l="l" t="t" r="r" b="b"/>
              <a:pathLst>
                <a:path w="6552" h="6918" extrusionOk="0">
                  <a:moveTo>
                    <a:pt x="4258" y="1"/>
                  </a:moveTo>
                  <a:cubicBezTo>
                    <a:pt x="4232" y="1"/>
                    <a:pt x="4205" y="1"/>
                    <a:pt x="4178" y="2"/>
                  </a:cubicBezTo>
                  <a:cubicBezTo>
                    <a:pt x="1895" y="70"/>
                    <a:pt x="1051" y="1280"/>
                    <a:pt x="526" y="3426"/>
                  </a:cubicBezTo>
                  <a:cubicBezTo>
                    <a:pt x="1" y="5548"/>
                    <a:pt x="2580" y="6918"/>
                    <a:pt x="2580" y="6918"/>
                  </a:cubicBezTo>
                  <a:cubicBezTo>
                    <a:pt x="3767" y="6461"/>
                    <a:pt x="3607" y="5252"/>
                    <a:pt x="3607" y="5252"/>
                  </a:cubicBezTo>
                  <a:cubicBezTo>
                    <a:pt x="3402" y="5229"/>
                    <a:pt x="3196" y="4772"/>
                    <a:pt x="3174" y="4476"/>
                  </a:cubicBezTo>
                  <a:cubicBezTo>
                    <a:pt x="3132" y="4043"/>
                    <a:pt x="3321" y="3857"/>
                    <a:pt x="3599" y="3857"/>
                  </a:cubicBezTo>
                  <a:cubicBezTo>
                    <a:pt x="3776" y="3857"/>
                    <a:pt x="3988" y="3932"/>
                    <a:pt x="4201" y="4065"/>
                  </a:cubicBezTo>
                  <a:cubicBezTo>
                    <a:pt x="4201" y="4065"/>
                    <a:pt x="4246" y="3608"/>
                    <a:pt x="4292" y="3060"/>
                  </a:cubicBezTo>
                  <a:cubicBezTo>
                    <a:pt x="4338" y="2490"/>
                    <a:pt x="6483" y="3197"/>
                    <a:pt x="6552" y="1691"/>
                  </a:cubicBezTo>
                  <a:cubicBezTo>
                    <a:pt x="6552" y="1691"/>
                    <a:pt x="6263" y="1"/>
                    <a:pt x="4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525;p70">
              <a:extLst>
                <a:ext uri="{FF2B5EF4-FFF2-40B4-BE49-F238E27FC236}">
                  <a16:creationId xmlns:a16="http://schemas.microsoft.com/office/drawing/2014/main" id="{EE495A57-8B4A-4A34-BD11-81FCDA3F8740}"/>
                </a:ext>
              </a:extLst>
            </p:cNvPr>
            <p:cNvSpPr/>
            <p:nvPr/>
          </p:nvSpPr>
          <p:spPr>
            <a:xfrm>
              <a:off x="3575101" y="2520458"/>
              <a:ext cx="377080" cy="408051"/>
            </a:xfrm>
            <a:custGeom>
              <a:avLst/>
              <a:gdLst/>
              <a:ahLst/>
              <a:cxnLst/>
              <a:rect l="l" t="t" r="r" b="b"/>
              <a:pathLst>
                <a:path w="6392" h="6917" extrusionOk="0">
                  <a:moveTo>
                    <a:pt x="4239" y="0"/>
                  </a:moveTo>
                  <a:cubicBezTo>
                    <a:pt x="4219" y="0"/>
                    <a:pt x="4199" y="0"/>
                    <a:pt x="4178" y="1"/>
                  </a:cubicBezTo>
                  <a:cubicBezTo>
                    <a:pt x="1895" y="69"/>
                    <a:pt x="1051" y="1279"/>
                    <a:pt x="526" y="3425"/>
                  </a:cubicBezTo>
                  <a:cubicBezTo>
                    <a:pt x="1" y="5547"/>
                    <a:pt x="2580" y="6917"/>
                    <a:pt x="2580" y="6917"/>
                  </a:cubicBezTo>
                  <a:cubicBezTo>
                    <a:pt x="3151" y="6711"/>
                    <a:pt x="3425" y="6301"/>
                    <a:pt x="3539" y="5958"/>
                  </a:cubicBezTo>
                  <a:lnTo>
                    <a:pt x="3539" y="5958"/>
                  </a:lnTo>
                  <a:cubicBezTo>
                    <a:pt x="3428" y="5971"/>
                    <a:pt x="3320" y="5977"/>
                    <a:pt x="3216" y="5977"/>
                  </a:cubicBezTo>
                  <a:cubicBezTo>
                    <a:pt x="1230" y="5977"/>
                    <a:pt x="586" y="3762"/>
                    <a:pt x="1736" y="1918"/>
                  </a:cubicBezTo>
                  <a:cubicBezTo>
                    <a:pt x="2453" y="784"/>
                    <a:pt x="3377" y="377"/>
                    <a:pt x="4246" y="377"/>
                  </a:cubicBezTo>
                  <a:cubicBezTo>
                    <a:pt x="5091" y="377"/>
                    <a:pt x="5886" y="761"/>
                    <a:pt x="6392" y="1233"/>
                  </a:cubicBezTo>
                  <a:cubicBezTo>
                    <a:pt x="6145" y="739"/>
                    <a:pt x="5587" y="0"/>
                    <a:pt x="4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526;p70">
              <a:extLst>
                <a:ext uri="{FF2B5EF4-FFF2-40B4-BE49-F238E27FC236}">
                  <a16:creationId xmlns:a16="http://schemas.microsoft.com/office/drawing/2014/main" id="{1CAFAC62-5B1B-4EB8-A311-A8EBAD3515D1}"/>
                </a:ext>
              </a:extLst>
            </p:cNvPr>
            <p:cNvSpPr/>
            <p:nvPr/>
          </p:nvSpPr>
          <p:spPr>
            <a:xfrm>
              <a:off x="3797326" y="2873232"/>
              <a:ext cx="59287" cy="94329"/>
            </a:xfrm>
            <a:custGeom>
              <a:avLst/>
              <a:gdLst/>
              <a:ahLst/>
              <a:cxnLst/>
              <a:rect l="l" t="t" r="r" b="b"/>
              <a:pathLst>
                <a:path w="1005" h="1599" extrusionOk="0">
                  <a:moveTo>
                    <a:pt x="0" y="1"/>
                  </a:moveTo>
                  <a:cubicBezTo>
                    <a:pt x="0" y="1"/>
                    <a:pt x="228" y="640"/>
                    <a:pt x="434" y="754"/>
                  </a:cubicBezTo>
                  <a:cubicBezTo>
                    <a:pt x="502" y="800"/>
                    <a:pt x="525" y="1165"/>
                    <a:pt x="502" y="1553"/>
                  </a:cubicBezTo>
                  <a:lnTo>
                    <a:pt x="1004" y="1599"/>
                  </a:lnTo>
                  <a:lnTo>
                    <a:pt x="1004" y="1599"/>
                  </a:lnTo>
                  <a:lnTo>
                    <a:pt x="890" y="366"/>
                  </a:lnTo>
                  <a:cubicBezTo>
                    <a:pt x="890" y="366"/>
                    <a:pt x="228" y="275"/>
                    <a:pt x="0" y="1"/>
                  </a:cubicBezTo>
                  <a:close/>
                </a:path>
              </a:pathLst>
            </a:custGeom>
            <a:solidFill>
              <a:srgbClr val="F1A0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527;p70">
              <a:extLst>
                <a:ext uri="{FF2B5EF4-FFF2-40B4-BE49-F238E27FC236}">
                  <a16:creationId xmlns:a16="http://schemas.microsoft.com/office/drawing/2014/main" id="{CB270E3A-C558-4416-AD9E-1ACDCEDD3269}"/>
                </a:ext>
              </a:extLst>
            </p:cNvPr>
            <p:cNvSpPr/>
            <p:nvPr/>
          </p:nvSpPr>
          <p:spPr>
            <a:xfrm>
              <a:off x="3371813" y="2727816"/>
              <a:ext cx="1098794" cy="1163273"/>
            </a:xfrm>
            <a:custGeom>
              <a:avLst/>
              <a:gdLst/>
              <a:ahLst/>
              <a:cxnLst/>
              <a:rect l="l" t="t" r="r" b="b"/>
              <a:pathLst>
                <a:path w="18626" h="19719" extrusionOk="0">
                  <a:moveTo>
                    <a:pt x="16731" y="1"/>
                  </a:moveTo>
                  <a:lnTo>
                    <a:pt x="14472" y="7784"/>
                  </a:lnTo>
                  <a:cubicBezTo>
                    <a:pt x="14472" y="7784"/>
                    <a:pt x="11071" y="4817"/>
                    <a:pt x="10226" y="4475"/>
                  </a:cubicBezTo>
                  <a:cubicBezTo>
                    <a:pt x="9610" y="4224"/>
                    <a:pt x="7053" y="3881"/>
                    <a:pt x="6049" y="3790"/>
                  </a:cubicBezTo>
                  <a:cubicBezTo>
                    <a:pt x="5944" y="3780"/>
                    <a:pt x="5782" y="3775"/>
                    <a:pt x="5588" y="3775"/>
                  </a:cubicBezTo>
                  <a:cubicBezTo>
                    <a:pt x="4897" y="3775"/>
                    <a:pt x="3803" y="3833"/>
                    <a:pt x="3447" y="3904"/>
                  </a:cubicBezTo>
                  <a:cubicBezTo>
                    <a:pt x="2694" y="4041"/>
                    <a:pt x="2306" y="4406"/>
                    <a:pt x="1803" y="5182"/>
                  </a:cubicBezTo>
                  <a:cubicBezTo>
                    <a:pt x="639" y="6985"/>
                    <a:pt x="0" y="18695"/>
                    <a:pt x="0" y="18695"/>
                  </a:cubicBezTo>
                  <a:cubicBezTo>
                    <a:pt x="1674" y="19457"/>
                    <a:pt x="3394" y="19719"/>
                    <a:pt x="4968" y="19719"/>
                  </a:cubicBezTo>
                  <a:cubicBezTo>
                    <a:pt x="8441" y="19719"/>
                    <a:pt x="11208" y="18444"/>
                    <a:pt x="11208" y="18444"/>
                  </a:cubicBezTo>
                  <a:cubicBezTo>
                    <a:pt x="9815" y="17143"/>
                    <a:pt x="10112" y="9999"/>
                    <a:pt x="10112" y="9998"/>
                  </a:cubicBezTo>
                  <a:lnTo>
                    <a:pt x="10112" y="9998"/>
                  </a:lnTo>
                  <a:cubicBezTo>
                    <a:pt x="10112" y="9998"/>
                    <a:pt x="13775" y="12053"/>
                    <a:pt x="15268" y="12053"/>
                  </a:cubicBezTo>
                  <a:cubicBezTo>
                    <a:pt x="15284" y="12053"/>
                    <a:pt x="15300" y="12053"/>
                    <a:pt x="15316" y="12053"/>
                  </a:cubicBezTo>
                  <a:cubicBezTo>
                    <a:pt x="16800" y="12030"/>
                    <a:pt x="18626" y="686"/>
                    <a:pt x="18626" y="686"/>
                  </a:cubicBezTo>
                  <a:lnTo>
                    <a:pt x="167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528;p70">
              <a:extLst>
                <a:ext uri="{FF2B5EF4-FFF2-40B4-BE49-F238E27FC236}">
                  <a16:creationId xmlns:a16="http://schemas.microsoft.com/office/drawing/2014/main" id="{0D8CA741-7677-4718-A69D-F01D3EC331C6}"/>
                </a:ext>
              </a:extLst>
            </p:cNvPr>
            <p:cNvSpPr/>
            <p:nvPr/>
          </p:nvSpPr>
          <p:spPr>
            <a:xfrm>
              <a:off x="3347567" y="2974227"/>
              <a:ext cx="183172" cy="495596"/>
            </a:xfrm>
            <a:custGeom>
              <a:avLst/>
              <a:gdLst/>
              <a:ahLst/>
              <a:cxnLst/>
              <a:rect l="l" t="t" r="r" b="b"/>
              <a:pathLst>
                <a:path w="3105" h="8401" extrusionOk="0">
                  <a:moveTo>
                    <a:pt x="3105" y="1"/>
                  </a:moveTo>
                  <a:cubicBezTo>
                    <a:pt x="3105" y="1"/>
                    <a:pt x="2739" y="252"/>
                    <a:pt x="2237" y="663"/>
                  </a:cubicBezTo>
                  <a:cubicBezTo>
                    <a:pt x="617" y="2398"/>
                    <a:pt x="137" y="5707"/>
                    <a:pt x="0" y="7579"/>
                  </a:cubicBezTo>
                  <a:cubicBezTo>
                    <a:pt x="274" y="7876"/>
                    <a:pt x="571" y="8150"/>
                    <a:pt x="868" y="8401"/>
                  </a:cubicBezTo>
                  <a:cubicBezTo>
                    <a:pt x="1187" y="5251"/>
                    <a:pt x="1644" y="1895"/>
                    <a:pt x="2214" y="1005"/>
                  </a:cubicBezTo>
                  <a:cubicBezTo>
                    <a:pt x="2511" y="549"/>
                    <a:pt x="2785" y="229"/>
                    <a:pt x="3105" y="24"/>
                  </a:cubicBezTo>
                  <a:lnTo>
                    <a:pt x="3105" y="1"/>
                  </a:lnTo>
                  <a:close/>
                </a:path>
              </a:pathLst>
            </a:custGeom>
            <a:solidFill>
              <a:srgbClr val="547B8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529;p70">
              <a:extLst>
                <a:ext uri="{FF2B5EF4-FFF2-40B4-BE49-F238E27FC236}">
                  <a16:creationId xmlns:a16="http://schemas.microsoft.com/office/drawing/2014/main" id="{23C84BA3-CE10-4093-8046-F8FBDDDB56A3}"/>
                </a:ext>
              </a:extLst>
            </p:cNvPr>
            <p:cNvSpPr/>
            <p:nvPr/>
          </p:nvSpPr>
          <p:spPr>
            <a:xfrm>
              <a:off x="3842750" y="3261638"/>
              <a:ext cx="190251" cy="578480"/>
            </a:xfrm>
            <a:custGeom>
              <a:avLst/>
              <a:gdLst/>
              <a:ahLst/>
              <a:cxnLst/>
              <a:rect l="l" t="t" r="r" b="b"/>
              <a:pathLst>
                <a:path w="3225" h="9806" extrusionOk="0">
                  <a:moveTo>
                    <a:pt x="75" y="1"/>
                  </a:moveTo>
                  <a:cubicBezTo>
                    <a:pt x="20" y="1"/>
                    <a:pt x="1" y="25"/>
                    <a:pt x="29" y="82"/>
                  </a:cubicBezTo>
                  <a:cubicBezTo>
                    <a:pt x="234" y="470"/>
                    <a:pt x="1147" y="1543"/>
                    <a:pt x="1353" y="3072"/>
                  </a:cubicBezTo>
                  <a:cubicBezTo>
                    <a:pt x="1513" y="4213"/>
                    <a:pt x="1330" y="7432"/>
                    <a:pt x="2129" y="9806"/>
                  </a:cubicBezTo>
                  <a:cubicBezTo>
                    <a:pt x="2814" y="9577"/>
                    <a:pt x="3225" y="9395"/>
                    <a:pt x="3225" y="9395"/>
                  </a:cubicBezTo>
                  <a:cubicBezTo>
                    <a:pt x="1832" y="8094"/>
                    <a:pt x="2129" y="949"/>
                    <a:pt x="2129" y="949"/>
                  </a:cubicBezTo>
                  <a:cubicBezTo>
                    <a:pt x="2129" y="949"/>
                    <a:pt x="418" y="1"/>
                    <a:pt x="75" y="1"/>
                  </a:cubicBezTo>
                  <a:close/>
                </a:path>
              </a:pathLst>
            </a:custGeom>
            <a:solidFill>
              <a:srgbClr val="547B8F">
                <a:alpha val="15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Oval 109">
            <a:extLst>
              <a:ext uri="{FF2B5EF4-FFF2-40B4-BE49-F238E27FC236}">
                <a16:creationId xmlns:a16="http://schemas.microsoft.com/office/drawing/2014/main" id="{A9E6EFB5-3658-40DC-8C65-CA0957E41438}"/>
              </a:ext>
            </a:extLst>
          </p:cNvPr>
          <p:cNvSpPr/>
          <p:nvPr/>
        </p:nvSpPr>
        <p:spPr>
          <a:xfrm>
            <a:off x="7072158" y="1361179"/>
            <a:ext cx="914400" cy="91440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chemeClr val="accent2">
                    <a:lumMod val="75000"/>
                  </a:schemeClr>
                </a:solidFill>
                <a:latin typeface="Arial" panose="020B0604020202020204" pitchFamily="34" charset="0"/>
                <a:cs typeface="Arial" panose="020B0604020202020204" pitchFamily="34" charset="0"/>
              </a:rPr>
              <a:t>03</a:t>
            </a:r>
            <a:endParaRPr lang="en-US" sz="3000" b="1"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745265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ppt_x"/>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0"/>
                                        </p:tgtEl>
                                        <p:attrNameLst>
                                          <p:attrName>style.visibility</p:attrName>
                                        </p:attrNameLst>
                                      </p:cBhvr>
                                      <p:to>
                                        <p:strVal val="visible"/>
                                      </p:to>
                                    </p:set>
                                    <p:anim calcmode="lin" valueType="num">
                                      <p:cBhvr additive="base">
                                        <p:cTn id="35" dur="500" fill="hold"/>
                                        <p:tgtEl>
                                          <p:spTgt spid="110"/>
                                        </p:tgtEl>
                                        <p:attrNameLst>
                                          <p:attrName>ppt_x</p:attrName>
                                        </p:attrNameLst>
                                      </p:cBhvr>
                                      <p:tavLst>
                                        <p:tav tm="0">
                                          <p:val>
                                            <p:strVal val="#ppt_x"/>
                                          </p:val>
                                        </p:tav>
                                        <p:tav tm="100000">
                                          <p:val>
                                            <p:strVal val="#ppt_x"/>
                                          </p:val>
                                        </p:tav>
                                      </p:tavLst>
                                    </p:anim>
                                    <p:anim calcmode="lin" valueType="num">
                                      <p:cBhvr additive="base">
                                        <p:cTn id="36" dur="500" fill="hold"/>
                                        <p:tgtEl>
                                          <p:spTgt spid="1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1"/>
                                        </p:tgtEl>
                                        <p:attrNameLst>
                                          <p:attrName>style.visibility</p:attrName>
                                        </p:attrNameLst>
                                      </p:cBhvr>
                                      <p:to>
                                        <p:strVal val="visible"/>
                                      </p:to>
                                    </p:set>
                                    <p:anim calcmode="lin" valueType="num">
                                      <p:cBhvr additive="base">
                                        <p:cTn id="39" dur="500" fill="hold"/>
                                        <p:tgtEl>
                                          <p:spTgt spid="91"/>
                                        </p:tgtEl>
                                        <p:attrNameLst>
                                          <p:attrName>ppt_x</p:attrName>
                                        </p:attrNameLst>
                                      </p:cBhvr>
                                      <p:tavLst>
                                        <p:tav tm="0">
                                          <p:val>
                                            <p:strVal val="#ppt_x"/>
                                          </p:val>
                                        </p:tav>
                                        <p:tav tm="100000">
                                          <p:val>
                                            <p:strVal val="#ppt_x"/>
                                          </p:val>
                                        </p:tav>
                                      </p:tavLst>
                                    </p:anim>
                                    <p:anim calcmode="lin" valueType="num">
                                      <p:cBhvr additive="base">
                                        <p:cTn id="40" dur="500" fill="hold"/>
                                        <p:tgtEl>
                                          <p:spTgt spid="9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P spid="1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98"/>
        <p:cNvGrpSpPr/>
        <p:nvPr/>
      </p:nvGrpSpPr>
      <p:grpSpPr>
        <a:xfrm>
          <a:off x="0" y="0"/>
          <a:ext cx="0" cy="0"/>
          <a:chOff x="0" y="0"/>
          <a:chExt cx="0" cy="0"/>
        </a:xfrm>
      </p:grpSpPr>
      <p:sp>
        <p:nvSpPr>
          <p:cNvPr id="3099" name="Google Shape;3099;p79"/>
          <p:cNvSpPr txBox="1">
            <a:spLocks noGrp="1"/>
          </p:cNvSpPr>
          <p:nvPr>
            <p:ph type="title"/>
          </p:nvPr>
        </p:nvSpPr>
        <p:spPr>
          <a:xfrm>
            <a:off x="713250" y="1488056"/>
            <a:ext cx="7717500" cy="2286501"/>
          </a:xfrm>
          <a:prstGeom prst="rect">
            <a:avLst/>
          </a:prstGeom>
        </p:spPr>
        <p:txBody>
          <a:bodyPr spcFirstLastPara="1" wrap="square" lIns="0" tIns="0" rIns="0" bIns="0" anchor="t" anchorCtr="0">
            <a:noAutofit/>
          </a:bodyPr>
          <a:lstStyle/>
          <a:p>
            <a:pPr lvl="0">
              <a:lnSpc>
                <a:spcPct val="150000"/>
              </a:lnSpc>
            </a:pPr>
            <a:r>
              <a:rPr lang="en-US" sz="4400" dirty="0"/>
              <a:t>XIN CHÀO TẠM BIỆT </a:t>
            </a:r>
            <a:br>
              <a:rPr lang="en-US" sz="4400" dirty="0"/>
            </a:br>
            <a:r>
              <a:rPr lang="en-US" sz="4400" dirty="0"/>
              <a:t>VÀ HẸN GẶP LẠI!</a:t>
            </a:r>
            <a:endParaRPr sz="4400" dirty="0"/>
          </a:p>
        </p:txBody>
      </p:sp>
      <p:sp>
        <p:nvSpPr>
          <p:cNvPr id="3103" name="Google Shape;3103;p79"/>
          <p:cNvSpPr/>
          <p:nvPr/>
        </p:nvSpPr>
        <p:spPr>
          <a:xfrm>
            <a:off x="-29850" y="-571440"/>
            <a:ext cx="3384001" cy="1279939"/>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4" name="Google Shape;3104;p79"/>
          <p:cNvGrpSpPr/>
          <p:nvPr/>
        </p:nvGrpSpPr>
        <p:grpSpPr>
          <a:xfrm>
            <a:off x="6034635" y="-870100"/>
            <a:ext cx="3585731" cy="2819199"/>
            <a:chOff x="6451063" y="-3"/>
            <a:chExt cx="2230626" cy="1753778"/>
          </a:xfrm>
        </p:grpSpPr>
        <p:sp>
          <p:nvSpPr>
            <p:cNvPr id="3105" name="Google Shape;3105;p79"/>
            <p:cNvSpPr/>
            <p:nvPr/>
          </p:nvSpPr>
          <p:spPr>
            <a:xfrm>
              <a:off x="7215845" y="23907"/>
              <a:ext cx="94475" cy="126136"/>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79"/>
            <p:cNvSpPr/>
            <p:nvPr/>
          </p:nvSpPr>
          <p:spPr>
            <a:xfrm>
              <a:off x="7420333" y="171114"/>
              <a:ext cx="61139" cy="80864"/>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79"/>
            <p:cNvSpPr/>
            <p:nvPr/>
          </p:nvSpPr>
          <p:spPr>
            <a:xfrm>
              <a:off x="8056869" y="93562"/>
              <a:ext cx="61321" cy="80864"/>
            </a:xfrm>
            <a:custGeom>
              <a:avLst/>
              <a:gdLst/>
              <a:ahLst/>
              <a:cxnLst/>
              <a:rect l="l" t="t" r="r" b="b"/>
              <a:pathLst>
                <a:path w="1685" h="2222" extrusionOk="0">
                  <a:moveTo>
                    <a:pt x="1683" y="1120"/>
                  </a:moveTo>
                  <a:cubicBezTo>
                    <a:pt x="1682" y="1120"/>
                    <a:pt x="1679" y="1123"/>
                    <a:pt x="1679" y="1129"/>
                  </a:cubicBezTo>
                  <a:cubicBezTo>
                    <a:pt x="1685" y="1123"/>
                    <a:pt x="1685" y="1120"/>
                    <a:pt x="1683" y="1120"/>
                  </a:cubicBezTo>
                  <a:close/>
                  <a:moveTo>
                    <a:pt x="839" y="1"/>
                  </a:moveTo>
                  <a:cubicBezTo>
                    <a:pt x="831" y="1"/>
                    <a:pt x="822" y="4"/>
                    <a:pt x="822" y="10"/>
                  </a:cubicBezTo>
                  <a:cubicBezTo>
                    <a:pt x="714" y="581"/>
                    <a:pt x="429" y="1022"/>
                    <a:pt x="12" y="1093"/>
                  </a:cubicBezTo>
                  <a:lnTo>
                    <a:pt x="0" y="1117"/>
                  </a:lnTo>
                  <a:lnTo>
                    <a:pt x="0" y="1129"/>
                  </a:lnTo>
                  <a:lnTo>
                    <a:pt x="12" y="1129"/>
                  </a:lnTo>
                  <a:cubicBezTo>
                    <a:pt x="429" y="1200"/>
                    <a:pt x="726" y="1653"/>
                    <a:pt x="822" y="2212"/>
                  </a:cubicBezTo>
                  <a:cubicBezTo>
                    <a:pt x="822" y="2218"/>
                    <a:pt x="831" y="2221"/>
                    <a:pt x="839" y="2221"/>
                  </a:cubicBezTo>
                  <a:cubicBezTo>
                    <a:pt x="848" y="2221"/>
                    <a:pt x="857" y="2218"/>
                    <a:pt x="857" y="2212"/>
                  </a:cubicBezTo>
                  <a:cubicBezTo>
                    <a:pt x="965" y="1653"/>
                    <a:pt x="1250" y="1200"/>
                    <a:pt x="1679" y="1129"/>
                  </a:cubicBezTo>
                  <a:cubicBezTo>
                    <a:pt x="1679" y="1117"/>
                    <a:pt x="1679" y="1117"/>
                    <a:pt x="1667" y="1093"/>
                  </a:cubicBezTo>
                  <a:cubicBezTo>
                    <a:pt x="1250" y="1022"/>
                    <a:pt x="953" y="581"/>
                    <a:pt x="857" y="10"/>
                  </a:cubicBezTo>
                  <a:cubicBezTo>
                    <a:pt x="857" y="4"/>
                    <a:pt x="848" y="1"/>
                    <a:pt x="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79"/>
            <p:cNvSpPr/>
            <p:nvPr/>
          </p:nvSpPr>
          <p:spPr>
            <a:xfrm>
              <a:off x="8244908" y="1312228"/>
              <a:ext cx="94475" cy="126318"/>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79"/>
            <p:cNvSpPr/>
            <p:nvPr/>
          </p:nvSpPr>
          <p:spPr>
            <a:xfrm>
              <a:off x="8587213" y="679586"/>
              <a:ext cx="94475" cy="126355"/>
            </a:xfrm>
            <a:custGeom>
              <a:avLst/>
              <a:gdLst/>
              <a:ahLst/>
              <a:cxnLst/>
              <a:rect l="l" t="t" r="r" b="b"/>
              <a:pathLst>
                <a:path w="2596" h="3472" extrusionOk="0">
                  <a:moveTo>
                    <a:pt x="1298" y="1"/>
                  </a:moveTo>
                  <a:cubicBezTo>
                    <a:pt x="1280" y="1"/>
                    <a:pt x="1262" y="10"/>
                    <a:pt x="1262" y="28"/>
                  </a:cubicBezTo>
                  <a:cubicBezTo>
                    <a:pt x="1108" y="921"/>
                    <a:pt x="667" y="1599"/>
                    <a:pt x="12" y="1718"/>
                  </a:cubicBezTo>
                  <a:lnTo>
                    <a:pt x="0" y="1742"/>
                  </a:lnTo>
                  <a:lnTo>
                    <a:pt x="0" y="1754"/>
                  </a:lnTo>
                  <a:lnTo>
                    <a:pt x="12" y="1754"/>
                  </a:lnTo>
                  <a:cubicBezTo>
                    <a:pt x="667" y="1873"/>
                    <a:pt x="1108" y="2552"/>
                    <a:pt x="1262" y="3445"/>
                  </a:cubicBezTo>
                  <a:cubicBezTo>
                    <a:pt x="1262" y="3463"/>
                    <a:pt x="1280" y="3472"/>
                    <a:pt x="1298" y="3472"/>
                  </a:cubicBezTo>
                  <a:cubicBezTo>
                    <a:pt x="1316" y="3472"/>
                    <a:pt x="1334" y="3463"/>
                    <a:pt x="1334" y="3445"/>
                  </a:cubicBezTo>
                  <a:cubicBezTo>
                    <a:pt x="1489" y="2552"/>
                    <a:pt x="1929" y="1873"/>
                    <a:pt x="2584" y="1754"/>
                  </a:cubicBezTo>
                  <a:lnTo>
                    <a:pt x="2596" y="1754"/>
                  </a:lnTo>
                  <a:cubicBezTo>
                    <a:pt x="2596" y="1718"/>
                    <a:pt x="2596" y="1718"/>
                    <a:pt x="2584" y="1718"/>
                  </a:cubicBezTo>
                  <a:cubicBezTo>
                    <a:pt x="1929" y="1599"/>
                    <a:pt x="1489" y="921"/>
                    <a:pt x="1334" y="28"/>
                  </a:cubicBezTo>
                  <a:cubicBezTo>
                    <a:pt x="1334" y="10"/>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79"/>
            <p:cNvSpPr/>
            <p:nvPr/>
          </p:nvSpPr>
          <p:spPr>
            <a:xfrm>
              <a:off x="8339346" y="1467113"/>
              <a:ext cx="61576" cy="80828"/>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79"/>
            <p:cNvSpPr/>
            <p:nvPr/>
          </p:nvSpPr>
          <p:spPr>
            <a:xfrm>
              <a:off x="8063784" y="854960"/>
              <a:ext cx="61139" cy="81192"/>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79"/>
            <p:cNvSpPr/>
            <p:nvPr/>
          </p:nvSpPr>
          <p:spPr>
            <a:xfrm>
              <a:off x="7989253" y="948124"/>
              <a:ext cx="61139" cy="81192"/>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79"/>
            <p:cNvSpPr/>
            <p:nvPr/>
          </p:nvSpPr>
          <p:spPr>
            <a:xfrm>
              <a:off x="7651278" y="1426391"/>
              <a:ext cx="61139" cy="81155"/>
            </a:xfrm>
            <a:custGeom>
              <a:avLst/>
              <a:gdLst/>
              <a:ahLst/>
              <a:cxnLst/>
              <a:rect l="l" t="t" r="r" b="b"/>
              <a:pathLst>
                <a:path w="1680" h="2230" extrusionOk="0">
                  <a:moveTo>
                    <a:pt x="834" y="0"/>
                  </a:moveTo>
                  <a:cubicBezTo>
                    <a:pt x="822" y="0"/>
                    <a:pt x="810" y="3"/>
                    <a:pt x="810" y="9"/>
                  </a:cubicBezTo>
                  <a:cubicBezTo>
                    <a:pt x="715" y="581"/>
                    <a:pt x="429" y="1021"/>
                    <a:pt x="13" y="1105"/>
                  </a:cubicBezTo>
                  <a:lnTo>
                    <a:pt x="1" y="1117"/>
                  </a:lnTo>
                  <a:lnTo>
                    <a:pt x="1" y="1128"/>
                  </a:lnTo>
                  <a:lnTo>
                    <a:pt x="13" y="1128"/>
                  </a:lnTo>
                  <a:cubicBezTo>
                    <a:pt x="429" y="1200"/>
                    <a:pt x="727" y="1652"/>
                    <a:pt x="810" y="2212"/>
                  </a:cubicBezTo>
                  <a:cubicBezTo>
                    <a:pt x="810" y="2224"/>
                    <a:pt x="822" y="2230"/>
                    <a:pt x="834" y="2230"/>
                  </a:cubicBezTo>
                  <a:cubicBezTo>
                    <a:pt x="846" y="2230"/>
                    <a:pt x="858" y="2224"/>
                    <a:pt x="858" y="2212"/>
                  </a:cubicBezTo>
                  <a:cubicBezTo>
                    <a:pt x="965" y="1652"/>
                    <a:pt x="1251" y="1200"/>
                    <a:pt x="1680" y="1128"/>
                  </a:cubicBezTo>
                  <a:cubicBezTo>
                    <a:pt x="1680" y="1117"/>
                    <a:pt x="1680" y="1117"/>
                    <a:pt x="1668" y="1105"/>
                  </a:cubicBezTo>
                  <a:cubicBezTo>
                    <a:pt x="1251" y="1021"/>
                    <a:pt x="953" y="581"/>
                    <a:pt x="858" y="9"/>
                  </a:cubicBezTo>
                  <a:cubicBezTo>
                    <a:pt x="858" y="3"/>
                    <a:pt x="846"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79"/>
            <p:cNvSpPr/>
            <p:nvPr/>
          </p:nvSpPr>
          <p:spPr>
            <a:xfrm>
              <a:off x="6451063" y="860928"/>
              <a:ext cx="61139" cy="81192"/>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79"/>
            <p:cNvSpPr/>
            <p:nvPr/>
          </p:nvSpPr>
          <p:spPr>
            <a:xfrm>
              <a:off x="8087621" y="1560278"/>
              <a:ext cx="61139" cy="80828"/>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79"/>
            <p:cNvSpPr/>
            <p:nvPr/>
          </p:nvSpPr>
          <p:spPr>
            <a:xfrm>
              <a:off x="6893010" y="1186129"/>
              <a:ext cx="94511" cy="126318"/>
            </a:xfrm>
            <a:custGeom>
              <a:avLst/>
              <a:gdLst/>
              <a:ahLst/>
              <a:cxnLst/>
              <a:rect l="l" t="t" r="r" b="b"/>
              <a:pathLst>
                <a:path w="2597" h="3471" extrusionOk="0">
                  <a:moveTo>
                    <a:pt x="1299" y="0"/>
                  </a:moveTo>
                  <a:cubicBezTo>
                    <a:pt x="1281" y="0"/>
                    <a:pt x="1263" y="9"/>
                    <a:pt x="1263" y="27"/>
                  </a:cubicBezTo>
                  <a:cubicBezTo>
                    <a:pt x="1108" y="920"/>
                    <a:pt x="668" y="1599"/>
                    <a:pt x="13" y="1718"/>
                  </a:cubicBezTo>
                  <a:lnTo>
                    <a:pt x="1" y="1718"/>
                  </a:lnTo>
                  <a:cubicBezTo>
                    <a:pt x="1" y="1730"/>
                    <a:pt x="13" y="1753"/>
                    <a:pt x="13" y="1753"/>
                  </a:cubicBezTo>
                  <a:cubicBezTo>
                    <a:pt x="668" y="1873"/>
                    <a:pt x="1108" y="2551"/>
                    <a:pt x="1263" y="3444"/>
                  </a:cubicBezTo>
                  <a:cubicBezTo>
                    <a:pt x="1263" y="3462"/>
                    <a:pt x="1281" y="3471"/>
                    <a:pt x="1299" y="3471"/>
                  </a:cubicBezTo>
                  <a:cubicBezTo>
                    <a:pt x="1317" y="3471"/>
                    <a:pt x="1334" y="3462"/>
                    <a:pt x="1334" y="3444"/>
                  </a:cubicBezTo>
                  <a:cubicBezTo>
                    <a:pt x="1489" y="2551"/>
                    <a:pt x="1930" y="1873"/>
                    <a:pt x="2585" y="1753"/>
                  </a:cubicBezTo>
                  <a:lnTo>
                    <a:pt x="2596" y="1730"/>
                  </a:lnTo>
                  <a:lnTo>
                    <a:pt x="2596" y="1718"/>
                  </a:lnTo>
                  <a:lnTo>
                    <a:pt x="2585" y="1718"/>
                  </a:lnTo>
                  <a:cubicBezTo>
                    <a:pt x="1930" y="1599"/>
                    <a:pt x="1489" y="920"/>
                    <a:pt x="1334" y="27"/>
                  </a:cubicBezTo>
                  <a:cubicBezTo>
                    <a:pt x="1334" y="9"/>
                    <a:pt x="1317" y="0"/>
                    <a:pt x="12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79"/>
            <p:cNvSpPr/>
            <p:nvPr/>
          </p:nvSpPr>
          <p:spPr>
            <a:xfrm>
              <a:off x="7167298" y="771767"/>
              <a:ext cx="94948" cy="126136"/>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79"/>
            <p:cNvSpPr/>
            <p:nvPr/>
          </p:nvSpPr>
          <p:spPr>
            <a:xfrm>
              <a:off x="6831944" y="1076698"/>
              <a:ext cx="61540" cy="80864"/>
            </a:xfrm>
            <a:custGeom>
              <a:avLst/>
              <a:gdLst/>
              <a:ahLst/>
              <a:cxnLst/>
              <a:rect l="l" t="t" r="r" b="b"/>
              <a:pathLst>
                <a:path w="1691" h="2222" extrusionOk="0">
                  <a:moveTo>
                    <a:pt x="12" y="1093"/>
                  </a:moveTo>
                  <a:lnTo>
                    <a:pt x="12" y="1093"/>
                  </a:lnTo>
                  <a:cubicBezTo>
                    <a:pt x="0" y="1099"/>
                    <a:pt x="0" y="1102"/>
                    <a:pt x="3" y="1102"/>
                  </a:cubicBezTo>
                  <a:cubicBezTo>
                    <a:pt x="6" y="1102"/>
                    <a:pt x="12" y="1099"/>
                    <a:pt x="12" y="1093"/>
                  </a:cubicBezTo>
                  <a:close/>
                  <a:moveTo>
                    <a:pt x="845" y="1"/>
                  </a:moveTo>
                  <a:cubicBezTo>
                    <a:pt x="834" y="1"/>
                    <a:pt x="822" y="4"/>
                    <a:pt x="822" y="10"/>
                  </a:cubicBezTo>
                  <a:cubicBezTo>
                    <a:pt x="726" y="570"/>
                    <a:pt x="441" y="1022"/>
                    <a:pt x="12" y="1093"/>
                  </a:cubicBezTo>
                  <a:cubicBezTo>
                    <a:pt x="12" y="1105"/>
                    <a:pt x="12" y="1129"/>
                    <a:pt x="24" y="1129"/>
                  </a:cubicBezTo>
                  <a:cubicBezTo>
                    <a:pt x="441" y="1201"/>
                    <a:pt x="738" y="1641"/>
                    <a:pt x="822" y="2213"/>
                  </a:cubicBezTo>
                  <a:cubicBezTo>
                    <a:pt x="822" y="2219"/>
                    <a:pt x="834" y="2221"/>
                    <a:pt x="845" y="2221"/>
                  </a:cubicBezTo>
                  <a:cubicBezTo>
                    <a:pt x="857" y="2221"/>
                    <a:pt x="869" y="2219"/>
                    <a:pt x="869" y="2213"/>
                  </a:cubicBezTo>
                  <a:cubicBezTo>
                    <a:pt x="976" y="1641"/>
                    <a:pt x="1262" y="1201"/>
                    <a:pt x="1679" y="1129"/>
                  </a:cubicBezTo>
                  <a:lnTo>
                    <a:pt x="1691" y="1105"/>
                  </a:lnTo>
                  <a:lnTo>
                    <a:pt x="1691" y="1093"/>
                  </a:lnTo>
                  <a:lnTo>
                    <a:pt x="1679" y="1093"/>
                  </a:lnTo>
                  <a:cubicBezTo>
                    <a:pt x="1262" y="1022"/>
                    <a:pt x="965" y="570"/>
                    <a:pt x="869" y="10"/>
                  </a:cubicBezTo>
                  <a:cubicBezTo>
                    <a:pt x="869" y="4"/>
                    <a:pt x="857" y="1"/>
                    <a:pt x="8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79"/>
            <p:cNvSpPr/>
            <p:nvPr/>
          </p:nvSpPr>
          <p:spPr>
            <a:xfrm>
              <a:off x="7103175" y="1672911"/>
              <a:ext cx="61139" cy="80864"/>
            </a:xfrm>
            <a:custGeom>
              <a:avLst/>
              <a:gdLst/>
              <a:ahLst/>
              <a:cxnLst/>
              <a:rect l="l" t="t" r="r" b="b"/>
              <a:pathLst>
                <a:path w="1680" h="2222" extrusionOk="0">
                  <a:moveTo>
                    <a:pt x="834" y="1"/>
                  </a:moveTo>
                  <a:cubicBezTo>
                    <a:pt x="822" y="1"/>
                    <a:pt x="810" y="4"/>
                    <a:pt x="810" y="10"/>
                  </a:cubicBezTo>
                  <a:cubicBezTo>
                    <a:pt x="715" y="581"/>
                    <a:pt x="429" y="1022"/>
                    <a:pt x="0" y="1093"/>
                  </a:cubicBezTo>
                  <a:cubicBezTo>
                    <a:pt x="0" y="1117"/>
                    <a:pt x="0" y="1117"/>
                    <a:pt x="12" y="1129"/>
                  </a:cubicBezTo>
                  <a:cubicBezTo>
                    <a:pt x="429" y="1201"/>
                    <a:pt x="727" y="1653"/>
                    <a:pt x="810" y="2213"/>
                  </a:cubicBezTo>
                  <a:cubicBezTo>
                    <a:pt x="810" y="2218"/>
                    <a:pt x="822" y="2221"/>
                    <a:pt x="834" y="2221"/>
                  </a:cubicBezTo>
                  <a:cubicBezTo>
                    <a:pt x="846" y="2221"/>
                    <a:pt x="858" y="2218"/>
                    <a:pt x="858" y="2213"/>
                  </a:cubicBezTo>
                  <a:cubicBezTo>
                    <a:pt x="965" y="1653"/>
                    <a:pt x="1251" y="1201"/>
                    <a:pt x="1667" y="1129"/>
                  </a:cubicBezTo>
                  <a:lnTo>
                    <a:pt x="1679" y="1117"/>
                  </a:lnTo>
                  <a:lnTo>
                    <a:pt x="1679" y="1093"/>
                  </a:lnTo>
                  <a:lnTo>
                    <a:pt x="1667" y="1093"/>
                  </a:ln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79"/>
            <p:cNvSpPr/>
            <p:nvPr/>
          </p:nvSpPr>
          <p:spPr>
            <a:xfrm>
              <a:off x="8111458" y="-3"/>
              <a:ext cx="61139" cy="80828"/>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266"/>
        <p:cNvGrpSpPr/>
        <p:nvPr/>
      </p:nvGrpSpPr>
      <p:grpSpPr>
        <a:xfrm>
          <a:off x="0" y="0"/>
          <a:ext cx="0" cy="0"/>
          <a:chOff x="0" y="0"/>
          <a:chExt cx="0" cy="0"/>
        </a:xfrm>
      </p:grpSpPr>
      <p:sp>
        <p:nvSpPr>
          <p:cNvPr id="1268" name="Google Shape;1268;p44"/>
          <p:cNvSpPr/>
          <p:nvPr/>
        </p:nvSpPr>
        <p:spPr>
          <a:xfrm>
            <a:off x="7135575" y="2220475"/>
            <a:ext cx="1532116" cy="579524"/>
          </a:xfrm>
          <a:custGeom>
            <a:avLst/>
            <a:gdLst/>
            <a:ahLst/>
            <a:cxnLst/>
            <a:rect l="l" t="t" r="r" b="b"/>
            <a:pathLst>
              <a:path w="53924" h="20395" extrusionOk="0">
                <a:moveTo>
                  <a:pt x="23046" y="1"/>
                </a:moveTo>
                <a:cubicBezTo>
                  <a:pt x="16143" y="1"/>
                  <a:pt x="14674" y="8620"/>
                  <a:pt x="14674" y="8620"/>
                </a:cubicBezTo>
                <a:cubicBezTo>
                  <a:pt x="14674" y="8620"/>
                  <a:pt x="13357" y="7911"/>
                  <a:pt x="11747" y="7911"/>
                </a:cubicBezTo>
                <a:cubicBezTo>
                  <a:pt x="10138" y="7911"/>
                  <a:pt x="8237" y="8620"/>
                  <a:pt x="7069" y="11455"/>
                </a:cubicBezTo>
                <a:cubicBezTo>
                  <a:pt x="6595" y="10981"/>
                  <a:pt x="5682" y="10750"/>
                  <a:pt x="4688" y="10750"/>
                </a:cubicBezTo>
                <a:cubicBezTo>
                  <a:pt x="2535" y="10750"/>
                  <a:pt x="1" y="11836"/>
                  <a:pt x="731" y="13890"/>
                </a:cubicBezTo>
                <a:cubicBezTo>
                  <a:pt x="1426" y="15907"/>
                  <a:pt x="4182" y="16238"/>
                  <a:pt x="5917" y="16238"/>
                </a:cubicBezTo>
                <a:cubicBezTo>
                  <a:pt x="6765" y="16238"/>
                  <a:pt x="7369" y="16158"/>
                  <a:pt x="7369" y="16158"/>
                </a:cubicBezTo>
                <a:cubicBezTo>
                  <a:pt x="7369" y="16158"/>
                  <a:pt x="7936" y="17860"/>
                  <a:pt x="9771" y="17926"/>
                </a:cubicBezTo>
                <a:cubicBezTo>
                  <a:pt x="9861" y="17933"/>
                  <a:pt x="9950" y="17936"/>
                  <a:pt x="10038" y="17936"/>
                </a:cubicBezTo>
                <a:cubicBezTo>
                  <a:pt x="11784" y="17936"/>
                  <a:pt x="12873" y="16726"/>
                  <a:pt x="12873" y="16726"/>
                </a:cubicBezTo>
                <a:cubicBezTo>
                  <a:pt x="12873" y="16726"/>
                  <a:pt x="15075" y="20395"/>
                  <a:pt x="21379" y="20395"/>
                </a:cubicBezTo>
                <a:cubicBezTo>
                  <a:pt x="29252" y="20395"/>
                  <a:pt x="30352" y="17393"/>
                  <a:pt x="30352" y="17393"/>
                </a:cubicBezTo>
                <a:cubicBezTo>
                  <a:pt x="30352" y="17393"/>
                  <a:pt x="33161" y="19800"/>
                  <a:pt x="36551" y="19800"/>
                </a:cubicBezTo>
                <a:cubicBezTo>
                  <a:pt x="36946" y="19800"/>
                  <a:pt x="37350" y="19768"/>
                  <a:pt x="37758" y="19694"/>
                </a:cubicBezTo>
                <a:cubicBezTo>
                  <a:pt x="43628" y="18727"/>
                  <a:pt x="44696" y="16025"/>
                  <a:pt x="44696" y="16025"/>
                </a:cubicBezTo>
                <a:cubicBezTo>
                  <a:pt x="45305" y="16586"/>
                  <a:pt x="46788" y="16888"/>
                  <a:pt x="48338" y="16888"/>
                </a:cubicBezTo>
                <a:cubicBezTo>
                  <a:pt x="51029" y="16888"/>
                  <a:pt x="53923" y="15977"/>
                  <a:pt x="52802" y="13924"/>
                </a:cubicBezTo>
                <a:cubicBezTo>
                  <a:pt x="51858" y="12161"/>
                  <a:pt x="49990" y="11747"/>
                  <a:pt x="48478" y="11747"/>
                </a:cubicBezTo>
                <a:cubicBezTo>
                  <a:pt x="47959" y="11747"/>
                  <a:pt x="47481" y="11796"/>
                  <a:pt x="47098" y="11855"/>
                </a:cubicBezTo>
                <a:cubicBezTo>
                  <a:pt x="46531" y="11889"/>
                  <a:pt x="46197" y="12022"/>
                  <a:pt x="46197" y="12022"/>
                </a:cubicBezTo>
                <a:cubicBezTo>
                  <a:pt x="46197" y="12022"/>
                  <a:pt x="45096" y="8286"/>
                  <a:pt x="42061" y="8053"/>
                </a:cubicBezTo>
                <a:cubicBezTo>
                  <a:pt x="41660" y="8027"/>
                  <a:pt x="41292" y="8015"/>
                  <a:pt x="40953" y="8015"/>
                </a:cubicBezTo>
                <a:cubicBezTo>
                  <a:pt x="38241" y="8015"/>
                  <a:pt x="37424" y="8753"/>
                  <a:pt x="37424" y="8753"/>
                </a:cubicBezTo>
                <a:cubicBezTo>
                  <a:pt x="37424" y="8753"/>
                  <a:pt x="36757" y="6618"/>
                  <a:pt x="34956" y="6385"/>
                </a:cubicBezTo>
                <a:cubicBezTo>
                  <a:pt x="34844" y="6373"/>
                  <a:pt x="34733" y="6367"/>
                  <a:pt x="34623" y="6367"/>
                </a:cubicBezTo>
                <a:cubicBezTo>
                  <a:pt x="33212" y="6367"/>
                  <a:pt x="31920" y="7285"/>
                  <a:pt x="31920" y="7285"/>
                </a:cubicBezTo>
                <a:cubicBezTo>
                  <a:pt x="31920" y="7285"/>
                  <a:pt x="30753" y="381"/>
                  <a:pt x="23514" y="14"/>
                </a:cubicBezTo>
                <a:cubicBezTo>
                  <a:pt x="23355" y="5"/>
                  <a:pt x="23199" y="1"/>
                  <a:pt x="23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4"/>
          <p:cNvSpPr/>
          <p:nvPr/>
        </p:nvSpPr>
        <p:spPr>
          <a:xfrm>
            <a:off x="3438450" y="1180000"/>
            <a:ext cx="1194000" cy="452275"/>
          </a:xfrm>
          <a:custGeom>
            <a:avLst/>
            <a:gdLst/>
            <a:ahLst/>
            <a:cxnLst/>
            <a:rect l="l" t="t" r="r" b="b"/>
            <a:pathLst>
              <a:path w="47760" h="18091" extrusionOk="0">
                <a:moveTo>
                  <a:pt x="27355" y="1"/>
                </a:moveTo>
                <a:cubicBezTo>
                  <a:pt x="27227" y="1"/>
                  <a:pt x="27097" y="4"/>
                  <a:pt x="26965" y="11"/>
                </a:cubicBezTo>
                <a:cubicBezTo>
                  <a:pt x="20493" y="345"/>
                  <a:pt x="19493" y="6482"/>
                  <a:pt x="19493" y="6482"/>
                </a:cubicBezTo>
                <a:cubicBezTo>
                  <a:pt x="19493" y="6482"/>
                  <a:pt x="18356" y="5630"/>
                  <a:pt x="17105" y="5630"/>
                </a:cubicBezTo>
                <a:cubicBezTo>
                  <a:pt x="17001" y="5630"/>
                  <a:pt x="16896" y="5636"/>
                  <a:pt x="16791" y="5648"/>
                </a:cubicBezTo>
                <a:cubicBezTo>
                  <a:pt x="15156" y="5849"/>
                  <a:pt x="14589" y="7750"/>
                  <a:pt x="14589" y="7750"/>
                </a:cubicBezTo>
                <a:cubicBezTo>
                  <a:pt x="14589" y="7750"/>
                  <a:pt x="13845" y="7085"/>
                  <a:pt x="11429" y="7085"/>
                </a:cubicBezTo>
                <a:cubicBezTo>
                  <a:pt x="11140" y="7085"/>
                  <a:pt x="10826" y="7095"/>
                  <a:pt x="10486" y="7116"/>
                </a:cubicBezTo>
                <a:cubicBezTo>
                  <a:pt x="7784" y="7316"/>
                  <a:pt x="6817" y="10619"/>
                  <a:pt x="6817" y="10619"/>
                </a:cubicBezTo>
                <a:cubicBezTo>
                  <a:pt x="6817" y="10619"/>
                  <a:pt x="6517" y="10485"/>
                  <a:pt x="6016" y="10452"/>
                </a:cubicBezTo>
                <a:cubicBezTo>
                  <a:pt x="5693" y="10401"/>
                  <a:pt x="5282" y="10359"/>
                  <a:pt x="4828" y="10359"/>
                </a:cubicBezTo>
                <a:cubicBezTo>
                  <a:pt x="3503" y="10359"/>
                  <a:pt x="1825" y="10721"/>
                  <a:pt x="979" y="12287"/>
                </a:cubicBezTo>
                <a:cubicBezTo>
                  <a:pt x="0" y="14117"/>
                  <a:pt x="2593" y="14915"/>
                  <a:pt x="4971" y="14915"/>
                </a:cubicBezTo>
                <a:cubicBezTo>
                  <a:pt x="6320" y="14915"/>
                  <a:pt x="7599" y="14659"/>
                  <a:pt x="8118" y="14188"/>
                </a:cubicBezTo>
                <a:cubicBezTo>
                  <a:pt x="8118" y="14188"/>
                  <a:pt x="9019" y="16590"/>
                  <a:pt x="14222" y="17457"/>
                </a:cubicBezTo>
                <a:cubicBezTo>
                  <a:pt x="14590" y="17524"/>
                  <a:pt x="14955" y="17554"/>
                  <a:pt x="15312" y="17554"/>
                </a:cubicBezTo>
                <a:cubicBezTo>
                  <a:pt x="18322" y="17554"/>
                  <a:pt x="20827" y="15422"/>
                  <a:pt x="20827" y="15422"/>
                </a:cubicBezTo>
                <a:cubicBezTo>
                  <a:pt x="20827" y="15422"/>
                  <a:pt x="21828" y="18091"/>
                  <a:pt x="28799" y="18091"/>
                </a:cubicBezTo>
                <a:cubicBezTo>
                  <a:pt x="34370" y="18091"/>
                  <a:pt x="36338" y="14822"/>
                  <a:pt x="36338" y="14822"/>
                </a:cubicBezTo>
                <a:cubicBezTo>
                  <a:pt x="36338" y="14822"/>
                  <a:pt x="37350" y="15895"/>
                  <a:pt x="38904" y="15895"/>
                </a:cubicBezTo>
                <a:cubicBezTo>
                  <a:pt x="38971" y="15895"/>
                  <a:pt x="39038" y="15893"/>
                  <a:pt x="39107" y="15889"/>
                </a:cubicBezTo>
                <a:cubicBezTo>
                  <a:pt x="40775" y="15789"/>
                  <a:pt x="41275" y="14288"/>
                  <a:pt x="41275" y="14288"/>
                </a:cubicBezTo>
                <a:cubicBezTo>
                  <a:pt x="41275" y="14288"/>
                  <a:pt x="41860" y="14371"/>
                  <a:pt x="42665" y="14371"/>
                </a:cubicBezTo>
                <a:cubicBezTo>
                  <a:pt x="44200" y="14371"/>
                  <a:pt x="46533" y="14070"/>
                  <a:pt x="47146" y="12320"/>
                </a:cubicBezTo>
                <a:cubicBezTo>
                  <a:pt x="47759" y="10502"/>
                  <a:pt x="45541" y="9551"/>
                  <a:pt x="43642" y="9551"/>
                </a:cubicBezTo>
                <a:cubicBezTo>
                  <a:pt x="42753" y="9551"/>
                  <a:pt x="41934" y="9760"/>
                  <a:pt x="41508" y="10185"/>
                </a:cubicBezTo>
                <a:cubicBezTo>
                  <a:pt x="40491" y="7683"/>
                  <a:pt x="38815" y="7058"/>
                  <a:pt x="37393" y="7058"/>
                </a:cubicBezTo>
                <a:cubicBezTo>
                  <a:pt x="35971" y="7058"/>
                  <a:pt x="34804" y="7683"/>
                  <a:pt x="34804" y="7683"/>
                </a:cubicBezTo>
                <a:cubicBezTo>
                  <a:pt x="34804" y="7683"/>
                  <a:pt x="33491" y="1"/>
                  <a:pt x="27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4"/>
          <p:cNvSpPr/>
          <p:nvPr/>
        </p:nvSpPr>
        <p:spPr>
          <a:xfrm>
            <a:off x="178515" y="2578145"/>
            <a:ext cx="7012554" cy="2059360"/>
          </a:xfrm>
          <a:custGeom>
            <a:avLst/>
            <a:gdLst/>
            <a:ahLst/>
            <a:cxnLst/>
            <a:rect l="l" t="t" r="r" b="b"/>
            <a:pathLst>
              <a:path w="250426" h="74297" extrusionOk="0">
                <a:moveTo>
                  <a:pt x="250152" y="42293"/>
                </a:moveTo>
                <a:cubicBezTo>
                  <a:pt x="252003" y="34887"/>
                  <a:pt x="241780" y="25664"/>
                  <a:pt x="234150" y="25910"/>
                </a:cubicBezTo>
                <a:cubicBezTo>
                  <a:pt x="224297" y="26228"/>
                  <a:pt x="214518" y="30931"/>
                  <a:pt x="206718" y="36959"/>
                </a:cubicBezTo>
                <a:cubicBezTo>
                  <a:pt x="178889" y="58463"/>
                  <a:pt x="143208" y="74297"/>
                  <a:pt x="108039" y="74297"/>
                </a:cubicBezTo>
                <a:cubicBezTo>
                  <a:pt x="71733" y="74297"/>
                  <a:pt x="26258" y="68903"/>
                  <a:pt x="4788" y="39626"/>
                </a:cubicBezTo>
                <a:cubicBezTo>
                  <a:pt x="-1982" y="30395"/>
                  <a:pt x="-1658" y="13166"/>
                  <a:pt x="6693" y="5336"/>
                </a:cubicBezTo>
                <a:cubicBezTo>
                  <a:pt x="14830" y="-2292"/>
                  <a:pt x="28686" y="764"/>
                  <a:pt x="39840" y="764"/>
                </a:cubicBezTo>
              </a:path>
            </a:pathLst>
          </a:custGeom>
          <a:noFill/>
          <a:ln w="28575" cap="flat" cmpd="sng">
            <a:solidFill>
              <a:schemeClr val="lt1"/>
            </a:solidFill>
            <a:prstDash val="solid"/>
            <a:round/>
            <a:headEnd type="none" w="med" len="med"/>
            <a:tailEnd type="none" w="med" len="med"/>
          </a:ln>
        </p:spPr>
        <p:txBody>
          <a:bodyPr/>
          <a:lstStyle/>
          <a:p>
            <a:endParaRPr lang="en-US" dirty="0"/>
          </a:p>
        </p:txBody>
      </p:sp>
      <p:grpSp>
        <p:nvGrpSpPr>
          <p:cNvPr id="1275" name="Google Shape;1275;p44"/>
          <p:cNvGrpSpPr/>
          <p:nvPr/>
        </p:nvGrpSpPr>
        <p:grpSpPr>
          <a:xfrm>
            <a:off x="6937870" y="3607825"/>
            <a:ext cx="819466" cy="1531125"/>
            <a:chOff x="6378250" y="3829050"/>
            <a:chExt cx="692175" cy="1531125"/>
          </a:xfrm>
        </p:grpSpPr>
        <p:sp>
          <p:nvSpPr>
            <p:cNvPr id="1276" name="Google Shape;1276;p44"/>
            <p:cNvSpPr/>
            <p:nvPr/>
          </p:nvSpPr>
          <p:spPr>
            <a:xfrm>
              <a:off x="6453300" y="3829050"/>
              <a:ext cx="374450" cy="567925"/>
            </a:xfrm>
            <a:custGeom>
              <a:avLst/>
              <a:gdLst/>
              <a:ahLst/>
              <a:cxnLst/>
              <a:rect l="l" t="t" r="r" b="b"/>
              <a:pathLst>
                <a:path w="14978" h="22717" extrusionOk="0">
                  <a:moveTo>
                    <a:pt x="2535" y="1"/>
                  </a:moveTo>
                  <a:cubicBezTo>
                    <a:pt x="1134" y="1"/>
                    <a:pt x="0" y="1168"/>
                    <a:pt x="0" y="2536"/>
                  </a:cubicBezTo>
                  <a:lnTo>
                    <a:pt x="0" y="20182"/>
                  </a:lnTo>
                  <a:cubicBezTo>
                    <a:pt x="0" y="21583"/>
                    <a:pt x="1168" y="22717"/>
                    <a:pt x="2535" y="22717"/>
                  </a:cubicBezTo>
                  <a:lnTo>
                    <a:pt x="12409" y="22717"/>
                  </a:lnTo>
                  <a:cubicBezTo>
                    <a:pt x="13844" y="22717"/>
                    <a:pt x="14978" y="21549"/>
                    <a:pt x="14978" y="20182"/>
                  </a:cubicBezTo>
                  <a:lnTo>
                    <a:pt x="14978" y="2536"/>
                  </a:lnTo>
                  <a:cubicBezTo>
                    <a:pt x="14978" y="1135"/>
                    <a:pt x="13844" y="1"/>
                    <a:pt x="124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4"/>
            <p:cNvSpPr/>
            <p:nvPr/>
          </p:nvSpPr>
          <p:spPr>
            <a:xfrm>
              <a:off x="6535850" y="4113425"/>
              <a:ext cx="210175" cy="167650"/>
            </a:xfrm>
            <a:custGeom>
              <a:avLst/>
              <a:gdLst/>
              <a:ahLst/>
              <a:cxnLst/>
              <a:rect l="l" t="t" r="r" b="b"/>
              <a:pathLst>
                <a:path w="8407" h="6706" extrusionOk="0">
                  <a:moveTo>
                    <a:pt x="1" y="1"/>
                  </a:moveTo>
                  <a:lnTo>
                    <a:pt x="1" y="5204"/>
                  </a:lnTo>
                  <a:lnTo>
                    <a:pt x="34" y="5204"/>
                  </a:lnTo>
                  <a:cubicBezTo>
                    <a:pt x="34" y="6038"/>
                    <a:pt x="668" y="6705"/>
                    <a:pt x="1435" y="6705"/>
                  </a:cubicBezTo>
                  <a:lnTo>
                    <a:pt x="7006" y="6705"/>
                  </a:lnTo>
                  <a:cubicBezTo>
                    <a:pt x="7773" y="6705"/>
                    <a:pt x="8407" y="6038"/>
                    <a:pt x="8407" y="5204"/>
                  </a:cubicBezTo>
                  <a:lnTo>
                    <a:pt x="84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4"/>
            <p:cNvSpPr/>
            <p:nvPr/>
          </p:nvSpPr>
          <p:spPr>
            <a:xfrm>
              <a:off x="6585900" y="4180975"/>
              <a:ext cx="125950" cy="100100"/>
            </a:xfrm>
            <a:custGeom>
              <a:avLst/>
              <a:gdLst/>
              <a:ahLst/>
              <a:cxnLst/>
              <a:rect l="l" t="t" r="r" b="b"/>
              <a:pathLst>
                <a:path w="5038" h="4004" extrusionOk="0">
                  <a:moveTo>
                    <a:pt x="2435" y="0"/>
                  </a:moveTo>
                  <a:cubicBezTo>
                    <a:pt x="0" y="0"/>
                    <a:pt x="0" y="4003"/>
                    <a:pt x="0" y="4003"/>
                  </a:cubicBezTo>
                  <a:lnTo>
                    <a:pt x="5037" y="4003"/>
                  </a:lnTo>
                  <a:cubicBezTo>
                    <a:pt x="5037" y="4003"/>
                    <a:pt x="4904" y="0"/>
                    <a:pt x="2435" y="0"/>
                  </a:cubicBezTo>
                  <a:close/>
                </a:path>
              </a:pathLst>
            </a:custGeom>
            <a:solidFill>
              <a:srgbClr val="CED0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4"/>
            <p:cNvSpPr/>
            <p:nvPr/>
          </p:nvSpPr>
          <p:spPr>
            <a:xfrm>
              <a:off x="6536700" y="4113425"/>
              <a:ext cx="210175" cy="14200"/>
            </a:xfrm>
            <a:custGeom>
              <a:avLst/>
              <a:gdLst/>
              <a:ahLst/>
              <a:cxnLst/>
              <a:rect l="l" t="t" r="r" b="b"/>
              <a:pathLst>
                <a:path w="8407" h="568" extrusionOk="0">
                  <a:moveTo>
                    <a:pt x="0" y="1"/>
                  </a:moveTo>
                  <a:lnTo>
                    <a:pt x="0" y="568"/>
                  </a:lnTo>
                  <a:lnTo>
                    <a:pt x="8406" y="568"/>
                  </a:lnTo>
                  <a:lnTo>
                    <a:pt x="8406" y="1"/>
                  </a:lnTo>
                  <a:close/>
                </a:path>
              </a:pathLst>
            </a:custGeom>
            <a:solidFill>
              <a:srgbClr val="CED0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4"/>
            <p:cNvSpPr/>
            <p:nvPr/>
          </p:nvSpPr>
          <p:spPr>
            <a:xfrm>
              <a:off x="6536700" y="3944975"/>
              <a:ext cx="210175" cy="167650"/>
            </a:xfrm>
            <a:custGeom>
              <a:avLst/>
              <a:gdLst/>
              <a:ahLst/>
              <a:cxnLst/>
              <a:rect l="l" t="t" r="r" b="b"/>
              <a:pathLst>
                <a:path w="8407" h="6706" extrusionOk="0">
                  <a:moveTo>
                    <a:pt x="1401" y="0"/>
                  </a:moveTo>
                  <a:cubicBezTo>
                    <a:pt x="634" y="0"/>
                    <a:pt x="0" y="668"/>
                    <a:pt x="0" y="1501"/>
                  </a:cubicBezTo>
                  <a:lnTo>
                    <a:pt x="0" y="6705"/>
                  </a:lnTo>
                  <a:lnTo>
                    <a:pt x="8406" y="6705"/>
                  </a:lnTo>
                  <a:lnTo>
                    <a:pt x="8406" y="1501"/>
                  </a:lnTo>
                  <a:cubicBezTo>
                    <a:pt x="8406" y="668"/>
                    <a:pt x="7739" y="0"/>
                    <a:pt x="7005" y="0"/>
                  </a:cubicBezTo>
                  <a:close/>
                </a:path>
              </a:pathLst>
            </a:custGeom>
            <a:solidFill>
              <a:srgbClr val="F4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4"/>
            <p:cNvSpPr/>
            <p:nvPr/>
          </p:nvSpPr>
          <p:spPr>
            <a:xfrm>
              <a:off x="6582550" y="4024200"/>
              <a:ext cx="47575" cy="53400"/>
            </a:xfrm>
            <a:custGeom>
              <a:avLst/>
              <a:gdLst/>
              <a:ahLst/>
              <a:cxnLst/>
              <a:rect l="l" t="t" r="r" b="b"/>
              <a:pathLst>
                <a:path w="1903" h="2136" extrusionOk="0">
                  <a:moveTo>
                    <a:pt x="968" y="234"/>
                  </a:moveTo>
                  <a:cubicBezTo>
                    <a:pt x="1168" y="234"/>
                    <a:pt x="1335" y="301"/>
                    <a:pt x="1435" y="467"/>
                  </a:cubicBezTo>
                  <a:cubicBezTo>
                    <a:pt x="1568" y="601"/>
                    <a:pt x="1635" y="801"/>
                    <a:pt x="1635" y="1068"/>
                  </a:cubicBezTo>
                  <a:cubicBezTo>
                    <a:pt x="1635" y="1335"/>
                    <a:pt x="1568" y="1535"/>
                    <a:pt x="1435" y="1668"/>
                  </a:cubicBezTo>
                  <a:cubicBezTo>
                    <a:pt x="1335" y="1835"/>
                    <a:pt x="1168" y="1902"/>
                    <a:pt x="968" y="1902"/>
                  </a:cubicBezTo>
                  <a:cubicBezTo>
                    <a:pt x="768" y="1902"/>
                    <a:pt x="601" y="1835"/>
                    <a:pt x="468" y="1668"/>
                  </a:cubicBezTo>
                  <a:cubicBezTo>
                    <a:pt x="368" y="1535"/>
                    <a:pt x="301" y="1335"/>
                    <a:pt x="301" y="1068"/>
                  </a:cubicBezTo>
                  <a:cubicBezTo>
                    <a:pt x="301" y="801"/>
                    <a:pt x="368" y="601"/>
                    <a:pt x="468" y="467"/>
                  </a:cubicBezTo>
                  <a:cubicBezTo>
                    <a:pt x="601" y="301"/>
                    <a:pt x="768" y="234"/>
                    <a:pt x="968" y="234"/>
                  </a:cubicBezTo>
                  <a:close/>
                  <a:moveTo>
                    <a:pt x="968" y="0"/>
                  </a:moveTo>
                  <a:cubicBezTo>
                    <a:pt x="668" y="0"/>
                    <a:pt x="434" y="100"/>
                    <a:pt x="268" y="301"/>
                  </a:cubicBezTo>
                  <a:cubicBezTo>
                    <a:pt x="101" y="501"/>
                    <a:pt x="1" y="734"/>
                    <a:pt x="1" y="1068"/>
                  </a:cubicBezTo>
                  <a:cubicBezTo>
                    <a:pt x="1" y="1401"/>
                    <a:pt x="101" y="1668"/>
                    <a:pt x="268" y="1835"/>
                  </a:cubicBezTo>
                  <a:cubicBezTo>
                    <a:pt x="434" y="2035"/>
                    <a:pt x="668" y="2135"/>
                    <a:pt x="968" y="2135"/>
                  </a:cubicBezTo>
                  <a:cubicBezTo>
                    <a:pt x="1268" y="2135"/>
                    <a:pt x="1468" y="2035"/>
                    <a:pt x="1669" y="1835"/>
                  </a:cubicBezTo>
                  <a:cubicBezTo>
                    <a:pt x="1835" y="1668"/>
                    <a:pt x="1902" y="1401"/>
                    <a:pt x="1902" y="1068"/>
                  </a:cubicBezTo>
                  <a:cubicBezTo>
                    <a:pt x="1902" y="734"/>
                    <a:pt x="1835" y="501"/>
                    <a:pt x="1669" y="301"/>
                  </a:cubicBezTo>
                  <a:cubicBezTo>
                    <a:pt x="1468" y="100"/>
                    <a:pt x="1268" y="0"/>
                    <a:pt x="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4"/>
            <p:cNvSpPr/>
            <p:nvPr/>
          </p:nvSpPr>
          <p:spPr>
            <a:xfrm>
              <a:off x="6640925" y="4025025"/>
              <a:ext cx="39225" cy="51725"/>
            </a:xfrm>
            <a:custGeom>
              <a:avLst/>
              <a:gdLst/>
              <a:ahLst/>
              <a:cxnLst/>
              <a:rect l="l" t="t" r="r" b="b"/>
              <a:pathLst>
                <a:path w="1569" h="2069" extrusionOk="0">
                  <a:moveTo>
                    <a:pt x="1" y="1"/>
                  </a:moveTo>
                  <a:lnTo>
                    <a:pt x="1" y="2069"/>
                  </a:lnTo>
                  <a:lnTo>
                    <a:pt x="268" y="2069"/>
                  </a:lnTo>
                  <a:lnTo>
                    <a:pt x="268" y="334"/>
                  </a:lnTo>
                  <a:lnTo>
                    <a:pt x="1202" y="2069"/>
                  </a:lnTo>
                  <a:lnTo>
                    <a:pt x="1568" y="2069"/>
                  </a:lnTo>
                  <a:lnTo>
                    <a:pt x="1568" y="1"/>
                  </a:lnTo>
                  <a:lnTo>
                    <a:pt x="1302" y="1"/>
                  </a:lnTo>
                  <a:lnTo>
                    <a:pt x="1302" y="1735"/>
                  </a:lnTo>
                  <a:lnTo>
                    <a:pt x="4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4"/>
            <p:cNvSpPr/>
            <p:nvPr/>
          </p:nvSpPr>
          <p:spPr>
            <a:xfrm>
              <a:off x="6616750" y="3944975"/>
              <a:ext cx="48400" cy="55050"/>
            </a:xfrm>
            <a:custGeom>
              <a:avLst/>
              <a:gdLst/>
              <a:ahLst/>
              <a:cxnLst/>
              <a:rect l="l" t="t" r="r" b="b"/>
              <a:pathLst>
                <a:path w="1936" h="2202" extrusionOk="0">
                  <a:moveTo>
                    <a:pt x="0" y="0"/>
                  </a:moveTo>
                  <a:lnTo>
                    <a:pt x="0" y="1401"/>
                  </a:lnTo>
                  <a:cubicBezTo>
                    <a:pt x="0" y="1835"/>
                    <a:pt x="334" y="2202"/>
                    <a:pt x="801" y="2202"/>
                  </a:cubicBezTo>
                  <a:lnTo>
                    <a:pt x="1134" y="2202"/>
                  </a:lnTo>
                  <a:cubicBezTo>
                    <a:pt x="1535" y="2202"/>
                    <a:pt x="1935" y="1868"/>
                    <a:pt x="1935" y="1401"/>
                  </a:cubicBezTo>
                  <a:lnTo>
                    <a:pt x="19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4"/>
            <p:cNvSpPr/>
            <p:nvPr/>
          </p:nvSpPr>
          <p:spPr>
            <a:xfrm>
              <a:off x="6615900" y="4226000"/>
              <a:ext cx="47575" cy="55075"/>
            </a:xfrm>
            <a:custGeom>
              <a:avLst/>
              <a:gdLst/>
              <a:ahLst/>
              <a:cxnLst/>
              <a:rect l="l" t="t" r="r" b="b"/>
              <a:pathLst>
                <a:path w="1903" h="2203" extrusionOk="0">
                  <a:moveTo>
                    <a:pt x="802" y="1"/>
                  </a:moveTo>
                  <a:cubicBezTo>
                    <a:pt x="368" y="1"/>
                    <a:pt x="1" y="334"/>
                    <a:pt x="1" y="801"/>
                  </a:cubicBezTo>
                  <a:lnTo>
                    <a:pt x="1" y="2202"/>
                  </a:lnTo>
                  <a:lnTo>
                    <a:pt x="1902" y="2202"/>
                  </a:lnTo>
                  <a:lnTo>
                    <a:pt x="1902" y="801"/>
                  </a:lnTo>
                  <a:cubicBezTo>
                    <a:pt x="1902" y="368"/>
                    <a:pt x="1569" y="1"/>
                    <a:pt x="1135" y="1"/>
                  </a:cubicBezTo>
                  <a:close/>
                </a:path>
              </a:pathLst>
            </a:custGeom>
            <a:solidFill>
              <a:srgbClr val="D03A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4"/>
            <p:cNvSpPr/>
            <p:nvPr/>
          </p:nvSpPr>
          <p:spPr>
            <a:xfrm>
              <a:off x="6378250" y="4182700"/>
              <a:ext cx="692175" cy="1027175"/>
            </a:xfrm>
            <a:custGeom>
              <a:avLst/>
              <a:gdLst/>
              <a:ahLst/>
              <a:cxnLst/>
              <a:rect l="l" t="t" r="r" b="b"/>
              <a:pathLst>
                <a:path w="27687" h="41087" extrusionOk="0">
                  <a:moveTo>
                    <a:pt x="11000" y="0"/>
                  </a:moveTo>
                  <a:cubicBezTo>
                    <a:pt x="10300" y="0"/>
                    <a:pt x="9622" y="787"/>
                    <a:pt x="9307" y="1566"/>
                  </a:cubicBezTo>
                  <a:cubicBezTo>
                    <a:pt x="8406" y="3434"/>
                    <a:pt x="9073" y="11240"/>
                    <a:pt x="9073" y="15943"/>
                  </a:cubicBezTo>
                  <a:cubicBezTo>
                    <a:pt x="9651" y="23394"/>
                    <a:pt x="8028" y="23894"/>
                    <a:pt x="7582" y="23894"/>
                  </a:cubicBezTo>
                  <a:cubicBezTo>
                    <a:pt x="7513" y="23894"/>
                    <a:pt x="7472" y="23882"/>
                    <a:pt x="7472" y="23882"/>
                  </a:cubicBezTo>
                  <a:cubicBezTo>
                    <a:pt x="5729" y="18271"/>
                    <a:pt x="3628" y="15839"/>
                    <a:pt x="2231" y="15839"/>
                  </a:cubicBezTo>
                  <a:cubicBezTo>
                    <a:pt x="1676" y="15839"/>
                    <a:pt x="1233" y="16223"/>
                    <a:pt x="968" y="16944"/>
                  </a:cubicBezTo>
                  <a:cubicBezTo>
                    <a:pt x="0" y="19512"/>
                    <a:pt x="3303" y="27451"/>
                    <a:pt x="4370" y="31888"/>
                  </a:cubicBezTo>
                  <a:cubicBezTo>
                    <a:pt x="5471" y="36291"/>
                    <a:pt x="11208" y="40761"/>
                    <a:pt x="11208" y="40761"/>
                  </a:cubicBezTo>
                  <a:cubicBezTo>
                    <a:pt x="11781" y="40975"/>
                    <a:pt x="12922" y="41087"/>
                    <a:pt x="14301" y="41087"/>
                  </a:cubicBezTo>
                  <a:cubicBezTo>
                    <a:pt x="18064" y="41087"/>
                    <a:pt x="23598" y="40257"/>
                    <a:pt x="24184" y="38426"/>
                  </a:cubicBezTo>
                  <a:cubicBezTo>
                    <a:pt x="26186" y="34756"/>
                    <a:pt x="27520" y="23715"/>
                    <a:pt x="27520" y="23715"/>
                  </a:cubicBezTo>
                  <a:cubicBezTo>
                    <a:pt x="27687" y="21614"/>
                    <a:pt x="27520" y="19112"/>
                    <a:pt x="27053" y="18345"/>
                  </a:cubicBezTo>
                  <a:cubicBezTo>
                    <a:pt x="26607" y="17822"/>
                    <a:pt x="26179" y="17636"/>
                    <a:pt x="25795" y="17636"/>
                  </a:cubicBezTo>
                  <a:cubicBezTo>
                    <a:pt x="24856" y="17636"/>
                    <a:pt x="24184" y="18745"/>
                    <a:pt x="24184" y="18745"/>
                  </a:cubicBezTo>
                  <a:cubicBezTo>
                    <a:pt x="24184" y="18745"/>
                    <a:pt x="23851" y="17211"/>
                    <a:pt x="22983" y="16277"/>
                  </a:cubicBezTo>
                  <a:cubicBezTo>
                    <a:pt x="22643" y="15929"/>
                    <a:pt x="22307" y="15792"/>
                    <a:pt x="21988" y="15792"/>
                  </a:cubicBezTo>
                  <a:cubicBezTo>
                    <a:pt x="20776" y="15792"/>
                    <a:pt x="19814" y="17778"/>
                    <a:pt x="19814" y="17778"/>
                  </a:cubicBezTo>
                  <a:cubicBezTo>
                    <a:pt x="19720" y="16991"/>
                    <a:pt x="19092" y="15020"/>
                    <a:pt x="17344" y="15020"/>
                  </a:cubicBezTo>
                  <a:cubicBezTo>
                    <a:pt x="17238" y="15020"/>
                    <a:pt x="17127" y="15027"/>
                    <a:pt x="17012" y="15042"/>
                  </a:cubicBezTo>
                  <a:cubicBezTo>
                    <a:pt x="15711" y="15242"/>
                    <a:pt x="14444" y="18044"/>
                    <a:pt x="14444" y="18044"/>
                  </a:cubicBezTo>
                  <a:cubicBezTo>
                    <a:pt x="14444" y="18044"/>
                    <a:pt x="13543" y="9038"/>
                    <a:pt x="13043" y="5002"/>
                  </a:cubicBezTo>
                  <a:cubicBezTo>
                    <a:pt x="12749" y="1181"/>
                    <a:pt x="11858" y="0"/>
                    <a:pt x="11000" y="0"/>
                  </a:cubicBezTo>
                  <a:close/>
                </a:path>
              </a:pathLst>
            </a:custGeom>
            <a:solidFill>
              <a:srgbClr val="E5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4"/>
            <p:cNvSpPr/>
            <p:nvPr/>
          </p:nvSpPr>
          <p:spPr>
            <a:xfrm>
              <a:off x="6615900" y="4196825"/>
              <a:ext cx="68425" cy="76975"/>
            </a:xfrm>
            <a:custGeom>
              <a:avLst/>
              <a:gdLst/>
              <a:ahLst/>
              <a:cxnLst/>
              <a:rect l="l" t="t" r="r" b="b"/>
              <a:pathLst>
                <a:path w="2737" h="3079" extrusionOk="0">
                  <a:moveTo>
                    <a:pt x="1469" y="0"/>
                  </a:moveTo>
                  <a:cubicBezTo>
                    <a:pt x="335" y="0"/>
                    <a:pt x="1" y="1968"/>
                    <a:pt x="1" y="2669"/>
                  </a:cubicBezTo>
                  <a:cubicBezTo>
                    <a:pt x="1" y="2968"/>
                    <a:pt x="499" y="3078"/>
                    <a:pt x="1071" y="3078"/>
                  </a:cubicBezTo>
                  <a:cubicBezTo>
                    <a:pt x="1838" y="3078"/>
                    <a:pt x="2736" y="2879"/>
                    <a:pt x="2736" y="2669"/>
                  </a:cubicBezTo>
                  <a:cubicBezTo>
                    <a:pt x="2736" y="2302"/>
                    <a:pt x="2469" y="0"/>
                    <a:pt x="1469" y="0"/>
                  </a:cubicBezTo>
                  <a:close/>
                </a:path>
              </a:pathLst>
            </a:custGeom>
            <a:solidFill>
              <a:srgbClr val="EDCF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4"/>
            <p:cNvSpPr/>
            <p:nvPr/>
          </p:nvSpPr>
          <p:spPr>
            <a:xfrm>
              <a:off x="6404925" y="4594150"/>
              <a:ext cx="76750" cy="76825"/>
            </a:xfrm>
            <a:custGeom>
              <a:avLst/>
              <a:gdLst/>
              <a:ahLst/>
              <a:cxnLst/>
              <a:rect l="l" t="t" r="r" b="b"/>
              <a:pathLst>
                <a:path w="3070" h="3073" extrusionOk="0">
                  <a:moveTo>
                    <a:pt x="1066" y="1"/>
                  </a:moveTo>
                  <a:cubicBezTo>
                    <a:pt x="967" y="1"/>
                    <a:pt x="867" y="17"/>
                    <a:pt x="768" y="52"/>
                  </a:cubicBezTo>
                  <a:cubicBezTo>
                    <a:pt x="101" y="286"/>
                    <a:pt x="1" y="1620"/>
                    <a:pt x="234" y="2654"/>
                  </a:cubicBezTo>
                  <a:cubicBezTo>
                    <a:pt x="282" y="2958"/>
                    <a:pt x="527" y="3072"/>
                    <a:pt x="854" y="3072"/>
                  </a:cubicBezTo>
                  <a:cubicBezTo>
                    <a:pt x="1677" y="3072"/>
                    <a:pt x="3022" y="2349"/>
                    <a:pt x="3069" y="2087"/>
                  </a:cubicBezTo>
                  <a:cubicBezTo>
                    <a:pt x="3069" y="1752"/>
                    <a:pt x="2097" y="1"/>
                    <a:pt x="1066" y="1"/>
                  </a:cubicBezTo>
                  <a:close/>
                </a:path>
              </a:pathLst>
            </a:custGeom>
            <a:solidFill>
              <a:srgbClr val="EDCF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4"/>
            <p:cNvSpPr/>
            <p:nvPr/>
          </p:nvSpPr>
          <p:spPr>
            <a:xfrm>
              <a:off x="6571725" y="5099975"/>
              <a:ext cx="427825" cy="260200"/>
            </a:xfrm>
            <a:custGeom>
              <a:avLst/>
              <a:gdLst/>
              <a:ahLst/>
              <a:cxnLst/>
              <a:rect l="l" t="t" r="r" b="b"/>
              <a:pathLst>
                <a:path w="17113" h="10408" extrusionOk="0">
                  <a:moveTo>
                    <a:pt x="0" y="0"/>
                  </a:moveTo>
                  <a:cubicBezTo>
                    <a:pt x="0" y="0"/>
                    <a:pt x="3169" y="3102"/>
                    <a:pt x="3469" y="4070"/>
                  </a:cubicBezTo>
                  <a:cubicBezTo>
                    <a:pt x="3503" y="4203"/>
                    <a:pt x="3603" y="6872"/>
                    <a:pt x="3736" y="10408"/>
                  </a:cubicBezTo>
                  <a:lnTo>
                    <a:pt x="17112" y="10408"/>
                  </a:lnTo>
                  <a:lnTo>
                    <a:pt x="16445" y="1601"/>
                  </a:lnTo>
                  <a:lnTo>
                    <a:pt x="14744" y="701"/>
                  </a:lnTo>
                  <a:lnTo>
                    <a:pt x="0" y="0"/>
                  </a:lnTo>
                  <a:close/>
                </a:path>
              </a:pathLst>
            </a:custGeom>
            <a:solidFill>
              <a:srgbClr val="E5B7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9" name="Google Shape;1289;p44"/>
          <p:cNvSpPr/>
          <p:nvPr/>
        </p:nvSpPr>
        <p:spPr>
          <a:xfrm rot="20440352">
            <a:off x="7083233" y="1434900"/>
            <a:ext cx="1454620" cy="1215319"/>
          </a:xfrm>
          <a:custGeom>
            <a:avLst/>
            <a:gdLst/>
            <a:ahLst/>
            <a:cxnLst/>
            <a:rect l="l" t="t" r="r" b="b"/>
            <a:pathLst>
              <a:path w="65616" h="47625" extrusionOk="0">
                <a:moveTo>
                  <a:pt x="0" y="39624"/>
                </a:moveTo>
                <a:cubicBezTo>
                  <a:pt x="14203" y="44358"/>
                  <a:pt x="29225" y="47625"/>
                  <a:pt x="44196" y="47625"/>
                </a:cubicBezTo>
                <a:cubicBezTo>
                  <a:pt x="49710" y="47625"/>
                  <a:pt x="56167" y="47196"/>
                  <a:pt x="60198" y="43434"/>
                </a:cubicBezTo>
                <a:cubicBezTo>
                  <a:pt x="65679" y="38318"/>
                  <a:pt x="66683" y="28474"/>
                  <a:pt x="64389" y="21336"/>
                </a:cubicBezTo>
                <a:cubicBezTo>
                  <a:pt x="61863" y="13477"/>
                  <a:pt x="51816" y="8255"/>
                  <a:pt x="51816" y="0"/>
                </a:cubicBezTo>
              </a:path>
            </a:pathLst>
          </a:custGeom>
          <a:noFill/>
          <a:ln w="28575" cap="flat" cmpd="sng">
            <a:solidFill>
              <a:schemeClr val="lt1"/>
            </a:solidFill>
            <a:prstDash val="solid"/>
            <a:round/>
            <a:headEnd type="none" w="med" len="med"/>
            <a:tailEnd type="none" w="med" len="med"/>
          </a:ln>
        </p:spPr>
        <p:txBody>
          <a:bodyPr/>
          <a:lstStyle/>
          <a:p>
            <a:endParaRPr lang="en-US" dirty="0"/>
          </a:p>
        </p:txBody>
      </p:sp>
      <p:sp>
        <p:nvSpPr>
          <p:cNvPr id="1290" name="Google Shape;1290;p44"/>
          <p:cNvSpPr/>
          <p:nvPr/>
        </p:nvSpPr>
        <p:spPr>
          <a:xfrm rot="10800000">
            <a:off x="5952497" y="3628663"/>
            <a:ext cx="269026" cy="361026"/>
          </a:xfrm>
          <a:custGeom>
            <a:avLst/>
            <a:gdLst/>
            <a:ahLst/>
            <a:cxnLst/>
            <a:rect l="l" t="t" r="r" b="b"/>
            <a:pathLst>
              <a:path w="775" h="1040" extrusionOk="0">
                <a:moveTo>
                  <a:pt x="379" y="1"/>
                </a:moveTo>
                <a:cubicBezTo>
                  <a:pt x="373" y="1"/>
                  <a:pt x="370" y="4"/>
                  <a:pt x="370" y="10"/>
                </a:cubicBezTo>
                <a:cubicBezTo>
                  <a:pt x="322" y="284"/>
                  <a:pt x="191" y="486"/>
                  <a:pt x="1" y="522"/>
                </a:cubicBezTo>
                <a:cubicBezTo>
                  <a:pt x="191" y="558"/>
                  <a:pt x="322" y="760"/>
                  <a:pt x="370" y="1022"/>
                </a:cubicBezTo>
                <a:cubicBezTo>
                  <a:pt x="376" y="1034"/>
                  <a:pt x="385" y="1040"/>
                  <a:pt x="392" y="1040"/>
                </a:cubicBezTo>
                <a:cubicBezTo>
                  <a:pt x="399" y="1040"/>
                  <a:pt x="405" y="1034"/>
                  <a:pt x="405" y="1022"/>
                </a:cubicBezTo>
                <a:cubicBezTo>
                  <a:pt x="441" y="760"/>
                  <a:pt x="584" y="546"/>
                  <a:pt x="775" y="522"/>
                </a:cubicBezTo>
                <a:cubicBezTo>
                  <a:pt x="584" y="474"/>
                  <a:pt x="429" y="272"/>
                  <a:pt x="405" y="10"/>
                </a:cubicBezTo>
                <a:cubicBezTo>
                  <a:pt x="394" y="4"/>
                  <a:pt x="385" y="1"/>
                  <a:pt x="3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6" name="Google Shape;1306;p44"/>
          <p:cNvGrpSpPr/>
          <p:nvPr/>
        </p:nvGrpSpPr>
        <p:grpSpPr>
          <a:xfrm rot="-743781">
            <a:off x="7058667" y="163114"/>
            <a:ext cx="1047900" cy="1376745"/>
            <a:chOff x="6835336" y="2503331"/>
            <a:chExt cx="1595431" cy="2096098"/>
          </a:xfrm>
        </p:grpSpPr>
        <p:sp>
          <p:nvSpPr>
            <p:cNvPr id="1307" name="Google Shape;1307;p44"/>
            <p:cNvSpPr/>
            <p:nvPr/>
          </p:nvSpPr>
          <p:spPr>
            <a:xfrm flipH="1">
              <a:off x="7228198" y="2847374"/>
              <a:ext cx="1188845" cy="1452218"/>
            </a:xfrm>
            <a:custGeom>
              <a:avLst/>
              <a:gdLst/>
              <a:ahLst/>
              <a:cxnLst/>
              <a:rect l="l" t="t" r="r" b="b"/>
              <a:pathLst>
                <a:path w="11348" h="13862" extrusionOk="0">
                  <a:moveTo>
                    <a:pt x="5815" y="0"/>
                  </a:moveTo>
                  <a:cubicBezTo>
                    <a:pt x="3450" y="0"/>
                    <a:pt x="1239" y="1604"/>
                    <a:pt x="477" y="4063"/>
                  </a:cubicBezTo>
                  <a:cubicBezTo>
                    <a:pt x="1" y="5622"/>
                    <a:pt x="239" y="6718"/>
                    <a:pt x="608" y="7777"/>
                  </a:cubicBezTo>
                  <a:cubicBezTo>
                    <a:pt x="1072" y="9135"/>
                    <a:pt x="1739" y="10432"/>
                    <a:pt x="1382" y="12635"/>
                  </a:cubicBezTo>
                  <a:lnTo>
                    <a:pt x="5013" y="13861"/>
                  </a:lnTo>
                  <a:cubicBezTo>
                    <a:pt x="6882" y="10373"/>
                    <a:pt x="9633" y="11123"/>
                    <a:pt x="10942" y="7611"/>
                  </a:cubicBezTo>
                  <a:cubicBezTo>
                    <a:pt x="11180" y="6956"/>
                    <a:pt x="11311" y="6289"/>
                    <a:pt x="11311" y="5634"/>
                  </a:cubicBezTo>
                  <a:cubicBezTo>
                    <a:pt x="11347" y="3265"/>
                    <a:pt x="9930" y="1050"/>
                    <a:pt x="7597" y="312"/>
                  </a:cubicBezTo>
                  <a:cubicBezTo>
                    <a:pt x="7007" y="100"/>
                    <a:pt x="6406" y="0"/>
                    <a:pt x="58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4"/>
            <p:cNvSpPr/>
            <p:nvPr/>
          </p:nvSpPr>
          <p:spPr>
            <a:xfrm flipH="1">
              <a:off x="7228198" y="2845488"/>
              <a:ext cx="1188845" cy="993672"/>
            </a:xfrm>
            <a:custGeom>
              <a:avLst/>
              <a:gdLst/>
              <a:ahLst/>
              <a:cxnLst/>
              <a:rect l="l" t="t" r="r" b="b"/>
              <a:pathLst>
                <a:path w="11348" h="9485" extrusionOk="0">
                  <a:moveTo>
                    <a:pt x="5828" y="0"/>
                  </a:moveTo>
                  <a:cubicBezTo>
                    <a:pt x="3458" y="0"/>
                    <a:pt x="1240" y="1604"/>
                    <a:pt x="477" y="4057"/>
                  </a:cubicBezTo>
                  <a:cubicBezTo>
                    <a:pt x="1" y="5640"/>
                    <a:pt x="239" y="6736"/>
                    <a:pt x="608" y="7795"/>
                  </a:cubicBezTo>
                  <a:cubicBezTo>
                    <a:pt x="870" y="8045"/>
                    <a:pt x="1144" y="8272"/>
                    <a:pt x="1441" y="8462"/>
                  </a:cubicBezTo>
                  <a:cubicBezTo>
                    <a:pt x="2156" y="8926"/>
                    <a:pt x="2989" y="9236"/>
                    <a:pt x="3822" y="9379"/>
                  </a:cubicBezTo>
                  <a:cubicBezTo>
                    <a:pt x="3882" y="9391"/>
                    <a:pt x="3941" y="9391"/>
                    <a:pt x="4001" y="9403"/>
                  </a:cubicBezTo>
                  <a:cubicBezTo>
                    <a:pt x="4406" y="9455"/>
                    <a:pt x="4847" y="9484"/>
                    <a:pt x="5304" y="9484"/>
                  </a:cubicBezTo>
                  <a:cubicBezTo>
                    <a:pt x="7036" y="9484"/>
                    <a:pt x="9005" y="9063"/>
                    <a:pt x="10192" y="7867"/>
                  </a:cubicBezTo>
                  <a:cubicBezTo>
                    <a:pt x="10418" y="7652"/>
                    <a:pt x="10609" y="7414"/>
                    <a:pt x="10776" y="7129"/>
                  </a:cubicBezTo>
                  <a:cubicBezTo>
                    <a:pt x="11061" y="6640"/>
                    <a:pt x="11240" y="6140"/>
                    <a:pt x="11311" y="5640"/>
                  </a:cubicBezTo>
                  <a:cubicBezTo>
                    <a:pt x="11347" y="3271"/>
                    <a:pt x="9930" y="1056"/>
                    <a:pt x="7597" y="306"/>
                  </a:cubicBezTo>
                  <a:cubicBezTo>
                    <a:pt x="7011" y="98"/>
                    <a:pt x="6415" y="0"/>
                    <a:pt x="5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4"/>
            <p:cNvSpPr/>
            <p:nvPr/>
          </p:nvSpPr>
          <p:spPr>
            <a:xfrm flipH="1">
              <a:off x="7293046" y="3182406"/>
              <a:ext cx="1059358" cy="804366"/>
            </a:xfrm>
            <a:custGeom>
              <a:avLst/>
              <a:gdLst/>
              <a:ahLst/>
              <a:cxnLst/>
              <a:rect l="l" t="t" r="r" b="b"/>
              <a:pathLst>
                <a:path w="10112" h="7678" extrusionOk="0">
                  <a:moveTo>
                    <a:pt x="4875" y="0"/>
                  </a:moveTo>
                  <a:cubicBezTo>
                    <a:pt x="2796" y="0"/>
                    <a:pt x="999" y="1773"/>
                    <a:pt x="634" y="3567"/>
                  </a:cubicBezTo>
                  <a:cubicBezTo>
                    <a:pt x="0" y="6223"/>
                    <a:pt x="2317" y="7678"/>
                    <a:pt x="4717" y="7678"/>
                  </a:cubicBezTo>
                  <a:cubicBezTo>
                    <a:pt x="6331" y="7678"/>
                    <a:pt x="7983" y="7020"/>
                    <a:pt x="8801" y="5627"/>
                  </a:cubicBezTo>
                  <a:cubicBezTo>
                    <a:pt x="10111" y="3043"/>
                    <a:pt x="7718" y="353"/>
                    <a:pt x="5349" y="31"/>
                  </a:cubicBezTo>
                  <a:cubicBezTo>
                    <a:pt x="5189" y="10"/>
                    <a:pt x="5031" y="0"/>
                    <a:pt x="4875"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4"/>
            <p:cNvSpPr/>
            <p:nvPr/>
          </p:nvSpPr>
          <p:spPr>
            <a:xfrm flipH="1">
              <a:off x="7505190" y="2898708"/>
              <a:ext cx="682109" cy="247135"/>
            </a:xfrm>
            <a:custGeom>
              <a:avLst/>
              <a:gdLst/>
              <a:ahLst/>
              <a:cxnLst/>
              <a:rect l="l" t="t" r="r" b="b"/>
              <a:pathLst>
                <a:path w="6511" h="2359" extrusionOk="0">
                  <a:moveTo>
                    <a:pt x="3713" y="1"/>
                  </a:moveTo>
                  <a:cubicBezTo>
                    <a:pt x="2320" y="1"/>
                    <a:pt x="903" y="655"/>
                    <a:pt x="522" y="1263"/>
                  </a:cubicBezTo>
                  <a:cubicBezTo>
                    <a:pt x="0" y="2001"/>
                    <a:pt x="1029" y="2358"/>
                    <a:pt x="2333" y="2358"/>
                  </a:cubicBezTo>
                  <a:cubicBezTo>
                    <a:pt x="3469" y="2358"/>
                    <a:pt x="4813" y="2087"/>
                    <a:pt x="5523" y="1560"/>
                  </a:cubicBezTo>
                  <a:cubicBezTo>
                    <a:pt x="6511" y="727"/>
                    <a:pt x="5189" y="13"/>
                    <a:pt x="3713" y="1"/>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4"/>
            <p:cNvSpPr/>
            <p:nvPr/>
          </p:nvSpPr>
          <p:spPr>
            <a:xfrm flipH="1">
              <a:off x="8131251" y="3131072"/>
              <a:ext cx="166049" cy="156201"/>
            </a:xfrm>
            <a:custGeom>
              <a:avLst/>
              <a:gdLst/>
              <a:ahLst/>
              <a:cxnLst/>
              <a:rect l="l" t="t" r="r" b="b"/>
              <a:pathLst>
                <a:path w="1585" h="1491" extrusionOk="0">
                  <a:moveTo>
                    <a:pt x="922" y="0"/>
                  </a:moveTo>
                  <a:cubicBezTo>
                    <a:pt x="796" y="0"/>
                    <a:pt x="669" y="28"/>
                    <a:pt x="560" y="81"/>
                  </a:cubicBezTo>
                  <a:cubicBezTo>
                    <a:pt x="167" y="283"/>
                    <a:pt x="1" y="783"/>
                    <a:pt x="108" y="1116"/>
                  </a:cubicBezTo>
                  <a:cubicBezTo>
                    <a:pt x="180" y="1382"/>
                    <a:pt x="368" y="1491"/>
                    <a:pt x="586" y="1491"/>
                  </a:cubicBezTo>
                  <a:cubicBezTo>
                    <a:pt x="1014" y="1491"/>
                    <a:pt x="1560" y="1070"/>
                    <a:pt x="1584" y="581"/>
                  </a:cubicBezTo>
                  <a:cubicBezTo>
                    <a:pt x="1575" y="185"/>
                    <a:pt x="1250" y="0"/>
                    <a:pt x="922" y="0"/>
                  </a:cubicBezTo>
                  <a:close/>
                </a:path>
              </a:pathLst>
            </a:cu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4"/>
            <p:cNvSpPr/>
            <p:nvPr/>
          </p:nvSpPr>
          <p:spPr>
            <a:xfrm flipH="1">
              <a:off x="7729696" y="3732308"/>
              <a:ext cx="449117" cy="268716"/>
            </a:xfrm>
            <a:custGeom>
              <a:avLst/>
              <a:gdLst/>
              <a:ahLst/>
              <a:cxnLst/>
              <a:rect l="l" t="t" r="r" b="b"/>
              <a:pathLst>
                <a:path w="4287" h="2565" extrusionOk="0">
                  <a:moveTo>
                    <a:pt x="1406" y="342"/>
                  </a:moveTo>
                  <a:cubicBezTo>
                    <a:pt x="1477" y="390"/>
                    <a:pt x="1537" y="426"/>
                    <a:pt x="1596" y="473"/>
                  </a:cubicBezTo>
                  <a:cubicBezTo>
                    <a:pt x="1727" y="592"/>
                    <a:pt x="1787" y="747"/>
                    <a:pt x="1787" y="878"/>
                  </a:cubicBezTo>
                  <a:cubicBezTo>
                    <a:pt x="1787" y="997"/>
                    <a:pt x="1751" y="1104"/>
                    <a:pt x="1656" y="1176"/>
                  </a:cubicBezTo>
                  <a:cubicBezTo>
                    <a:pt x="1595" y="1226"/>
                    <a:pt x="1501" y="1276"/>
                    <a:pt x="1401" y="1276"/>
                  </a:cubicBezTo>
                  <a:cubicBezTo>
                    <a:pt x="1383" y="1276"/>
                    <a:pt x="1364" y="1275"/>
                    <a:pt x="1346" y="1271"/>
                  </a:cubicBezTo>
                  <a:cubicBezTo>
                    <a:pt x="1215" y="1235"/>
                    <a:pt x="1132" y="1128"/>
                    <a:pt x="1108" y="1092"/>
                  </a:cubicBezTo>
                  <a:cubicBezTo>
                    <a:pt x="1036" y="949"/>
                    <a:pt x="1013" y="819"/>
                    <a:pt x="1060" y="688"/>
                  </a:cubicBezTo>
                  <a:cubicBezTo>
                    <a:pt x="1120" y="557"/>
                    <a:pt x="1239" y="414"/>
                    <a:pt x="1406" y="342"/>
                  </a:cubicBezTo>
                  <a:close/>
                  <a:moveTo>
                    <a:pt x="3013" y="854"/>
                  </a:moveTo>
                  <a:cubicBezTo>
                    <a:pt x="3156" y="1092"/>
                    <a:pt x="3203" y="1354"/>
                    <a:pt x="3096" y="1592"/>
                  </a:cubicBezTo>
                  <a:cubicBezTo>
                    <a:pt x="3043" y="1730"/>
                    <a:pt x="2925" y="1848"/>
                    <a:pt x="2766" y="1848"/>
                  </a:cubicBezTo>
                  <a:cubicBezTo>
                    <a:pt x="2746" y="1848"/>
                    <a:pt x="2725" y="1846"/>
                    <a:pt x="2703" y="1842"/>
                  </a:cubicBezTo>
                  <a:cubicBezTo>
                    <a:pt x="2584" y="1831"/>
                    <a:pt x="2489" y="1747"/>
                    <a:pt x="2441" y="1664"/>
                  </a:cubicBezTo>
                  <a:cubicBezTo>
                    <a:pt x="2406" y="1592"/>
                    <a:pt x="2406" y="1509"/>
                    <a:pt x="2418" y="1390"/>
                  </a:cubicBezTo>
                  <a:cubicBezTo>
                    <a:pt x="2441" y="1271"/>
                    <a:pt x="2537" y="914"/>
                    <a:pt x="2918" y="854"/>
                  </a:cubicBezTo>
                  <a:close/>
                  <a:moveTo>
                    <a:pt x="872" y="0"/>
                  </a:moveTo>
                  <a:cubicBezTo>
                    <a:pt x="631" y="0"/>
                    <a:pt x="401" y="67"/>
                    <a:pt x="239" y="223"/>
                  </a:cubicBezTo>
                  <a:cubicBezTo>
                    <a:pt x="84" y="390"/>
                    <a:pt x="1" y="628"/>
                    <a:pt x="48" y="890"/>
                  </a:cubicBezTo>
                  <a:cubicBezTo>
                    <a:pt x="84" y="1116"/>
                    <a:pt x="203" y="1342"/>
                    <a:pt x="322" y="1545"/>
                  </a:cubicBezTo>
                  <a:cubicBezTo>
                    <a:pt x="330" y="1577"/>
                    <a:pt x="359" y="1592"/>
                    <a:pt x="392" y="1592"/>
                  </a:cubicBezTo>
                  <a:cubicBezTo>
                    <a:pt x="408" y="1592"/>
                    <a:pt x="425" y="1588"/>
                    <a:pt x="441" y="1581"/>
                  </a:cubicBezTo>
                  <a:cubicBezTo>
                    <a:pt x="477" y="1557"/>
                    <a:pt x="501" y="1497"/>
                    <a:pt x="465" y="1461"/>
                  </a:cubicBezTo>
                  <a:cubicBezTo>
                    <a:pt x="346" y="1259"/>
                    <a:pt x="239" y="1069"/>
                    <a:pt x="215" y="866"/>
                  </a:cubicBezTo>
                  <a:cubicBezTo>
                    <a:pt x="203" y="747"/>
                    <a:pt x="179" y="521"/>
                    <a:pt x="358" y="342"/>
                  </a:cubicBezTo>
                  <a:cubicBezTo>
                    <a:pt x="489" y="226"/>
                    <a:pt x="673" y="172"/>
                    <a:pt x="868" y="172"/>
                  </a:cubicBezTo>
                  <a:cubicBezTo>
                    <a:pt x="991" y="172"/>
                    <a:pt x="1119" y="193"/>
                    <a:pt x="1239" y="235"/>
                  </a:cubicBezTo>
                  <a:cubicBezTo>
                    <a:pt x="1096" y="330"/>
                    <a:pt x="989" y="461"/>
                    <a:pt x="929" y="604"/>
                  </a:cubicBezTo>
                  <a:cubicBezTo>
                    <a:pt x="858" y="807"/>
                    <a:pt x="882" y="997"/>
                    <a:pt x="989" y="1176"/>
                  </a:cubicBezTo>
                  <a:cubicBezTo>
                    <a:pt x="1036" y="1247"/>
                    <a:pt x="1132" y="1378"/>
                    <a:pt x="1334" y="1426"/>
                  </a:cubicBezTo>
                  <a:cubicBezTo>
                    <a:pt x="1368" y="1434"/>
                    <a:pt x="1402" y="1437"/>
                    <a:pt x="1436" y="1437"/>
                  </a:cubicBezTo>
                  <a:cubicBezTo>
                    <a:pt x="1560" y="1437"/>
                    <a:pt x="1684" y="1388"/>
                    <a:pt x="1787" y="1295"/>
                  </a:cubicBezTo>
                  <a:cubicBezTo>
                    <a:pt x="1906" y="1176"/>
                    <a:pt x="1989" y="1021"/>
                    <a:pt x="1989" y="866"/>
                  </a:cubicBezTo>
                  <a:cubicBezTo>
                    <a:pt x="2001" y="664"/>
                    <a:pt x="1906" y="473"/>
                    <a:pt x="1751" y="330"/>
                  </a:cubicBezTo>
                  <a:cubicBezTo>
                    <a:pt x="1715" y="295"/>
                    <a:pt x="1691" y="283"/>
                    <a:pt x="1656" y="247"/>
                  </a:cubicBezTo>
                  <a:cubicBezTo>
                    <a:pt x="1727" y="234"/>
                    <a:pt x="1801" y="228"/>
                    <a:pt x="1877" y="228"/>
                  </a:cubicBezTo>
                  <a:cubicBezTo>
                    <a:pt x="2220" y="228"/>
                    <a:pt x="2593" y="356"/>
                    <a:pt x="2846" y="580"/>
                  </a:cubicBezTo>
                  <a:lnTo>
                    <a:pt x="2906" y="640"/>
                  </a:lnTo>
                  <a:cubicBezTo>
                    <a:pt x="2501" y="699"/>
                    <a:pt x="2310" y="1021"/>
                    <a:pt x="2263" y="1319"/>
                  </a:cubicBezTo>
                  <a:cubicBezTo>
                    <a:pt x="2251" y="1426"/>
                    <a:pt x="2239" y="1581"/>
                    <a:pt x="2310" y="1711"/>
                  </a:cubicBezTo>
                  <a:cubicBezTo>
                    <a:pt x="2382" y="1854"/>
                    <a:pt x="2537" y="1962"/>
                    <a:pt x="2703" y="1997"/>
                  </a:cubicBezTo>
                  <a:cubicBezTo>
                    <a:pt x="2726" y="2000"/>
                    <a:pt x="2748" y="2002"/>
                    <a:pt x="2770" y="2002"/>
                  </a:cubicBezTo>
                  <a:cubicBezTo>
                    <a:pt x="3013" y="2002"/>
                    <a:pt x="3211" y="1826"/>
                    <a:pt x="3299" y="1640"/>
                  </a:cubicBezTo>
                  <a:cubicBezTo>
                    <a:pt x="3394" y="1378"/>
                    <a:pt x="3382" y="1116"/>
                    <a:pt x="3263" y="866"/>
                  </a:cubicBezTo>
                  <a:lnTo>
                    <a:pt x="3263" y="866"/>
                  </a:lnTo>
                  <a:cubicBezTo>
                    <a:pt x="3453" y="926"/>
                    <a:pt x="3656" y="1045"/>
                    <a:pt x="3775" y="1176"/>
                  </a:cubicBezTo>
                  <a:cubicBezTo>
                    <a:pt x="3977" y="1402"/>
                    <a:pt x="4084" y="1640"/>
                    <a:pt x="4049" y="1866"/>
                  </a:cubicBezTo>
                  <a:cubicBezTo>
                    <a:pt x="4025" y="2104"/>
                    <a:pt x="3846" y="2295"/>
                    <a:pt x="3572" y="2378"/>
                  </a:cubicBezTo>
                  <a:cubicBezTo>
                    <a:pt x="3537" y="2402"/>
                    <a:pt x="3501" y="2462"/>
                    <a:pt x="3513" y="2497"/>
                  </a:cubicBezTo>
                  <a:cubicBezTo>
                    <a:pt x="3513" y="2534"/>
                    <a:pt x="3542" y="2564"/>
                    <a:pt x="3600" y="2564"/>
                  </a:cubicBezTo>
                  <a:cubicBezTo>
                    <a:pt x="3616" y="2564"/>
                    <a:pt x="3635" y="2562"/>
                    <a:pt x="3656" y="2557"/>
                  </a:cubicBezTo>
                  <a:lnTo>
                    <a:pt x="3668" y="2557"/>
                  </a:lnTo>
                  <a:cubicBezTo>
                    <a:pt x="3989" y="2438"/>
                    <a:pt x="4215" y="2188"/>
                    <a:pt x="4263" y="1890"/>
                  </a:cubicBezTo>
                  <a:cubicBezTo>
                    <a:pt x="4287" y="1604"/>
                    <a:pt x="4168" y="1307"/>
                    <a:pt x="3930" y="1057"/>
                  </a:cubicBezTo>
                  <a:cubicBezTo>
                    <a:pt x="3775" y="878"/>
                    <a:pt x="3489" y="699"/>
                    <a:pt x="3180" y="652"/>
                  </a:cubicBezTo>
                  <a:cubicBezTo>
                    <a:pt x="3132" y="580"/>
                    <a:pt x="3072" y="521"/>
                    <a:pt x="3001" y="461"/>
                  </a:cubicBezTo>
                  <a:cubicBezTo>
                    <a:pt x="2706" y="211"/>
                    <a:pt x="2269" y="68"/>
                    <a:pt x="1879" y="68"/>
                  </a:cubicBezTo>
                  <a:cubicBezTo>
                    <a:pt x="1749" y="68"/>
                    <a:pt x="1625" y="84"/>
                    <a:pt x="1513" y="116"/>
                  </a:cubicBezTo>
                  <a:cubicBezTo>
                    <a:pt x="1489" y="116"/>
                    <a:pt x="1477" y="128"/>
                    <a:pt x="1465" y="128"/>
                  </a:cubicBezTo>
                  <a:cubicBezTo>
                    <a:pt x="1281" y="47"/>
                    <a:pt x="1072" y="0"/>
                    <a:pt x="8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4"/>
            <p:cNvSpPr/>
            <p:nvPr/>
          </p:nvSpPr>
          <p:spPr>
            <a:xfrm flipH="1">
              <a:off x="8209928" y="3619688"/>
              <a:ext cx="21267" cy="567603"/>
            </a:xfrm>
            <a:custGeom>
              <a:avLst/>
              <a:gdLst/>
              <a:ahLst/>
              <a:cxnLst/>
              <a:rect l="l" t="t" r="r" b="b"/>
              <a:pathLst>
                <a:path w="203" h="5418" extrusionOk="0">
                  <a:moveTo>
                    <a:pt x="48" y="0"/>
                  </a:moveTo>
                  <a:cubicBezTo>
                    <a:pt x="12" y="0"/>
                    <a:pt x="1" y="24"/>
                    <a:pt x="1" y="48"/>
                  </a:cubicBezTo>
                  <a:lnTo>
                    <a:pt x="120" y="5382"/>
                  </a:lnTo>
                  <a:cubicBezTo>
                    <a:pt x="120" y="5406"/>
                    <a:pt x="132" y="5418"/>
                    <a:pt x="167" y="5418"/>
                  </a:cubicBezTo>
                  <a:cubicBezTo>
                    <a:pt x="191" y="5418"/>
                    <a:pt x="203" y="5394"/>
                    <a:pt x="203" y="5382"/>
                  </a:cubicBezTo>
                  <a:lnTo>
                    <a:pt x="84" y="48"/>
                  </a:lnTo>
                  <a:cubicBezTo>
                    <a:pt x="84" y="24"/>
                    <a:pt x="72" y="0"/>
                    <a:pt x="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4"/>
            <p:cNvSpPr/>
            <p:nvPr/>
          </p:nvSpPr>
          <p:spPr>
            <a:xfrm flipH="1">
              <a:off x="7593715" y="3834557"/>
              <a:ext cx="360593" cy="443774"/>
            </a:xfrm>
            <a:custGeom>
              <a:avLst/>
              <a:gdLst/>
              <a:ahLst/>
              <a:cxnLst/>
              <a:rect l="l" t="t" r="r" b="b"/>
              <a:pathLst>
                <a:path w="3442" h="4236" extrusionOk="0">
                  <a:moveTo>
                    <a:pt x="3400" y="0"/>
                  </a:moveTo>
                  <a:cubicBezTo>
                    <a:pt x="3388" y="0"/>
                    <a:pt x="3376" y="3"/>
                    <a:pt x="3370" y="9"/>
                  </a:cubicBezTo>
                  <a:lnTo>
                    <a:pt x="25" y="4164"/>
                  </a:lnTo>
                  <a:cubicBezTo>
                    <a:pt x="1" y="4176"/>
                    <a:pt x="1" y="4200"/>
                    <a:pt x="25" y="4224"/>
                  </a:cubicBezTo>
                  <a:cubicBezTo>
                    <a:pt x="25" y="4236"/>
                    <a:pt x="36" y="4236"/>
                    <a:pt x="48" y="4236"/>
                  </a:cubicBezTo>
                  <a:cubicBezTo>
                    <a:pt x="60" y="4236"/>
                    <a:pt x="84" y="4236"/>
                    <a:pt x="84" y="4224"/>
                  </a:cubicBezTo>
                  <a:lnTo>
                    <a:pt x="3430" y="69"/>
                  </a:lnTo>
                  <a:cubicBezTo>
                    <a:pt x="3442" y="57"/>
                    <a:pt x="3442" y="21"/>
                    <a:pt x="3430" y="9"/>
                  </a:cubicBezTo>
                  <a:cubicBezTo>
                    <a:pt x="3424" y="3"/>
                    <a:pt x="3412" y="0"/>
                    <a:pt x="34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4"/>
            <p:cNvSpPr/>
            <p:nvPr/>
          </p:nvSpPr>
          <p:spPr>
            <a:xfrm flipH="1">
              <a:off x="7900564" y="4174723"/>
              <a:ext cx="410459" cy="424707"/>
            </a:xfrm>
            <a:custGeom>
              <a:avLst/>
              <a:gdLst/>
              <a:ahLst/>
              <a:cxnLst/>
              <a:rect l="l" t="t" r="r" b="b"/>
              <a:pathLst>
                <a:path w="3918" h="4054" extrusionOk="0">
                  <a:moveTo>
                    <a:pt x="417" y="1"/>
                  </a:moveTo>
                  <a:lnTo>
                    <a:pt x="60" y="2763"/>
                  </a:lnTo>
                  <a:cubicBezTo>
                    <a:pt x="1" y="3215"/>
                    <a:pt x="393" y="3727"/>
                    <a:pt x="965" y="3954"/>
                  </a:cubicBezTo>
                  <a:cubicBezTo>
                    <a:pt x="989" y="3965"/>
                    <a:pt x="1001" y="3965"/>
                    <a:pt x="1013" y="3965"/>
                  </a:cubicBezTo>
                  <a:cubicBezTo>
                    <a:pt x="1192" y="4025"/>
                    <a:pt x="1374" y="4054"/>
                    <a:pt x="1548" y="4054"/>
                  </a:cubicBezTo>
                  <a:cubicBezTo>
                    <a:pt x="1965" y="4054"/>
                    <a:pt x="2336" y="3890"/>
                    <a:pt x="2513" y="3596"/>
                  </a:cubicBezTo>
                  <a:lnTo>
                    <a:pt x="3918" y="1191"/>
                  </a:lnTo>
                  <a:lnTo>
                    <a:pt x="2203" y="620"/>
                  </a:lnTo>
                  <a:lnTo>
                    <a:pt x="4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4"/>
            <p:cNvSpPr/>
            <p:nvPr/>
          </p:nvSpPr>
          <p:spPr>
            <a:xfrm flipH="1">
              <a:off x="8080127" y="4174723"/>
              <a:ext cx="230897" cy="414231"/>
            </a:xfrm>
            <a:custGeom>
              <a:avLst/>
              <a:gdLst/>
              <a:ahLst/>
              <a:cxnLst/>
              <a:rect l="l" t="t" r="r" b="b"/>
              <a:pathLst>
                <a:path w="2204" h="3954" extrusionOk="0">
                  <a:moveTo>
                    <a:pt x="417" y="1"/>
                  </a:moveTo>
                  <a:lnTo>
                    <a:pt x="60" y="2763"/>
                  </a:lnTo>
                  <a:cubicBezTo>
                    <a:pt x="1" y="3215"/>
                    <a:pt x="393" y="3727"/>
                    <a:pt x="965" y="3954"/>
                  </a:cubicBezTo>
                  <a:lnTo>
                    <a:pt x="2203" y="620"/>
                  </a:lnTo>
                  <a:lnTo>
                    <a:pt x="4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4"/>
            <p:cNvSpPr/>
            <p:nvPr/>
          </p:nvSpPr>
          <p:spPr>
            <a:xfrm flipH="1">
              <a:off x="7845668" y="4137322"/>
              <a:ext cx="470384" cy="187106"/>
            </a:xfrm>
            <a:custGeom>
              <a:avLst/>
              <a:gdLst/>
              <a:ahLst/>
              <a:cxnLst/>
              <a:rect l="l" t="t" r="r" b="b"/>
              <a:pathLst>
                <a:path w="4490" h="1786" extrusionOk="0">
                  <a:moveTo>
                    <a:pt x="276" y="1"/>
                  </a:moveTo>
                  <a:cubicBezTo>
                    <a:pt x="164" y="1"/>
                    <a:pt x="71" y="56"/>
                    <a:pt x="37" y="143"/>
                  </a:cubicBezTo>
                  <a:cubicBezTo>
                    <a:pt x="1" y="179"/>
                    <a:pt x="1" y="215"/>
                    <a:pt x="25" y="227"/>
                  </a:cubicBezTo>
                  <a:cubicBezTo>
                    <a:pt x="37" y="334"/>
                    <a:pt x="120" y="417"/>
                    <a:pt x="263" y="465"/>
                  </a:cubicBezTo>
                  <a:lnTo>
                    <a:pt x="1811" y="989"/>
                  </a:lnTo>
                  <a:lnTo>
                    <a:pt x="4097" y="1763"/>
                  </a:lnTo>
                  <a:cubicBezTo>
                    <a:pt x="4141" y="1779"/>
                    <a:pt x="4186" y="1786"/>
                    <a:pt x="4228" y="1786"/>
                  </a:cubicBezTo>
                  <a:cubicBezTo>
                    <a:pt x="4343" y="1786"/>
                    <a:pt x="4440" y="1731"/>
                    <a:pt x="4466" y="1644"/>
                  </a:cubicBezTo>
                  <a:cubicBezTo>
                    <a:pt x="4490" y="1608"/>
                    <a:pt x="4490" y="1596"/>
                    <a:pt x="4490" y="1572"/>
                  </a:cubicBezTo>
                  <a:cubicBezTo>
                    <a:pt x="4466" y="1465"/>
                    <a:pt x="4382" y="1370"/>
                    <a:pt x="4251" y="1334"/>
                  </a:cubicBezTo>
                  <a:lnTo>
                    <a:pt x="1965" y="560"/>
                  </a:lnTo>
                  <a:lnTo>
                    <a:pt x="406" y="24"/>
                  </a:lnTo>
                  <a:cubicBezTo>
                    <a:pt x="361" y="8"/>
                    <a:pt x="317" y="1"/>
                    <a:pt x="2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4"/>
            <p:cNvSpPr/>
            <p:nvPr/>
          </p:nvSpPr>
          <p:spPr>
            <a:xfrm flipH="1">
              <a:off x="7894278" y="4230876"/>
              <a:ext cx="431726" cy="174639"/>
            </a:xfrm>
            <a:custGeom>
              <a:avLst/>
              <a:gdLst/>
              <a:ahLst/>
              <a:cxnLst/>
              <a:rect l="l" t="t" r="r" b="b"/>
              <a:pathLst>
                <a:path w="4121" h="1667" extrusionOk="0">
                  <a:moveTo>
                    <a:pt x="252" y="1"/>
                  </a:moveTo>
                  <a:cubicBezTo>
                    <a:pt x="140" y="1"/>
                    <a:pt x="47" y="56"/>
                    <a:pt x="13" y="143"/>
                  </a:cubicBezTo>
                  <a:cubicBezTo>
                    <a:pt x="1" y="155"/>
                    <a:pt x="1" y="179"/>
                    <a:pt x="1" y="215"/>
                  </a:cubicBezTo>
                  <a:cubicBezTo>
                    <a:pt x="13" y="322"/>
                    <a:pt x="96" y="405"/>
                    <a:pt x="239" y="453"/>
                  </a:cubicBezTo>
                  <a:lnTo>
                    <a:pt x="1584" y="917"/>
                  </a:lnTo>
                  <a:lnTo>
                    <a:pt x="3727" y="1644"/>
                  </a:lnTo>
                  <a:cubicBezTo>
                    <a:pt x="3772" y="1659"/>
                    <a:pt x="3817" y="1667"/>
                    <a:pt x="3859" y="1667"/>
                  </a:cubicBezTo>
                  <a:cubicBezTo>
                    <a:pt x="3975" y="1667"/>
                    <a:pt x="4073" y="1612"/>
                    <a:pt x="4108" y="1524"/>
                  </a:cubicBezTo>
                  <a:cubicBezTo>
                    <a:pt x="4120" y="1489"/>
                    <a:pt x="4120" y="1477"/>
                    <a:pt x="4120" y="1453"/>
                  </a:cubicBezTo>
                  <a:cubicBezTo>
                    <a:pt x="4108" y="1346"/>
                    <a:pt x="4013" y="1251"/>
                    <a:pt x="3882" y="1215"/>
                  </a:cubicBezTo>
                  <a:lnTo>
                    <a:pt x="1751" y="477"/>
                  </a:lnTo>
                  <a:lnTo>
                    <a:pt x="382" y="24"/>
                  </a:lnTo>
                  <a:cubicBezTo>
                    <a:pt x="337" y="8"/>
                    <a:pt x="293" y="1"/>
                    <a:pt x="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4"/>
            <p:cNvSpPr/>
            <p:nvPr/>
          </p:nvSpPr>
          <p:spPr>
            <a:xfrm flipH="1">
              <a:off x="7941736" y="4324429"/>
              <a:ext cx="395478" cy="162172"/>
            </a:xfrm>
            <a:custGeom>
              <a:avLst/>
              <a:gdLst/>
              <a:ahLst/>
              <a:cxnLst/>
              <a:rect l="l" t="t" r="r" b="b"/>
              <a:pathLst>
                <a:path w="3775" h="1548" extrusionOk="0">
                  <a:moveTo>
                    <a:pt x="257" y="1"/>
                  </a:moveTo>
                  <a:cubicBezTo>
                    <a:pt x="146" y="1"/>
                    <a:pt x="47" y="56"/>
                    <a:pt x="12" y="143"/>
                  </a:cubicBezTo>
                  <a:cubicBezTo>
                    <a:pt x="1" y="143"/>
                    <a:pt x="1" y="167"/>
                    <a:pt x="1" y="203"/>
                  </a:cubicBezTo>
                  <a:cubicBezTo>
                    <a:pt x="12" y="298"/>
                    <a:pt x="108" y="393"/>
                    <a:pt x="239" y="441"/>
                  </a:cubicBezTo>
                  <a:lnTo>
                    <a:pt x="1394" y="834"/>
                  </a:lnTo>
                  <a:lnTo>
                    <a:pt x="3394" y="1524"/>
                  </a:lnTo>
                  <a:cubicBezTo>
                    <a:pt x="3438" y="1540"/>
                    <a:pt x="3482" y="1548"/>
                    <a:pt x="3523" y="1548"/>
                  </a:cubicBezTo>
                  <a:cubicBezTo>
                    <a:pt x="3636" y="1548"/>
                    <a:pt x="3728" y="1493"/>
                    <a:pt x="3763" y="1405"/>
                  </a:cubicBezTo>
                  <a:cubicBezTo>
                    <a:pt x="3775" y="1370"/>
                    <a:pt x="3775" y="1358"/>
                    <a:pt x="3775" y="1334"/>
                  </a:cubicBezTo>
                  <a:cubicBezTo>
                    <a:pt x="3763" y="1227"/>
                    <a:pt x="3680" y="1132"/>
                    <a:pt x="3537" y="1096"/>
                  </a:cubicBezTo>
                  <a:lnTo>
                    <a:pt x="1560" y="417"/>
                  </a:lnTo>
                  <a:lnTo>
                    <a:pt x="382" y="24"/>
                  </a:lnTo>
                  <a:cubicBezTo>
                    <a:pt x="340" y="8"/>
                    <a:pt x="298" y="1"/>
                    <a:pt x="2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4"/>
            <p:cNvSpPr/>
            <p:nvPr/>
          </p:nvSpPr>
          <p:spPr>
            <a:xfrm flipH="1">
              <a:off x="7987831" y="4413059"/>
              <a:ext cx="360593" cy="149706"/>
            </a:xfrm>
            <a:custGeom>
              <a:avLst/>
              <a:gdLst/>
              <a:ahLst/>
              <a:cxnLst/>
              <a:rect l="l" t="t" r="r" b="b"/>
              <a:pathLst>
                <a:path w="3442" h="1429" extrusionOk="0">
                  <a:moveTo>
                    <a:pt x="262" y="0"/>
                  </a:moveTo>
                  <a:cubicBezTo>
                    <a:pt x="146" y="0"/>
                    <a:pt x="47" y="56"/>
                    <a:pt x="12" y="143"/>
                  </a:cubicBezTo>
                  <a:cubicBezTo>
                    <a:pt x="0" y="166"/>
                    <a:pt x="0" y="202"/>
                    <a:pt x="0" y="214"/>
                  </a:cubicBezTo>
                  <a:cubicBezTo>
                    <a:pt x="12" y="321"/>
                    <a:pt x="108" y="405"/>
                    <a:pt x="238" y="452"/>
                  </a:cubicBezTo>
                  <a:lnTo>
                    <a:pt x="1203" y="786"/>
                  </a:lnTo>
                  <a:lnTo>
                    <a:pt x="3048" y="1405"/>
                  </a:lnTo>
                  <a:cubicBezTo>
                    <a:pt x="3093" y="1421"/>
                    <a:pt x="3138" y="1428"/>
                    <a:pt x="3180" y="1428"/>
                  </a:cubicBezTo>
                  <a:cubicBezTo>
                    <a:pt x="3296" y="1428"/>
                    <a:pt x="3394" y="1373"/>
                    <a:pt x="3429" y="1286"/>
                  </a:cubicBezTo>
                  <a:cubicBezTo>
                    <a:pt x="3441" y="1262"/>
                    <a:pt x="3441" y="1238"/>
                    <a:pt x="3441" y="1214"/>
                  </a:cubicBezTo>
                  <a:cubicBezTo>
                    <a:pt x="3429" y="1107"/>
                    <a:pt x="3334" y="1024"/>
                    <a:pt x="3203" y="976"/>
                  </a:cubicBezTo>
                  <a:lnTo>
                    <a:pt x="1370" y="345"/>
                  </a:lnTo>
                  <a:lnTo>
                    <a:pt x="393" y="24"/>
                  </a:lnTo>
                  <a:cubicBezTo>
                    <a:pt x="349" y="8"/>
                    <a:pt x="304"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4"/>
            <p:cNvSpPr/>
            <p:nvPr/>
          </p:nvSpPr>
          <p:spPr>
            <a:xfrm flipH="1">
              <a:off x="8111346" y="4138579"/>
              <a:ext cx="204706" cy="103610"/>
            </a:xfrm>
            <a:custGeom>
              <a:avLst/>
              <a:gdLst/>
              <a:ahLst/>
              <a:cxnLst/>
              <a:rect l="l" t="t" r="r" b="b"/>
              <a:pathLst>
                <a:path w="1954" h="989" extrusionOk="0">
                  <a:moveTo>
                    <a:pt x="262" y="1"/>
                  </a:moveTo>
                  <a:cubicBezTo>
                    <a:pt x="147" y="1"/>
                    <a:pt x="51" y="56"/>
                    <a:pt x="25" y="143"/>
                  </a:cubicBezTo>
                  <a:cubicBezTo>
                    <a:pt x="1" y="167"/>
                    <a:pt x="1" y="191"/>
                    <a:pt x="1" y="215"/>
                  </a:cubicBezTo>
                  <a:cubicBezTo>
                    <a:pt x="25" y="322"/>
                    <a:pt x="108" y="429"/>
                    <a:pt x="239" y="465"/>
                  </a:cubicBezTo>
                  <a:lnTo>
                    <a:pt x="1787" y="989"/>
                  </a:lnTo>
                  <a:lnTo>
                    <a:pt x="1954" y="560"/>
                  </a:lnTo>
                  <a:lnTo>
                    <a:pt x="394" y="24"/>
                  </a:lnTo>
                  <a:cubicBezTo>
                    <a:pt x="349" y="8"/>
                    <a:pt x="304" y="1"/>
                    <a:pt x="2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4"/>
            <p:cNvSpPr/>
            <p:nvPr/>
          </p:nvSpPr>
          <p:spPr>
            <a:xfrm flipH="1">
              <a:off x="8142565" y="4230876"/>
              <a:ext cx="183439" cy="96172"/>
            </a:xfrm>
            <a:custGeom>
              <a:avLst/>
              <a:gdLst/>
              <a:ahLst/>
              <a:cxnLst/>
              <a:rect l="l" t="t" r="r" b="b"/>
              <a:pathLst>
                <a:path w="1751" h="918" extrusionOk="0">
                  <a:moveTo>
                    <a:pt x="252" y="1"/>
                  </a:moveTo>
                  <a:cubicBezTo>
                    <a:pt x="140" y="1"/>
                    <a:pt x="47" y="56"/>
                    <a:pt x="13" y="143"/>
                  </a:cubicBezTo>
                  <a:cubicBezTo>
                    <a:pt x="1" y="167"/>
                    <a:pt x="1" y="179"/>
                    <a:pt x="1" y="215"/>
                  </a:cubicBezTo>
                  <a:cubicBezTo>
                    <a:pt x="13" y="322"/>
                    <a:pt x="96" y="405"/>
                    <a:pt x="239" y="453"/>
                  </a:cubicBezTo>
                  <a:lnTo>
                    <a:pt x="1584" y="917"/>
                  </a:lnTo>
                  <a:lnTo>
                    <a:pt x="1751" y="477"/>
                  </a:lnTo>
                  <a:lnTo>
                    <a:pt x="382" y="24"/>
                  </a:lnTo>
                  <a:cubicBezTo>
                    <a:pt x="337" y="8"/>
                    <a:pt x="293" y="1"/>
                    <a:pt x="2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4"/>
            <p:cNvSpPr/>
            <p:nvPr/>
          </p:nvSpPr>
          <p:spPr>
            <a:xfrm flipH="1">
              <a:off x="8173680" y="4322020"/>
              <a:ext cx="163534" cy="89781"/>
            </a:xfrm>
            <a:custGeom>
              <a:avLst/>
              <a:gdLst/>
              <a:ahLst/>
              <a:cxnLst/>
              <a:rect l="l" t="t" r="r" b="b"/>
              <a:pathLst>
                <a:path w="1561" h="857" extrusionOk="0">
                  <a:moveTo>
                    <a:pt x="257" y="0"/>
                  </a:moveTo>
                  <a:cubicBezTo>
                    <a:pt x="146" y="0"/>
                    <a:pt x="47" y="55"/>
                    <a:pt x="12" y="143"/>
                  </a:cubicBezTo>
                  <a:cubicBezTo>
                    <a:pt x="1" y="178"/>
                    <a:pt x="1" y="190"/>
                    <a:pt x="1" y="226"/>
                  </a:cubicBezTo>
                  <a:cubicBezTo>
                    <a:pt x="12" y="309"/>
                    <a:pt x="108" y="416"/>
                    <a:pt x="239" y="464"/>
                  </a:cubicBezTo>
                  <a:lnTo>
                    <a:pt x="1394" y="857"/>
                  </a:lnTo>
                  <a:lnTo>
                    <a:pt x="1560" y="428"/>
                  </a:lnTo>
                  <a:lnTo>
                    <a:pt x="382" y="23"/>
                  </a:lnTo>
                  <a:cubicBezTo>
                    <a:pt x="340" y="8"/>
                    <a:pt x="298" y="0"/>
                    <a:pt x="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4"/>
            <p:cNvSpPr/>
            <p:nvPr/>
          </p:nvSpPr>
          <p:spPr>
            <a:xfrm flipH="1">
              <a:off x="8204899" y="4413059"/>
              <a:ext cx="143525" cy="82343"/>
            </a:xfrm>
            <a:custGeom>
              <a:avLst/>
              <a:gdLst/>
              <a:ahLst/>
              <a:cxnLst/>
              <a:rect l="l" t="t" r="r" b="b"/>
              <a:pathLst>
                <a:path w="1370" h="786" extrusionOk="0">
                  <a:moveTo>
                    <a:pt x="262" y="0"/>
                  </a:moveTo>
                  <a:cubicBezTo>
                    <a:pt x="146" y="0"/>
                    <a:pt x="47" y="56"/>
                    <a:pt x="12" y="143"/>
                  </a:cubicBezTo>
                  <a:cubicBezTo>
                    <a:pt x="0" y="166"/>
                    <a:pt x="0" y="202"/>
                    <a:pt x="0" y="214"/>
                  </a:cubicBezTo>
                  <a:cubicBezTo>
                    <a:pt x="12" y="321"/>
                    <a:pt x="108" y="405"/>
                    <a:pt x="238" y="452"/>
                  </a:cubicBezTo>
                  <a:lnTo>
                    <a:pt x="1203" y="786"/>
                  </a:lnTo>
                  <a:lnTo>
                    <a:pt x="1370" y="345"/>
                  </a:lnTo>
                  <a:lnTo>
                    <a:pt x="393" y="24"/>
                  </a:lnTo>
                  <a:cubicBezTo>
                    <a:pt x="349" y="8"/>
                    <a:pt x="304" y="0"/>
                    <a:pt x="2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5" name="Google Shape;1325;p44"/>
            <p:cNvGrpSpPr/>
            <p:nvPr/>
          </p:nvGrpSpPr>
          <p:grpSpPr>
            <a:xfrm flipH="1">
              <a:off x="6835336" y="2503331"/>
              <a:ext cx="1595431" cy="1513094"/>
              <a:chOff x="844375" y="2446900"/>
              <a:chExt cx="1476977" cy="1400754"/>
            </a:xfrm>
          </p:grpSpPr>
          <p:sp>
            <p:nvSpPr>
              <p:cNvPr id="1326" name="Google Shape;1326;p44"/>
              <p:cNvSpPr/>
              <p:nvPr/>
            </p:nvSpPr>
            <p:spPr>
              <a:xfrm>
                <a:off x="1643429" y="2446900"/>
                <a:ext cx="205608" cy="321117"/>
              </a:xfrm>
              <a:custGeom>
                <a:avLst/>
                <a:gdLst/>
                <a:ahLst/>
                <a:cxnLst/>
                <a:rect l="l" t="t" r="r" b="b"/>
                <a:pathLst>
                  <a:path w="2120" h="3311" extrusionOk="0">
                    <a:moveTo>
                      <a:pt x="1" y="0"/>
                    </a:moveTo>
                    <a:lnTo>
                      <a:pt x="155" y="3191"/>
                    </a:lnTo>
                    <a:lnTo>
                      <a:pt x="584" y="3310"/>
                    </a:lnTo>
                    <a:lnTo>
                      <a:pt x="2120" y="84"/>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4"/>
              <p:cNvSpPr/>
              <p:nvPr/>
            </p:nvSpPr>
            <p:spPr>
              <a:xfrm>
                <a:off x="1969103" y="3593553"/>
                <a:ext cx="352250" cy="254101"/>
              </a:xfrm>
              <a:custGeom>
                <a:avLst/>
                <a:gdLst/>
                <a:ahLst/>
                <a:cxnLst/>
                <a:rect l="l" t="t" r="r" b="b"/>
                <a:pathLst>
                  <a:path w="3632" h="2620" extrusionOk="0">
                    <a:moveTo>
                      <a:pt x="191" y="0"/>
                    </a:moveTo>
                    <a:lnTo>
                      <a:pt x="0" y="417"/>
                    </a:lnTo>
                    <a:lnTo>
                      <a:pt x="2286" y="2620"/>
                    </a:lnTo>
                    <a:lnTo>
                      <a:pt x="3632" y="1000"/>
                    </a:lnTo>
                    <a:lnTo>
                      <a:pt x="1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4"/>
              <p:cNvSpPr/>
              <p:nvPr/>
            </p:nvSpPr>
            <p:spPr>
              <a:xfrm>
                <a:off x="1957562" y="2874119"/>
                <a:ext cx="311807" cy="201050"/>
              </a:xfrm>
              <a:custGeom>
                <a:avLst/>
                <a:gdLst/>
                <a:ahLst/>
                <a:cxnLst/>
                <a:rect l="l" t="t" r="r" b="b"/>
                <a:pathLst>
                  <a:path w="3215" h="2073" extrusionOk="0">
                    <a:moveTo>
                      <a:pt x="3120" y="1"/>
                    </a:moveTo>
                    <a:lnTo>
                      <a:pt x="0" y="1691"/>
                    </a:lnTo>
                    <a:lnTo>
                      <a:pt x="143" y="2072"/>
                    </a:lnTo>
                    <a:lnTo>
                      <a:pt x="3215" y="1239"/>
                    </a:lnTo>
                    <a:lnTo>
                      <a:pt x="31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4"/>
              <p:cNvSpPr/>
              <p:nvPr/>
            </p:nvSpPr>
            <p:spPr>
              <a:xfrm>
                <a:off x="1758938" y="2614296"/>
                <a:ext cx="219477" cy="221805"/>
              </a:xfrm>
              <a:custGeom>
                <a:avLst/>
                <a:gdLst/>
                <a:ahLst/>
                <a:cxnLst/>
                <a:rect l="l" t="t" r="r" b="b"/>
                <a:pathLst>
                  <a:path w="2263" h="2287" extrusionOk="0">
                    <a:moveTo>
                      <a:pt x="1822" y="1"/>
                    </a:moveTo>
                    <a:lnTo>
                      <a:pt x="0" y="1965"/>
                    </a:lnTo>
                    <a:lnTo>
                      <a:pt x="274" y="2287"/>
                    </a:lnTo>
                    <a:lnTo>
                      <a:pt x="2262" y="1168"/>
                    </a:lnTo>
                    <a:lnTo>
                      <a:pt x="1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4"/>
              <p:cNvSpPr/>
              <p:nvPr/>
            </p:nvSpPr>
            <p:spPr>
              <a:xfrm>
                <a:off x="844375" y="2498884"/>
                <a:ext cx="252937" cy="303757"/>
              </a:xfrm>
              <a:custGeom>
                <a:avLst/>
                <a:gdLst/>
                <a:ahLst/>
                <a:cxnLst/>
                <a:rect l="l" t="t" r="r" b="b"/>
                <a:pathLst>
                  <a:path w="2608" h="3132" extrusionOk="0">
                    <a:moveTo>
                      <a:pt x="1501" y="0"/>
                    </a:moveTo>
                    <a:lnTo>
                      <a:pt x="1" y="453"/>
                    </a:lnTo>
                    <a:lnTo>
                      <a:pt x="2251" y="3131"/>
                    </a:lnTo>
                    <a:lnTo>
                      <a:pt x="2608" y="2941"/>
                    </a:lnTo>
                    <a:lnTo>
                      <a:pt x="15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31" name="Google Shape;1331;p44"/>
          <p:cNvSpPr/>
          <p:nvPr/>
        </p:nvSpPr>
        <p:spPr>
          <a:xfrm>
            <a:off x="431354" y="6022623"/>
            <a:ext cx="151868" cy="203057"/>
          </a:xfrm>
          <a:custGeom>
            <a:avLst/>
            <a:gdLst/>
            <a:ahLst/>
            <a:cxnLst/>
            <a:rect l="l" t="t" r="r" b="b"/>
            <a:pathLst>
              <a:path w="2596" h="3471" extrusionOk="0">
                <a:moveTo>
                  <a:pt x="1298" y="0"/>
                </a:moveTo>
                <a:cubicBezTo>
                  <a:pt x="1280" y="0"/>
                  <a:pt x="1262" y="9"/>
                  <a:pt x="1262" y="27"/>
                </a:cubicBezTo>
                <a:cubicBezTo>
                  <a:pt x="1108" y="920"/>
                  <a:pt x="667" y="1598"/>
                  <a:pt x="12" y="1717"/>
                </a:cubicBezTo>
                <a:lnTo>
                  <a:pt x="0" y="1741"/>
                </a:lnTo>
                <a:lnTo>
                  <a:pt x="0" y="1753"/>
                </a:lnTo>
                <a:lnTo>
                  <a:pt x="12" y="1753"/>
                </a:lnTo>
                <a:cubicBezTo>
                  <a:pt x="667" y="1872"/>
                  <a:pt x="1108" y="2551"/>
                  <a:pt x="1262" y="3444"/>
                </a:cubicBezTo>
                <a:cubicBezTo>
                  <a:pt x="1262" y="3462"/>
                  <a:pt x="1280" y="3471"/>
                  <a:pt x="1298" y="3471"/>
                </a:cubicBezTo>
                <a:cubicBezTo>
                  <a:pt x="1316" y="3471"/>
                  <a:pt x="1334" y="3462"/>
                  <a:pt x="1334" y="3444"/>
                </a:cubicBezTo>
                <a:cubicBezTo>
                  <a:pt x="1489" y="2551"/>
                  <a:pt x="1929" y="1872"/>
                  <a:pt x="2584" y="1753"/>
                </a:cubicBezTo>
                <a:lnTo>
                  <a:pt x="2596" y="1753"/>
                </a:lnTo>
                <a:cubicBezTo>
                  <a:pt x="2596" y="1741"/>
                  <a:pt x="2596" y="1717"/>
                  <a:pt x="2584" y="1717"/>
                </a:cubicBezTo>
                <a:cubicBezTo>
                  <a:pt x="1929" y="1598"/>
                  <a:pt x="1489" y="920"/>
                  <a:pt x="1334" y="27"/>
                </a:cubicBezTo>
                <a:cubicBezTo>
                  <a:pt x="1334" y="9"/>
                  <a:pt x="1316"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4"/>
          <p:cNvSpPr/>
          <p:nvPr/>
        </p:nvSpPr>
        <p:spPr>
          <a:xfrm>
            <a:off x="583163" y="6271601"/>
            <a:ext cx="98984" cy="129931"/>
          </a:xfrm>
          <a:custGeom>
            <a:avLst/>
            <a:gdLst/>
            <a:ahLst/>
            <a:cxnLst/>
            <a:rect l="l" t="t" r="r" b="b"/>
            <a:pathLst>
              <a:path w="1692" h="2221" extrusionOk="0">
                <a:moveTo>
                  <a:pt x="846" y="0"/>
                </a:moveTo>
                <a:cubicBezTo>
                  <a:pt x="834" y="0"/>
                  <a:pt x="823" y="3"/>
                  <a:pt x="823" y="9"/>
                </a:cubicBezTo>
                <a:cubicBezTo>
                  <a:pt x="715" y="581"/>
                  <a:pt x="442" y="1021"/>
                  <a:pt x="25" y="1093"/>
                </a:cubicBezTo>
                <a:lnTo>
                  <a:pt x="1" y="1117"/>
                </a:lnTo>
                <a:lnTo>
                  <a:pt x="1" y="1129"/>
                </a:lnTo>
                <a:lnTo>
                  <a:pt x="25" y="1129"/>
                </a:lnTo>
                <a:cubicBezTo>
                  <a:pt x="442" y="1200"/>
                  <a:pt x="739" y="1652"/>
                  <a:pt x="823" y="2212"/>
                </a:cubicBezTo>
                <a:cubicBezTo>
                  <a:pt x="823" y="2218"/>
                  <a:pt x="834" y="2221"/>
                  <a:pt x="846" y="2221"/>
                </a:cubicBezTo>
                <a:cubicBezTo>
                  <a:pt x="858" y="2221"/>
                  <a:pt x="870" y="2218"/>
                  <a:pt x="870" y="2212"/>
                </a:cubicBezTo>
                <a:cubicBezTo>
                  <a:pt x="977" y="1652"/>
                  <a:pt x="1251" y="1200"/>
                  <a:pt x="1692" y="1129"/>
                </a:cubicBezTo>
                <a:cubicBezTo>
                  <a:pt x="1692" y="1117"/>
                  <a:pt x="1668" y="1117"/>
                  <a:pt x="1668"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4"/>
          <p:cNvSpPr/>
          <p:nvPr/>
        </p:nvSpPr>
        <p:spPr>
          <a:xfrm>
            <a:off x="140197" y="5287564"/>
            <a:ext cx="98282" cy="130516"/>
          </a:xfrm>
          <a:custGeom>
            <a:avLst/>
            <a:gdLst/>
            <a:ahLst/>
            <a:cxnLst/>
            <a:rect l="l" t="t" r="r" b="b"/>
            <a:pathLst>
              <a:path w="1680" h="2231" extrusionOk="0">
                <a:moveTo>
                  <a:pt x="846" y="1"/>
                </a:moveTo>
                <a:cubicBezTo>
                  <a:pt x="834" y="1"/>
                  <a:pt x="822" y="7"/>
                  <a:pt x="822" y="19"/>
                </a:cubicBezTo>
                <a:cubicBezTo>
                  <a:pt x="715" y="578"/>
                  <a:pt x="429" y="1031"/>
                  <a:pt x="13" y="1102"/>
                </a:cubicBezTo>
                <a:lnTo>
                  <a:pt x="1" y="1114"/>
                </a:lnTo>
                <a:lnTo>
                  <a:pt x="1" y="1126"/>
                </a:lnTo>
                <a:lnTo>
                  <a:pt x="13" y="1126"/>
                </a:lnTo>
                <a:cubicBezTo>
                  <a:pt x="429" y="1209"/>
                  <a:pt x="727" y="1650"/>
                  <a:pt x="822" y="2221"/>
                </a:cubicBezTo>
                <a:cubicBezTo>
                  <a:pt x="822" y="2227"/>
                  <a:pt x="834" y="2230"/>
                  <a:pt x="846" y="2230"/>
                </a:cubicBezTo>
                <a:cubicBezTo>
                  <a:pt x="858" y="2230"/>
                  <a:pt x="870" y="2227"/>
                  <a:pt x="870" y="2221"/>
                </a:cubicBezTo>
                <a:cubicBezTo>
                  <a:pt x="965" y="1650"/>
                  <a:pt x="1251" y="1209"/>
                  <a:pt x="1679" y="1126"/>
                </a:cubicBezTo>
                <a:cubicBezTo>
                  <a:pt x="1679" y="1114"/>
                  <a:pt x="1679" y="1114"/>
                  <a:pt x="1667" y="1102"/>
                </a:cubicBezTo>
                <a:cubicBezTo>
                  <a:pt x="1251" y="1031"/>
                  <a:pt x="953" y="578"/>
                  <a:pt x="870" y="19"/>
                </a:cubicBezTo>
                <a:cubicBezTo>
                  <a:pt x="870" y="7"/>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4"/>
          <p:cNvSpPr/>
          <p:nvPr/>
        </p:nvSpPr>
        <p:spPr>
          <a:xfrm>
            <a:off x="20388" y="5437326"/>
            <a:ext cx="98282" cy="130516"/>
          </a:xfrm>
          <a:custGeom>
            <a:avLst/>
            <a:gdLst/>
            <a:ahLst/>
            <a:cxnLst/>
            <a:rect l="l" t="t" r="r" b="b"/>
            <a:pathLst>
              <a:path w="1680" h="2231" extrusionOk="0">
                <a:moveTo>
                  <a:pt x="834" y="1"/>
                </a:moveTo>
                <a:cubicBezTo>
                  <a:pt x="822" y="1"/>
                  <a:pt x="810" y="7"/>
                  <a:pt x="810" y="19"/>
                </a:cubicBezTo>
                <a:cubicBezTo>
                  <a:pt x="715" y="578"/>
                  <a:pt x="429" y="1031"/>
                  <a:pt x="13" y="1102"/>
                </a:cubicBezTo>
                <a:lnTo>
                  <a:pt x="1" y="1114"/>
                </a:lnTo>
                <a:lnTo>
                  <a:pt x="1" y="1126"/>
                </a:lnTo>
                <a:lnTo>
                  <a:pt x="13" y="1126"/>
                </a:lnTo>
                <a:cubicBezTo>
                  <a:pt x="429" y="1209"/>
                  <a:pt x="727" y="1650"/>
                  <a:pt x="810" y="2221"/>
                </a:cubicBezTo>
                <a:cubicBezTo>
                  <a:pt x="810" y="2227"/>
                  <a:pt x="822" y="2230"/>
                  <a:pt x="834" y="2230"/>
                </a:cubicBezTo>
                <a:cubicBezTo>
                  <a:pt x="846" y="2230"/>
                  <a:pt x="858" y="2227"/>
                  <a:pt x="858" y="2221"/>
                </a:cubicBezTo>
                <a:cubicBezTo>
                  <a:pt x="965" y="1650"/>
                  <a:pt x="1251" y="1209"/>
                  <a:pt x="1680" y="1126"/>
                </a:cubicBezTo>
                <a:cubicBezTo>
                  <a:pt x="1680" y="1114"/>
                  <a:pt x="1680" y="1114"/>
                  <a:pt x="1668" y="1102"/>
                </a:cubicBezTo>
                <a:cubicBezTo>
                  <a:pt x="1251" y="1031"/>
                  <a:pt x="953" y="578"/>
                  <a:pt x="858" y="19"/>
                </a:cubicBezTo>
                <a:cubicBezTo>
                  <a:pt x="858" y="7"/>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4"/>
          <p:cNvSpPr/>
          <p:nvPr/>
        </p:nvSpPr>
        <p:spPr>
          <a:xfrm>
            <a:off x="178515" y="6421363"/>
            <a:ext cx="98282" cy="129931"/>
          </a:xfrm>
          <a:custGeom>
            <a:avLst/>
            <a:gdLst/>
            <a:ahLst/>
            <a:cxnLst/>
            <a:rect l="l" t="t" r="r" b="b"/>
            <a:pathLst>
              <a:path w="1680" h="2221" extrusionOk="0">
                <a:moveTo>
                  <a:pt x="846" y="0"/>
                </a:moveTo>
                <a:cubicBezTo>
                  <a:pt x="834" y="0"/>
                  <a:pt x="822" y="3"/>
                  <a:pt x="822" y="9"/>
                </a:cubicBezTo>
                <a:cubicBezTo>
                  <a:pt x="715" y="581"/>
                  <a:pt x="429" y="1021"/>
                  <a:pt x="12" y="1093"/>
                </a:cubicBezTo>
                <a:lnTo>
                  <a:pt x="0" y="1117"/>
                </a:lnTo>
                <a:lnTo>
                  <a:pt x="0" y="1128"/>
                </a:lnTo>
                <a:lnTo>
                  <a:pt x="12" y="1128"/>
                </a:lnTo>
                <a:cubicBezTo>
                  <a:pt x="429" y="1200"/>
                  <a:pt x="727" y="1652"/>
                  <a:pt x="822" y="2212"/>
                </a:cubicBezTo>
                <a:cubicBezTo>
                  <a:pt x="822" y="2218"/>
                  <a:pt x="834" y="2221"/>
                  <a:pt x="846" y="2221"/>
                </a:cubicBezTo>
                <a:cubicBezTo>
                  <a:pt x="858" y="2221"/>
                  <a:pt x="870" y="2218"/>
                  <a:pt x="870" y="2212"/>
                </a:cubicBezTo>
                <a:cubicBezTo>
                  <a:pt x="965" y="1652"/>
                  <a:pt x="1251" y="1200"/>
                  <a:pt x="1679" y="1128"/>
                </a:cubicBezTo>
                <a:cubicBezTo>
                  <a:pt x="1679" y="1117"/>
                  <a:pt x="1667" y="1117"/>
                  <a:pt x="1667" y="1093"/>
                </a:cubicBezTo>
                <a:cubicBezTo>
                  <a:pt x="1251" y="1021"/>
                  <a:pt x="953" y="581"/>
                  <a:pt x="870" y="9"/>
                </a:cubicBezTo>
                <a:cubicBezTo>
                  <a:pt x="870"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4"/>
          <p:cNvSpPr/>
          <p:nvPr/>
        </p:nvSpPr>
        <p:spPr>
          <a:xfrm>
            <a:off x="216833" y="3913212"/>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4"/>
          <p:cNvSpPr txBox="1">
            <a:spLocks noGrp="1"/>
          </p:cNvSpPr>
          <p:nvPr>
            <p:ph type="title" idx="2"/>
          </p:nvPr>
        </p:nvSpPr>
        <p:spPr>
          <a:xfrm>
            <a:off x="1761375" y="844300"/>
            <a:ext cx="3858900" cy="1142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I</a:t>
            </a:r>
            <a:endParaRPr dirty="0"/>
          </a:p>
        </p:txBody>
      </p:sp>
      <p:sp>
        <p:nvSpPr>
          <p:cNvPr id="1267" name="Google Shape;1267;p44"/>
          <p:cNvSpPr txBox="1">
            <a:spLocks noGrp="1"/>
          </p:cNvSpPr>
          <p:nvPr>
            <p:ph type="title"/>
          </p:nvPr>
        </p:nvSpPr>
        <p:spPr>
          <a:xfrm>
            <a:off x="1299245" y="1907400"/>
            <a:ext cx="6478232" cy="132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dirty="0"/>
              <a:t>S</a:t>
            </a:r>
            <a:r>
              <a:rPr lang="vi-VN" dirty="0"/>
              <a:t>Ơ</a:t>
            </a:r>
            <a:r>
              <a:rPr lang="en-US" dirty="0"/>
              <a:t> ĐỒ MẠCH ĐIỆN</a:t>
            </a:r>
            <a:endParaRPr dirty="0"/>
          </a:p>
        </p:txBody>
      </p:sp>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14" name="Google Shape;1414;p47"/>
          <p:cNvSpPr/>
          <p:nvPr/>
        </p:nvSpPr>
        <p:spPr>
          <a:xfrm>
            <a:off x="777198" y="1609634"/>
            <a:ext cx="151868" cy="202764"/>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7"/>
          <p:cNvSpPr/>
          <p:nvPr/>
        </p:nvSpPr>
        <p:spPr>
          <a:xfrm>
            <a:off x="1105912" y="1846269"/>
            <a:ext cx="98282" cy="129989"/>
          </a:xfrm>
          <a:custGeom>
            <a:avLst/>
            <a:gdLst/>
            <a:ahLst/>
            <a:cxnLst/>
            <a:rect l="l" t="t" r="r" b="b"/>
            <a:pathLst>
              <a:path w="1680" h="2222" extrusionOk="0">
                <a:moveTo>
                  <a:pt x="846" y="1"/>
                </a:moveTo>
                <a:cubicBezTo>
                  <a:pt x="834" y="1"/>
                  <a:pt x="822" y="4"/>
                  <a:pt x="822" y="10"/>
                </a:cubicBezTo>
                <a:cubicBezTo>
                  <a:pt x="715" y="569"/>
                  <a:pt x="429" y="1022"/>
                  <a:pt x="13" y="1093"/>
                </a:cubicBezTo>
                <a:lnTo>
                  <a:pt x="1" y="1105"/>
                </a:lnTo>
                <a:lnTo>
                  <a:pt x="1" y="1129"/>
                </a:lnTo>
                <a:lnTo>
                  <a:pt x="13" y="1129"/>
                </a:lnTo>
                <a:cubicBezTo>
                  <a:pt x="429" y="1201"/>
                  <a:pt x="727" y="1641"/>
                  <a:pt x="822" y="2213"/>
                </a:cubicBezTo>
                <a:cubicBezTo>
                  <a:pt x="822" y="2219"/>
                  <a:pt x="834" y="2221"/>
                  <a:pt x="846" y="2221"/>
                </a:cubicBezTo>
                <a:cubicBezTo>
                  <a:pt x="858" y="2221"/>
                  <a:pt x="870" y="2219"/>
                  <a:pt x="870" y="2213"/>
                </a:cubicBezTo>
                <a:cubicBezTo>
                  <a:pt x="965" y="1641"/>
                  <a:pt x="1251" y="1201"/>
                  <a:pt x="1680" y="1129"/>
                </a:cubicBezTo>
                <a:cubicBezTo>
                  <a:pt x="1680" y="1105"/>
                  <a:pt x="1680" y="1105"/>
                  <a:pt x="1668" y="1093"/>
                </a:cubicBezTo>
                <a:cubicBezTo>
                  <a:pt x="1251" y="1022"/>
                  <a:pt x="953" y="569"/>
                  <a:pt x="870" y="10"/>
                </a:cubicBezTo>
                <a:cubicBezTo>
                  <a:pt x="870" y="4"/>
                  <a:pt x="858" y="1"/>
                  <a:pt x="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7"/>
          <p:cNvSpPr/>
          <p:nvPr/>
        </p:nvSpPr>
        <p:spPr>
          <a:xfrm>
            <a:off x="699158" y="2811820"/>
            <a:ext cx="152629" cy="202764"/>
          </a:xfrm>
          <a:custGeom>
            <a:avLst/>
            <a:gdLst/>
            <a:ahLst/>
            <a:cxnLst/>
            <a:rect l="l" t="t" r="r" b="b"/>
            <a:pathLst>
              <a:path w="2609" h="3466" extrusionOk="0">
                <a:moveTo>
                  <a:pt x="1310" y="1"/>
                </a:moveTo>
                <a:cubicBezTo>
                  <a:pt x="1292" y="1"/>
                  <a:pt x="1275" y="7"/>
                  <a:pt x="1275" y="19"/>
                </a:cubicBezTo>
                <a:cubicBezTo>
                  <a:pt x="1120" y="912"/>
                  <a:pt x="679" y="1602"/>
                  <a:pt x="24" y="1721"/>
                </a:cubicBezTo>
                <a:lnTo>
                  <a:pt x="1" y="1721"/>
                </a:lnTo>
                <a:cubicBezTo>
                  <a:pt x="1" y="1733"/>
                  <a:pt x="24" y="1733"/>
                  <a:pt x="24" y="1745"/>
                </a:cubicBezTo>
                <a:cubicBezTo>
                  <a:pt x="679" y="1864"/>
                  <a:pt x="1120" y="2555"/>
                  <a:pt x="1275" y="3448"/>
                </a:cubicBezTo>
                <a:cubicBezTo>
                  <a:pt x="1275" y="3460"/>
                  <a:pt x="1292" y="3466"/>
                  <a:pt x="1310" y="3466"/>
                </a:cubicBezTo>
                <a:cubicBezTo>
                  <a:pt x="1328" y="3466"/>
                  <a:pt x="1346" y="3460"/>
                  <a:pt x="1346" y="3448"/>
                </a:cubicBezTo>
                <a:cubicBezTo>
                  <a:pt x="1489" y="2555"/>
                  <a:pt x="1941" y="1864"/>
                  <a:pt x="2596" y="1745"/>
                </a:cubicBezTo>
                <a:lnTo>
                  <a:pt x="2608" y="1733"/>
                </a:lnTo>
                <a:lnTo>
                  <a:pt x="2608" y="1721"/>
                </a:lnTo>
                <a:lnTo>
                  <a:pt x="2596" y="1721"/>
                </a:lnTo>
                <a:cubicBezTo>
                  <a:pt x="1941" y="1602"/>
                  <a:pt x="1489" y="912"/>
                  <a:pt x="1346" y="19"/>
                </a:cubicBezTo>
                <a:cubicBezTo>
                  <a:pt x="1346" y="7"/>
                  <a:pt x="1328" y="1"/>
                  <a:pt x="13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7"/>
          <p:cNvSpPr/>
          <p:nvPr/>
        </p:nvSpPr>
        <p:spPr>
          <a:xfrm>
            <a:off x="2216895" y="1571200"/>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8" name="Google Shape;1408;p47"/>
          <p:cNvGrpSpPr/>
          <p:nvPr/>
        </p:nvGrpSpPr>
        <p:grpSpPr>
          <a:xfrm>
            <a:off x="80169" y="877942"/>
            <a:ext cx="1237978" cy="2309500"/>
            <a:chOff x="1056625" y="2254325"/>
            <a:chExt cx="1237978" cy="2309500"/>
          </a:xfrm>
        </p:grpSpPr>
        <p:sp>
          <p:nvSpPr>
            <p:cNvPr id="1409" name="Google Shape;1409;p47"/>
            <p:cNvSpPr/>
            <p:nvPr/>
          </p:nvSpPr>
          <p:spPr>
            <a:xfrm>
              <a:off x="1056625" y="2254325"/>
              <a:ext cx="882973" cy="823331"/>
            </a:xfrm>
            <a:custGeom>
              <a:avLst/>
              <a:gdLst/>
              <a:ahLst/>
              <a:cxnLst/>
              <a:rect l="l" t="t" r="r" b="b"/>
              <a:pathLst>
                <a:path w="6514" h="6074" extrusionOk="0">
                  <a:moveTo>
                    <a:pt x="3257" y="1"/>
                  </a:moveTo>
                  <a:cubicBezTo>
                    <a:pt x="1781" y="1"/>
                    <a:pt x="478" y="1072"/>
                    <a:pt x="251" y="2583"/>
                  </a:cubicBezTo>
                  <a:cubicBezTo>
                    <a:pt x="1" y="4238"/>
                    <a:pt x="1132" y="5786"/>
                    <a:pt x="2799" y="6036"/>
                  </a:cubicBezTo>
                  <a:cubicBezTo>
                    <a:pt x="2958" y="6061"/>
                    <a:pt x="3116" y="6074"/>
                    <a:pt x="3272" y="6074"/>
                  </a:cubicBezTo>
                  <a:cubicBezTo>
                    <a:pt x="4740" y="6074"/>
                    <a:pt x="6026" y="4996"/>
                    <a:pt x="6252" y="3500"/>
                  </a:cubicBezTo>
                  <a:cubicBezTo>
                    <a:pt x="6514" y="1845"/>
                    <a:pt x="5371" y="286"/>
                    <a:pt x="3716" y="35"/>
                  </a:cubicBezTo>
                  <a:cubicBezTo>
                    <a:pt x="3561" y="12"/>
                    <a:pt x="3408" y="1"/>
                    <a:pt x="3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7"/>
            <p:cNvSpPr/>
            <p:nvPr/>
          </p:nvSpPr>
          <p:spPr>
            <a:xfrm>
              <a:off x="1214811" y="2410479"/>
              <a:ext cx="564972" cy="512379"/>
            </a:xfrm>
            <a:custGeom>
              <a:avLst/>
              <a:gdLst/>
              <a:ahLst/>
              <a:cxnLst/>
              <a:rect l="l" t="t" r="r" b="b"/>
              <a:pathLst>
                <a:path w="4168" h="3780" extrusionOk="0">
                  <a:moveTo>
                    <a:pt x="2082" y="0"/>
                  </a:moveTo>
                  <a:cubicBezTo>
                    <a:pt x="1228" y="0"/>
                    <a:pt x="453" y="588"/>
                    <a:pt x="239" y="1455"/>
                  </a:cubicBezTo>
                  <a:cubicBezTo>
                    <a:pt x="1" y="2467"/>
                    <a:pt x="632" y="3491"/>
                    <a:pt x="1656" y="3729"/>
                  </a:cubicBezTo>
                  <a:cubicBezTo>
                    <a:pt x="1800" y="3763"/>
                    <a:pt x="1944" y="3780"/>
                    <a:pt x="2087" y="3780"/>
                  </a:cubicBezTo>
                  <a:cubicBezTo>
                    <a:pt x="2944" y="3780"/>
                    <a:pt x="3726" y="3190"/>
                    <a:pt x="3930" y="2312"/>
                  </a:cubicBezTo>
                  <a:cubicBezTo>
                    <a:pt x="4168" y="1300"/>
                    <a:pt x="3537" y="288"/>
                    <a:pt x="2513" y="50"/>
                  </a:cubicBezTo>
                  <a:cubicBezTo>
                    <a:pt x="2369" y="16"/>
                    <a:pt x="2224" y="0"/>
                    <a:pt x="20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7"/>
            <p:cNvSpPr/>
            <p:nvPr/>
          </p:nvSpPr>
          <p:spPr>
            <a:xfrm>
              <a:off x="1189057" y="2549553"/>
              <a:ext cx="1105546" cy="1689902"/>
            </a:xfrm>
            <a:custGeom>
              <a:avLst/>
              <a:gdLst/>
              <a:ahLst/>
              <a:cxnLst/>
              <a:rect l="l" t="t" r="r" b="b"/>
              <a:pathLst>
                <a:path w="8156" h="12467" extrusionOk="0">
                  <a:moveTo>
                    <a:pt x="2286" y="1"/>
                  </a:moveTo>
                  <a:cubicBezTo>
                    <a:pt x="1834" y="1"/>
                    <a:pt x="1453" y="370"/>
                    <a:pt x="1453" y="834"/>
                  </a:cubicBezTo>
                  <a:lnTo>
                    <a:pt x="1453" y="6037"/>
                  </a:lnTo>
                  <a:cubicBezTo>
                    <a:pt x="1453" y="6037"/>
                    <a:pt x="262" y="6751"/>
                    <a:pt x="131" y="7323"/>
                  </a:cubicBezTo>
                  <a:cubicBezTo>
                    <a:pt x="0" y="7883"/>
                    <a:pt x="226" y="8645"/>
                    <a:pt x="1143" y="10550"/>
                  </a:cubicBezTo>
                  <a:cubicBezTo>
                    <a:pt x="1905" y="12193"/>
                    <a:pt x="3143" y="12466"/>
                    <a:pt x="3143" y="12466"/>
                  </a:cubicBezTo>
                  <a:lnTo>
                    <a:pt x="7049" y="12466"/>
                  </a:lnTo>
                  <a:cubicBezTo>
                    <a:pt x="7049" y="12466"/>
                    <a:pt x="7989" y="12145"/>
                    <a:pt x="8156" y="11359"/>
                  </a:cubicBezTo>
                  <a:cubicBezTo>
                    <a:pt x="8144" y="11323"/>
                    <a:pt x="8120" y="11264"/>
                    <a:pt x="8108" y="11192"/>
                  </a:cubicBezTo>
                  <a:cubicBezTo>
                    <a:pt x="8120" y="11145"/>
                    <a:pt x="8120" y="11097"/>
                    <a:pt x="8120" y="11038"/>
                  </a:cubicBezTo>
                  <a:lnTo>
                    <a:pt x="8120" y="5382"/>
                  </a:lnTo>
                  <a:cubicBezTo>
                    <a:pt x="8120" y="4918"/>
                    <a:pt x="7751" y="4549"/>
                    <a:pt x="7287" y="4549"/>
                  </a:cubicBezTo>
                  <a:cubicBezTo>
                    <a:pt x="6834" y="4549"/>
                    <a:pt x="6453" y="4918"/>
                    <a:pt x="6453" y="5382"/>
                  </a:cubicBezTo>
                  <a:cubicBezTo>
                    <a:pt x="6453" y="4918"/>
                    <a:pt x="6084" y="4549"/>
                    <a:pt x="5620" y="4549"/>
                  </a:cubicBezTo>
                  <a:cubicBezTo>
                    <a:pt x="5168" y="4549"/>
                    <a:pt x="4787" y="4918"/>
                    <a:pt x="4787" y="5382"/>
                  </a:cubicBezTo>
                  <a:cubicBezTo>
                    <a:pt x="4787" y="4918"/>
                    <a:pt x="4417" y="4549"/>
                    <a:pt x="3953" y="4549"/>
                  </a:cubicBezTo>
                  <a:cubicBezTo>
                    <a:pt x="3501" y="4549"/>
                    <a:pt x="3120" y="4918"/>
                    <a:pt x="3120" y="5382"/>
                  </a:cubicBezTo>
                  <a:lnTo>
                    <a:pt x="3120" y="834"/>
                  </a:lnTo>
                  <a:cubicBezTo>
                    <a:pt x="3120" y="370"/>
                    <a:pt x="2751" y="1"/>
                    <a:pt x="2286" y="1"/>
                  </a:cubicBezTo>
                  <a:close/>
                </a:path>
              </a:pathLst>
            </a:custGeom>
            <a:solidFill>
              <a:srgbClr val="E8B7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7"/>
            <p:cNvSpPr/>
            <p:nvPr/>
          </p:nvSpPr>
          <p:spPr>
            <a:xfrm>
              <a:off x="1610210" y="4066628"/>
              <a:ext cx="534338" cy="497197"/>
            </a:xfrm>
            <a:custGeom>
              <a:avLst/>
              <a:gdLst/>
              <a:ahLst/>
              <a:cxnLst/>
              <a:rect l="l" t="t" r="r" b="b"/>
              <a:pathLst>
                <a:path w="3942" h="3668" extrusionOk="0">
                  <a:moveTo>
                    <a:pt x="1060" y="0"/>
                  </a:moveTo>
                  <a:cubicBezTo>
                    <a:pt x="477" y="0"/>
                    <a:pt x="1" y="477"/>
                    <a:pt x="1" y="1048"/>
                  </a:cubicBezTo>
                  <a:lnTo>
                    <a:pt x="1" y="2620"/>
                  </a:lnTo>
                  <a:cubicBezTo>
                    <a:pt x="1" y="3191"/>
                    <a:pt x="477" y="3668"/>
                    <a:pt x="1060" y="3668"/>
                  </a:cubicBezTo>
                  <a:lnTo>
                    <a:pt x="2882" y="3668"/>
                  </a:lnTo>
                  <a:cubicBezTo>
                    <a:pt x="3465" y="3668"/>
                    <a:pt x="3942" y="3191"/>
                    <a:pt x="3942" y="2620"/>
                  </a:cubicBezTo>
                  <a:lnTo>
                    <a:pt x="3942" y="1048"/>
                  </a:lnTo>
                  <a:cubicBezTo>
                    <a:pt x="3942" y="477"/>
                    <a:pt x="3465" y="0"/>
                    <a:pt x="2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7"/>
            <p:cNvSpPr/>
            <p:nvPr/>
          </p:nvSpPr>
          <p:spPr>
            <a:xfrm>
              <a:off x="1432775" y="2607704"/>
              <a:ext cx="129179" cy="129179"/>
            </a:xfrm>
            <a:custGeom>
              <a:avLst/>
              <a:gdLst/>
              <a:ahLst/>
              <a:cxnLst/>
              <a:rect l="l" t="t" r="r" b="b"/>
              <a:pathLst>
                <a:path w="953" h="953" extrusionOk="0">
                  <a:moveTo>
                    <a:pt x="476" y="0"/>
                  </a:moveTo>
                  <a:cubicBezTo>
                    <a:pt x="214" y="0"/>
                    <a:pt x="0" y="203"/>
                    <a:pt x="0" y="476"/>
                  </a:cubicBezTo>
                  <a:cubicBezTo>
                    <a:pt x="0" y="738"/>
                    <a:pt x="226" y="953"/>
                    <a:pt x="476" y="953"/>
                  </a:cubicBezTo>
                  <a:cubicBezTo>
                    <a:pt x="738" y="953"/>
                    <a:pt x="953" y="727"/>
                    <a:pt x="953" y="476"/>
                  </a:cubicBezTo>
                  <a:cubicBezTo>
                    <a:pt x="953" y="226"/>
                    <a:pt x="750" y="12"/>
                    <a:pt x="4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E7CD4EA8-3116-4B9C-93FA-DEDB4BC2AFAA}"/>
              </a:ext>
            </a:extLst>
          </p:cNvPr>
          <p:cNvSpPr txBox="1"/>
          <p:nvPr/>
        </p:nvSpPr>
        <p:spPr>
          <a:xfrm>
            <a:off x="5239528" y="2054142"/>
            <a:ext cx="3679137" cy="1920883"/>
          </a:xfrm>
          <a:prstGeom prst="rect">
            <a:avLst/>
          </a:prstGeom>
          <a:noFill/>
        </p:spPr>
        <p:txBody>
          <a:bodyPr wrap="square" rtlCol="0">
            <a:spAutoFit/>
          </a:bodyPr>
          <a:lstStyle/>
          <a:p>
            <a:pPr algn="just">
              <a:lnSpc>
                <a:spcPct val="150000"/>
              </a:lnSpc>
            </a:pPr>
            <a:r>
              <a:rPr lang="vi-VN" sz="2000" dirty="0"/>
              <a:t>Người ta thường ghép các thiết bị điện với nhau bằng các dây dẫn điện, tạo thành một mạch điện.</a:t>
            </a:r>
            <a:endParaRPr lang="en-US" sz="2000" dirty="0"/>
          </a:p>
        </p:txBody>
      </p:sp>
      <p:sp>
        <p:nvSpPr>
          <p:cNvPr id="7" name="Rectangle 6">
            <a:extLst>
              <a:ext uri="{FF2B5EF4-FFF2-40B4-BE49-F238E27FC236}">
                <a16:creationId xmlns:a16="http://schemas.microsoft.com/office/drawing/2014/main" id="{0438367C-FCB5-43C9-9895-122530AB8F9C}"/>
              </a:ext>
            </a:extLst>
          </p:cNvPr>
          <p:cNvSpPr/>
          <p:nvPr/>
        </p:nvSpPr>
        <p:spPr>
          <a:xfrm>
            <a:off x="201510" y="17330"/>
            <a:ext cx="8586005" cy="658835"/>
          </a:xfrm>
          <a:prstGeom prst="rect">
            <a:avLst/>
          </a:prstGeom>
        </p:spPr>
        <p:txBody>
          <a:bodyPr wrap="none">
            <a:spAutoFit/>
          </a:bodyPr>
          <a:lstStyle/>
          <a:p>
            <a:pPr lvl="0" algn="ctr">
              <a:lnSpc>
                <a:spcPct val="150000"/>
              </a:lnSpc>
            </a:pPr>
            <a:r>
              <a:rPr lang="en-US" sz="2800" b="1" dirty="0">
                <a:solidFill>
                  <a:schemeClr val="tx2"/>
                </a:solidFill>
              </a:rPr>
              <a:t>1. </a:t>
            </a:r>
            <a:r>
              <a:rPr lang="vi-VN" sz="2800" b="1" dirty="0">
                <a:solidFill>
                  <a:schemeClr val="bg2"/>
                </a:solidFill>
              </a:rPr>
              <a:t>Kí hiệu </a:t>
            </a:r>
            <a:r>
              <a:rPr lang="vi-VN" sz="2800" b="1" dirty="0">
                <a:solidFill>
                  <a:schemeClr val="bg2"/>
                </a:solidFill>
                <a:sym typeface="Lexend"/>
              </a:rPr>
              <a:t>các thiết bị điện trong sơ đồ mạch điện</a:t>
            </a:r>
          </a:p>
        </p:txBody>
      </p:sp>
      <p:pic>
        <p:nvPicPr>
          <p:cNvPr id="10" name="Picture 9" descr="A light bulb and battery&#10;&#10;Description generated with high confidence">
            <a:extLst>
              <a:ext uri="{FF2B5EF4-FFF2-40B4-BE49-F238E27FC236}">
                <a16:creationId xmlns:a16="http://schemas.microsoft.com/office/drawing/2014/main" id="{19B051D2-CF5E-4D21-9B2D-B7DF634B0A33}"/>
              </a:ext>
            </a:extLst>
          </p:cNvPr>
          <p:cNvPicPr>
            <a:picLocks noChangeAspect="1"/>
          </p:cNvPicPr>
          <p:nvPr/>
        </p:nvPicPr>
        <p:blipFill>
          <a:blip r:embed="rId3"/>
          <a:stretch>
            <a:fillRect/>
          </a:stretch>
        </p:blipFill>
        <p:spPr>
          <a:xfrm>
            <a:off x="1204194" y="2097417"/>
            <a:ext cx="3894158" cy="1761019"/>
          </a:xfrm>
          <a:prstGeom prst="rect">
            <a:avLst/>
          </a:prstGeom>
        </p:spPr>
      </p:pic>
      <p:sp>
        <p:nvSpPr>
          <p:cNvPr id="13" name="Rectangle: Rounded Corners 12">
            <a:extLst>
              <a:ext uri="{FF2B5EF4-FFF2-40B4-BE49-F238E27FC236}">
                <a16:creationId xmlns:a16="http://schemas.microsoft.com/office/drawing/2014/main" id="{A90274F9-4B7C-4A7E-9542-E4FA2BC08744}"/>
              </a:ext>
            </a:extLst>
          </p:cNvPr>
          <p:cNvSpPr/>
          <p:nvPr/>
        </p:nvSpPr>
        <p:spPr>
          <a:xfrm>
            <a:off x="1468963" y="883460"/>
            <a:ext cx="6051098" cy="85126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000" dirty="0">
                <a:solidFill>
                  <a:schemeClr val="tx1"/>
                </a:solidFill>
              </a:rPr>
              <a:t>Mạch điện được tạo nên từ những bộ phận nào?</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14" name="Google Shape;1414;p47"/>
          <p:cNvSpPr/>
          <p:nvPr/>
        </p:nvSpPr>
        <p:spPr>
          <a:xfrm>
            <a:off x="777198" y="1609634"/>
            <a:ext cx="151868" cy="202764"/>
          </a:xfrm>
          <a:custGeom>
            <a:avLst/>
            <a:gdLst/>
            <a:ahLst/>
            <a:cxnLst/>
            <a:rect l="l" t="t" r="r" b="b"/>
            <a:pathLst>
              <a:path w="2596" h="3466" extrusionOk="0">
                <a:moveTo>
                  <a:pt x="1298" y="1"/>
                </a:moveTo>
                <a:cubicBezTo>
                  <a:pt x="1280" y="1"/>
                  <a:pt x="1262" y="7"/>
                  <a:pt x="1262" y="19"/>
                </a:cubicBezTo>
                <a:cubicBezTo>
                  <a:pt x="1107" y="912"/>
                  <a:pt x="667" y="1602"/>
                  <a:pt x="12" y="1721"/>
                </a:cubicBezTo>
                <a:lnTo>
                  <a:pt x="0" y="1733"/>
                </a:lnTo>
                <a:lnTo>
                  <a:pt x="0" y="1745"/>
                </a:lnTo>
                <a:lnTo>
                  <a:pt x="12" y="1745"/>
                </a:lnTo>
                <a:cubicBezTo>
                  <a:pt x="667" y="1864"/>
                  <a:pt x="1107" y="2555"/>
                  <a:pt x="1262" y="3448"/>
                </a:cubicBezTo>
                <a:cubicBezTo>
                  <a:pt x="1262" y="3460"/>
                  <a:pt x="1280" y="3466"/>
                  <a:pt x="1298" y="3466"/>
                </a:cubicBezTo>
                <a:cubicBezTo>
                  <a:pt x="1316" y="3466"/>
                  <a:pt x="1334" y="3460"/>
                  <a:pt x="1334" y="3448"/>
                </a:cubicBezTo>
                <a:cubicBezTo>
                  <a:pt x="1488" y="2555"/>
                  <a:pt x="1929" y="1864"/>
                  <a:pt x="2584" y="1745"/>
                </a:cubicBezTo>
                <a:lnTo>
                  <a:pt x="2596" y="1745"/>
                </a:lnTo>
                <a:cubicBezTo>
                  <a:pt x="2596" y="1733"/>
                  <a:pt x="2584" y="1733"/>
                  <a:pt x="2584" y="1721"/>
                </a:cubicBezTo>
                <a:cubicBezTo>
                  <a:pt x="1929" y="1602"/>
                  <a:pt x="1488" y="912"/>
                  <a:pt x="1334" y="19"/>
                </a:cubicBezTo>
                <a:cubicBezTo>
                  <a:pt x="1334" y="7"/>
                  <a:pt x="1316" y="1"/>
                  <a:pt x="12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7"/>
          <p:cNvSpPr/>
          <p:nvPr/>
        </p:nvSpPr>
        <p:spPr>
          <a:xfrm>
            <a:off x="2216895" y="1571200"/>
            <a:ext cx="98282" cy="129931"/>
          </a:xfrm>
          <a:custGeom>
            <a:avLst/>
            <a:gdLst/>
            <a:ahLst/>
            <a:cxnLst/>
            <a:rect l="l" t="t" r="r" b="b"/>
            <a:pathLst>
              <a:path w="1680" h="2221" extrusionOk="0">
                <a:moveTo>
                  <a:pt x="846" y="0"/>
                </a:moveTo>
                <a:cubicBezTo>
                  <a:pt x="834" y="0"/>
                  <a:pt x="822" y="3"/>
                  <a:pt x="822" y="9"/>
                </a:cubicBezTo>
                <a:cubicBezTo>
                  <a:pt x="715" y="569"/>
                  <a:pt x="429" y="1021"/>
                  <a:pt x="12" y="1092"/>
                </a:cubicBezTo>
                <a:lnTo>
                  <a:pt x="0" y="1104"/>
                </a:lnTo>
                <a:lnTo>
                  <a:pt x="0" y="1128"/>
                </a:lnTo>
                <a:lnTo>
                  <a:pt x="12" y="1128"/>
                </a:lnTo>
                <a:cubicBezTo>
                  <a:pt x="429" y="1200"/>
                  <a:pt x="727" y="1640"/>
                  <a:pt x="822" y="2212"/>
                </a:cubicBezTo>
                <a:cubicBezTo>
                  <a:pt x="822" y="2218"/>
                  <a:pt x="834" y="2221"/>
                  <a:pt x="846" y="2221"/>
                </a:cubicBezTo>
                <a:cubicBezTo>
                  <a:pt x="858" y="2221"/>
                  <a:pt x="869" y="2218"/>
                  <a:pt x="869" y="2212"/>
                </a:cubicBezTo>
                <a:cubicBezTo>
                  <a:pt x="965" y="1640"/>
                  <a:pt x="1250" y="1200"/>
                  <a:pt x="1679" y="1128"/>
                </a:cubicBezTo>
                <a:cubicBezTo>
                  <a:pt x="1679" y="1104"/>
                  <a:pt x="1679" y="1104"/>
                  <a:pt x="1667" y="1092"/>
                </a:cubicBezTo>
                <a:cubicBezTo>
                  <a:pt x="1250" y="1021"/>
                  <a:pt x="953" y="569"/>
                  <a:pt x="869" y="9"/>
                </a:cubicBezTo>
                <a:cubicBezTo>
                  <a:pt x="869" y="3"/>
                  <a:pt x="858" y="0"/>
                  <a:pt x="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54833AD2-ADAF-44ED-9898-0A5E054F0DDC}"/>
              </a:ext>
            </a:extLst>
          </p:cNvPr>
          <p:cNvSpPr txBox="1"/>
          <p:nvPr/>
        </p:nvSpPr>
        <p:spPr>
          <a:xfrm>
            <a:off x="4572000" y="1901977"/>
            <a:ext cx="4444410" cy="234365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2000" dirty="0"/>
              <a:t>Để mô tả mạch điện, người ta dùng sơ đồ mạch điện.</a:t>
            </a:r>
          </a:p>
          <a:p>
            <a:pPr marL="342900" indent="-342900" algn="just">
              <a:lnSpc>
                <a:spcPct val="150000"/>
              </a:lnSpc>
              <a:buFont typeface="Arial" panose="020B0604020202020204" pitchFamily="34" charset="0"/>
              <a:buChar char="•"/>
            </a:pPr>
            <a:r>
              <a:rPr lang="vi-VN" sz="2000" dirty="0"/>
              <a:t>Dựa vào sơ đồ mạch điện có thể biết được các thiết bị xuất hiện trong mạch, cách ghép nối chúng.</a:t>
            </a:r>
          </a:p>
        </p:txBody>
      </p:sp>
      <p:sp>
        <p:nvSpPr>
          <p:cNvPr id="7" name="Rectangle 6">
            <a:extLst>
              <a:ext uri="{FF2B5EF4-FFF2-40B4-BE49-F238E27FC236}">
                <a16:creationId xmlns:a16="http://schemas.microsoft.com/office/drawing/2014/main" id="{0438367C-FCB5-43C9-9895-122530AB8F9C}"/>
              </a:ext>
            </a:extLst>
          </p:cNvPr>
          <p:cNvSpPr/>
          <p:nvPr/>
        </p:nvSpPr>
        <p:spPr>
          <a:xfrm>
            <a:off x="130140" y="-3531"/>
            <a:ext cx="8586005" cy="658835"/>
          </a:xfrm>
          <a:prstGeom prst="rect">
            <a:avLst/>
          </a:prstGeom>
        </p:spPr>
        <p:txBody>
          <a:bodyPr wrap="none">
            <a:spAutoFit/>
          </a:bodyPr>
          <a:lstStyle/>
          <a:p>
            <a:pPr lvl="0" algn="ctr">
              <a:lnSpc>
                <a:spcPct val="150000"/>
              </a:lnSpc>
            </a:pPr>
            <a:r>
              <a:rPr lang="en-US" sz="2800" b="1" dirty="0">
                <a:solidFill>
                  <a:schemeClr val="tx2"/>
                </a:solidFill>
              </a:rPr>
              <a:t>1. </a:t>
            </a:r>
            <a:r>
              <a:rPr lang="vi-VN" sz="2800" b="1" dirty="0">
                <a:solidFill>
                  <a:schemeClr val="bg2"/>
                </a:solidFill>
              </a:rPr>
              <a:t>Kí hiệu </a:t>
            </a:r>
            <a:r>
              <a:rPr lang="vi-VN" sz="2800" b="1" dirty="0">
                <a:solidFill>
                  <a:schemeClr val="bg2"/>
                </a:solidFill>
                <a:sym typeface="Lexend"/>
              </a:rPr>
              <a:t>các thiết bị điện trong sơ đồ mạch điện</a:t>
            </a:r>
          </a:p>
        </p:txBody>
      </p:sp>
      <p:pic>
        <p:nvPicPr>
          <p:cNvPr id="9" name="Picture 8" descr="A diagram of a circuit&#10;&#10;Description generated with high confidence">
            <a:extLst>
              <a:ext uri="{FF2B5EF4-FFF2-40B4-BE49-F238E27FC236}">
                <a16:creationId xmlns:a16="http://schemas.microsoft.com/office/drawing/2014/main" id="{309E5FCF-9E61-4D69-BE63-D2961959B3B5}"/>
              </a:ext>
            </a:extLst>
          </p:cNvPr>
          <p:cNvPicPr>
            <a:picLocks noChangeAspect="1"/>
          </p:cNvPicPr>
          <p:nvPr/>
        </p:nvPicPr>
        <p:blipFill rotWithShape="1">
          <a:blip r:embed="rId3"/>
          <a:srcRect l="8245" t="13584" r="16756" b="29752"/>
          <a:stretch/>
        </p:blipFill>
        <p:spPr>
          <a:xfrm>
            <a:off x="127590" y="2069387"/>
            <a:ext cx="4508020" cy="1917752"/>
          </a:xfrm>
          <a:prstGeom prst="rect">
            <a:avLst/>
          </a:prstGeom>
        </p:spPr>
      </p:pic>
      <p:sp>
        <p:nvSpPr>
          <p:cNvPr id="12" name="Rectangle: Rounded Corners 11">
            <a:extLst>
              <a:ext uri="{FF2B5EF4-FFF2-40B4-BE49-F238E27FC236}">
                <a16:creationId xmlns:a16="http://schemas.microsoft.com/office/drawing/2014/main" id="{A4DC0484-B625-413B-A8E8-F975269F411A}"/>
              </a:ext>
            </a:extLst>
          </p:cNvPr>
          <p:cNvSpPr/>
          <p:nvPr/>
        </p:nvSpPr>
        <p:spPr>
          <a:xfrm>
            <a:off x="742432" y="1032927"/>
            <a:ext cx="7659136" cy="65883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t"/>
          <a:lstStyle/>
          <a:p>
            <a:pPr algn="just">
              <a:lnSpc>
                <a:spcPct val="150000"/>
              </a:lnSpc>
            </a:pPr>
            <a:r>
              <a:rPr lang="vi-VN" sz="2000" dirty="0">
                <a:solidFill>
                  <a:schemeClr val="tx1"/>
                </a:solidFill>
              </a:rPr>
              <a:t>Sơ đồ mạch điện là gì? Sơ đồ mạch điện được dùng để làm gì?</a:t>
            </a:r>
            <a:endParaRPr lang="en-US" sz="2000" dirty="0">
              <a:solidFill>
                <a:schemeClr val="tx1"/>
              </a:solidFill>
            </a:endParaRPr>
          </a:p>
        </p:txBody>
      </p:sp>
      <p:pic>
        <p:nvPicPr>
          <p:cNvPr id="31" name="Picture 10">
            <a:extLst>
              <a:ext uri="{FF2B5EF4-FFF2-40B4-BE49-F238E27FC236}">
                <a16:creationId xmlns:a16="http://schemas.microsoft.com/office/drawing/2014/main" id="{39B24DA2-927E-409B-8967-418BF0816588}"/>
              </a:ext>
            </a:extLst>
          </p:cNvPr>
          <p:cNvPicPr>
            <a:picLocks noChangeAspect="1"/>
          </p:cNvPicPr>
          <p:nvPr/>
        </p:nvPicPr>
        <p:blipFill>
          <a:blip r:embed="rId4"/>
          <a:srcRect/>
          <a:stretch>
            <a:fillRect/>
          </a:stretch>
        </p:blipFill>
        <p:spPr>
          <a:xfrm>
            <a:off x="127590" y="933916"/>
            <a:ext cx="467416" cy="777100"/>
          </a:xfrm>
          <a:prstGeom prst="rect">
            <a:avLst/>
          </a:prstGeom>
        </p:spPr>
      </p:pic>
      <p:sp>
        <p:nvSpPr>
          <p:cNvPr id="13" name="TextBox 12">
            <a:extLst>
              <a:ext uri="{FF2B5EF4-FFF2-40B4-BE49-F238E27FC236}">
                <a16:creationId xmlns:a16="http://schemas.microsoft.com/office/drawing/2014/main" id="{80DF51F2-8681-4802-B4E7-850BA4F42564}"/>
              </a:ext>
            </a:extLst>
          </p:cNvPr>
          <p:cNvSpPr txBox="1"/>
          <p:nvPr/>
        </p:nvSpPr>
        <p:spPr>
          <a:xfrm>
            <a:off x="1541722" y="3956684"/>
            <a:ext cx="1679755" cy="307777"/>
          </a:xfrm>
          <a:prstGeom prst="rect">
            <a:avLst/>
          </a:prstGeom>
          <a:noFill/>
        </p:spPr>
        <p:txBody>
          <a:bodyPr wrap="square" rtlCol="0">
            <a:spAutoFit/>
          </a:bodyPr>
          <a:lstStyle/>
          <a:p>
            <a:r>
              <a:rPr lang="en-US" dirty="0"/>
              <a:t>S</a:t>
            </a:r>
            <a:r>
              <a:rPr lang="vi-VN" dirty="0"/>
              <a:t>ơ</a:t>
            </a:r>
            <a:r>
              <a:rPr lang="en-US" dirty="0"/>
              <a:t> </a:t>
            </a:r>
            <a:r>
              <a:rPr lang="en-US" dirty="0" err="1"/>
              <a:t>đồ</a:t>
            </a:r>
            <a:r>
              <a:rPr lang="en-US" dirty="0"/>
              <a:t> </a:t>
            </a:r>
            <a:r>
              <a:rPr lang="en-US" dirty="0" err="1"/>
              <a:t>mạch</a:t>
            </a:r>
            <a:r>
              <a:rPr lang="en-US" dirty="0"/>
              <a:t> </a:t>
            </a:r>
            <a:r>
              <a:rPr lang="en-US" dirty="0" err="1"/>
              <a:t>điện</a:t>
            </a:r>
            <a:endParaRPr lang="en-US" dirty="0"/>
          </a:p>
        </p:txBody>
      </p:sp>
    </p:spTree>
    <p:extLst>
      <p:ext uri="{BB962C8B-B14F-4D97-AF65-F5344CB8AC3E}">
        <p14:creationId xmlns:p14="http://schemas.microsoft.com/office/powerpoint/2010/main" val="403914653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generated with high confidence">
            <a:extLst>
              <a:ext uri="{FF2B5EF4-FFF2-40B4-BE49-F238E27FC236}">
                <a16:creationId xmlns:a16="http://schemas.microsoft.com/office/drawing/2014/main" id="{450FEF28-B595-46AD-99B5-18F90FA438D8}"/>
              </a:ext>
            </a:extLst>
          </p:cNvPr>
          <p:cNvPicPr>
            <a:picLocks noChangeAspect="1"/>
          </p:cNvPicPr>
          <p:nvPr/>
        </p:nvPicPr>
        <p:blipFill>
          <a:blip r:embed="rId2"/>
          <a:stretch>
            <a:fillRect/>
          </a:stretch>
        </p:blipFill>
        <p:spPr>
          <a:xfrm>
            <a:off x="645143" y="0"/>
            <a:ext cx="7853714" cy="5143500"/>
          </a:xfrm>
          <a:prstGeom prst="rect">
            <a:avLst/>
          </a:prstGeom>
        </p:spPr>
      </p:pic>
    </p:spTree>
    <p:extLst>
      <p:ext uri="{BB962C8B-B14F-4D97-AF65-F5344CB8AC3E}">
        <p14:creationId xmlns:p14="http://schemas.microsoft.com/office/powerpoint/2010/main" val="2405325640"/>
      </p:ext>
    </p:extLst>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431"/>
        <p:cNvGrpSpPr/>
        <p:nvPr/>
      </p:nvGrpSpPr>
      <p:grpSpPr>
        <a:xfrm>
          <a:off x="0" y="0"/>
          <a:ext cx="0" cy="0"/>
          <a:chOff x="0" y="0"/>
          <a:chExt cx="0" cy="0"/>
        </a:xfrm>
      </p:grpSpPr>
      <p:sp>
        <p:nvSpPr>
          <p:cNvPr id="1477" name="Google Shape;1477;p48"/>
          <p:cNvSpPr/>
          <p:nvPr/>
        </p:nvSpPr>
        <p:spPr>
          <a:xfrm>
            <a:off x="-1581415" y="4702846"/>
            <a:ext cx="98282" cy="130516"/>
          </a:xfrm>
          <a:custGeom>
            <a:avLst/>
            <a:gdLst/>
            <a:ahLst/>
            <a:cxnLst/>
            <a:rect l="l" t="t" r="r" b="b"/>
            <a:pathLst>
              <a:path w="1680" h="2231" extrusionOk="0">
                <a:moveTo>
                  <a:pt x="834" y="1"/>
                </a:moveTo>
                <a:cubicBezTo>
                  <a:pt x="822" y="1"/>
                  <a:pt x="810" y="4"/>
                  <a:pt x="810" y="10"/>
                </a:cubicBezTo>
                <a:cubicBezTo>
                  <a:pt x="715" y="581"/>
                  <a:pt x="429" y="1022"/>
                  <a:pt x="12" y="1105"/>
                </a:cubicBezTo>
                <a:lnTo>
                  <a:pt x="1" y="1117"/>
                </a:lnTo>
                <a:lnTo>
                  <a:pt x="1" y="1129"/>
                </a:lnTo>
                <a:lnTo>
                  <a:pt x="12" y="1129"/>
                </a:lnTo>
                <a:cubicBezTo>
                  <a:pt x="429" y="1200"/>
                  <a:pt x="727" y="1653"/>
                  <a:pt x="810" y="2212"/>
                </a:cubicBezTo>
                <a:cubicBezTo>
                  <a:pt x="810" y="2224"/>
                  <a:pt x="822" y="2230"/>
                  <a:pt x="834" y="2230"/>
                </a:cubicBezTo>
                <a:cubicBezTo>
                  <a:pt x="846" y="2230"/>
                  <a:pt x="858" y="2224"/>
                  <a:pt x="858" y="2212"/>
                </a:cubicBezTo>
                <a:cubicBezTo>
                  <a:pt x="965" y="1653"/>
                  <a:pt x="1251" y="1200"/>
                  <a:pt x="1679" y="1129"/>
                </a:cubicBezTo>
                <a:cubicBezTo>
                  <a:pt x="1679" y="1117"/>
                  <a:pt x="1679" y="1117"/>
                  <a:pt x="1667" y="1105"/>
                </a:cubicBezTo>
                <a:cubicBezTo>
                  <a:pt x="1251" y="1022"/>
                  <a:pt x="953" y="581"/>
                  <a:pt x="858" y="10"/>
                </a:cubicBezTo>
                <a:cubicBezTo>
                  <a:pt x="858" y="4"/>
                  <a:pt x="846"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itle 7">
            <a:extLst>
              <a:ext uri="{FF2B5EF4-FFF2-40B4-BE49-F238E27FC236}">
                <a16:creationId xmlns:a16="http://schemas.microsoft.com/office/drawing/2014/main" id="{2AEE0B30-FED7-46D0-86AB-2DED1A77303E}"/>
              </a:ext>
            </a:extLst>
          </p:cNvPr>
          <p:cNvSpPr>
            <a:spLocks noGrp="1"/>
          </p:cNvSpPr>
          <p:nvPr>
            <p:ph type="title"/>
          </p:nvPr>
        </p:nvSpPr>
        <p:spPr>
          <a:xfrm>
            <a:off x="601907" y="79265"/>
            <a:ext cx="7717500" cy="572700"/>
          </a:xfrm>
        </p:spPr>
        <p:txBody>
          <a:bodyPr/>
          <a:lstStyle/>
          <a:p>
            <a:r>
              <a:rPr lang="en-US" sz="3200" dirty="0" err="1">
                <a:solidFill>
                  <a:srgbClr val="C00000"/>
                </a:solidFill>
              </a:rPr>
              <a:t>Ví</a:t>
            </a:r>
            <a:r>
              <a:rPr lang="en-US" sz="3200" dirty="0">
                <a:solidFill>
                  <a:srgbClr val="C00000"/>
                </a:solidFill>
              </a:rPr>
              <a:t> </a:t>
            </a:r>
            <a:r>
              <a:rPr lang="en-US" sz="3200" dirty="0" err="1">
                <a:solidFill>
                  <a:srgbClr val="C00000"/>
                </a:solidFill>
              </a:rPr>
              <a:t>dụ</a:t>
            </a:r>
            <a:r>
              <a:rPr lang="en-US" sz="3200" dirty="0">
                <a:solidFill>
                  <a:srgbClr val="C00000"/>
                </a:solidFill>
              </a:rPr>
              <a:t>:</a:t>
            </a:r>
          </a:p>
        </p:txBody>
      </p:sp>
      <p:sp>
        <p:nvSpPr>
          <p:cNvPr id="10" name="Subtitle 9">
            <a:extLst>
              <a:ext uri="{FF2B5EF4-FFF2-40B4-BE49-F238E27FC236}">
                <a16:creationId xmlns:a16="http://schemas.microsoft.com/office/drawing/2014/main" id="{41FE10E6-5B2B-4489-8A72-D91A0B5F3999}"/>
              </a:ext>
            </a:extLst>
          </p:cNvPr>
          <p:cNvSpPr>
            <a:spLocks noGrp="1"/>
          </p:cNvSpPr>
          <p:nvPr>
            <p:ph type="subTitle" idx="3"/>
          </p:nvPr>
        </p:nvSpPr>
        <p:spPr>
          <a:xfrm>
            <a:off x="2801351" y="863937"/>
            <a:ext cx="6171086" cy="884672"/>
          </a:xfrm>
        </p:spPr>
        <p:txBody>
          <a:bodyPr/>
          <a:lstStyle/>
          <a:p>
            <a:pPr marL="230188" indent="0" algn="just">
              <a:lnSpc>
                <a:spcPct val="150000"/>
              </a:lnSpc>
              <a:buClrTx/>
            </a:pPr>
            <a:r>
              <a:rPr lang="vi-VN" sz="1800" dirty="0"/>
              <a:t>Dựa vào bảng 21.1, hãy cho biết sơ đồ mạch điện trên</a:t>
            </a:r>
            <a:r>
              <a:rPr lang="en-US" sz="1800" dirty="0"/>
              <a:t> </a:t>
            </a:r>
            <a:r>
              <a:rPr lang="vi-VN" sz="1800" dirty="0"/>
              <a:t>gồm những thiết bị nào?</a:t>
            </a:r>
            <a:endParaRPr lang="en-US" sz="1800" dirty="0"/>
          </a:p>
        </p:txBody>
      </p:sp>
      <p:sp>
        <p:nvSpPr>
          <p:cNvPr id="13" name="Rectangle: Rounded Corners 12">
            <a:extLst>
              <a:ext uri="{FF2B5EF4-FFF2-40B4-BE49-F238E27FC236}">
                <a16:creationId xmlns:a16="http://schemas.microsoft.com/office/drawing/2014/main" id="{69CD7DBE-585D-4522-B282-F3C4665B1DED}"/>
              </a:ext>
            </a:extLst>
          </p:cNvPr>
          <p:cNvSpPr/>
          <p:nvPr/>
        </p:nvSpPr>
        <p:spPr>
          <a:xfrm>
            <a:off x="2964693" y="1829275"/>
            <a:ext cx="5827220" cy="1240404"/>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b"/>
          <a:lstStyle/>
          <a:p>
            <a:pPr algn="just">
              <a:lnSpc>
                <a:spcPct val="150000"/>
              </a:lnSpc>
            </a:pPr>
            <a:r>
              <a:rPr lang="en-US" sz="1800" dirty="0">
                <a:solidFill>
                  <a:schemeClr val="tx1"/>
                </a:solidFill>
              </a:rPr>
              <a:t>S</a:t>
            </a:r>
            <a:r>
              <a:rPr lang="vi-VN" sz="1800" dirty="0">
                <a:solidFill>
                  <a:schemeClr val="tx1"/>
                </a:solidFill>
              </a:rPr>
              <a:t>ơ</a:t>
            </a:r>
            <a:r>
              <a:rPr lang="en-US" sz="1800" dirty="0">
                <a:solidFill>
                  <a:schemeClr val="tx1"/>
                </a:solidFill>
              </a:rPr>
              <a:t> </a:t>
            </a:r>
            <a:r>
              <a:rPr lang="en-US" sz="1800" dirty="0" err="1">
                <a:solidFill>
                  <a:schemeClr val="tx1"/>
                </a:solidFill>
              </a:rPr>
              <a:t>đồ</a:t>
            </a:r>
            <a:r>
              <a:rPr lang="en-US" sz="1800" dirty="0">
                <a:solidFill>
                  <a:schemeClr val="tx1"/>
                </a:solidFill>
              </a:rPr>
              <a:t> </a:t>
            </a:r>
            <a:r>
              <a:rPr lang="en-US" sz="1800" dirty="0" err="1">
                <a:solidFill>
                  <a:schemeClr val="tx1"/>
                </a:solidFill>
              </a:rPr>
              <a:t>này</a:t>
            </a:r>
            <a:r>
              <a:rPr lang="en-US" sz="1800" dirty="0">
                <a:solidFill>
                  <a:schemeClr val="tx1"/>
                </a:solidFill>
              </a:rPr>
              <a:t> </a:t>
            </a:r>
            <a:r>
              <a:rPr lang="en-US" sz="1800" dirty="0" err="1">
                <a:solidFill>
                  <a:schemeClr val="tx1"/>
                </a:solidFill>
              </a:rPr>
              <a:t>cho</a:t>
            </a:r>
            <a:r>
              <a:rPr lang="en-US" sz="1800" dirty="0">
                <a:solidFill>
                  <a:schemeClr val="tx1"/>
                </a:solidFill>
              </a:rPr>
              <a:t> </a:t>
            </a:r>
            <a:r>
              <a:rPr lang="en-US" sz="1800" dirty="0" err="1">
                <a:solidFill>
                  <a:schemeClr val="tx1"/>
                </a:solidFill>
              </a:rPr>
              <a:t>biết</a:t>
            </a:r>
            <a:r>
              <a:rPr lang="en-US" sz="1800" dirty="0">
                <a:solidFill>
                  <a:schemeClr val="tx1"/>
                </a:solidFill>
              </a:rPr>
              <a:t> </a:t>
            </a:r>
            <a:r>
              <a:rPr lang="en-US" sz="1800" dirty="0" err="1">
                <a:solidFill>
                  <a:schemeClr val="tx1"/>
                </a:solidFill>
              </a:rPr>
              <a:t>mạch</a:t>
            </a:r>
            <a:r>
              <a:rPr lang="en-US" sz="1800" dirty="0">
                <a:solidFill>
                  <a:schemeClr val="tx1"/>
                </a:solidFill>
              </a:rPr>
              <a:t> </a:t>
            </a:r>
            <a:r>
              <a:rPr lang="en-US" sz="1800" dirty="0" err="1">
                <a:solidFill>
                  <a:schemeClr val="tx1"/>
                </a:solidFill>
              </a:rPr>
              <a:t>điện</a:t>
            </a:r>
            <a:r>
              <a:rPr lang="en-US" sz="1800" dirty="0">
                <a:solidFill>
                  <a:schemeClr val="tx1"/>
                </a:solidFill>
              </a:rPr>
              <a:t> </a:t>
            </a:r>
            <a:r>
              <a:rPr lang="en-US" sz="1800" dirty="0" err="1">
                <a:solidFill>
                  <a:schemeClr val="tx1"/>
                </a:solidFill>
              </a:rPr>
              <a:t>dùng</a:t>
            </a:r>
            <a:r>
              <a:rPr lang="en-US" sz="1800" dirty="0">
                <a:solidFill>
                  <a:schemeClr val="tx1"/>
                </a:solidFill>
              </a:rPr>
              <a:t> </a:t>
            </a:r>
            <a:r>
              <a:rPr lang="en-US" sz="1800" dirty="0" err="1">
                <a:solidFill>
                  <a:schemeClr val="tx1"/>
                </a:solidFill>
              </a:rPr>
              <a:t>hai</a:t>
            </a:r>
            <a:r>
              <a:rPr lang="en-US" sz="1800" dirty="0">
                <a:solidFill>
                  <a:schemeClr val="tx1"/>
                </a:solidFill>
              </a:rPr>
              <a:t> pin, </a:t>
            </a:r>
            <a:r>
              <a:rPr lang="en-US" sz="1800" dirty="0" err="1">
                <a:solidFill>
                  <a:schemeClr val="tx1"/>
                </a:solidFill>
              </a:rPr>
              <a:t>một</a:t>
            </a:r>
            <a:r>
              <a:rPr lang="en-US" sz="1800" dirty="0">
                <a:solidFill>
                  <a:schemeClr val="tx1"/>
                </a:solidFill>
              </a:rPr>
              <a:t> </a:t>
            </a:r>
            <a:r>
              <a:rPr lang="en-US" sz="1800" dirty="0" err="1">
                <a:solidFill>
                  <a:schemeClr val="tx1"/>
                </a:solidFill>
              </a:rPr>
              <a:t>công</a:t>
            </a:r>
            <a:r>
              <a:rPr lang="en-US" sz="1800" dirty="0">
                <a:solidFill>
                  <a:schemeClr val="tx1"/>
                </a:solidFill>
              </a:rPr>
              <a:t> </a:t>
            </a:r>
            <a:r>
              <a:rPr lang="en-US" sz="1800" dirty="0" err="1">
                <a:solidFill>
                  <a:schemeClr val="tx1"/>
                </a:solidFill>
              </a:rPr>
              <a:t>tắc</a:t>
            </a:r>
            <a:r>
              <a:rPr lang="en-US" sz="1800" dirty="0">
                <a:solidFill>
                  <a:schemeClr val="tx1"/>
                </a:solidFill>
              </a:rPr>
              <a:t>, </a:t>
            </a:r>
            <a:r>
              <a:rPr lang="en-US" sz="1800" dirty="0" err="1">
                <a:solidFill>
                  <a:schemeClr val="tx1"/>
                </a:solidFill>
              </a:rPr>
              <a:t>một</a:t>
            </a:r>
            <a:r>
              <a:rPr lang="en-US" sz="1800" dirty="0">
                <a:solidFill>
                  <a:schemeClr val="tx1"/>
                </a:solidFill>
              </a:rPr>
              <a:t> </a:t>
            </a:r>
            <a:r>
              <a:rPr lang="en-US" sz="1800" dirty="0" err="1">
                <a:solidFill>
                  <a:schemeClr val="tx1"/>
                </a:solidFill>
              </a:rPr>
              <a:t>ampe</a:t>
            </a:r>
            <a:r>
              <a:rPr lang="en-US" sz="1800" dirty="0">
                <a:solidFill>
                  <a:schemeClr val="tx1"/>
                </a:solidFill>
              </a:rPr>
              <a:t> </a:t>
            </a:r>
            <a:r>
              <a:rPr lang="en-US" sz="1800" dirty="0" err="1">
                <a:solidFill>
                  <a:schemeClr val="tx1"/>
                </a:solidFill>
              </a:rPr>
              <a:t>kế</a:t>
            </a:r>
            <a:r>
              <a:rPr lang="en-US" sz="1800" dirty="0">
                <a:solidFill>
                  <a:schemeClr val="tx1"/>
                </a:solidFill>
              </a:rPr>
              <a:t>, </a:t>
            </a:r>
            <a:r>
              <a:rPr lang="en-US" sz="1800" dirty="0" err="1">
                <a:solidFill>
                  <a:schemeClr val="tx1"/>
                </a:solidFill>
              </a:rPr>
              <a:t>một</a:t>
            </a:r>
            <a:r>
              <a:rPr lang="en-US" sz="1800" dirty="0">
                <a:solidFill>
                  <a:schemeClr val="tx1"/>
                </a:solidFill>
              </a:rPr>
              <a:t> </a:t>
            </a:r>
            <a:r>
              <a:rPr lang="en-US" sz="1800" dirty="0" err="1">
                <a:solidFill>
                  <a:schemeClr val="tx1"/>
                </a:solidFill>
              </a:rPr>
              <a:t>vôn</a:t>
            </a:r>
            <a:r>
              <a:rPr lang="en-US" sz="1800" dirty="0">
                <a:solidFill>
                  <a:schemeClr val="tx1"/>
                </a:solidFill>
              </a:rPr>
              <a:t> </a:t>
            </a:r>
            <a:r>
              <a:rPr lang="en-US" sz="1800" dirty="0" err="1">
                <a:solidFill>
                  <a:schemeClr val="tx1"/>
                </a:solidFill>
              </a:rPr>
              <a:t>kế</a:t>
            </a:r>
            <a:r>
              <a:rPr lang="en-US" sz="1800" dirty="0">
                <a:solidFill>
                  <a:schemeClr val="tx1"/>
                </a:solidFill>
              </a:rPr>
              <a:t>, </a:t>
            </a:r>
            <a:r>
              <a:rPr lang="en-US" sz="1800" dirty="0" err="1">
                <a:solidFill>
                  <a:schemeClr val="tx1"/>
                </a:solidFill>
              </a:rPr>
              <a:t>một</a:t>
            </a:r>
            <a:r>
              <a:rPr lang="en-US" sz="1800" dirty="0">
                <a:solidFill>
                  <a:schemeClr val="tx1"/>
                </a:solidFill>
              </a:rPr>
              <a:t> </a:t>
            </a:r>
            <a:r>
              <a:rPr lang="en-US" sz="1800" dirty="0" err="1">
                <a:solidFill>
                  <a:schemeClr val="tx1"/>
                </a:solidFill>
              </a:rPr>
              <a:t>bóng</a:t>
            </a:r>
            <a:r>
              <a:rPr lang="en-US" sz="1800" dirty="0">
                <a:solidFill>
                  <a:schemeClr val="tx1"/>
                </a:solidFill>
              </a:rPr>
              <a:t> </a:t>
            </a:r>
            <a:r>
              <a:rPr lang="en-US" sz="1800" dirty="0" err="1">
                <a:solidFill>
                  <a:schemeClr val="tx1"/>
                </a:solidFill>
              </a:rPr>
              <a:t>đèn</a:t>
            </a:r>
            <a:r>
              <a:rPr lang="en-US" sz="1800" dirty="0">
                <a:solidFill>
                  <a:schemeClr val="tx1"/>
                </a:solidFill>
              </a:rPr>
              <a:t> </a:t>
            </a:r>
            <a:r>
              <a:rPr lang="en-US" sz="1800" dirty="0" err="1">
                <a:solidFill>
                  <a:schemeClr val="tx1"/>
                </a:solidFill>
              </a:rPr>
              <a:t>và</a:t>
            </a:r>
            <a:r>
              <a:rPr lang="en-US" sz="1800" dirty="0">
                <a:solidFill>
                  <a:schemeClr val="tx1"/>
                </a:solidFill>
              </a:rPr>
              <a:t> </a:t>
            </a:r>
            <a:r>
              <a:rPr lang="en-US" sz="1800" dirty="0" err="1">
                <a:solidFill>
                  <a:schemeClr val="tx1"/>
                </a:solidFill>
              </a:rPr>
              <a:t>các</a:t>
            </a:r>
            <a:r>
              <a:rPr lang="en-US" sz="1800" dirty="0">
                <a:solidFill>
                  <a:schemeClr val="tx1"/>
                </a:solidFill>
              </a:rPr>
              <a:t> </a:t>
            </a:r>
            <a:r>
              <a:rPr lang="en-US" sz="1800" dirty="0" err="1">
                <a:solidFill>
                  <a:schemeClr val="tx1"/>
                </a:solidFill>
              </a:rPr>
              <a:t>dây</a:t>
            </a:r>
            <a:r>
              <a:rPr lang="en-US" sz="1800" dirty="0">
                <a:solidFill>
                  <a:schemeClr val="tx1"/>
                </a:solidFill>
              </a:rPr>
              <a:t> </a:t>
            </a:r>
            <a:r>
              <a:rPr lang="en-US" sz="1800" dirty="0" err="1">
                <a:solidFill>
                  <a:schemeClr val="tx1"/>
                </a:solidFill>
              </a:rPr>
              <a:t>dẫn</a:t>
            </a:r>
            <a:r>
              <a:rPr lang="en-US" sz="1800" dirty="0">
                <a:solidFill>
                  <a:schemeClr val="tx1"/>
                </a:solidFill>
              </a:rPr>
              <a:t> </a:t>
            </a:r>
            <a:r>
              <a:rPr lang="en-US" sz="1800" dirty="0" err="1">
                <a:solidFill>
                  <a:schemeClr val="tx1"/>
                </a:solidFill>
              </a:rPr>
              <a:t>điện</a:t>
            </a:r>
            <a:r>
              <a:rPr lang="en-US" sz="1800" dirty="0">
                <a:solidFill>
                  <a:schemeClr val="tx1"/>
                </a:solidFill>
              </a:rPr>
              <a:t>.</a:t>
            </a:r>
          </a:p>
        </p:txBody>
      </p:sp>
      <p:sp>
        <p:nvSpPr>
          <p:cNvPr id="15" name="Rectangle 14">
            <a:extLst>
              <a:ext uri="{FF2B5EF4-FFF2-40B4-BE49-F238E27FC236}">
                <a16:creationId xmlns:a16="http://schemas.microsoft.com/office/drawing/2014/main" id="{224B54B8-DA2E-4A5F-BD0D-B793236BA8AF}"/>
              </a:ext>
            </a:extLst>
          </p:cNvPr>
          <p:cNvSpPr/>
          <p:nvPr/>
        </p:nvSpPr>
        <p:spPr>
          <a:xfrm>
            <a:off x="1034354" y="3354457"/>
            <a:ext cx="3801041" cy="369332"/>
          </a:xfrm>
          <a:prstGeom prst="rect">
            <a:avLst/>
          </a:prstGeom>
        </p:spPr>
        <p:txBody>
          <a:bodyPr wrap="none">
            <a:spAutoFit/>
          </a:bodyPr>
          <a:lstStyle/>
          <a:p>
            <a:r>
              <a:rPr lang="en-US" sz="1800" dirty="0" err="1"/>
              <a:t>Mũi</a:t>
            </a:r>
            <a:r>
              <a:rPr lang="en-US" sz="1800" dirty="0"/>
              <a:t> </a:t>
            </a:r>
            <a:r>
              <a:rPr lang="en-US" sz="1800" dirty="0" err="1"/>
              <a:t>tên</a:t>
            </a:r>
            <a:r>
              <a:rPr lang="en-US" sz="1800" dirty="0"/>
              <a:t> </a:t>
            </a:r>
            <a:r>
              <a:rPr lang="en-US" sz="1800" dirty="0" err="1"/>
              <a:t>trên</a:t>
            </a:r>
            <a:r>
              <a:rPr lang="en-US" sz="1800" dirty="0"/>
              <a:t> </a:t>
            </a:r>
            <a:r>
              <a:rPr lang="en-US" sz="1800" dirty="0" err="1"/>
              <a:t>hình</a:t>
            </a:r>
            <a:r>
              <a:rPr lang="en-US" sz="1800" dirty="0"/>
              <a:t> </a:t>
            </a:r>
            <a:r>
              <a:rPr lang="en-US" sz="1800" dirty="0" err="1"/>
              <a:t>biểu</a:t>
            </a:r>
            <a:r>
              <a:rPr lang="en-US" sz="1800" dirty="0"/>
              <a:t> </a:t>
            </a:r>
            <a:r>
              <a:rPr lang="en-US" sz="1800" dirty="0" err="1"/>
              <a:t>diễn</a:t>
            </a:r>
            <a:r>
              <a:rPr lang="en-US" sz="1800" dirty="0"/>
              <a:t> </a:t>
            </a:r>
            <a:r>
              <a:rPr lang="en-US" sz="1800" dirty="0" err="1"/>
              <a:t>điều</a:t>
            </a:r>
            <a:r>
              <a:rPr lang="en-US" sz="1800" dirty="0"/>
              <a:t> </a:t>
            </a:r>
            <a:r>
              <a:rPr lang="en-US" sz="1800" dirty="0" err="1"/>
              <a:t>gì</a:t>
            </a:r>
            <a:r>
              <a:rPr lang="en-US" sz="1800" dirty="0"/>
              <a:t>?</a:t>
            </a:r>
          </a:p>
        </p:txBody>
      </p:sp>
      <p:pic>
        <p:nvPicPr>
          <p:cNvPr id="64" name="Picture 10">
            <a:extLst>
              <a:ext uri="{FF2B5EF4-FFF2-40B4-BE49-F238E27FC236}">
                <a16:creationId xmlns:a16="http://schemas.microsoft.com/office/drawing/2014/main" id="{CCF1484F-2E76-4588-BA7D-FD58E81267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87693" y="121741"/>
            <a:ext cx="1184744" cy="799702"/>
          </a:xfrm>
          <a:prstGeom prst="rect">
            <a:avLst/>
          </a:prstGeom>
        </p:spPr>
      </p:pic>
      <p:pic>
        <p:nvPicPr>
          <p:cNvPr id="65" name="Picture 21">
            <a:extLst>
              <a:ext uri="{FF2B5EF4-FFF2-40B4-BE49-F238E27FC236}">
                <a16:creationId xmlns:a16="http://schemas.microsoft.com/office/drawing/2014/main" id="{2516909C-5EB3-4515-86ED-E76ABE0FEE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9456" y="3145189"/>
            <a:ext cx="834898" cy="852299"/>
          </a:xfrm>
          <a:prstGeom prst="rect">
            <a:avLst/>
          </a:prstGeom>
        </p:spPr>
      </p:pic>
      <p:sp>
        <p:nvSpPr>
          <p:cNvPr id="66" name="Rectangle: Rounded Corners 65">
            <a:extLst>
              <a:ext uri="{FF2B5EF4-FFF2-40B4-BE49-F238E27FC236}">
                <a16:creationId xmlns:a16="http://schemas.microsoft.com/office/drawing/2014/main" id="{4DC4B772-8636-4962-ADF8-ED48B4EA9222}"/>
              </a:ext>
            </a:extLst>
          </p:cNvPr>
          <p:cNvSpPr/>
          <p:nvPr/>
        </p:nvSpPr>
        <p:spPr>
          <a:xfrm>
            <a:off x="1034354" y="3803925"/>
            <a:ext cx="7665057" cy="682464"/>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t"/>
          <a:lstStyle/>
          <a:p>
            <a:pPr algn="just">
              <a:lnSpc>
                <a:spcPct val="150000"/>
              </a:lnSpc>
            </a:pPr>
            <a:r>
              <a:rPr lang="en-US" sz="1800" dirty="0" err="1">
                <a:solidFill>
                  <a:schemeClr val="tx1"/>
                </a:solidFill>
              </a:rPr>
              <a:t>Mũi</a:t>
            </a:r>
            <a:r>
              <a:rPr lang="en-US" sz="1800" dirty="0">
                <a:solidFill>
                  <a:schemeClr val="tx1"/>
                </a:solidFill>
              </a:rPr>
              <a:t> </a:t>
            </a:r>
            <a:r>
              <a:rPr lang="en-US" sz="1800" dirty="0" err="1">
                <a:solidFill>
                  <a:schemeClr val="tx1"/>
                </a:solidFill>
              </a:rPr>
              <a:t>tên</a:t>
            </a:r>
            <a:r>
              <a:rPr lang="en-US" sz="1800" dirty="0">
                <a:solidFill>
                  <a:schemeClr val="tx1"/>
                </a:solidFill>
              </a:rPr>
              <a:t> </a:t>
            </a:r>
            <a:r>
              <a:rPr lang="en-US" sz="1800" dirty="0" err="1">
                <a:solidFill>
                  <a:schemeClr val="tx1"/>
                </a:solidFill>
              </a:rPr>
              <a:t>trên</a:t>
            </a:r>
            <a:r>
              <a:rPr lang="en-US" sz="1800" dirty="0">
                <a:solidFill>
                  <a:schemeClr val="tx1"/>
                </a:solidFill>
              </a:rPr>
              <a:t> </a:t>
            </a:r>
            <a:r>
              <a:rPr lang="en-US" sz="1800" dirty="0" err="1">
                <a:solidFill>
                  <a:schemeClr val="tx1"/>
                </a:solidFill>
              </a:rPr>
              <a:t>hình</a:t>
            </a:r>
            <a:r>
              <a:rPr lang="en-US" sz="1800" dirty="0">
                <a:solidFill>
                  <a:schemeClr val="tx1"/>
                </a:solidFill>
              </a:rPr>
              <a:t> </a:t>
            </a:r>
            <a:r>
              <a:rPr lang="en-US" sz="1800" dirty="0" err="1">
                <a:solidFill>
                  <a:schemeClr val="tx1"/>
                </a:solidFill>
              </a:rPr>
              <a:t>để</a:t>
            </a:r>
            <a:r>
              <a:rPr lang="en-US" sz="1800" dirty="0">
                <a:solidFill>
                  <a:schemeClr val="tx1"/>
                </a:solidFill>
              </a:rPr>
              <a:t> </a:t>
            </a:r>
            <a:r>
              <a:rPr lang="en-US" sz="1800" dirty="0" err="1">
                <a:solidFill>
                  <a:schemeClr val="tx1"/>
                </a:solidFill>
              </a:rPr>
              <a:t>biểu</a:t>
            </a:r>
            <a:r>
              <a:rPr lang="en-US" sz="1800" dirty="0">
                <a:solidFill>
                  <a:schemeClr val="tx1"/>
                </a:solidFill>
              </a:rPr>
              <a:t> </a:t>
            </a:r>
            <a:r>
              <a:rPr lang="en-US" sz="1800" dirty="0" err="1">
                <a:solidFill>
                  <a:schemeClr val="tx1"/>
                </a:solidFill>
              </a:rPr>
              <a:t>diễn</a:t>
            </a:r>
            <a:r>
              <a:rPr lang="en-US" sz="1800" dirty="0">
                <a:solidFill>
                  <a:schemeClr val="tx1"/>
                </a:solidFill>
              </a:rPr>
              <a:t> </a:t>
            </a:r>
            <a:r>
              <a:rPr lang="en-US" sz="1800" dirty="0" err="1">
                <a:solidFill>
                  <a:schemeClr val="tx1"/>
                </a:solidFill>
              </a:rPr>
              <a:t>chiều</a:t>
            </a:r>
            <a:r>
              <a:rPr lang="en-US" sz="1800" dirty="0">
                <a:solidFill>
                  <a:schemeClr val="tx1"/>
                </a:solidFill>
              </a:rPr>
              <a:t> </a:t>
            </a:r>
            <a:r>
              <a:rPr lang="en-US" sz="1800" dirty="0" err="1">
                <a:solidFill>
                  <a:schemeClr val="tx1"/>
                </a:solidFill>
              </a:rPr>
              <a:t>dòng</a:t>
            </a:r>
            <a:r>
              <a:rPr lang="en-US" sz="1800" dirty="0">
                <a:solidFill>
                  <a:schemeClr val="tx1"/>
                </a:solidFill>
              </a:rPr>
              <a:t> </a:t>
            </a:r>
            <a:r>
              <a:rPr lang="en-US" sz="1800" dirty="0" err="1">
                <a:solidFill>
                  <a:schemeClr val="tx1"/>
                </a:solidFill>
              </a:rPr>
              <a:t>điện</a:t>
            </a:r>
            <a:r>
              <a:rPr lang="en-US" sz="1800" dirty="0">
                <a:solidFill>
                  <a:schemeClr val="tx1"/>
                </a:solidFill>
              </a:rPr>
              <a:t> </a:t>
            </a:r>
            <a:r>
              <a:rPr lang="en-US" sz="1800" dirty="0" err="1">
                <a:solidFill>
                  <a:schemeClr val="tx1"/>
                </a:solidFill>
              </a:rPr>
              <a:t>trong</a:t>
            </a:r>
            <a:r>
              <a:rPr lang="en-US" sz="1800" dirty="0">
                <a:solidFill>
                  <a:schemeClr val="tx1"/>
                </a:solidFill>
              </a:rPr>
              <a:t> s</a:t>
            </a:r>
            <a:r>
              <a:rPr lang="vi-VN" sz="1800" dirty="0">
                <a:solidFill>
                  <a:schemeClr val="tx1"/>
                </a:solidFill>
              </a:rPr>
              <a:t>ơ</a:t>
            </a:r>
            <a:r>
              <a:rPr lang="en-US" sz="1800" dirty="0">
                <a:solidFill>
                  <a:schemeClr val="tx1"/>
                </a:solidFill>
              </a:rPr>
              <a:t> </a:t>
            </a:r>
            <a:r>
              <a:rPr lang="en-US" sz="1800" dirty="0" err="1">
                <a:solidFill>
                  <a:schemeClr val="tx1"/>
                </a:solidFill>
              </a:rPr>
              <a:t>đồ</a:t>
            </a:r>
            <a:r>
              <a:rPr lang="en-US" sz="1800" dirty="0">
                <a:solidFill>
                  <a:schemeClr val="tx1"/>
                </a:solidFill>
              </a:rPr>
              <a:t> </a:t>
            </a:r>
            <a:r>
              <a:rPr lang="en-US" sz="1800" dirty="0" err="1">
                <a:solidFill>
                  <a:schemeClr val="tx1"/>
                </a:solidFill>
              </a:rPr>
              <a:t>mạch</a:t>
            </a:r>
            <a:r>
              <a:rPr lang="en-US" sz="1800" dirty="0">
                <a:solidFill>
                  <a:schemeClr val="tx1"/>
                </a:solidFill>
              </a:rPr>
              <a:t> </a:t>
            </a:r>
            <a:r>
              <a:rPr lang="en-US" sz="1800" dirty="0" err="1">
                <a:solidFill>
                  <a:schemeClr val="tx1"/>
                </a:solidFill>
              </a:rPr>
              <a:t>điện</a:t>
            </a:r>
            <a:r>
              <a:rPr lang="en-US" sz="1800" dirty="0">
                <a:solidFill>
                  <a:schemeClr val="tx1"/>
                </a:solidFill>
              </a:rPr>
              <a:t>.</a:t>
            </a:r>
          </a:p>
        </p:txBody>
      </p:sp>
      <p:pic>
        <p:nvPicPr>
          <p:cNvPr id="17" name="Picture 16" descr="A diagram of electrical wiring&#10;&#10;Description generated with high confidence">
            <a:extLst>
              <a:ext uri="{FF2B5EF4-FFF2-40B4-BE49-F238E27FC236}">
                <a16:creationId xmlns:a16="http://schemas.microsoft.com/office/drawing/2014/main" id="{BC5445C1-505E-4914-A5F2-F13FB1DB1262}"/>
              </a:ext>
            </a:extLst>
          </p:cNvPr>
          <p:cNvPicPr>
            <a:picLocks noChangeAspect="1"/>
          </p:cNvPicPr>
          <p:nvPr/>
        </p:nvPicPr>
        <p:blipFill>
          <a:blip r:embed="rId7"/>
          <a:stretch>
            <a:fillRect/>
          </a:stretch>
        </p:blipFill>
        <p:spPr>
          <a:xfrm>
            <a:off x="352087" y="861233"/>
            <a:ext cx="2612606" cy="2208446"/>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ppt_x"/>
                                          </p:val>
                                        </p:tav>
                                        <p:tav tm="100000">
                                          <p:val>
                                            <p:strVal val="#ppt_x"/>
                                          </p:val>
                                        </p:tav>
                                      </p:tavLst>
                                    </p:anim>
                                    <p:anim calcmode="lin" valueType="num">
                                      <p:cBhvr additive="base">
                                        <p:cTn id="16" dur="500" fill="hold"/>
                                        <p:tgtEl>
                                          <p:spTgt spid="6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anim calcmode="lin" valueType="num">
                                      <p:cBhvr additive="base">
                                        <p:cTn id="23" dur="500" fill="hold"/>
                                        <p:tgtEl>
                                          <p:spTgt spid="65"/>
                                        </p:tgtEl>
                                        <p:attrNameLst>
                                          <p:attrName>ppt_x</p:attrName>
                                        </p:attrNameLst>
                                      </p:cBhvr>
                                      <p:tavLst>
                                        <p:tav tm="0">
                                          <p:val>
                                            <p:strVal val="#ppt_x"/>
                                          </p:val>
                                        </p:tav>
                                        <p:tav tm="100000">
                                          <p:val>
                                            <p:strVal val="#ppt_x"/>
                                          </p:val>
                                        </p:tav>
                                      </p:tavLst>
                                    </p:anim>
                                    <p:anim calcmode="lin" valueType="num">
                                      <p:cBhvr additive="base">
                                        <p:cTn id="2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barn(inVertical)">
                                      <p:cBhvr>
                                        <p:cTn id="3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3" grpId="0" animBg="1"/>
      <p:bldP spid="15" grpId="0"/>
      <p:bldP spid="66" grpId="0" animBg="1"/>
    </p:bldLst>
  </p:timing>
</p:sld>
</file>

<file path=ppt/theme/theme1.xml><?xml version="1.0" encoding="utf-8"?>
<a:theme xmlns:a="http://schemas.openxmlformats.org/drawingml/2006/main" name="Funny Electricity Class for Kids by Slidesgo">
  <a:themeElements>
    <a:clrScheme name="Simple Light">
      <a:dk1>
        <a:srgbClr val="000000"/>
      </a:dk1>
      <a:lt1>
        <a:srgbClr val="FFFFFF"/>
      </a:lt1>
      <a:dk2>
        <a:srgbClr val="3B6894"/>
      </a:dk2>
      <a:lt2>
        <a:srgbClr val="E670AB"/>
      </a:lt2>
      <a:accent1>
        <a:srgbClr val="FFD460"/>
      </a:accent1>
      <a:accent2>
        <a:srgbClr val="FFE077"/>
      </a:accent2>
      <a:accent3>
        <a:srgbClr val="FFF2CC"/>
      </a:accent3>
      <a:accent4>
        <a:srgbClr val="FFD9EB"/>
      </a:accent4>
      <a:accent5>
        <a:srgbClr val="E6EEF5"/>
      </a:accent5>
      <a:accent6>
        <a:srgbClr val="AECCE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890</TotalTime>
  <Words>1834</Words>
  <Application>Microsoft Office PowerPoint</Application>
  <PresentationFormat>On-screen Show (16:9)</PresentationFormat>
  <Paragraphs>142</Paragraphs>
  <Slides>42</Slides>
  <Notes>21</Notes>
  <HiddenSlides>0</HiddenSlides>
  <MMClips>10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42</vt:i4>
      </vt:variant>
    </vt:vector>
  </HeadingPairs>
  <TitlesOfParts>
    <vt:vector size="55" baseType="lpstr">
      <vt:lpstr>Lexend</vt:lpstr>
      <vt:lpstr>Arial</vt:lpstr>
      <vt:lpstr>Wingdings</vt:lpstr>
      <vt:lpstr>Lexend SemiBold</vt:lpstr>
      <vt:lpstr>Calibri Light</vt:lpstr>
      <vt:lpstr>Libre Franklin</vt:lpstr>
      <vt:lpstr>Times New Roman</vt:lpstr>
      <vt:lpstr>Open Sans</vt:lpstr>
      <vt:lpstr>Lato</vt:lpstr>
      <vt:lpstr>Calibri</vt:lpstr>
      <vt:lpstr>Lexend Medium</vt:lpstr>
      <vt:lpstr>Funny Electricity Class for Kids by Slidesgo</vt:lpstr>
      <vt:lpstr>Office Theme</vt:lpstr>
      <vt:lpstr>CHÀO MỪNG CÁC EM ĐẾN VỚI BÀI GIẢNG HÔM NAY</vt:lpstr>
      <vt:lpstr>KHỞI ĐỘNG</vt:lpstr>
      <vt:lpstr>BÀI 21: MẠCH ĐIỆN</vt:lpstr>
      <vt:lpstr>NỘI DUNG BÀI HỌC</vt:lpstr>
      <vt:lpstr>I</vt:lpstr>
      <vt:lpstr>PowerPoint Presentation</vt:lpstr>
      <vt:lpstr>PowerPoint Presentation</vt:lpstr>
      <vt:lpstr>PowerPoint Presentation</vt:lpstr>
      <vt:lpstr>Ví dụ:</vt:lpstr>
      <vt:lpstr>PowerPoint Presentation</vt:lpstr>
      <vt:lpstr>PowerPoint Presentation</vt:lpstr>
      <vt:lpstr>Trả lời</vt:lpstr>
      <vt:lpstr>Thảo luận nhóm</vt:lpstr>
      <vt:lpstr>Thảo luận nhóm</vt:lpstr>
      <vt:lpstr>CÔNG DỤNG CỦA  MỘT SỐ THIẾT BỊ ĐIỆN</vt:lpstr>
      <vt:lpstr>PowerPoint Presentation</vt:lpstr>
      <vt:lpstr>Thảo luận nhóm</vt:lpstr>
      <vt:lpstr>PowerPoint Presentation</vt:lpstr>
      <vt:lpstr>PowerPoint Presentation</vt:lpstr>
      <vt:lpstr>Câu hỏi:</vt:lpstr>
      <vt:lpstr>Câu hỏi:</vt:lpstr>
      <vt:lpstr>PowerPoint Presentation</vt:lpstr>
      <vt:lpstr>Trả lời</vt:lpstr>
      <vt:lpstr>Kết luận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Câu 1</vt:lpstr>
      <vt:lpstr>Câu 2</vt:lpstr>
      <vt:lpstr>PowerPoint Presentation</vt:lpstr>
      <vt:lpstr>PowerPoint Presentation</vt:lpstr>
      <vt:lpstr>XIN CHÀO TẠM BIỆT  VÀ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Fâunny Electricity Class for Kids</dc:title>
  <dc:creator>hi</dc:creator>
  <cp:lastModifiedBy>hi</cp:lastModifiedBy>
  <cp:revision>150</cp:revision>
  <dcterms:modified xsi:type="dcterms:W3CDTF">2023-10-26T04:01:22Z</dcterms:modified>
</cp:coreProperties>
</file>