
<file path=[Content_Types].xml><?xml version="1.0" encoding="utf-8"?>
<Types xmlns="http://schemas.openxmlformats.org/package/2006/content-types">
  <Default Extension="png" ContentType="image/png"/>
  <Default Extension="jpeg" ContentType="image/jpeg"/>
  <Default Extension="JPG" ContentType="image/.jp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0.svg" ContentType="image/svg+xml"/>
  <Override PartName="/ppt/media/image13.svg" ContentType="image/svg+xml"/>
  <Override PartName="/ppt/media/image3.svg" ContentType="image/svg+xml"/>
  <Override PartName="/ppt/media/image30.svg" ContentType="image/svg+xml"/>
  <Override PartName="/ppt/media/image33.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9" r:id="rId3"/>
    <p:sldId id="256" r:id="rId5"/>
    <p:sldId id="325" r:id="rId6"/>
    <p:sldId id="285" r:id="rId7"/>
    <p:sldId id="364" r:id="rId8"/>
    <p:sldId id="363" r:id="rId9"/>
    <p:sldId id="286" r:id="rId10"/>
    <p:sldId id="326" r:id="rId11"/>
    <p:sldId id="365" r:id="rId12"/>
    <p:sldId id="328" r:id="rId13"/>
    <p:sldId id="366" r:id="rId14"/>
    <p:sldId id="367" r:id="rId15"/>
    <p:sldId id="368" r:id="rId16"/>
    <p:sldId id="323" r:id="rId17"/>
    <p:sldId id="369" r:id="rId18"/>
    <p:sldId id="280" r:id="rId19"/>
    <p:sldId id="283" r:id="rId20"/>
    <p:sldId id="370" r:id="rId21"/>
    <p:sldId id="324" r:id="rId22"/>
    <p:sldId id="372" r:id="rId23"/>
    <p:sldId id="373" r:id="rId24"/>
    <p:sldId id="267" r:id="rId25"/>
    <p:sldId id="329" r:id="rId26"/>
    <p:sldId id="330" r:id="rId27"/>
    <p:sldId id="331" r:id="rId28"/>
    <p:sldId id="333" r:id="rId29"/>
    <p:sldId id="334" r:id="rId30"/>
    <p:sldId id="376" r:id="rId31"/>
    <p:sldId id="374" r:id="rId32"/>
    <p:sldId id="336" r:id="rId33"/>
    <p:sldId id="339" r:id="rId34"/>
    <p:sldId id="338" r:id="rId35"/>
    <p:sldId id="375" r:id="rId36"/>
    <p:sldId id="271" r:id="rId37"/>
    <p:sldId id="288" r:id="rId38"/>
    <p:sldId id="340" r:id="rId39"/>
    <p:sldId id="289" r:id="rId40"/>
    <p:sldId id="275" r:id="rId41"/>
    <p:sldId id="282" r:id="rId42"/>
    <p:sldId id="290" r:id="rId43"/>
  </p:sldIdLst>
  <p:sldSz cx="9144000" cy="5143500" type="screen16x9"/>
  <p:notesSz cx="6858000" cy="9144000"/>
  <p:embeddedFontLst>
    <p:embeddedFont>
      <p:font typeface="SimSun" panose="02010600030101010101" pitchFamily="2" charset="-122"/>
      <p:regular r:id="rId47"/>
    </p:embeddedFont>
    <p:embeddedFont>
      <p:font typeface="Montserrat Black" panose="00000A00000000000000"/>
      <p:bold r:id="rId48"/>
    </p:embeddedFont>
    <p:embeddedFont>
      <p:font typeface="Montserrat Medium" panose="00000600000000000000"/>
      <p:regular r:id="rId49"/>
    </p:embeddedFont>
    <p:embeddedFont>
      <p:font typeface="Bebas Neue" panose="020B0606020202050201"/>
      <p:regular r:id="rId50"/>
    </p:embeddedFont>
    <p:embeddedFont>
      <p:font typeface="Montserrat" panose="00000500000000000000"/>
      <p:regular r:id="rId51"/>
      <p:bold r:id="rId52"/>
      <p:italic r:id="rId53"/>
      <p:boldItalic r:id="rId54"/>
    </p:embeddedFont>
    <p:embeddedFont>
      <p:font typeface="Calibri" panose="020F050202020403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99"/>
    <a:srgbClr val="CCFFCC"/>
    <a:srgbClr val="FFB307"/>
    <a:srgbClr val="37A894"/>
    <a:srgbClr val="432349"/>
    <a:srgbClr val="E0FBFF"/>
    <a:srgbClr val="64346E"/>
    <a:srgbClr val="FFEBCB"/>
    <a:srgbClr val="FFF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font" Target="fonts/font12.fntdata"/><Relationship Id="rId57" Type="http://schemas.openxmlformats.org/officeDocument/2006/relationships/font" Target="fonts/font11.fntdata"/><Relationship Id="rId56" Type="http://schemas.openxmlformats.org/officeDocument/2006/relationships/font" Target="fonts/font10.fntdata"/><Relationship Id="rId55" Type="http://schemas.openxmlformats.org/officeDocument/2006/relationships/font" Target="fonts/font9.fntdata"/><Relationship Id="rId54" Type="http://schemas.openxmlformats.org/officeDocument/2006/relationships/font" Target="fonts/font8.fntdata"/><Relationship Id="rId53" Type="http://schemas.openxmlformats.org/officeDocument/2006/relationships/font" Target="fonts/font7.fntdata"/><Relationship Id="rId52" Type="http://schemas.openxmlformats.org/officeDocument/2006/relationships/font" Target="fonts/font6.fntdata"/><Relationship Id="rId51" Type="http://schemas.openxmlformats.org/officeDocument/2006/relationships/font" Target="fonts/font5.fntdata"/><Relationship Id="rId50" Type="http://schemas.openxmlformats.org/officeDocument/2006/relationships/font" Target="fonts/font4.fntdata"/><Relationship Id="rId5" Type="http://schemas.openxmlformats.org/officeDocument/2006/relationships/slide" Target="slides/slide2.xml"/><Relationship Id="rId49" Type="http://schemas.openxmlformats.org/officeDocument/2006/relationships/font" Target="fonts/font3.fntdata"/><Relationship Id="rId48" Type="http://schemas.openxmlformats.org/officeDocument/2006/relationships/font" Target="fonts/font2.fntdata"/><Relationship Id="rId47" Type="http://schemas.openxmlformats.org/officeDocument/2006/relationships/font" Target="fonts/font1.fntdata"/><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38"/>
        <p:cNvGrpSpPr/>
        <p:nvPr/>
      </p:nvGrpSpPr>
      <p:grpSpPr>
        <a:xfrm>
          <a:off x="0" y="0"/>
          <a:ext cx="0" cy="0"/>
          <a:chOff x="0" y="0"/>
          <a:chExt cx="0" cy="0"/>
        </a:xfrm>
      </p:grpSpPr>
      <p:sp>
        <p:nvSpPr>
          <p:cNvPr id="439" name="Google Shape;43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93"/>
        <p:cNvGrpSpPr/>
        <p:nvPr/>
      </p:nvGrpSpPr>
      <p:grpSpPr>
        <a:xfrm>
          <a:off x="0" y="0"/>
          <a:ext cx="0" cy="0"/>
          <a:chOff x="0" y="0"/>
          <a:chExt cx="0" cy="0"/>
        </a:xfrm>
      </p:grpSpPr>
      <p:sp>
        <p:nvSpPr>
          <p:cNvPr id="1794" name="Google Shape;1794;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5" name="Google Shape;1795;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06"/>
        <p:cNvGrpSpPr/>
        <p:nvPr/>
      </p:nvGrpSpPr>
      <p:grpSpPr>
        <a:xfrm>
          <a:off x="0" y="0"/>
          <a:ext cx="0" cy="0"/>
          <a:chOff x="0" y="0"/>
          <a:chExt cx="0" cy="0"/>
        </a:xfrm>
      </p:grpSpPr>
      <p:sp>
        <p:nvSpPr>
          <p:cNvPr id="1307" name="Google Shape;1307;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06"/>
        <p:cNvGrpSpPr/>
        <p:nvPr/>
      </p:nvGrpSpPr>
      <p:grpSpPr>
        <a:xfrm>
          <a:off x="0" y="0"/>
          <a:ext cx="0" cy="0"/>
          <a:chOff x="0" y="0"/>
          <a:chExt cx="0" cy="0"/>
        </a:xfrm>
      </p:grpSpPr>
      <p:sp>
        <p:nvSpPr>
          <p:cNvPr id="1307" name="Google Shape;1307;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6"/>
        <p:cNvGrpSpPr/>
        <p:nvPr/>
      </p:nvGrpSpPr>
      <p:grpSpPr>
        <a:xfrm>
          <a:off x="0" y="0"/>
          <a:ext cx="0" cy="0"/>
          <a:chOff x="0" y="0"/>
          <a:chExt cx="0" cy="0"/>
        </a:xfrm>
      </p:grpSpPr>
      <p:sp>
        <p:nvSpPr>
          <p:cNvPr id="537" name="Google Shape;5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13"/>
        <p:cNvGrpSpPr/>
        <p:nvPr/>
      </p:nvGrpSpPr>
      <p:grpSpPr>
        <a:xfrm>
          <a:off x="0" y="0"/>
          <a:ext cx="0" cy="0"/>
          <a:chOff x="0" y="0"/>
          <a:chExt cx="0" cy="0"/>
        </a:xfrm>
      </p:grpSpPr>
      <p:sp>
        <p:nvSpPr>
          <p:cNvPr id="1814" name="Google Shape;1814;g2492181979b_0_1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5" name="Google Shape;1815;g2492181979b_0_1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77"/>
        <p:cNvGrpSpPr/>
        <p:nvPr/>
      </p:nvGrpSpPr>
      <p:grpSpPr>
        <a:xfrm>
          <a:off x="0" y="0"/>
          <a:ext cx="0" cy="0"/>
          <a:chOff x="0" y="0"/>
          <a:chExt cx="0" cy="0"/>
        </a:xfrm>
      </p:grpSpPr>
      <p:sp>
        <p:nvSpPr>
          <p:cNvPr id="1678" name="Google Shape;1678;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9" name="Google Shape;1679;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59"/>
        <p:cNvGrpSpPr/>
        <p:nvPr/>
      </p:nvGrpSpPr>
      <p:grpSpPr>
        <a:xfrm>
          <a:off x="0" y="0"/>
          <a:ext cx="0" cy="0"/>
          <a:chOff x="0" y="0"/>
          <a:chExt cx="0" cy="0"/>
        </a:xfrm>
      </p:grpSpPr>
      <p:sp>
        <p:nvSpPr>
          <p:cNvPr id="1760" name="Google Shape;1760;g2492181979b_0_1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1" name="Google Shape;1761;g2492181979b_0_1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93"/>
        <p:cNvGrpSpPr/>
        <p:nvPr/>
      </p:nvGrpSpPr>
      <p:grpSpPr>
        <a:xfrm>
          <a:off x="0" y="0"/>
          <a:ext cx="0" cy="0"/>
          <a:chOff x="0" y="0"/>
          <a:chExt cx="0" cy="0"/>
        </a:xfrm>
      </p:grpSpPr>
      <p:sp>
        <p:nvSpPr>
          <p:cNvPr id="1794" name="Google Shape;1794;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5" name="Google Shape;1795;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59"/>
        <p:cNvGrpSpPr/>
        <p:nvPr/>
      </p:nvGrpSpPr>
      <p:grpSpPr>
        <a:xfrm>
          <a:off x="0" y="0"/>
          <a:ext cx="0" cy="0"/>
          <a:chOff x="0" y="0"/>
          <a:chExt cx="0" cy="0"/>
        </a:xfrm>
      </p:grpSpPr>
      <p:sp>
        <p:nvSpPr>
          <p:cNvPr id="1760" name="Google Shape;1760;g2492181979b_0_1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1" name="Google Shape;1761;g2492181979b_0_1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59"/>
        <p:cNvGrpSpPr/>
        <p:nvPr/>
      </p:nvGrpSpPr>
      <p:grpSpPr>
        <a:xfrm>
          <a:off x="0" y="0"/>
          <a:ext cx="0" cy="0"/>
          <a:chOff x="0" y="0"/>
          <a:chExt cx="0" cy="0"/>
        </a:xfrm>
      </p:grpSpPr>
      <p:sp>
        <p:nvSpPr>
          <p:cNvPr id="1760" name="Google Shape;1760;g2492181979b_0_1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1" name="Google Shape;1761;g2492181979b_0_1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3"/>
        <p:cNvGrpSpPr/>
        <p:nvPr/>
      </p:nvGrpSpPr>
      <p:grpSpPr>
        <a:xfrm>
          <a:off x="0" y="0"/>
          <a:ext cx="0" cy="0"/>
          <a:chOff x="0" y="0"/>
          <a:chExt cx="0" cy="0"/>
        </a:xfrm>
      </p:grpSpPr>
      <p:sp>
        <p:nvSpPr>
          <p:cNvPr id="254" name="Google Shape;25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59"/>
        <p:cNvGrpSpPr/>
        <p:nvPr/>
      </p:nvGrpSpPr>
      <p:grpSpPr>
        <a:xfrm>
          <a:off x="0" y="0"/>
          <a:ext cx="0" cy="0"/>
          <a:chOff x="0" y="0"/>
          <a:chExt cx="0" cy="0"/>
        </a:xfrm>
      </p:grpSpPr>
      <p:sp>
        <p:nvSpPr>
          <p:cNvPr id="1760" name="Google Shape;1760;g2492181979b_0_1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1" name="Google Shape;1761;g2492181979b_0_1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47"/>
        <p:cNvGrpSpPr/>
        <p:nvPr/>
      </p:nvGrpSpPr>
      <p:grpSpPr>
        <a:xfrm>
          <a:off x="0" y="0"/>
          <a:ext cx="0" cy="0"/>
          <a:chOff x="0" y="0"/>
          <a:chExt cx="0" cy="0"/>
        </a:xfrm>
      </p:grpSpPr>
      <p:sp>
        <p:nvSpPr>
          <p:cNvPr id="848" name="Google Shape;84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84"/>
        <p:cNvGrpSpPr/>
        <p:nvPr/>
      </p:nvGrpSpPr>
      <p:grpSpPr>
        <a:xfrm>
          <a:off x="0" y="0"/>
          <a:ext cx="0" cy="0"/>
          <a:chOff x="0" y="0"/>
          <a:chExt cx="0" cy="0"/>
        </a:xfrm>
      </p:grpSpPr>
      <p:sp>
        <p:nvSpPr>
          <p:cNvPr id="2285" name="Google Shape;2285;g2032c3cedae_0_21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2032c3cedae_0_21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a:t>Bấm vào từng ô số để chuyển sang slide câu hỏi.</a:t>
            </a:r>
            <a:endParaRPr lang="en-US"/>
          </a:p>
          <a:p>
            <a:pPr marL="171450" lvl="0" indent="-171450" algn="l" rtl="0">
              <a:spcBef>
                <a:spcPts val="0"/>
              </a:spcBef>
              <a:spcAft>
                <a:spcPts val="0"/>
              </a:spcAft>
            </a:pPr>
            <a:r>
              <a:rPr lang="en-US"/>
              <a:t>Bấm vào dấu nhân để chuyển sang ô luyện tập</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a:t>Nhấn vào các chất hóa học để quay lại bảng chọn số</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a:t>Nhấn vào các chất hóa học để quay lại bảng chọn số</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a:t>Nhấn vào các chất hóa học để quay lại bảng chọn số</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a:t>Nhấn vào các chất hóa học để quay lại bảng chọn số</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a:t>Nhấn vào các chất hóa học để quay lại bảng chọn số</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a:t>Nhấn vào các chất hóa học để quay lại bảng chọn số</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a:t>Nhấn vào các chất hóa học để quay lại bảng chọn số</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6"/>
        <p:cNvGrpSpPr/>
        <p:nvPr/>
      </p:nvGrpSpPr>
      <p:grpSpPr>
        <a:xfrm>
          <a:off x="0" y="0"/>
          <a:ext cx="0" cy="0"/>
          <a:chOff x="0" y="0"/>
          <a:chExt cx="0" cy="0"/>
        </a:xfrm>
      </p:grpSpPr>
      <p:sp>
        <p:nvSpPr>
          <p:cNvPr id="537" name="Google Shape;5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a:t>Nhấn vào các chất hóa học để quay lại bảng chọn số</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a:t>Nhấn vào các chất hóa học để quay lại bảng chọn số</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a:t>Nhấn vào các chất hóa học để quay lại bảng chọn số</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16"/>
        <p:cNvGrpSpPr/>
        <p:nvPr/>
      </p:nvGrpSpPr>
      <p:grpSpPr>
        <a:xfrm>
          <a:off x="0" y="0"/>
          <a:ext cx="0" cy="0"/>
          <a:chOff x="0" y="0"/>
          <a:chExt cx="0" cy="0"/>
        </a:xfrm>
      </p:grpSpPr>
      <p:sp>
        <p:nvSpPr>
          <p:cNvPr id="1117" name="Google Shape;111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29"/>
        <p:cNvGrpSpPr/>
        <p:nvPr/>
      </p:nvGrpSpPr>
      <p:grpSpPr>
        <a:xfrm>
          <a:off x="0" y="0"/>
          <a:ext cx="0" cy="0"/>
          <a:chOff x="0" y="0"/>
          <a:chExt cx="0" cy="0"/>
        </a:xfrm>
      </p:grpSpPr>
      <p:sp>
        <p:nvSpPr>
          <p:cNvPr id="1930" name="Google Shape;1930;g2492181979b_0_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2492181979b_0_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50"/>
        <p:cNvGrpSpPr/>
        <p:nvPr/>
      </p:nvGrpSpPr>
      <p:grpSpPr>
        <a:xfrm>
          <a:off x="0" y="0"/>
          <a:ext cx="0" cy="0"/>
          <a:chOff x="0" y="0"/>
          <a:chExt cx="0" cy="0"/>
        </a:xfrm>
      </p:grpSpPr>
      <p:sp>
        <p:nvSpPr>
          <p:cNvPr id="1951" name="Google Shape;1951;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2" name="Google Shape;1952;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50"/>
        <p:cNvGrpSpPr/>
        <p:nvPr/>
      </p:nvGrpSpPr>
      <p:grpSpPr>
        <a:xfrm>
          <a:off x="0" y="0"/>
          <a:ext cx="0" cy="0"/>
          <a:chOff x="0" y="0"/>
          <a:chExt cx="0" cy="0"/>
        </a:xfrm>
      </p:grpSpPr>
      <p:sp>
        <p:nvSpPr>
          <p:cNvPr id="1951" name="Google Shape;1951;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2" name="Google Shape;1952;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62"/>
        <p:cNvGrpSpPr/>
        <p:nvPr/>
      </p:nvGrpSpPr>
      <p:grpSpPr>
        <a:xfrm>
          <a:off x="0" y="0"/>
          <a:ext cx="0" cy="0"/>
          <a:chOff x="0" y="0"/>
          <a:chExt cx="0" cy="0"/>
        </a:xfrm>
      </p:grpSpPr>
      <p:sp>
        <p:nvSpPr>
          <p:cNvPr id="1363" name="Google Shape;1363;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19"/>
        <p:cNvGrpSpPr/>
        <p:nvPr/>
      </p:nvGrpSpPr>
      <p:grpSpPr>
        <a:xfrm>
          <a:off x="0" y="0"/>
          <a:ext cx="0" cy="0"/>
          <a:chOff x="0" y="0"/>
          <a:chExt cx="0" cy="0"/>
        </a:xfrm>
      </p:grpSpPr>
      <p:sp>
        <p:nvSpPr>
          <p:cNvPr id="1720" name="Google Shape;1720;g2492181979b_0_1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2492181979b_0_1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71"/>
        <p:cNvGrpSpPr/>
        <p:nvPr/>
      </p:nvGrpSpPr>
      <p:grpSpPr>
        <a:xfrm>
          <a:off x="0" y="0"/>
          <a:ext cx="0" cy="0"/>
          <a:chOff x="0" y="0"/>
          <a:chExt cx="0" cy="0"/>
        </a:xfrm>
      </p:grpSpPr>
      <p:sp>
        <p:nvSpPr>
          <p:cNvPr id="1972" name="Google Shape;1972;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3" name="Google Shape;1973;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13"/>
        <p:cNvGrpSpPr/>
        <p:nvPr/>
      </p:nvGrpSpPr>
      <p:grpSpPr>
        <a:xfrm>
          <a:off x="0" y="0"/>
          <a:ext cx="0" cy="0"/>
          <a:chOff x="0" y="0"/>
          <a:chExt cx="0" cy="0"/>
        </a:xfrm>
      </p:grpSpPr>
      <p:sp>
        <p:nvSpPr>
          <p:cNvPr id="1814" name="Google Shape;1814;g2492181979b_0_1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5" name="Google Shape;1815;g2492181979b_0_1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13"/>
        <p:cNvGrpSpPr/>
        <p:nvPr/>
      </p:nvGrpSpPr>
      <p:grpSpPr>
        <a:xfrm>
          <a:off x="0" y="0"/>
          <a:ext cx="0" cy="0"/>
          <a:chOff x="0" y="0"/>
          <a:chExt cx="0" cy="0"/>
        </a:xfrm>
      </p:grpSpPr>
      <p:sp>
        <p:nvSpPr>
          <p:cNvPr id="1814" name="Google Shape;1814;g2492181979b_0_1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5" name="Google Shape;1815;g2492181979b_0_1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65"/>
        <p:cNvGrpSpPr/>
        <p:nvPr/>
      </p:nvGrpSpPr>
      <p:grpSpPr>
        <a:xfrm>
          <a:off x="0" y="0"/>
          <a:ext cx="0" cy="0"/>
          <a:chOff x="0" y="0"/>
          <a:chExt cx="0" cy="0"/>
        </a:xfrm>
      </p:grpSpPr>
      <p:sp>
        <p:nvSpPr>
          <p:cNvPr id="1866" name="Google Shape;1866;g2492181979b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g2492181979b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65"/>
        <p:cNvGrpSpPr/>
        <p:nvPr/>
      </p:nvGrpSpPr>
      <p:grpSpPr>
        <a:xfrm>
          <a:off x="0" y="0"/>
          <a:ext cx="0" cy="0"/>
          <a:chOff x="0" y="0"/>
          <a:chExt cx="0" cy="0"/>
        </a:xfrm>
      </p:grpSpPr>
      <p:sp>
        <p:nvSpPr>
          <p:cNvPr id="1866" name="Google Shape;1866;g2492181979b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g2492181979b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65"/>
        <p:cNvGrpSpPr/>
        <p:nvPr/>
      </p:nvGrpSpPr>
      <p:grpSpPr>
        <a:xfrm>
          <a:off x="0" y="0"/>
          <a:ext cx="0" cy="0"/>
          <a:chOff x="0" y="0"/>
          <a:chExt cx="0" cy="0"/>
        </a:xfrm>
      </p:grpSpPr>
      <p:sp>
        <p:nvSpPr>
          <p:cNvPr id="1866" name="Google Shape;1866;g2492181979b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g2492181979b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65"/>
        <p:cNvGrpSpPr/>
        <p:nvPr/>
      </p:nvGrpSpPr>
      <p:grpSpPr>
        <a:xfrm>
          <a:off x="0" y="0"/>
          <a:ext cx="0" cy="0"/>
          <a:chOff x="0" y="0"/>
          <a:chExt cx="0" cy="0"/>
        </a:xfrm>
      </p:grpSpPr>
      <p:sp>
        <p:nvSpPr>
          <p:cNvPr id="1866" name="Google Shape;1866;g2492181979b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g2492181979b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p:nvPr/>
        </p:nvSpPr>
        <p:spPr>
          <a:xfrm flipH="1">
            <a:off x="-699783" y="-875"/>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0;p2"/>
          <p:cNvSpPr/>
          <p:nvPr/>
        </p:nvSpPr>
        <p:spPr>
          <a:xfrm>
            <a:off x="5552542" y="0"/>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rot="10800000">
            <a:off x="6142250" y="2815773"/>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flipH="1">
            <a:off x="-241275" y="-565700"/>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txBox="1">
            <a:spLocks noGrp="1"/>
          </p:cNvSpPr>
          <p:nvPr>
            <p:ph type="ctrTitle"/>
          </p:nvPr>
        </p:nvSpPr>
        <p:spPr>
          <a:xfrm>
            <a:off x="1826775" y="825109"/>
            <a:ext cx="5490600" cy="25566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4" name="Google Shape;14;p2"/>
          <p:cNvSpPr txBox="1">
            <a:spLocks noGrp="1"/>
          </p:cNvSpPr>
          <p:nvPr>
            <p:ph type="subTitle" idx="1"/>
          </p:nvPr>
        </p:nvSpPr>
        <p:spPr>
          <a:xfrm>
            <a:off x="3001850" y="3506584"/>
            <a:ext cx="3140400" cy="7200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22"/>
        <p:cNvGrpSpPr/>
        <p:nvPr/>
      </p:nvGrpSpPr>
      <p:grpSpPr>
        <a:xfrm>
          <a:off x="0" y="0"/>
          <a:ext cx="0" cy="0"/>
          <a:chOff x="0" y="0"/>
          <a:chExt cx="0" cy="0"/>
        </a:xfrm>
      </p:grpSpPr>
      <p:sp>
        <p:nvSpPr>
          <p:cNvPr id="123" name="Google Shape;123;p18"/>
          <p:cNvSpPr/>
          <p:nvPr/>
        </p:nvSpPr>
        <p:spPr>
          <a:xfrm rot="10800000" flipH="1">
            <a:off x="6723223" y="3827850"/>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18"/>
          <p:cNvSpPr/>
          <p:nvPr/>
        </p:nvSpPr>
        <p:spPr>
          <a:xfrm rot="10800000">
            <a:off x="-349250" y="-12117"/>
            <a:ext cx="4343370" cy="5205867"/>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18"/>
          <p:cNvSpPr/>
          <p:nvPr/>
        </p:nvSpPr>
        <p:spPr>
          <a:xfrm>
            <a:off x="2466" y="-7620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18"/>
          <p:cNvSpPr txBox="1">
            <a:spLocks noGrp="1"/>
          </p:cNvSpPr>
          <p:nvPr>
            <p:ph type="ctrTitle"/>
          </p:nvPr>
        </p:nvSpPr>
        <p:spPr>
          <a:xfrm>
            <a:off x="5248375" y="1361525"/>
            <a:ext cx="3182400" cy="11307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p:txBody>
      </p:sp>
      <p:sp>
        <p:nvSpPr>
          <p:cNvPr id="127" name="Google Shape;127;p18"/>
          <p:cNvSpPr txBox="1">
            <a:spLocks noGrp="1"/>
          </p:cNvSpPr>
          <p:nvPr>
            <p:ph type="subTitle" idx="1"/>
          </p:nvPr>
        </p:nvSpPr>
        <p:spPr>
          <a:xfrm>
            <a:off x="5248375" y="2620700"/>
            <a:ext cx="3182400" cy="11613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6"/>
        <p:cNvGrpSpPr/>
        <p:nvPr/>
      </p:nvGrpSpPr>
      <p:grpSpPr>
        <a:xfrm>
          <a:off x="0" y="0"/>
          <a:ext cx="0" cy="0"/>
          <a:chOff x="0" y="0"/>
          <a:chExt cx="0" cy="0"/>
        </a:xfrm>
      </p:grpSpPr>
      <p:sp>
        <p:nvSpPr>
          <p:cNvPr id="147" name="Google Shape;147;p21"/>
          <p:cNvSpPr/>
          <p:nvPr/>
        </p:nvSpPr>
        <p:spPr>
          <a:xfrm flipH="1">
            <a:off x="463815"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21"/>
          <p:cNvSpPr/>
          <p:nvPr/>
        </p:nvSpPr>
        <p:spPr>
          <a:xfrm flipH="1">
            <a:off x="8573190"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21"/>
          <p:cNvSpPr/>
          <p:nvPr/>
        </p:nvSpPr>
        <p:spPr>
          <a:xfrm>
            <a:off x="-89075" y="-62984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21"/>
          <p:cNvSpPr/>
          <p:nvPr/>
        </p:nvSpPr>
        <p:spPr>
          <a:xfrm rot="10800000" flipH="1">
            <a:off x="7525848"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21"/>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p:txBody>
      </p:sp>
      <p:sp>
        <p:nvSpPr>
          <p:cNvPr id="152" name="Google Shape;152;p21"/>
          <p:cNvSpPr txBox="1">
            <a:spLocks noGrp="1"/>
          </p:cNvSpPr>
          <p:nvPr>
            <p:ph type="subTitle" idx="1"/>
          </p:nvPr>
        </p:nvSpPr>
        <p:spPr>
          <a:xfrm>
            <a:off x="988025" y="3079251"/>
            <a:ext cx="21108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3" name="Google Shape;153;p21"/>
          <p:cNvSpPr txBox="1">
            <a:spLocks noGrp="1"/>
          </p:cNvSpPr>
          <p:nvPr>
            <p:ph type="subTitle" idx="2"/>
          </p:nvPr>
        </p:nvSpPr>
        <p:spPr>
          <a:xfrm>
            <a:off x="988025" y="2767525"/>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1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54" name="Google Shape;154;p21"/>
          <p:cNvSpPr txBox="1">
            <a:spLocks noGrp="1"/>
          </p:cNvSpPr>
          <p:nvPr>
            <p:ph type="subTitle" idx="3"/>
          </p:nvPr>
        </p:nvSpPr>
        <p:spPr>
          <a:xfrm>
            <a:off x="3516600" y="3079251"/>
            <a:ext cx="21108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5" name="Google Shape;155;p21"/>
          <p:cNvSpPr txBox="1">
            <a:spLocks noGrp="1"/>
          </p:cNvSpPr>
          <p:nvPr>
            <p:ph type="subTitle" idx="4"/>
          </p:nvPr>
        </p:nvSpPr>
        <p:spPr>
          <a:xfrm>
            <a:off x="3516600" y="2767525"/>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1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56" name="Google Shape;156;p21"/>
          <p:cNvSpPr txBox="1">
            <a:spLocks noGrp="1"/>
          </p:cNvSpPr>
          <p:nvPr>
            <p:ph type="subTitle" idx="5"/>
          </p:nvPr>
        </p:nvSpPr>
        <p:spPr>
          <a:xfrm>
            <a:off x="6045175" y="3079251"/>
            <a:ext cx="21108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7" name="Google Shape;157;p21"/>
          <p:cNvSpPr txBox="1">
            <a:spLocks noGrp="1"/>
          </p:cNvSpPr>
          <p:nvPr>
            <p:ph type="subTitle" idx="6"/>
          </p:nvPr>
        </p:nvSpPr>
        <p:spPr>
          <a:xfrm>
            <a:off x="6045175" y="2767525"/>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1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2">
  <p:cSld name="CUSTOM_12">
    <p:spTree>
      <p:nvGrpSpPr>
        <p:cNvPr id="1" name="Shape 214"/>
        <p:cNvGrpSpPr/>
        <p:nvPr/>
      </p:nvGrpSpPr>
      <p:grpSpPr>
        <a:xfrm>
          <a:off x="0" y="0"/>
          <a:ext cx="0" cy="0"/>
          <a:chOff x="0" y="0"/>
          <a:chExt cx="0" cy="0"/>
        </a:xfrm>
      </p:grpSpPr>
      <p:sp>
        <p:nvSpPr>
          <p:cNvPr id="215" name="Google Shape;215;p26"/>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26"/>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26"/>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26"/>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26"/>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p:txBody>
      </p:sp>
      <p:sp>
        <p:nvSpPr>
          <p:cNvPr id="220" name="Google Shape;220;p26"/>
          <p:cNvSpPr txBox="1">
            <a:spLocks noGrp="1"/>
          </p:cNvSpPr>
          <p:nvPr>
            <p:ph type="subTitle" idx="1"/>
          </p:nvPr>
        </p:nvSpPr>
        <p:spPr>
          <a:xfrm>
            <a:off x="5098025" y="1766792"/>
            <a:ext cx="2636700" cy="59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21" name="Google Shape;221;p26"/>
          <p:cNvSpPr txBox="1">
            <a:spLocks noGrp="1"/>
          </p:cNvSpPr>
          <p:nvPr>
            <p:ph type="subTitle" idx="2"/>
          </p:nvPr>
        </p:nvSpPr>
        <p:spPr>
          <a:xfrm>
            <a:off x="5098025" y="1455067"/>
            <a:ext cx="26367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panose="020B0606020202050201"/>
              <a:buNone/>
              <a:defRPr sz="1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222" name="Google Shape;222;p26"/>
          <p:cNvSpPr txBox="1">
            <a:spLocks noGrp="1"/>
          </p:cNvSpPr>
          <p:nvPr>
            <p:ph type="subTitle" idx="3"/>
          </p:nvPr>
        </p:nvSpPr>
        <p:spPr>
          <a:xfrm flipH="1">
            <a:off x="1409275" y="2824917"/>
            <a:ext cx="2636700" cy="59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23" name="Google Shape;223;p26"/>
          <p:cNvSpPr txBox="1">
            <a:spLocks noGrp="1"/>
          </p:cNvSpPr>
          <p:nvPr>
            <p:ph type="subTitle" idx="4"/>
          </p:nvPr>
        </p:nvSpPr>
        <p:spPr>
          <a:xfrm flipH="1">
            <a:off x="1409275" y="2513192"/>
            <a:ext cx="2636700" cy="447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Bebas Neue" panose="020B0606020202050201"/>
              <a:buNone/>
              <a:defRPr sz="1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224" name="Google Shape;224;p26"/>
          <p:cNvSpPr txBox="1">
            <a:spLocks noGrp="1"/>
          </p:cNvSpPr>
          <p:nvPr>
            <p:ph type="subTitle" idx="5"/>
          </p:nvPr>
        </p:nvSpPr>
        <p:spPr>
          <a:xfrm>
            <a:off x="5098025" y="3883042"/>
            <a:ext cx="2636700" cy="59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25" name="Google Shape;225;p26"/>
          <p:cNvSpPr txBox="1">
            <a:spLocks noGrp="1"/>
          </p:cNvSpPr>
          <p:nvPr>
            <p:ph type="subTitle" idx="6"/>
          </p:nvPr>
        </p:nvSpPr>
        <p:spPr>
          <a:xfrm>
            <a:off x="5098025" y="3571317"/>
            <a:ext cx="26367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panose="020B0606020202050201"/>
              <a:buNone/>
              <a:defRPr sz="1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226" name="Google Shape;226;p26"/>
          <p:cNvSpPr txBox="1">
            <a:spLocks noGrp="1"/>
          </p:cNvSpPr>
          <p:nvPr>
            <p:ph type="title" idx="7" hasCustomPrompt="1"/>
          </p:nvPr>
        </p:nvSpPr>
        <p:spPr>
          <a:xfrm>
            <a:off x="1409300" y="1695500"/>
            <a:ext cx="985200" cy="487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20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27" name="Google Shape;227;p26"/>
          <p:cNvSpPr txBox="1">
            <a:spLocks noGrp="1"/>
          </p:cNvSpPr>
          <p:nvPr>
            <p:ph type="title" idx="8" hasCustomPrompt="1"/>
          </p:nvPr>
        </p:nvSpPr>
        <p:spPr>
          <a:xfrm>
            <a:off x="6749500" y="2757750"/>
            <a:ext cx="985200" cy="487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20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28" name="Google Shape;228;p26"/>
          <p:cNvSpPr txBox="1">
            <a:spLocks noGrp="1"/>
          </p:cNvSpPr>
          <p:nvPr>
            <p:ph type="title" idx="9" hasCustomPrompt="1"/>
          </p:nvPr>
        </p:nvSpPr>
        <p:spPr>
          <a:xfrm>
            <a:off x="1409300" y="3820174"/>
            <a:ext cx="985200" cy="487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20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29"/>
        <p:cNvGrpSpPr/>
        <p:nvPr/>
      </p:nvGrpSpPr>
      <p:grpSpPr>
        <a:xfrm>
          <a:off x="0" y="0"/>
          <a:ext cx="0" cy="0"/>
          <a:chOff x="0" y="0"/>
          <a:chExt cx="0" cy="0"/>
        </a:xfrm>
      </p:grpSpPr>
      <p:sp>
        <p:nvSpPr>
          <p:cNvPr id="230" name="Google Shape;230;p27"/>
          <p:cNvSpPr/>
          <p:nvPr/>
        </p:nvSpPr>
        <p:spPr>
          <a:xfrm rot="10800000">
            <a:off x="-393678" y="-19821"/>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27"/>
          <p:cNvSpPr/>
          <p:nvPr/>
        </p:nvSpPr>
        <p:spPr>
          <a:xfrm rot="10800000" flipH="1">
            <a:off x="5291119" y="-20699"/>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27"/>
          <p:cNvSpPr/>
          <p:nvPr/>
        </p:nvSpPr>
        <p:spPr>
          <a:xfrm flipH="1">
            <a:off x="6142250" y="-20686"/>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27"/>
          <p:cNvSpPr/>
          <p:nvPr/>
        </p:nvSpPr>
        <p:spPr>
          <a:xfrm rot="10800000">
            <a:off x="-241275" y="336079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27"/>
          <p:cNvSpPr txBox="1">
            <a:spLocks noGrp="1"/>
          </p:cNvSpPr>
          <p:nvPr>
            <p:ph type="ctrTitle"/>
          </p:nvPr>
        </p:nvSpPr>
        <p:spPr>
          <a:xfrm>
            <a:off x="2619000" y="806450"/>
            <a:ext cx="3906000" cy="8991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rgbClr val="191919"/>
              </a:buClr>
              <a:buSzPts val="5200"/>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p:txBody>
      </p:sp>
      <p:sp>
        <p:nvSpPr>
          <p:cNvPr id="235" name="Google Shape;235;p27"/>
          <p:cNvSpPr txBox="1">
            <a:spLocks noGrp="1"/>
          </p:cNvSpPr>
          <p:nvPr>
            <p:ph type="subTitle" idx="1"/>
          </p:nvPr>
        </p:nvSpPr>
        <p:spPr>
          <a:xfrm>
            <a:off x="2619000" y="1767179"/>
            <a:ext cx="3906000" cy="13008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sp>
        <p:nvSpPr>
          <p:cNvPr id="236" name="Google Shape;236;p27"/>
          <p:cNvSpPr txBox="1"/>
          <p:nvPr/>
        </p:nvSpPr>
        <p:spPr>
          <a:xfrm>
            <a:off x="2619050" y="3334625"/>
            <a:ext cx="3906000" cy="685800"/>
          </a:xfrm>
          <a:prstGeom prst="rect">
            <a:avLst/>
          </a:prstGeom>
          <a:noFill/>
          <a:ln>
            <a:noFill/>
          </a:ln>
        </p:spPr>
        <p:txBody>
          <a:bodyPr spcFirstLastPara="1" wrap="square" lIns="91425" tIns="91425" rIns="91425" bIns="91425" anchor="b" anchorCtr="0">
            <a:noAutofit/>
          </a:bodyPr>
          <a:lstStyle/>
          <a:p>
            <a:pPr marL="0" lvl="0" indent="0" algn="ctr" rtl="0">
              <a:spcBef>
                <a:spcPts val="300"/>
              </a:spcBef>
              <a:spcAft>
                <a:spcPts val="0"/>
              </a:spcAft>
              <a:buNone/>
            </a:pPr>
            <a:r>
              <a:rPr lang="en-GB" sz="1200">
                <a:solidFill>
                  <a:schemeClr val="dk1"/>
                </a:solidFill>
                <a:latin typeface="Montserrat Medium" panose="00000600000000000000"/>
                <a:ea typeface="Montserrat Medium" panose="00000600000000000000"/>
                <a:cs typeface="Montserrat Medium" panose="00000600000000000000"/>
                <a:sym typeface="Montserrat Medium" panose="00000600000000000000"/>
              </a:rPr>
              <a:t>CREDITS: This presentation template was created by </a:t>
            </a:r>
            <a:r>
              <a:rPr lang="en-GB" sz="1200" b="1" u="sng">
                <a:solidFill>
                  <a:schemeClr val="dk1"/>
                </a:solidFill>
                <a:latin typeface="Montserrat" panose="00000500000000000000"/>
                <a:ea typeface="Montserrat" panose="00000500000000000000"/>
                <a:cs typeface="Montserrat" panose="00000500000000000000"/>
                <a:sym typeface="Montserrat" panose="00000500000000000000"/>
                <a:hlinkClick r:id="rId2"/>
              </a:rPr>
              <a:t>Slidesgo</a:t>
            </a:r>
            <a:r>
              <a:rPr lang="en-GB" sz="1200">
                <a:solidFill>
                  <a:schemeClr val="dk1"/>
                </a:solidFill>
                <a:latin typeface="Montserrat Medium" panose="00000600000000000000"/>
                <a:ea typeface="Montserrat Medium" panose="00000600000000000000"/>
                <a:cs typeface="Montserrat Medium" panose="00000600000000000000"/>
                <a:sym typeface="Montserrat Medium" panose="00000600000000000000"/>
              </a:rPr>
              <a:t>, and includes icons by </a:t>
            </a:r>
            <a:r>
              <a:rPr lang="en-GB" sz="1200" b="1" u="sng">
                <a:solidFill>
                  <a:schemeClr val="dk1"/>
                </a:solidFill>
                <a:latin typeface="Montserrat" panose="00000500000000000000"/>
                <a:ea typeface="Montserrat" panose="00000500000000000000"/>
                <a:cs typeface="Montserrat" panose="00000500000000000000"/>
                <a:sym typeface="Montserrat" panose="00000500000000000000"/>
                <a:hlinkClick r:id="rId3"/>
              </a:rPr>
              <a:t>Flaticon</a:t>
            </a:r>
            <a:r>
              <a:rPr lang="en-GB" sz="1200">
                <a:solidFill>
                  <a:schemeClr val="dk1"/>
                </a:solidFill>
                <a:latin typeface="Montserrat Medium" panose="00000600000000000000"/>
                <a:ea typeface="Montserrat Medium" panose="00000600000000000000"/>
                <a:cs typeface="Montserrat Medium" panose="00000600000000000000"/>
                <a:sym typeface="Montserrat Medium" panose="00000600000000000000"/>
              </a:rPr>
              <a:t>, and infographics &amp; images by </a:t>
            </a:r>
            <a:r>
              <a:rPr lang="en-GB" sz="1200" b="1" u="sng">
                <a:solidFill>
                  <a:schemeClr val="dk1"/>
                </a:solidFill>
                <a:latin typeface="Montserrat" panose="00000500000000000000"/>
                <a:ea typeface="Montserrat" panose="00000500000000000000"/>
                <a:cs typeface="Montserrat" panose="00000500000000000000"/>
                <a:sym typeface="Montserrat" panose="00000500000000000000"/>
                <a:hlinkClick r:id="rId4"/>
              </a:rPr>
              <a:t>Freepik</a:t>
            </a:r>
            <a:r>
              <a:rPr lang="en-GB" sz="1200" u="sng">
                <a:solidFill>
                  <a:schemeClr val="dk1"/>
                </a:solidFill>
                <a:latin typeface="Montserrat Medium" panose="00000600000000000000"/>
                <a:ea typeface="Montserrat Medium" panose="00000600000000000000"/>
                <a:cs typeface="Montserrat Medium" panose="00000600000000000000"/>
                <a:sym typeface="Montserrat Medium" panose="00000600000000000000"/>
              </a:rPr>
              <a:t> </a:t>
            </a:r>
            <a:endParaRPr sz="1200" u="sng">
              <a:solidFill>
                <a:schemeClr val="dk1"/>
              </a:solidFill>
              <a:latin typeface="Montserrat Medium" panose="00000600000000000000"/>
              <a:ea typeface="Montserrat Medium" panose="00000600000000000000"/>
              <a:cs typeface="Montserrat Medium" panose="00000600000000000000"/>
              <a:sym typeface="Montserrat Medium" panose="0000060000000000000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37"/>
        <p:cNvGrpSpPr/>
        <p:nvPr/>
      </p:nvGrpSpPr>
      <p:grpSpPr>
        <a:xfrm>
          <a:off x="0" y="0"/>
          <a:ext cx="0" cy="0"/>
          <a:chOff x="0" y="0"/>
          <a:chExt cx="0" cy="0"/>
        </a:xfrm>
      </p:grpSpPr>
      <p:sp>
        <p:nvSpPr>
          <p:cNvPr id="238" name="Google Shape;238;p28"/>
          <p:cNvSpPr/>
          <p:nvPr/>
        </p:nvSpPr>
        <p:spPr>
          <a:xfrm>
            <a:off x="8573190" y="393892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28"/>
          <p:cNvSpPr/>
          <p:nvPr/>
        </p:nvSpPr>
        <p:spPr>
          <a:xfrm>
            <a:off x="463815" y="8800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28"/>
          <p:cNvSpPr/>
          <p:nvPr/>
        </p:nvSpPr>
        <p:spPr>
          <a:xfrm>
            <a:off x="7508875" y="-47527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28"/>
          <p:cNvSpPr/>
          <p:nvPr/>
        </p:nvSpPr>
        <p:spPr>
          <a:xfrm rot="10800000">
            <a:off x="-67073" y="2173189"/>
            <a:ext cx="4046821" cy="2985508"/>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42"/>
        <p:cNvGrpSpPr/>
        <p:nvPr/>
      </p:nvGrpSpPr>
      <p:grpSpPr>
        <a:xfrm>
          <a:off x="0" y="0"/>
          <a:ext cx="0" cy="0"/>
          <a:chOff x="0" y="0"/>
          <a:chExt cx="0" cy="0"/>
        </a:xfrm>
      </p:grpSpPr>
      <p:sp>
        <p:nvSpPr>
          <p:cNvPr id="243" name="Google Shape;243;p29"/>
          <p:cNvSpPr/>
          <p:nvPr/>
        </p:nvSpPr>
        <p:spPr>
          <a:xfrm rot="10800000" flipH="1">
            <a:off x="5385137" y="-12117"/>
            <a:ext cx="4343370" cy="5205867"/>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29"/>
          <p:cNvSpPr/>
          <p:nvPr/>
        </p:nvSpPr>
        <p:spPr>
          <a:xfrm flipH="1">
            <a:off x="6320388" y="-7620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29"/>
          <p:cNvSpPr/>
          <p:nvPr/>
        </p:nvSpPr>
        <p:spPr>
          <a:xfrm flipH="1">
            <a:off x="-584513" y="-29047"/>
            <a:ext cx="4343370" cy="5205867"/>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29"/>
          <p:cNvSpPr/>
          <p:nvPr/>
        </p:nvSpPr>
        <p:spPr>
          <a:xfrm rot="10800000" flipH="1">
            <a:off x="-232797" y="2849073"/>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5"/>
        <p:cNvGrpSpPr/>
        <p:nvPr/>
      </p:nvGrpSpPr>
      <p:grpSpPr>
        <a:xfrm>
          <a:off x="0" y="0"/>
          <a:ext cx="0" cy="0"/>
          <a:chOff x="0" y="0"/>
          <a:chExt cx="0" cy="0"/>
        </a:xfrm>
      </p:grpSpPr>
      <p:sp>
        <p:nvSpPr>
          <p:cNvPr id="16" name="Google Shape;16;p3"/>
          <p:cNvSpPr/>
          <p:nvPr/>
        </p:nvSpPr>
        <p:spPr>
          <a:xfrm flipH="1">
            <a:off x="-241275" y="-1055300"/>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3"/>
          <p:cNvSpPr/>
          <p:nvPr/>
        </p:nvSpPr>
        <p:spPr>
          <a:xfrm>
            <a:off x="4852617" y="0"/>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3"/>
          <p:cNvSpPr/>
          <p:nvPr/>
        </p:nvSpPr>
        <p:spPr>
          <a:xfrm rot="10800000">
            <a:off x="6142250" y="2815773"/>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3"/>
          <p:cNvSpPr txBox="1">
            <a:spLocks noGrp="1"/>
          </p:cNvSpPr>
          <p:nvPr>
            <p:ph type="title" hasCustomPrompt="1"/>
          </p:nvPr>
        </p:nvSpPr>
        <p:spPr>
          <a:xfrm>
            <a:off x="889250" y="1171991"/>
            <a:ext cx="867300" cy="851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ctrTitle" idx="2"/>
          </p:nvPr>
        </p:nvSpPr>
        <p:spPr>
          <a:xfrm>
            <a:off x="713225" y="2261056"/>
            <a:ext cx="5490600" cy="10365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Clr>
                <a:srgbClr val="191919"/>
              </a:buClr>
              <a:buSzPts val="5200"/>
              <a:buNone/>
              <a:defRPr sz="5000"/>
            </a:lvl1pPr>
            <a:lvl2pPr lvl="1" rtl="0">
              <a:spcBef>
                <a:spcPts val="0"/>
              </a:spcBef>
              <a:spcAft>
                <a:spcPts val="0"/>
              </a:spcAft>
              <a:buClr>
                <a:srgbClr val="191919"/>
              </a:buClr>
              <a:buSzPts val="5200"/>
              <a:buNone/>
              <a:defRPr sz="5200">
                <a:solidFill>
                  <a:srgbClr val="191919"/>
                </a:solidFill>
              </a:defRPr>
            </a:lvl2pPr>
            <a:lvl3pPr lvl="2" rtl="0">
              <a:spcBef>
                <a:spcPts val="0"/>
              </a:spcBef>
              <a:spcAft>
                <a:spcPts val="0"/>
              </a:spcAft>
              <a:buClr>
                <a:srgbClr val="191919"/>
              </a:buClr>
              <a:buSzPts val="5200"/>
              <a:buNone/>
              <a:defRPr sz="5200">
                <a:solidFill>
                  <a:srgbClr val="191919"/>
                </a:solidFill>
              </a:defRPr>
            </a:lvl3pPr>
            <a:lvl4pPr lvl="3" rtl="0">
              <a:spcBef>
                <a:spcPts val="0"/>
              </a:spcBef>
              <a:spcAft>
                <a:spcPts val="0"/>
              </a:spcAft>
              <a:buClr>
                <a:srgbClr val="191919"/>
              </a:buClr>
              <a:buSzPts val="5200"/>
              <a:buNone/>
              <a:defRPr sz="5200">
                <a:solidFill>
                  <a:srgbClr val="191919"/>
                </a:solidFill>
              </a:defRPr>
            </a:lvl4pPr>
            <a:lvl5pPr lvl="4" rtl="0">
              <a:spcBef>
                <a:spcPts val="0"/>
              </a:spcBef>
              <a:spcAft>
                <a:spcPts val="0"/>
              </a:spcAft>
              <a:buClr>
                <a:srgbClr val="191919"/>
              </a:buClr>
              <a:buSzPts val="5200"/>
              <a:buNone/>
              <a:defRPr sz="5200">
                <a:solidFill>
                  <a:srgbClr val="191919"/>
                </a:solidFill>
              </a:defRPr>
            </a:lvl5pPr>
            <a:lvl6pPr lvl="5" rtl="0">
              <a:spcBef>
                <a:spcPts val="0"/>
              </a:spcBef>
              <a:spcAft>
                <a:spcPts val="0"/>
              </a:spcAft>
              <a:buClr>
                <a:srgbClr val="191919"/>
              </a:buClr>
              <a:buSzPts val="5200"/>
              <a:buNone/>
              <a:defRPr sz="5200">
                <a:solidFill>
                  <a:srgbClr val="191919"/>
                </a:solidFill>
              </a:defRPr>
            </a:lvl6pPr>
            <a:lvl7pPr lvl="6" rtl="0">
              <a:spcBef>
                <a:spcPts val="0"/>
              </a:spcBef>
              <a:spcAft>
                <a:spcPts val="0"/>
              </a:spcAft>
              <a:buClr>
                <a:srgbClr val="191919"/>
              </a:buClr>
              <a:buSzPts val="5200"/>
              <a:buNone/>
              <a:defRPr sz="5200">
                <a:solidFill>
                  <a:srgbClr val="191919"/>
                </a:solidFill>
              </a:defRPr>
            </a:lvl7pPr>
            <a:lvl8pPr lvl="7" rtl="0">
              <a:spcBef>
                <a:spcPts val="0"/>
              </a:spcBef>
              <a:spcAft>
                <a:spcPts val="0"/>
              </a:spcAft>
              <a:buClr>
                <a:srgbClr val="191919"/>
              </a:buClr>
              <a:buSzPts val="5200"/>
              <a:buNone/>
              <a:defRPr sz="5200">
                <a:solidFill>
                  <a:srgbClr val="191919"/>
                </a:solidFill>
              </a:defRPr>
            </a:lvl8pPr>
            <a:lvl9pPr lvl="8" rtl="0">
              <a:spcBef>
                <a:spcPts val="0"/>
              </a:spcBef>
              <a:spcAft>
                <a:spcPts val="0"/>
              </a:spcAft>
              <a:buClr>
                <a:srgbClr val="191919"/>
              </a:buClr>
              <a:buSzPts val="5200"/>
              <a:buNone/>
              <a:defRPr sz="5200">
                <a:solidFill>
                  <a:srgbClr val="191919"/>
                </a:solidFill>
              </a:defRPr>
            </a:lvl9pPr>
          </a:lstStyle>
          <a:p/>
        </p:txBody>
      </p:sp>
      <p:sp>
        <p:nvSpPr>
          <p:cNvPr id="21" name="Google Shape;21;p3"/>
          <p:cNvSpPr txBox="1">
            <a:spLocks noGrp="1"/>
          </p:cNvSpPr>
          <p:nvPr>
            <p:ph type="subTitle" idx="1"/>
          </p:nvPr>
        </p:nvSpPr>
        <p:spPr>
          <a:xfrm>
            <a:off x="713225" y="3390334"/>
            <a:ext cx="3140400" cy="7200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600">
                <a:solidFill>
                  <a:schemeClr val="dk1"/>
                </a:solidFill>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p:txBody>
      </p:sp>
      <p:sp>
        <p:nvSpPr>
          <p:cNvPr id="22" name="Google Shape;22;p3"/>
          <p:cNvSpPr/>
          <p:nvPr/>
        </p:nvSpPr>
        <p:spPr>
          <a:xfrm>
            <a:off x="151840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3"/>
          <p:cNvSpPr/>
          <p:nvPr/>
        </p:nvSpPr>
        <p:spPr>
          <a:xfrm>
            <a:off x="2221040" y="4685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31"/>
        <p:cNvGrpSpPr/>
        <p:nvPr/>
      </p:nvGrpSpPr>
      <p:grpSpPr>
        <a:xfrm>
          <a:off x="0" y="0"/>
          <a:ext cx="0" cy="0"/>
          <a:chOff x="0" y="0"/>
          <a:chExt cx="0" cy="0"/>
        </a:xfrm>
      </p:grpSpPr>
      <p:sp>
        <p:nvSpPr>
          <p:cNvPr id="32" name="Google Shape;32;p5"/>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5"/>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5"/>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5"/>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5"/>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p:txBody>
      </p:sp>
      <p:sp>
        <p:nvSpPr>
          <p:cNvPr id="37" name="Google Shape;37;p5"/>
          <p:cNvSpPr txBox="1">
            <a:spLocks noGrp="1"/>
          </p:cNvSpPr>
          <p:nvPr>
            <p:ph type="subTitle" idx="1"/>
          </p:nvPr>
        </p:nvSpPr>
        <p:spPr>
          <a:xfrm>
            <a:off x="1461234" y="3701400"/>
            <a:ext cx="2565300" cy="68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8" name="Google Shape;38;p5"/>
          <p:cNvSpPr txBox="1">
            <a:spLocks noGrp="1"/>
          </p:cNvSpPr>
          <p:nvPr>
            <p:ph type="subTitle" idx="2"/>
          </p:nvPr>
        </p:nvSpPr>
        <p:spPr>
          <a:xfrm>
            <a:off x="1461234" y="3389675"/>
            <a:ext cx="25653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1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39" name="Google Shape;39;p5"/>
          <p:cNvSpPr txBox="1">
            <a:spLocks noGrp="1"/>
          </p:cNvSpPr>
          <p:nvPr>
            <p:ph type="subTitle" idx="3"/>
          </p:nvPr>
        </p:nvSpPr>
        <p:spPr>
          <a:xfrm>
            <a:off x="5124366" y="1969800"/>
            <a:ext cx="2565300" cy="68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0" name="Google Shape;40;p5"/>
          <p:cNvSpPr txBox="1">
            <a:spLocks noGrp="1"/>
          </p:cNvSpPr>
          <p:nvPr>
            <p:ph type="subTitle" idx="4"/>
          </p:nvPr>
        </p:nvSpPr>
        <p:spPr>
          <a:xfrm>
            <a:off x="5124366" y="1658075"/>
            <a:ext cx="25653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1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1"/>
        <p:cNvGrpSpPr/>
        <p:nvPr/>
      </p:nvGrpSpPr>
      <p:grpSpPr>
        <a:xfrm>
          <a:off x="0" y="0"/>
          <a:ext cx="0" cy="0"/>
          <a:chOff x="0" y="0"/>
          <a:chExt cx="0" cy="0"/>
        </a:xfrm>
      </p:grpSpPr>
      <p:sp>
        <p:nvSpPr>
          <p:cNvPr id="42" name="Google Shape;42;p6"/>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6"/>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6"/>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6"/>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6"/>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Google Shape;56;p8"/>
          <p:cNvSpPr/>
          <p:nvPr/>
        </p:nvSpPr>
        <p:spPr>
          <a:xfrm flipH="1">
            <a:off x="-3" y="-8482"/>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8"/>
          <p:cNvSpPr/>
          <p:nvPr/>
        </p:nvSpPr>
        <p:spPr>
          <a:xfrm>
            <a:off x="4852619" y="-7603"/>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8"/>
          <p:cNvSpPr/>
          <p:nvPr/>
        </p:nvSpPr>
        <p:spPr>
          <a:xfrm rot="10800000">
            <a:off x="6142250" y="2763874"/>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8"/>
          <p:cNvSpPr/>
          <p:nvPr/>
        </p:nvSpPr>
        <p:spPr>
          <a:xfrm flipH="1">
            <a:off x="-241275" y="-617599"/>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8"/>
          <p:cNvSpPr txBox="1">
            <a:spLocks noGrp="1"/>
          </p:cNvSpPr>
          <p:nvPr>
            <p:ph type="ctrTitle"/>
          </p:nvPr>
        </p:nvSpPr>
        <p:spPr>
          <a:xfrm>
            <a:off x="2184307" y="1601150"/>
            <a:ext cx="4775400" cy="19413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rot="10800000">
            <a:off x="-393678" y="-19821"/>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9"/>
          <p:cNvSpPr/>
          <p:nvPr/>
        </p:nvSpPr>
        <p:spPr>
          <a:xfrm rot="10800000" flipH="1">
            <a:off x="5291119" y="-20699"/>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9"/>
          <p:cNvSpPr/>
          <p:nvPr/>
        </p:nvSpPr>
        <p:spPr>
          <a:xfrm flipH="1">
            <a:off x="6142250" y="-20686"/>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9"/>
          <p:cNvSpPr/>
          <p:nvPr/>
        </p:nvSpPr>
        <p:spPr>
          <a:xfrm rot="10800000">
            <a:off x="-241275" y="336079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9"/>
          <p:cNvSpPr txBox="1">
            <a:spLocks noGrp="1"/>
          </p:cNvSpPr>
          <p:nvPr>
            <p:ph type="ctrTitle"/>
          </p:nvPr>
        </p:nvSpPr>
        <p:spPr>
          <a:xfrm>
            <a:off x="2619175" y="1534850"/>
            <a:ext cx="3906000" cy="9510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rgbClr val="191919"/>
              </a:buClr>
              <a:buSzPts val="5200"/>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p:txBody>
      </p:sp>
      <p:sp>
        <p:nvSpPr>
          <p:cNvPr id="67" name="Google Shape;67;p9"/>
          <p:cNvSpPr txBox="1">
            <a:spLocks noGrp="1"/>
          </p:cNvSpPr>
          <p:nvPr>
            <p:ph type="subTitle" idx="1"/>
          </p:nvPr>
        </p:nvSpPr>
        <p:spPr>
          <a:xfrm>
            <a:off x="2619025" y="2610838"/>
            <a:ext cx="3906000" cy="9978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1"/>
        <p:cNvGrpSpPr/>
        <p:nvPr/>
      </p:nvGrpSpPr>
      <p:grpSpPr>
        <a:xfrm>
          <a:off x="0" y="0"/>
          <a:ext cx="0" cy="0"/>
          <a:chOff x="0" y="0"/>
          <a:chExt cx="0" cy="0"/>
        </a:xfrm>
      </p:grpSpPr>
      <p:sp>
        <p:nvSpPr>
          <p:cNvPr id="72" name="Google Shape;72;p11"/>
          <p:cNvSpPr/>
          <p:nvPr/>
        </p:nvSpPr>
        <p:spPr>
          <a:xfrm flipH="1">
            <a:off x="-153683" y="-875"/>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11"/>
          <p:cNvSpPr/>
          <p:nvPr/>
        </p:nvSpPr>
        <p:spPr>
          <a:xfrm>
            <a:off x="4852617" y="0"/>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11"/>
          <p:cNvSpPr/>
          <p:nvPr/>
        </p:nvSpPr>
        <p:spPr>
          <a:xfrm rot="10800000">
            <a:off x="6142200" y="2815773"/>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11"/>
          <p:cNvSpPr/>
          <p:nvPr/>
        </p:nvSpPr>
        <p:spPr>
          <a:xfrm flipH="1">
            <a:off x="-165075" y="-57700"/>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11"/>
          <p:cNvSpPr txBox="1">
            <a:spLocks noGrp="1"/>
          </p:cNvSpPr>
          <p:nvPr>
            <p:ph type="subTitle" idx="1"/>
          </p:nvPr>
        </p:nvSpPr>
        <p:spPr>
          <a:xfrm>
            <a:off x="3001800" y="2779797"/>
            <a:ext cx="3140400" cy="7200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600">
                <a:solidFill>
                  <a:schemeClr val="dk1"/>
                </a:solidFill>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p:txBody>
      </p:sp>
      <p:sp>
        <p:nvSpPr>
          <p:cNvPr id="77" name="Google Shape;77;p11"/>
          <p:cNvSpPr txBox="1">
            <a:spLocks noGrp="1"/>
          </p:cNvSpPr>
          <p:nvPr>
            <p:ph type="title" hasCustomPrompt="1"/>
          </p:nvPr>
        </p:nvSpPr>
        <p:spPr>
          <a:xfrm>
            <a:off x="2157300" y="1643725"/>
            <a:ext cx="4829400" cy="1036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8"/>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97"/>
        <p:cNvGrpSpPr/>
        <p:nvPr/>
      </p:nvGrpSpPr>
      <p:grpSpPr>
        <a:xfrm>
          <a:off x="0" y="0"/>
          <a:ext cx="0" cy="0"/>
          <a:chOff x="0" y="0"/>
          <a:chExt cx="0" cy="0"/>
        </a:xfrm>
      </p:grpSpPr>
      <p:sp>
        <p:nvSpPr>
          <p:cNvPr id="98" name="Google Shape;98;p14"/>
          <p:cNvSpPr/>
          <p:nvPr/>
        </p:nvSpPr>
        <p:spPr>
          <a:xfrm flipH="1">
            <a:off x="463815"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14"/>
          <p:cNvSpPr/>
          <p:nvPr/>
        </p:nvSpPr>
        <p:spPr>
          <a:xfrm flipH="1">
            <a:off x="8573190"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14"/>
          <p:cNvSpPr/>
          <p:nvPr/>
        </p:nvSpPr>
        <p:spPr>
          <a:xfrm>
            <a:off x="-89075" y="-62984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14"/>
          <p:cNvSpPr/>
          <p:nvPr/>
        </p:nvSpPr>
        <p:spPr>
          <a:xfrm rot="10800000" flipH="1">
            <a:off x="7525848"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14"/>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alpha val="3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ntserrat Black" panose="00000A00000000000000"/>
              <a:buNone/>
              <a:defRPr sz="35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1pPr>
            <a:lvl2pPr lvl="1" rtl="0">
              <a:spcBef>
                <a:spcPts val="0"/>
              </a:spcBef>
              <a:spcAft>
                <a:spcPts val="0"/>
              </a:spcAft>
              <a:buClr>
                <a:schemeClr val="dk1"/>
              </a:buClr>
              <a:buSzPts val="3500"/>
              <a:buFont typeface="Montserrat Black" panose="00000A00000000000000"/>
              <a:buNone/>
              <a:defRPr sz="35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2pPr>
            <a:lvl3pPr lvl="2" rtl="0">
              <a:spcBef>
                <a:spcPts val="0"/>
              </a:spcBef>
              <a:spcAft>
                <a:spcPts val="0"/>
              </a:spcAft>
              <a:buClr>
                <a:schemeClr val="dk1"/>
              </a:buClr>
              <a:buSzPts val="3500"/>
              <a:buFont typeface="Montserrat Black" panose="00000A00000000000000"/>
              <a:buNone/>
              <a:defRPr sz="35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3pPr>
            <a:lvl4pPr lvl="3" rtl="0">
              <a:spcBef>
                <a:spcPts val="0"/>
              </a:spcBef>
              <a:spcAft>
                <a:spcPts val="0"/>
              </a:spcAft>
              <a:buClr>
                <a:schemeClr val="dk1"/>
              </a:buClr>
              <a:buSzPts val="3500"/>
              <a:buFont typeface="Montserrat Black" panose="00000A00000000000000"/>
              <a:buNone/>
              <a:defRPr sz="35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4pPr>
            <a:lvl5pPr lvl="4" rtl="0">
              <a:spcBef>
                <a:spcPts val="0"/>
              </a:spcBef>
              <a:spcAft>
                <a:spcPts val="0"/>
              </a:spcAft>
              <a:buClr>
                <a:schemeClr val="dk1"/>
              </a:buClr>
              <a:buSzPts val="3500"/>
              <a:buFont typeface="Montserrat Black" panose="00000A00000000000000"/>
              <a:buNone/>
              <a:defRPr sz="35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5pPr>
            <a:lvl6pPr lvl="5" rtl="0">
              <a:spcBef>
                <a:spcPts val="0"/>
              </a:spcBef>
              <a:spcAft>
                <a:spcPts val="0"/>
              </a:spcAft>
              <a:buClr>
                <a:schemeClr val="dk1"/>
              </a:buClr>
              <a:buSzPts val="3500"/>
              <a:buFont typeface="Montserrat Black" panose="00000A00000000000000"/>
              <a:buNone/>
              <a:defRPr sz="35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6pPr>
            <a:lvl7pPr lvl="6" rtl="0">
              <a:spcBef>
                <a:spcPts val="0"/>
              </a:spcBef>
              <a:spcAft>
                <a:spcPts val="0"/>
              </a:spcAft>
              <a:buClr>
                <a:schemeClr val="dk1"/>
              </a:buClr>
              <a:buSzPts val="3500"/>
              <a:buFont typeface="Montserrat Black" panose="00000A00000000000000"/>
              <a:buNone/>
              <a:defRPr sz="35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7pPr>
            <a:lvl8pPr lvl="7" rtl="0">
              <a:spcBef>
                <a:spcPts val="0"/>
              </a:spcBef>
              <a:spcAft>
                <a:spcPts val="0"/>
              </a:spcAft>
              <a:buClr>
                <a:schemeClr val="dk1"/>
              </a:buClr>
              <a:buSzPts val="3500"/>
              <a:buFont typeface="Montserrat Black" panose="00000A00000000000000"/>
              <a:buNone/>
              <a:defRPr sz="35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8pPr>
            <a:lvl9pPr lvl="8" rtl="0">
              <a:spcBef>
                <a:spcPts val="0"/>
              </a:spcBef>
              <a:spcAft>
                <a:spcPts val="0"/>
              </a:spcAft>
              <a:buClr>
                <a:schemeClr val="dk1"/>
              </a:buClr>
              <a:buSzPts val="3500"/>
              <a:buFont typeface="Montserrat Black" panose="00000A00000000000000"/>
              <a:buNone/>
              <a:defRPr sz="35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9pPr>
          </a:lstStyle>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1pPr>
            <a:lvl2pPr marL="914400" lvl="1" indent="-317500">
              <a:lnSpc>
                <a:spcPct val="115000"/>
              </a:lnSpc>
              <a:spcBef>
                <a:spcPts val="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2pPr>
            <a:lvl3pPr marL="1371600" lvl="2" indent="-317500">
              <a:lnSpc>
                <a:spcPct val="115000"/>
              </a:lnSpc>
              <a:spcBef>
                <a:spcPts val="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3pPr>
            <a:lvl4pPr marL="1828800" lvl="3" indent="-317500">
              <a:lnSpc>
                <a:spcPct val="115000"/>
              </a:lnSpc>
              <a:spcBef>
                <a:spcPts val="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4pPr>
            <a:lvl5pPr marL="2286000" lvl="4" indent="-317500">
              <a:lnSpc>
                <a:spcPct val="115000"/>
              </a:lnSpc>
              <a:spcBef>
                <a:spcPts val="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5pPr>
            <a:lvl6pPr marL="2743200" lvl="5" indent="-317500">
              <a:lnSpc>
                <a:spcPct val="115000"/>
              </a:lnSpc>
              <a:spcBef>
                <a:spcPts val="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6pPr>
            <a:lvl7pPr marL="3200400" lvl="6" indent="-317500">
              <a:lnSpc>
                <a:spcPct val="115000"/>
              </a:lnSpc>
              <a:spcBef>
                <a:spcPts val="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7pPr>
            <a:lvl8pPr marL="3657600" lvl="7" indent="-317500">
              <a:lnSpc>
                <a:spcPct val="115000"/>
              </a:lnSpc>
              <a:spcBef>
                <a:spcPts val="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8pPr>
            <a:lvl9pPr marL="4114800" lvl="8" indent="-317500">
              <a:lnSpc>
                <a:spcPct val="115000"/>
              </a:lnSpc>
              <a:spcBef>
                <a:spcPts val="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9.xml"/><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4.xml"/><Relationship Id="rId3" Type="http://schemas.openxmlformats.org/officeDocument/2006/relationships/image" Target="../media/image11.jpeg"/><Relationship Id="rId2" Type="http://schemas.openxmlformats.org/officeDocument/2006/relationships/image" Target="../media/image10.sv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9.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sv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9.xml"/><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9" Type="http://schemas.openxmlformats.org/officeDocument/2006/relationships/slide" Target="slide30.xml"/><Relationship Id="rId8" Type="http://schemas.openxmlformats.org/officeDocument/2006/relationships/image" Target="../media/image22.png"/><Relationship Id="rId7" Type="http://schemas.openxmlformats.org/officeDocument/2006/relationships/slide" Target="slide27.xml"/><Relationship Id="rId6" Type="http://schemas.openxmlformats.org/officeDocument/2006/relationships/image" Target="../media/image21.png"/><Relationship Id="rId5" Type="http://schemas.openxmlformats.org/officeDocument/2006/relationships/slide" Target="slide26.xml"/><Relationship Id="rId4" Type="http://schemas.openxmlformats.org/officeDocument/2006/relationships/image" Target="../media/image20.png"/><Relationship Id="rId3" Type="http://schemas.openxmlformats.org/officeDocument/2006/relationships/slide" Target="slide25.xml"/><Relationship Id="rId23" Type="http://schemas.openxmlformats.org/officeDocument/2006/relationships/notesSlide" Target="../notesSlides/notesSlide22.xml"/><Relationship Id="rId22" Type="http://schemas.openxmlformats.org/officeDocument/2006/relationships/slideLayout" Target="../slideLayouts/slideLayout11.xml"/><Relationship Id="rId21" Type="http://schemas.openxmlformats.org/officeDocument/2006/relationships/image" Target="../media/image28.png"/><Relationship Id="rId20" Type="http://schemas.openxmlformats.org/officeDocument/2006/relationships/slide" Target="slide33.xml"/><Relationship Id="rId2" Type="http://schemas.openxmlformats.org/officeDocument/2006/relationships/image" Target="../media/image19.png"/><Relationship Id="rId19" Type="http://schemas.openxmlformats.org/officeDocument/2006/relationships/image" Target="../media/image27.png"/><Relationship Id="rId18" Type="http://schemas.openxmlformats.org/officeDocument/2006/relationships/slide" Target="slide32.xml"/><Relationship Id="rId17" Type="http://schemas.openxmlformats.org/officeDocument/2006/relationships/slide" Target="slide34.xml"/><Relationship Id="rId16" Type="http://schemas.openxmlformats.org/officeDocument/2006/relationships/image" Target="../media/image26.png"/><Relationship Id="rId15" Type="http://schemas.openxmlformats.org/officeDocument/2006/relationships/slide" Target="slide31.xml"/><Relationship Id="rId14" Type="http://schemas.openxmlformats.org/officeDocument/2006/relationships/image" Target="../media/image25.png"/><Relationship Id="rId13" Type="http://schemas.openxmlformats.org/officeDocument/2006/relationships/slide" Target="slide29.xml"/><Relationship Id="rId12" Type="http://schemas.openxmlformats.org/officeDocument/2006/relationships/image" Target="../media/image24.png"/><Relationship Id="rId11" Type="http://schemas.openxmlformats.org/officeDocument/2006/relationships/slide" Target="slide28.xml"/><Relationship Id="rId10" Type="http://schemas.openxmlformats.org/officeDocument/2006/relationships/image" Target="../media/image23.png"/><Relationship Id="rId1" Type="http://schemas.openxmlformats.org/officeDocument/2006/relationships/slide" Target="slide24.xml"/></Relationships>
</file>

<file path=ppt/slides/_rels/slide24.xml.rels><?xml version="1.0" encoding="UTF-8" standalone="yes"?>
<Relationships xmlns="http://schemas.openxmlformats.org/package/2006/relationships"><Relationship Id="rId9" Type="http://schemas.microsoft.com/office/2007/relationships/media" Target="../media/media2.mp3"/><Relationship Id="rId8" Type="http://schemas.openxmlformats.org/officeDocument/2006/relationships/audio" Target="../media/media2.mp3"/><Relationship Id="rId7" Type="http://schemas.openxmlformats.org/officeDocument/2006/relationships/image" Target="../media/image33.svg"/><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30.svg"/><Relationship Id="rId13" Type="http://schemas.openxmlformats.org/officeDocument/2006/relationships/notesSlide" Target="../notesSlides/notesSlide23.xml"/><Relationship Id="rId12" Type="http://schemas.openxmlformats.org/officeDocument/2006/relationships/slideLayout" Target="../slideLayouts/slideLayout9.xml"/><Relationship Id="rId11" Type="http://schemas.openxmlformats.org/officeDocument/2006/relationships/image" Target="../media/image34.png"/><Relationship Id="rId10" Type="http://schemas.openxmlformats.org/officeDocument/2006/relationships/slide" Target="slide23.xml"/><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9" Type="http://schemas.microsoft.com/office/2007/relationships/media" Target="../media/media2.mp3"/><Relationship Id="rId8" Type="http://schemas.openxmlformats.org/officeDocument/2006/relationships/audio" Target="../media/media2.mp3"/><Relationship Id="rId7" Type="http://schemas.openxmlformats.org/officeDocument/2006/relationships/image" Target="../media/image30.svg"/><Relationship Id="rId6" Type="http://schemas.openxmlformats.org/officeDocument/2006/relationships/image" Target="../media/image29.png"/><Relationship Id="rId5" Type="http://schemas.openxmlformats.org/officeDocument/2006/relationships/image" Target="../media/image33.svg"/><Relationship Id="rId4" Type="http://schemas.openxmlformats.org/officeDocument/2006/relationships/image" Target="../media/image32.png"/><Relationship Id="rId3" Type="http://schemas.openxmlformats.org/officeDocument/2006/relationships/image" Target="../media/image31.png"/><Relationship Id="rId2" Type="http://schemas.microsoft.com/office/2007/relationships/media" Target="../media/media1.mp3"/><Relationship Id="rId13" Type="http://schemas.openxmlformats.org/officeDocument/2006/relationships/notesSlide" Target="../notesSlides/notesSlide24.xml"/><Relationship Id="rId12" Type="http://schemas.openxmlformats.org/officeDocument/2006/relationships/slideLayout" Target="../slideLayouts/slideLayout9.xml"/><Relationship Id="rId11" Type="http://schemas.openxmlformats.org/officeDocument/2006/relationships/image" Target="../media/image34.png"/><Relationship Id="rId10" Type="http://schemas.openxmlformats.org/officeDocument/2006/relationships/slide" Target="slide23.xml"/><Relationship Id="rId1" Type="http://schemas.openxmlformats.org/officeDocument/2006/relationships/audio" Target="../media/media1.mp3"/></Relationships>
</file>

<file path=ppt/slides/_rels/slide26.xml.rels><?xml version="1.0" encoding="UTF-8" standalone="yes"?>
<Relationships xmlns="http://schemas.openxmlformats.org/package/2006/relationships"><Relationship Id="rId9" Type="http://schemas.microsoft.com/office/2007/relationships/media" Target="../media/media2.mp3"/><Relationship Id="rId8" Type="http://schemas.openxmlformats.org/officeDocument/2006/relationships/audio" Target="../media/media2.mp3"/><Relationship Id="rId7" Type="http://schemas.openxmlformats.org/officeDocument/2006/relationships/image" Target="../media/image30.svg"/><Relationship Id="rId6" Type="http://schemas.openxmlformats.org/officeDocument/2006/relationships/image" Target="../media/image29.png"/><Relationship Id="rId5" Type="http://schemas.openxmlformats.org/officeDocument/2006/relationships/image" Target="../media/image33.svg"/><Relationship Id="rId4" Type="http://schemas.openxmlformats.org/officeDocument/2006/relationships/image" Target="../media/image32.png"/><Relationship Id="rId3" Type="http://schemas.openxmlformats.org/officeDocument/2006/relationships/image" Target="../media/image31.png"/><Relationship Id="rId2" Type="http://schemas.microsoft.com/office/2007/relationships/media" Target="../media/media1.mp3"/><Relationship Id="rId13" Type="http://schemas.openxmlformats.org/officeDocument/2006/relationships/notesSlide" Target="../notesSlides/notesSlide25.xml"/><Relationship Id="rId12" Type="http://schemas.openxmlformats.org/officeDocument/2006/relationships/slideLayout" Target="../slideLayouts/slideLayout9.xml"/><Relationship Id="rId11" Type="http://schemas.openxmlformats.org/officeDocument/2006/relationships/image" Target="../media/image34.png"/><Relationship Id="rId10" Type="http://schemas.openxmlformats.org/officeDocument/2006/relationships/slide" Target="slide23.xml"/><Relationship Id="rId1" Type="http://schemas.openxmlformats.org/officeDocument/2006/relationships/audio" Target="../media/media1.mp3"/></Relationships>
</file>

<file path=ppt/slides/_rels/slide27.xml.rels><?xml version="1.0" encoding="UTF-8" standalone="yes"?>
<Relationships xmlns="http://schemas.openxmlformats.org/package/2006/relationships"><Relationship Id="rId9" Type="http://schemas.microsoft.com/office/2007/relationships/media" Target="../media/media2.mp3"/><Relationship Id="rId8" Type="http://schemas.openxmlformats.org/officeDocument/2006/relationships/audio" Target="../media/media2.mp3"/><Relationship Id="rId7" Type="http://schemas.openxmlformats.org/officeDocument/2006/relationships/image" Target="../media/image30.svg"/><Relationship Id="rId6" Type="http://schemas.openxmlformats.org/officeDocument/2006/relationships/image" Target="../media/image29.png"/><Relationship Id="rId5" Type="http://schemas.openxmlformats.org/officeDocument/2006/relationships/image" Target="../media/image33.svg"/><Relationship Id="rId4" Type="http://schemas.openxmlformats.org/officeDocument/2006/relationships/image" Target="../media/image32.png"/><Relationship Id="rId3" Type="http://schemas.openxmlformats.org/officeDocument/2006/relationships/image" Target="../media/image31.png"/><Relationship Id="rId2" Type="http://schemas.microsoft.com/office/2007/relationships/media" Target="../media/media1.mp3"/><Relationship Id="rId13" Type="http://schemas.openxmlformats.org/officeDocument/2006/relationships/notesSlide" Target="../notesSlides/notesSlide26.xml"/><Relationship Id="rId12" Type="http://schemas.openxmlformats.org/officeDocument/2006/relationships/slideLayout" Target="../slideLayouts/slideLayout9.xml"/><Relationship Id="rId11" Type="http://schemas.openxmlformats.org/officeDocument/2006/relationships/image" Target="../media/image34.png"/><Relationship Id="rId10" Type="http://schemas.openxmlformats.org/officeDocument/2006/relationships/slide" Target="slide23.xml"/><Relationship Id="rId1" Type="http://schemas.openxmlformats.org/officeDocument/2006/relationships/audio" Target="../media/media1.mp3"/></Relationships>
</file>

<file path=ppt/slides/_rels/slide28.xml.rels><?xml version="1.0" encoding="UTF-8" standalone="yes"?>
<Relationships xmlns="http://schemas.openxmlformats.org/package/2006/relationships"><Relationship Id="rId9" Type="http://schemas.microsoft.com/office/2007/relationships/media" Target="../media/media2.mp3"/><Relationship Id="rId8" Type="http://schemas.openxmlformats.org/officeDocument/2006/relationships/audio" Target="../media/media2.mp3"/><Relationship Id="rId7" Type="http://schemas.openxmlformats.org/officeDocument/2006/relationships/image" Target="../media/image30.svg"/><Relationship Id="rId6" Type="http://schemas.openxmlformats.org/officeDocument/2006/relationships/image" Target="../media/image29.png"/><Relationship Id="rId5" Type="http://schemas.openxmlformats.org/officeDocument/2006/relationships/image" Target="../media/image33.svg"/><Relationship Id="rId4" Type="http://schemas.openxmlformats.org/officeDocument/2006/relationships/image" Target="../media/image32.png"/><Relationship Id="rId3" Type="http://schemas.openxmlformats.org/officeDocument/2006/relationships/image" Target="../media/image31.png"/><Relationship Id="rId2" Type="http://schemas.microsoft.com/office/2007/relationships/media" Target="../media/media1.mp3"/><Relationship Id="rId13" Type="http://schemas.openxmlformats.org/officeDocument/2006/relationships/notesSlide" Target="../notesSlides/notesSlide27.xml"/><Relationship Id="rId12" Type="http://schemas.openxmlformats.org/officeDocument/2006/relationships/slideLayout" Target="../slideLayouts/slideLayout9.xml"/><Relationship Id="rId11" Type="http://schemas.openxmlformats.org/officeDocument/2006/relationships/image" Target="../media/image34.png"/><Relationship Id="rId10" Type="http://schemas.openxmlformats.org/officeDocument/2006/relationships/slide" Target="slide23.xml"/><Relationship Id="rId1" Type="http://schemas.openxmlformats.org/officeDocument/2006/relationships/audio" Target="../media/media1.mp3"/></Relationships>
</file>

<file path=ppt/slides/_rels/slide29.xml.rels><?xml version="1.0" encoding="UTF-8" standalone="yes"?>
<Relationships xmlns="http://schemas.openxmlformats.org/package/2006/relationships"><Relationship Id="rId9" Type="http://schemas.microsoft.com/office/2007/relationships/media" Target="../media/media2.mp3"/><Relationship Id="rId8" Type="http://schemas.openxmlformats.org/officeDocument/2006/relationships/audio" Target="../media/media2.mp3"/><Relationship Id="rId7" Type="http://schemas.openxmlformats.org/officeDocument/2006/relationships/image" Target="../media/image30.svg"/><Relationship Id="rId6" Type="http://schemas.openxmlformats.org/officeDocument/2006/relationships/image" Target="../media/image29.png"/><Relationship Id="rId5" Type="http://schemas.openxmlformats.org/officeDocument/2006/relationships/image" Target="../media/image33.svg"/><Relationship Id="rId4" Type="http://schemas.openxmlformats.org/officeDocument/2006/relationships/image" Target="../media/image32.png"/><Relationship Id="rId3" Type="http://schemas.openxmlformats.org/officeDocument/2006/relationships/image" Target="../media/image31.png"/><Relationship Id="rId2" Type="http://schemas.microsoft.com/office/2007/relationships/media" Target="../media/media1.mp3"/><Relationship Id="rId13" Type="http://schemas.openxmlformats.org/officeDocument/2006/relationships/notesSlide" Target="../notesSlides/notesSlide28.xml"/><Relationship Id="rId12" Type="http://schemas.openxmlformats.org/officeDocument/2006/relationships/slideLayout" Target="../slideLayouts/slideLayout9.xml"/><Relationship Id="rId11" Type="http://schemas.openxmlformats.org/officeDocument/2006/relationships/image" Target="../media/image34.png"/><Relationship Id="rId10" Type="http://schemas.openxmlformats.org/officeDocument/2006/relationships/slide" Target="slide23.xml"/><Relationship Id="rId1" Type="http://schemas.openxmlformats.org/officeDocument/2006/relationships/audio" Target="../media/media1.mp3"/></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9" Type="http://schemas.microsoft.com/office/2007/relationships/media" Target="../media/media2.mp3"/><Relationship Id="rId8" Type="http://schemas.openxmlformats.org/officeDocument/2006/relationships/audio" Target="../media/media2.mp3"/><Relationship Id="rId7" Type="http://schemas.openxmlformats.org/officeDocument/2006/relationships/image" Target="../media/image33.svg"/><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30.svg"/><Relationship Id="rId13" Type="http://schemas.openxmlformats.org/officeDocument/2006/relationships/notesSlide" Target="../notesSlides/notesSlide29.xml"/><Relationship Id="rId12" Type="http://schemas.openxmlformats.org/officeDocument/2006/relationships/slideLayout" Target="../slideLayouts/slideLayout9.xml"/><Relationship Id="rId11" Type="http://schemas.openxmlformats.org/officeDocument/2006/relationships/image" Target="../media/image34.png"/><Relationship Id="rId10" Type="http://schemas.openxmlformats.org/officeDocument/2006/relationships/slide" Target="slide23.xml"/><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9" Type="http://schemas.microsoft.com/office/2007/relationships/media" Target="../media/media2.mp3"/><Relationship Id="rId8" Type="http://schemas.openxmlformats.org/officeDocument/2006/relationships/audio" Target="../media/media2.mp3"/><Relationship Id="rId7" Type="http://schemas.openxmlformats.org/officeDocument/2006/relationships/image" Target="../media/image33.svg"/><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30.svg"/><Relationship Id="rId13" Type="http://schemas.openxmlformats.org/officeDocument/2006/relationships/notesSlide" Target="../notesSlides/notesSlide30.xml"/><Relationship Id="rId12" Type="http://schemas.openxmlformats.org/officeDocument/2006/relationships/slideLayout" Target="../slideLayouts/slideLayout9.xml"/><Relationship Id="rId11" Type="http://schemas.openxmlformats.org/officeDocument/2006/relationships/image" Target="../media/image34.png"/><Relationship Id="rId10" Type="http://schemas.openxmlformats.org/officeDocument/2006/relationships/slide" Target="slide23.xml"/><Relationship Id="rId1" Type="http://schemas.openxmlformats.org/officeDocument/2006/relationships/image" Target="../media/image29.png"/></Relationships>
</file>

<file path=ppt/slides/_rels/slide32.xml.rels><?xml version="1.0" encoding="UTF-8" standalone="yes"?>
<Relationships xmlns="http://schemas.openxmlformats.org/package/2006/relationships"><Relationship Id="rId9" Type="http://schemas.microsoft.com/office/2007/relationships/media" Target="../media/media2.mp3"/><Relationship Id="rId8" Type="http://schemas.openxmlformats.org/officeDocument/2006/relationships/audio" Target="../media/media2.mp3"/><Relationship Id="rId7" Type="http://schemas.openxmlformats.org/officeDocument/2006/relationships/image" Target="../media/image30.svg"/><Relationship Id="rId6" Type="http://schemas.openxmlformats.org/officeDocument/2006/relationships/image" Target="../media/image29.png"/><Relationship Id="rId5" Type="http://schemas.openxmlformats.org/officeDocument/2006/relationships/image" Target="../media/image33.svg"/><Relationship Id="rId4" Type="http://schemas.openxmlformats.org/officeDocument/2006/relationships/image" Target="../media/image32.png"/><Relationship Id="rId3" Type="http://schemas.openxmlformats.org/officeDocument/2006/relationships/image" Target="../media/image31.png"/><Relationship Id="rId2" Type="http://schemas.microsoft.com/office/2007/relationships/media" Target="../media/media1.mp3"/><Relationship Id="rId13" Type="http://schemas.openxmlformats.org/officeDocument/2006/relationships/notesSlide" Target="../notesSlides/notesSlide31.xml"/><Relationship Id="rId12" Type="http://schemas.openxmlformats.org/officeDocument/2006/relationships/slideLayout" Target="../slideLayouts/slideLayout9.xml"/><Relationship Id="rId11" Type="http://schemas.openxmlformats.org/officeDocument/2006/relationships/image" Target="../media/image34.png"/><Relationship Id="rId10" Type="http://schemas.openxmlformats.org/officeDocument/2006/relationships/slide" Target="slide23.xml"/><Relationship Id="rId1" Type="http://schemas.openxmlformats.org/officeDocument/2006/relationships/audio" Target="../media/media1.mp3"/></Relationships>
</file>

<file path=ppt/slides/_rels/slide33.xml.rels><?xml version="1.0" encoding="UTF-8" standalone="yes"?>
<Relationships xmlns="http://schemas.openxmlformats.org/package/2006/relationships"><Relationship Id="rId9" Type="http://schemas.microsoft.com/office/2007/relationships/media" Target="../media/media2.mp3"/><Relationship Id="rId8" Type="http://schemas.openxmlformats.org/officeDocument/2006/relationships/audio" Target="../media/media2.mp3"/><Relationship Id="rId7" Type="http://schemas.openxmlformats.org/officeDocument/2006/relationships/image" Target="../media/image33.svg"/><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30.svg"/><Relationship Id="rId13" Type="http://schemas.openxmlformats.org/officeDocument/2006/relationships/notesSlide" Target="../notesSlides/notesSlide32.xml"/><Relationship Id="rId12" Type="http://schemas.openxmlformats.org/officeDocument/2006/relationships/slideLayout" Target="../slideLayouts/slideLayout9.xml"/><Relationship Id="rId11" Type="http://schemas.openxmlformats.org/officeDocument/2006/relationships/image" Target="../media/image34.png"/><Relationship Id="rId10" Type="http://schemas.openxmlformats.org/officeDocument/2006/relationships/slide" Target="slide23.xml"/><Relationship Id="rId1"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3.xml"/><Relationship Id="rId2" Type="http://schemas.openxmlformats.org/officeDocument/2006/relationships/image" Target="../media/image37.png"/><Relationship Id="rId1"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grpSp>
        <p:nvGrpSpPr>
          <p:cNvPr id="444" name="Google Shape;444;p36"/>
          <p:cNvGrpSpPr/>
          <p:nvPr/>
        </p:nvGrpSpPr>
        <p:grpSpPr>
          <a:xfrm>
            <a:off x="7418213" y="633499"/>
            <a:ext cx="1074821" cy="1257592"/>
            <a:chOff x="1265425" y="-1036300"/>
            <a:chExt cx="468250" cy="547875"/>
          </a:xfrm>
        </p:grpSpPr>
        <p:sp>
          <p:nvSpPr>
            <p:cNvPr id="445" name="Google Shape;445;p36"/>
            <p:cNvSpPr/>
            <p:nvPr/>
          </p:nvSpPr>
          <p:spPr>
            <a:xfrm>
              <a:off x="1269125" y="-1033025"/>
              <a:ext cx="460850" cy="541100"/>
            </a:xfrm>
            <a:custGeom>
              <a:avLst/>
              <a:gdLst/>
              <a:ahLst/>
              <a:cxnLst/>
              <a:rect l="l" t="t" r="r" b="b"/>
              <a:pathLst>
                <a:path w="18434" h="21644" extrusionOk="0">
                  <a:moveTo>
                    <a:pt x="4362" y="3482"/>
                  </a:moveTo>
                  <a:lnTo>
                    <a:pt x="14821" y="5292"/>
                  </a:lnTo>
                  <a:cubicBezTo>
                    <a:pt x="14912" y="5309"/>
                    <a:pt x="14969" y="5366"/>
                    <a:pt x="15002" y="5407"/>
                  </a:cubicBezTo>
                  <a:cubicBezTo>
                    <a:pt x="15035" y="5457"/>
                    <a:pt x="15068" y="5531"/>
                    <a:pt x="15051" y="5621"/>
                  </a:cubicBezTo>
                  <a:lnTo>
                    <a:pt x="14228" y="10386"/>
                  </a:lnTo>
                  <a:lnTo>
                    <a:pt x="10789" y="9794"/>
                  </a:lnTo>
                  <a:lnTo>
                    <a:pt x="10764" y="9966"/>
                  </a:lnTo>
                  <a:lnTo>
                    <a:pt x="5259" y="9012"/>
                  </a:lnTo>
                  <a:lnTo>
                    <a:pt x="5604" y="7012"/>
                  </a:lnTo>
                  <a:cubicBezTo>
                    <a:pt x="5761" y="6090"/>
                    <a:pt x="5555" y="5169"/>
                    <a:pt x="5020" y="4403"/>
                  </a:cubicBezTo>
                  <a:lnTo>
                    <a:pt x="4362" y="3482"/>
                  </a:lnTo>
                  <a:close/>
                  <a:moveTo>
                    <a:pt x="2304" y="1"/>
                  </a:moveTo>
                  <a:cubicBezTo>
                    <a:pt x="1556" y="1"/>
                    <a:pt x="873" y="379"/>
                    <a:pt x="469" y="1013"/>
                  </a:cubicBezTo>
                  <a:cubicBezTo>
                    <a:pt x="0" y="1762"/>
                    <a:pt x="25" y="2708"/>
                    <a:pt x="535" y="3424"/>
                  </a:cubicBezTo>
                  <a:lnTo>
                    <a:pt x="2477" y="6189"/>
                  </a:lnTo>
                  <a:cubicBezTo>
                    <a:pt x="2543" y="6280"/>
                    <a:pt x="2560" y="6378"/>
                    <a:pt x="2543" y="6477"/>
                  </a:cubicBezTo>
                  <a:lnTo>
                    <a:pt x="766" y="16731"/>
                  </a:lnTo>
                  <a:cubicBezTo>
                    <a:pt x="502" y="18237"/>
                    <a:pt x="1523" y="19677"/>
                    <a:pt x="3029" y="19940"/>
                  </a:cubicBezTo>
                  <a:lnTo>
                    <a:pt x="12607" y="21602"/>
                  </a:lnTo>
                  <a:cubicBezTo>
                    <a:pt x="12772" y="21627"/>
                    <a:pt x="12928" y="21644"/>
                    <a:pt x="13085" y="21644"/>
                  </a:cubicBezTo>
                  <a:cubicBezTo>
                    <a:pt x="14442" y="21644"/>
                    <a:pt x="15586" y="20672"/>
                    <a:pt x="15825" y="19339"/>
                  </a:cubicBezTo>
                  <a:lnTo>
                    <a:pt x="18113" y="6156"/>
                  </a:lnTo>
                  <a:cubicBezTo>
                    <a:pt x="18434" y="4313"/>
                    <a:pt x="17191" y="2552"/>
                    <a:pt x="15348" y="2231"/>
                  </a:cubicBezTo>
                  <a:lnTo>
                    <a:pt x="2675" y="34"/>
                  </a:lnTo>
                  <a:cubicBezTo>
                    <a:pt x="2551" y="17"/>
                    <a:pt x="2428" y="1"/>
                    <a:pt x="2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36"/>
            <p:cNvSpPr/>
            <p:nvPr/>
          </p:nvSpPr>
          <p:spPr>
            <a:xfrm>
              <a:off x="1379175" y="-953000"/>
              <a:ext cx="177175" cy="93850"/>
            </a:xfrm>
            <a:custGeom>
              <a:avLst/>
              <a:gdLst/>
              <a:ahLst/>
              <a:cxnLst/>
              <a:rect l="l" t="t" r="r" b="b"/>
              <a:pathLst>
                <a:path w="7087" h="3754" extrusionOk="0">
                  <a:moveTo>
                    <a:pt x="1680" y="1"/>
                  </a:moveTo>
                  <a:cubicBezTo>
                    <a:pt x="923" y="1"/>
                    <a:pt x="281" y="544"/>
                    <a:pt x="149" y="1285"/>
                  </a:cubicBezTo>
                  <a:cubicBezTo>
                    <a:pt x="1" y="2132"/>
                    <a:pt x="569" y="2931"/>
                    <a:pt x="1416" y="3079"/>
                  </a:cubicBezTo>
                  <a:lnTo>
                    <a:pt x="5161" y="3729"/>
                  </a:lnTo>
                  <a:cubicBezTo>
                    <a:pt x="5243" y="3745"/>
                    <a:pt x="5325" y="3753"/>
                    <a:pt x="5416" y="3753"/>
                  </a:cubicBezTo>
                  <a:cubicBezTo>
                    <a:pt x="6173" y="3753"/>
                    <a:pt x="6815" y="3210"/>
                    <a:pt x="6946" y="2461"/>
                  </a:cubicBezTo>
                  <a:cubicBezTo>
                    <a:pt x="7086" y="1622"/>
                    <a:pt x="6527" y="816"/>
                    <a:pt x="5679" y="668"/>
                  </a:cubicBezTo>
                  <a:lnTo>
                    <a:pt x="1935" y="17"/>
                  </a:lnTo>
                  <a:cubicBezTo>
                    <a:pt x="1852" y="9"/>
                    <a:pt x="1762" y="1"/>
                    <a:pt x="1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36"/>
            <p:cNvSpPr/>
            <p:nvPr/>
          </p:nvSpPr>
          <p:spPr>
            <a:xfrm>
              <a:off x="1370550" y="-903400"/>
              <a:ext cx="130450" cy="85800"/>
            </a:xfrm>
            <a:custGeom>
              <a:avLst/>
              <a:gdLst/>
              <a:ahLst/>
              <a:cxnLst/>
              <a:rect l="l" t="t" r="r" b="b"/>
              <a:pathLst>
                <a:path w="5218" h="3432" extrusionOk="0">
                  <a:moveTo>
                    <a:pt x="1679" y="0"/>
                  </a:moveTo>
                  <a:cubicBezTo>
                    <a:pt x="922" y="0"/>
                    <a:pt x="280" y="543"/>
                    <a:pt x="148" y="1292"/>
                  </a:cubicBezTo>
                  <a:cubicBezTo>
                    <a:pt x="0" y="2132"/>
                    <a:pt x="568" y="2938"/>
                    <a:pt x="1416" y="3086"/>
                  </a:cubicBezTo>
                  <a:lnTo>
                    <a:pt x="3292" y="3407"/>
                  </a:lnTo>
                  <a:cubicBezTo>
                    <a:pt x="3374" y="3424"/>
                    <a:pt x="3465" y="3432"/>
                    <a:pt x="3547" y="3432"/>
                  </a:cubicBezTo>
                  <a:cubicBezTo>
                    <a:pt x="4304" y="3432"/>
                    <a:pt x="4946" y="2889"/>
                    <a:pt x="5078" y="2148"/>
                  </a:cubicBezTo>
                  <a:cubicBezTo>
                    <a:pt x="5218" y="1300"/>
                    <a:pt x="4658" y="494"/>
                    <a:pt x="3810" y="354"/>
                  </a:cubicBezTo>
                  <a:lnTo>
                    <a:pt x="1934" y="25"/>
                  </a:lnTo>
                  <a:cubicBezTo>
                    <a:pt x="1852" y="8"/>
                    <a:pt x="1761" y="0"/>
                    <a:pt x="1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36"/>
            <p:cNvSpPr/>
            <p:nvPr/>
          </p:nvSpPr>
          <p:spPr>
            <a:xfrm>
              <a:off x="1361900" y="-853625"/>
              <a:ext cx="177150" cy="93850"/>
            </a:xfrm>
            <a:custGeom>
              <a:avLst/>
              <a:gdLst/>
              <a:ahLst/>
              <a:cxnLst/>
              <a:rect l="l" t="t" r="r" b="b"/>
              <a:pathLst>
                <a:path w="7086" h="3754" extrusionOk="0">
                  <a:moveTo>
                    <a:pt x="1679" y="1"/>
                  </a:moveTo>
                  <a:cubicBezTo>
                    <a:pt x="922" y="1"/>
                    <a:pt x="280" y="544"/>
                    <a:pt x="149" y="1284"/>
                  </a:cubicBezTo>
                  <a:cubicBezTo>
                    <a:pt x="1" y="2132"/>
                    <a:pt x="568" y="2938"/>
                    <a:pt x="1416" y="3078"/>
                  </a:cubicBezTo>
                  <a:lnTo>
                    <a:pt x="5160" y="3728"/>
                  </a:lnTo>
                  <a:cubicBezTo>
                    <a:pt x="5243" y="3745"/>
                    <a:pt x="5333" y="3753"/>
                    <a:pt x="5415" y="3753"/>
                  </a:cubicBezTo>
                  <a:cubicBezTo>
                    <a:pt x="6172" y="3753"/>
                    <a:pt x="6814" y="3210"/>
                    <a:pt x="6946" y="2469"/>
                  </a:cubicBezTo>
                  <a:cubicBezTo>
                    <a:pt x="7086" y="1622"/>
                    <a:pt x="6526" y="815"/>
                    <a:pt x="5679" y="675"/>
                  </a:cubicBezTo>
                  <a:lnTo>
                    <a:pt x="1934" y="25"/>
                  </a:lnTo>
                  <a:cubicBezTo>
                    <a:pt x="1852" y="9"/>
                    <a:pt x="1762" y="1"/>
                    <a:pt x="1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36"/>
            <p:cNvSpPr/>
            <p:nvPr/>
          </p:nvSpPr>
          <p:spPr>
            <a:xfrm>
              <a:off x="1265425" y="-1036300"/>
              <a:ext cx="468250" cy="547875"/>
            </a:xfrm>
            <a:custGeom>
              <a:avLst/>
              <a:gdLst/>
              <a:ahLst/>
              <a:cxnLst/>
              <a:rect l="l" t="t" r="r" b="b"/>
              <a:pathLst>
                <a:path w="18730" h="21915" extrusionOk="0">
                  <a:moveTo>
                    <a:pt x="4814" y="3802"/>
                  </a:moveTo>
                  <a:lnTo>
                    <a:pt x="4913" y="3818"/>
                  </a:lnTo>
                  <a:cubicBezTo>
                    <a:pt x="4896" y="3835"/>
                    <a:pt x="4888" y="3860"/>
                    <a:pt x="4872" y="3876"/>
                  </a:cubicBezTo>
                  <a:lnTo>
                    <a:pt x="4814" y="3802"/>
                  </a:lnTo>
                  <a:close/>
                  <a:moveTo>
                    <a:pt x="2452" y="0"/>
                  </a:moveTo>
                  <a:cubicBezTo>
                    <a:pt x="1662" y="0"/>
                    <a:pt x="930" y="395"/>
                    <a:pt x="502" y="1070"/>
                  </a:cubicBezTo>
                  <a:cubicBezTo>
                    <a:pt x="0" y="1860"/>
                    <a:pt x="25" y="2872"/>
                    <a:pt x="568" y="3637"/>
                  </a:cubicBezTo>
                  <a:lnTo>
                    <a:pt x="2518" y="6402"/>
                  </a:lnTo>
                  <a:cubicBezTo>
                    <a:pt x="2559" y="6460"/>
                    <a:pt x="2568" y="6518"/>
                    <a:pt x="2559" y="6592"/>
                  </a:cubicBezTo>
                  <a:lnTo>
                    <a:pt x="782" y="16837"/>
                  </a:lnTo>
                  <a:cubicBezTo>
                    <a:pt x="502" y="18417"/>
                    <a:pt x="1572" y="19931"/>
                    <a:pt x="3152" y="20203"/>
                  </a:cubicBezTo>
                  <a:lnTo>
                    <a:pt x="12739" y="21865"/>
                  </a:lnTo>
                  <a:cubicBezTo>
                    <a:pt x="12903" y="21898"/>
                    <a:pt x="13068" y="21914"/>
                    <a:pt x="13233" y="21914"/>
                  </a:cubicBezTo>
                  <a:cubicBezTo>
                    <a:pt x="14656" y="21914"/>
                    <a:pt x="15866" y="20894"/>
                    <a:pt x="16105" y="19495"/>
                  </a:cubicBezTo>
                  <a:lnTo>
                    <a:pt x="18392" y="6312"/>
                  </a:lnTo>
                  <a:cubicBezTo>
                    <a:pt x="18730" y="4395"/>
                    <a:pt x="17438" y="2559"/>
                    <a:pt x="15520" y="2230"/>
                  </a:cubicBezTo>
                  <a:lnTo>
                    <a:pt x="2847" y="33"/>
                  </a:lnTo>
                  <a:cubicBezTo>
                    <a:pt x="2716" y="8"/>
                    <a:pt x="2584" y="0"/>
                    <a:pt x="2452" y="0"/>
                  </a:cubicBezTo>
                  <a:close/>
                </a:path>
              </a:pathLst>
            </a:custGeom>
            <a:solidFill>
              <a:schemeClr val="lt1"/>
            </a:solidFill>
            <a:ln>
              <a:noFill/>
            </a:ln>
            <a:effectLst>
              <a:outerShdw blurRad="57150"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36"/>
            <p:cNvSpPr/>
            <p:nvPr/>
          </p:nvSpPr>
          <p:spPr>
            <a:xfrm>
              <a:off x="1323625" y="-780600"/>
              <a:ext cx="332700" cy="249825"/>
            </a:xfrm>
            <a:custGeom>
              <a:avLst/>
              <a:gdLst/>
              <a:ahLst/>
              <a:cxnLst/>
              <a:rect l="l" t="t" r="r" b="b"/>
              <a:pathLst>
                <a:path w="13308" h="9993" extrusionOk="0">
                  <a:moveTo>
                    <a:pt x="1309" y="1"/>
                  </a:moveTo>
                  <a:lnTo>
                    <a:pt x="116" y="6897"/>
                  </a:lnTo>
                  <a:cubicBezTo>
                    <a:pt x="1" y="7564"/>
                    <a:pt x="445" y="8197"/>
                    <a:pt x="1112" y="8312"/>
                  </a:cubicBezTo>
                  <a:lnTo>
                    <a:pt x="10691" y="9975"/>
                  </a:lnTo>
                  <a:cubicBezTo>
                    <a:pt x="10762" y="9987"/>
                    <a:pt x="10834" y="9993"/>
                    <a:pt x="10904" y="9993"/>
                  </a:cubicBezTo>
                  <a:cubicBezTo>
                    <a:pt x="11494" y="9993"/>
                    <a:pt x="12011" y="9575"/>
                    <a:pt x="12114" y="8979"/>
                  </a:cubicBezTo>
                  <a:lnTo>
                    <a:pt x="13308" y="2083"/>
                  </a:lnTo>
                  <a:lnTo>
                    <a:pt x="1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36"/>
            <p:cNvSpPr/>
            <p:nvPr/>
          </p:nvSpPr>
          <p:spPr>
            <a:xfrm>
              <a:off x="1305525" y="-998700"/>
              <a:ext cx="387425" cy="472425"/>
            </a:xfrm>
            <a:custGeom>
              <a:avLst/>
              <a:gdLst/>
              <a:ahLst/>
              <a:cxnLst/>
              <a:rect l="l" t="t" r="r" b="b"/>
              <a:pathLst>
                <a:path w="15497" h="18897" extrusionOk="0">
                  <a:moveTo>
                    <a:pt x="848" y="364"/>
                  </a:moveTo>
                  <a:cubicBezTo>
                    <a:pt x="873" y="364"/>
                    <a:pt x="898" y="364"/>
                    <a:pt x="931" y="372"/>
                  </a:cubicBezTo>
                  <a:lnTo>
                    <a:pt x="13595" y="2570"/>
                  </a:lnTo>
                  <a:cubicBezTo>
                    <a:pt x="14501" y="2726"/>
                    <a:pt x="15101" y="3582"/>
                    <a:pt x="14945" y="4487"/>
                  </a:cubicBezTo>
                  <a:lnTo>
                    <a:pt x="12657" y="17670"/>
                  </a:lnTo>
                  <a:cubicBezTo>
                    <a:pt x="12569" y="18178"/>
                    <a:pt x="12125" y="18541"/>
                    <a:pt x="11625" y="18541"/>
                  </a:cubicBezTo>
                  <a:cubicBezTo>
                    <a:pt x="11567" y="18541"/>
                    <a:pt x="11507" y="18536"/>
                    <a:pt x="11448" y="18526"/>
                  </a:cubicBezTo>
                  <a:lnTo>
                    <a:pt x="1869" y="16864"/>
                  </a:lnTo>
                  <a:cubicBezTo>
                    <a:pt x="1301" y="16765"/>
                    <a:pt x="922" y="16222"/>
                    <a:pt x="1021" y="15654"/>
                  </a:cubicBezTo>
                  <a:lnTo>
                    <a:pt x="2799" y="5400"/>
                  </a:lnTo>
                  <a:cubicBezTo>
                    <a:pt x="2889" y="4849"/>
                    <a:pt x="2766" y="4281"/>
                    <a:pt x="2437" y="3820"/>
                  </a:cubicBezTo>
                  <a:lnTo>
                    <a:pt x="495" y="1055"/>
                  </a:lnTo>
                  <a:cubicBezTo>
                    <a:pt x="371" y="883"/>
                    <a:pt x="404" y="685"/>
                    <a:pt x="478" y="570"/>
                  </a:cubicBezTo>
                  <a:cubicBezTo>
                    <a:pt x="544" y="463"/>
                    <a:pt x="676" y="364"/>
                    <a:pt x="848" y="364"/>
                  </a:cubicBezTo>
                  <a:close/>
                  <a:moveTo>
                    <a:pt x="856" y="0"/>
                  </a:moveTo>
                  <a:cubicBezTo>
                    <a:pt x="583" y="0"/>
                    <a:pt x="330" y="131"/>
                    <a:pt x="174" y="372"/>
                  </a:cubicBezTo>
                  <a:cubicBezTo>
                    <a:pt x="1" y="652"/>
                    <a:pt x="9" y="998"/>
                    <a:pt x="198" y="1261"/>
                  </a:cubicBezTo>
                  <a:lnTo>
                    <a:pt x="2149" y="4026"/>
                  </a:lnTo>
                  <a:cubicBezTo>
                    <a:pt x="2412" y="4413"/>
                    <a:pt x="2519" y="4882"/>
                    <a:pt x="2437" y="5343"/>
                  </a:cubicBezTo>
                  <a:lnTo>
                    <a:pt x="659" y="15588"/>
                  </a:lnTo>
                  <a:cubicBezTo>
                    <a:pt x="527" y="16353"/>
                    <a:pt x="1046" y="17086"/>
                    <a:pt x="1811" y="17218"/>
                  </a:cubicBezTo>
                  <a:lnTo>
                    <a:pt x="11390" y="18880"/>
                  </a:lnTo>
                  <a:cubicBezTo>
                    <a:pt x="11472" y="18896"/>
                    <a:pt x="11546" y="18896"/>
                    <a:pt x="11629" y="18896"/>
                  </a:cubicBezTo>
                  <a:cubicBezTo>
                    <a:pt x="12303" y="18896"/>
                    <a:pt x="12896" y="18419"/>
                    <a:pt x="13011" y="17736"/>
                  </a:cubicBezTo>
                  <a:lnTo>
                    <a:pt x="15299" y="4545"/>
                  </a:lnTo>
                  <a:cubicBezTo>
                    <a:pt x="15496" y="3450"/>
                    <a:pt x="14756" y="2405"/>
                    <a:pt x="13661" y="2216"/>
                  </a:cubicBezTo>
                  <a:lnTo>
                    <a:pt x="988" y="10"/>
                  </a:lnTo>
                  <a:cubicBezTo>
                    <a:pt x="944" y="3"/>
                    <a:pt x="900" y="0"/>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36"/>
            <p:cNvSpPr/>
            <p:nvPr/>
          </p:nvSpPr>
          <p:spPr>
            <a:xfrm>
              <a:off x="1416225" y="-918700"/>
              <a:ext cx="103075" cy="25200"/>
            </a:xfrm>
            <a:custGeom>
              <a:avLst/>
              <a:gdLst/>
              <a:ahLst/>
              <a:cxnLst/>
              <a:rect l="l" t="t" r="r" b="b"/>
              <a:pathLst>
                <a:path w="4123" h="1008" extrusionOk="0">
                  <a:moveTo>
                    <a:pt x="194" y="1"/>
                  </a:moveTo>
                  <a:cubicBezTo>
                    <a:pt x="112" y="1"/>
                    <a:pt x="31" y="63"/>
                    <a:pt x="17" y="151"/>
                  </a:cubicBezTo>
                  <a:cubicBezTo>
                    <a:pt x="0" y="250"/>
                    <a:pt x="66" y="341"/>
                    <a:pt x="165" y="357"/>
                  </a:cubicBezTo>
                  <a:lnTo>
                    <a:pt x="3901" y="1007"/>
                  </a:lnTo>
                  <a:lnTo>
                    <a:pt x="3934" y="1007"/>
                  </a:lnTo>
                  <a:cubicBezTo>
                    <a:pt x="4016" y="1007"/>
                    <a:pt x="4098" y="950"/>
                    <a:pt x="4106" y="859"/>
                  </a:cubicBezTo>
                  <a:cubicBezTo>
                    <a:pt x="4123" y="760"/>
                    <a:pt x="4057" y="670"/>
                    <a:pt x="3967" y="653"/>
                  </a:cubicBezTo>
                  <a:lnTo>
                    <a:pt x="222" y="3"/>
                  </a:lnTo>
                  <a:cubicBezTo>
                    <a:pt x="213" y="2"/>
                    <a:pt x="204"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36"/>
            <p:cNvSpPr/>
            <p:nvPr/>
          </p:nvSpPr>
          <p:spPr>
            <a:xfrm>
              <a:off x="1407575" y="-869125"/>
              <a:ext cx="56600" cy="17175"/>
            </a:xfrm>
            <a:custGeom>
              <a:avLst/>
              <a:gdLst/>
              <a:ahLst/>
              <a:cxnLst/>
              <a:rect l="l" t="t" r="r" b="b"/>
              <a:pathLst>
                <a:path w="2264" h="687" extrusionOk="0">
                  <a:moveTo>
                    <a:pt x="200" y="1"/>
                  </a:moveTo>
                  <a:cubicBezTo>
                    <a:pt x="113" y="1"/>
                    <a:pt x="32" y="63"/>
                    <a:pt x="17" y="152"/>
                  </a:cubicBezTo>
                  <a:cubicBezTo>
                    <a:pt x="0" y="250"/>
                    <a:pt x="66" y="349"/>
                    <a:pt x="165" y="366"/>
                  </a:cubicBezTo>
                  <a:lnTo>
                    <a:pt x="2033" y="686"/>
                  </a:lnTo>
                  <a:lnTo>
                    <a:pt x="2066" y="686"/>
                  </a:lnTo>
                  <a:cubicBezTo>
                    <a:pt x="2148" y="686"/>
                    <a:pt x="2231" y="629"/>
                    <a:pt x="2239" y="538"/>
                  </a:cubicBezTo>
                  <a:cubicBezTo>
                    <a:pt x="2263" y="440"/>
                    <a:pt x="2198" y="349"/>
                    <a:pt x="2099" y="333"/>
                  </a:cubicBezTo>
                  <a:lnTo>
                    <a:pt x="231" y="3"/>
                  </a:lnTo>
                  <a:cubicBezTo>
                    <a:pt x="221" y="2"/>
                    <a:pt x="211"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36"/>
            <p:cNvSpPr/>
            <p:nvPr/>
          </p:nvSpPr>
          <p:spPr>
            <a:xfrm>
              <a:off x="1398925" y="-819325"/>
              <a:ext cx="103300" cy="25175"/>
            </a:xfrm>
            <a:custGeom>
              <a:avLst/>
              <a:gdLst/>
              <a:ahLst/>
              <a:cxnLst/>
              <a:rect l="l" t="t" r="r" b="b"/>
              <a:pathLst>
                <a:path w="4132" h="1007" extrusionOk="0">
                  <a:moveTo>
                    <a:pt x="201" y="0"/>
                  </a:moveTo>
                  <a:cubicBezTo>
                    <a:pt x="113" y="0"/>
                    <a:pt x="32" y="62"/>
                    <a:pt x="17" y="151"/>
                  </a:cubicBezTo>
                  <a:cubicBezTo>
                    <a:pt x="1" y="250"/>
                    <a:pt x="67" y="340"/>
                    <a:pt x="165" y="357"/>
                  </a:cubicBezTo>
                  <a:lnTo>
                    <a:pt x="3901" y="1007"/>
                  </a:lnTo>
                  <a:lnTo>
                    <a:pt x="3934" y="1007"/>
                  </a:lnTo>
                  <a:cubicBezTo>
                    <a:pt x="4017" y="1007"/>
                    <a:pt x="4099" y="949"/>
                    <a:pt x="4115" y="859"/>
                  </a:cubicBezTo>
                  <a:cubicBezTo>
                    <a:pt x="4132" y="760"/>
                    <a:pt x="4066" y="669"/>
                    <a:pt x="3967" y="653"/>
                  </a:cubicBezTo>
                  <a:lnTo>
                    <a:pt x="231" y="3"/>
                  </a:lnTo>
                  <a:cubicBezTo>
                    <a:pt x="221" y="1"/>
                    <a:pt x="2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36"/>
            <p:cNvSpPr/>
            <p:nvPr/>
          </p:nvSpPr>
          <p:spPr>
            <a:xfrm>
              <a:off x="1390300" y="-769550"/>
              <a:ext cx="56600" cy="17175"/>
            </a:xfrm>
            <a:custGeom>
              <a:avLst/>
              <a:gdLst/>
              <a:ahLst/>
              <a:cxnLst/>
              <a:rect l="l" t="t" r="r" b="b"/>
              <a:pathLst>
                <a:path w="2264" h="687" extrusionOk="0">
                  <a:moveTo>
                    <a:pt x="197" y="1"/>
                  </a:moveTo>
                  <a:cubicBezTo>
                    <a:pt x="110" y="1"/>
                    <a:pt x="31" y="56"/>
                    <a:pt x="17" y="143"/>
                  </a:cubicBezTo>
                  <a:cubicBezTo>
                    <a:pt x="0" y="242"/>
                    <a:pt x="66" y="341"/>
                    <a:pt x="165" y="357"/>
                  </a:cubicBezTo>
                  <a:lnTo>
                    <a:pt x="2033" y="678"/>
                  </a:lnTo>
                  <a:cubicBezTo>
                    <a:pt x="2049" y="678"/>
                    <a:pt x="2058" y="686"/>
                    <a:pt x="2066" y="686"/>
                  </a:cubicBezTo>
                  <a:cubicBezTo>
                    <a:pt x="2148" y="686"/>
                    <a:pt x="2230" y="621"/>
                    <a:pt x="2247" y="530"/>
                  </a:cubicBezTo>
                  <a:cubicBezTo>
                    <a:pt x="2263" y="431"/>
                    <a:pt x="2197" y="341"/>
                    <a:pt x="2099" y="324"/>
                  </a:cubicBezTo>
                  <a:lnTo>
                    <a:pt x="231" y="3"/>
                  </a:lnTo>
                  <a:cubicBezTo>
                    <a:pt x="219" y="1"/>
                    <a:pt x="208"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36"/>
            <p:cNvSpPr/>
            <p:nvPr/>
          </p:nvSpPr>
          <p:spPr>
            <a:xfrm>
              <a:off x="1381650" y="-719950"/>
              <a:ext cx="103300" cy="25175"/>
            </a:xfrm>
            <a:custGeom>
              <a:avLst/>
              <a:gdLst/>
              <a:ahLst/>
              <a:cxnLst/>
              <a:rect l="l" t="t" r="r" b="b"/>
              <a:pathLst>
                <a:path w="4132" h="1007" extrusionOk="0">
                  <a:moveTo>
                    <a:pt x="201" y="0"/>
                  </a:moveTo>
                  <a:cubicBezTo>
                    <a:pt x="113" y="0"/>
                    <a:pt x="32" y="62"/>
                    <a:pt x="17" y="151"/>
                  </a:cubicBezTo>
                  <a:cubicBezTo>
                    <a:pt x="1" y="249"/>
                    <a:pt x="66" y="340"/>
                    <a:pt x="165" y="356"/>
                  </a:cubicBezTo>
                  <a:lnTo>
                    <a:pt x="3901" y="1007"/>
                  </a:lnTo>
                  <a:lnTo>
                    <a:pt x="3934" y="1007"/>
                  </a:lnTo>
                  <a:cubicBezTo>
                    <a:pt x="4025" y="1007"/>
                    <a:pt x="4099" y="949"/>
                    <a:pt x="4115" y="858"/>
                  </a:cubicBezTo>
                  <a:cubicBezTo>
                    <a:pt x="4132" y="760"/>
                    <a:pt x="4066" y="669"/>
                    <a:pt x="3967" y="653"/>
                  </a:cubicBezTo>
                  <a:lnTo>
                    <a:pt x="231" y="3"/>
                  </a:lnTo>
                  <a:cubicBezTo>
                    <a:pt x="221" y="1"/>
                    <a:pt x="2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36"/>
            <p:cNvSpPr/>
            <p:nvPr/>
          </p:nvSpPr>
          <p:spPr>
            <a:xfrm>
              <a:off x="1373000" y="-670175"/>
              <a:ext cx="56600" cy="17175"/>
            </a:xfrm>
            <a:custGeom>
              <a:avLst/>
              <a:gdLst/>
              <a:ahLst/>
              <a:cxnLst/>
              <a:rect l="l" t="t" r="r" b="b"/>
              <a:pathLst>
                <a:path w="2264" h="687" extrusionOk="0">
                  <a:moveTo>
                    <a:pt x="201" y="1"/>
                  </a:moveTo>
                  <a:cubicBezTo>
                    <a:pt x="115" y="1"/>
                    <a:pt x="40" y="63"/>
                    <a:pt x="17" y="151"/>
                  </a:cubicBezTo>
                  <a:cubicBezTo>
                    <a:pt x="1" y="250"/>
                    <a:pt x="67" y="340"/>
                    <a:pt x="166" y="357"/>
                  </a:cubicBezTo>
                  <a:lnTo>
                    <a:pt x="2034" y="678"/>
                  </a:lnTo>
                  <a:cubicBezTo>
                    <a:pt x="2050" y="686"/>
                    <a:pt x="2058" y="686"/>
                    <a:pt x="2066" y="686"/>
                  </a:cubicBezTo>
                  <a:cubicBezTo>
                    <a:pt x="2157" y="686"/>
                    <a:pt x="2231" y="620"/>
                    <a:pt x="2248" y="530"/>
                  </a:cubicBezTo>
                  <a:cubicBezTo>
                    <a:pt x="2264" y="439"/>
                    <a:pt x="2198" y="340"/>
                    <a:pt x="2099" y="324"/>
                  </a:cubicBezTo>
                  <a:lnTo>
                    <a:pt x="231" y="3"/>
                  </a:lnTo>
                  <a:cubicBezTo>
                    <a:pt x="221" y="1"/>
                    <a:pt x="21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36"/>
            <p:cNvSpPr/>
            <p:nvPr/>
          </p:nvSpPr>
          <p:spPr>
            <a:xfrm>
              <a:off x="1565375" y="-748700"/>
              <a:ext cx="91775" cy="24725"/>
            </a:xfrm>
            <a:custGeom>
              <a:avLst/>
              <a:gdLst/>
              <a:ahLst/>
              <a:cxnLst/>
              <a:rect l="l" t="t" r="r" b="b"/>
              <a:pathLst>
                <a:path w="3671" h="989" extrusionOk="0">
                  <a:moveTo>
                    <a:pt x="58" y="1"/>
                  </a:moveTo>
                  <a:lnTo>
                    <a:pt x="0" y="363"/>
                  </a:lnTo>
                  <a:lnTo>
                    <a:pt x="3605" y="988"/>
                  </a:lnTo>
                  <a:lnTo>
                    <a:pt x="3670" y="626"/>
                  </a:lnTo>
                  <a:lnTo>
                    <a:pt x="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9" name="Google Shape;459;p36"/>
          <p:cNvGrpSpPr/>
          <p:nvPr/>
        </p:nvGrpSpPr>
        <p:grpSpPr>
          <a:xfrm>
            <a:off x="752574" y="633501"/>
            <a:ext cx="1142711" cy="1344884"/>
            <a:chOff x="771450" y="-959375"/>
            <a:chExt cx="330225" cy="388650"/>
          </a:xfrm>
        </p:grpSpPr>
        <p:sp>
          <p:nvSpPr>
            <p:cNvPr id="460" name="Google Shape;460;p36"/>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36"/>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36"/>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36"/>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36"/>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36"/>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36"/>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36"/>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36"/>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36"/>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70" name="Google Shape;470;p36"/>
          <p:cNvGrpSpPr/>
          <p:nvPr/>
        </p:nvGrpSpPr>
        <p:grpSpPr>
          <a:xfrm rot="10800000" flipH="1">
            <a:off x="752574" y="2885287"/>
            <a:ext cx="584848" cy="547878"/>
            <a:chOff x="1221175" y="-304275"/>
            <a:chExt cx="193000" cy="180800"/>
          </a:xfrm>
        </p:grpSpPr>
        <p:sp>
          <p:nvSpPr>
            <p:cNvPr id="471" name="Google Shape;471;p36"/>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36"/>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36"/>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36"/>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36"/>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36"/>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36"/>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36"/>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36"/>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36"/>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81" name="Google Shape;481;p36"/>
          <p:cNvSpPr/>
          <p:nvPr/>
        </p:nvSpPr>
        <p:spPr>
          <a:xfrm rot="10800000" flipH="1">
            <a:off x="650828" y="222965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36"/>
          <p:cNvSpPr/>
          <p:nvPr/>
        </p:nvSpPr>
        <p:spPr>
          <a:xfrm rot="10800000" flipH="1">
            <a:off x="8764528" y="855195"/>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36"/>
          <p:cNvSpPr/>
          <p:nvPr/>
        </p:nvSpPr>
        <p:spPr>
          <a:xfrm rot="10800000" flipH="1">
            <a:off x="7621403" y="268090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84" name="Google Shape;484;p36"/>
          <p:cNvGrpSpPr/>
          <p:nvPr/>
        </p:nvGrpSpPr>
        <p:grpSpPr>
          <a:xfrm rot="10800000" flipH="1">
            <a:off x="7036547" y="4185520"/>
            <a:ext cx="584848" cy="547878"/>
            <a:chOff x="1221175" y="-304275"/>
            <a:chExt cx="193000" cy="180800"/>
          </a:xfrm>
        </p:grpSpPr>
        <p:sp>
          <p:nvSpPr>
            <p:cNvPr id="485" name="Google Shape;485;p36"/>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36"/>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36"/>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36"/>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36"/>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36"/>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36"/>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36"/>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36"/>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36"/>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95" name="Google Shape;495;p36"/>
          <p:cNvSpPr/>
          <p:nvPr/>
        </p:nvSpPr>
        <p:spPr>
          <a:xfrm rot="10800000" flipH="1">
            <a:off x="2167990" y="419680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36"/>
          <p:cNvSpPr/>
          <p:nvPr/>
        </p:nvSpPr>
        <p:spPr>
          <a:xfrm rot="10800000" flipH="1">
            <a:off x="2213440" y="677145"/>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7" name="Google Shape;497;p36"/>
          <p:cNvGrpSpPr/>
          <p:nvPr/>
        </p:nvGrpSpPr>
        <p:grpSpPr>
          <a:xfrm rot="770047" flipH="1">
            <a:off x="7784711" y="2909145"/>
            <a:ext cx="884792" cy="955041"/>
            <a:chOff x="713225" y="-1539100"/>
            <a:chExt cx="414375" cy="447275"/>
          </a:xfrm>
        </p:grpSpPr>
        <p:sp>
          <p:nvSpPr>
            <p:cNvPr id="498" name="Google Shape;498;p36"/>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36"/>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36"/>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36"/>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36"/>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36"/>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36"/>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36"/>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36"/>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36"/>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36"/>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36"/>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36"/>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36"/>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12" name="Google Shape;512;p36"/>
          <p:cNvGrpSpPr/>
          <p:nvPr/>
        </p:nvGrpSpPr>
        <p:grpSpPr>
          <a:xfrm rot="2293559" flipH="1">
            <a:off x="1407373" y="4008082"/>
            <a:ext cx="371021" cy="491187"/>
            <a:chOff x="1634870" y="-5372769"/>
            <a:chExt cx="3048801" cy="4036247"/>
          </a:xfrm>
        </p:grpSpPr>
        <p:sp>
          <p:nvSpPr>
            <p:cNvPr id="513" name="Google Shape;513;p36"/>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14" name="Google Shape;514;p36"/>
            <p:cNvGrpSpPr/>
            <p:nvPr/>
          </p:nvGrpSpPr>
          <p:grpSpPr>
            <a:xfrm>
              <a:off x="2350651" y="-4726440"/>
              <a:ext cx="1617712" cy="2740755"/>
              <a:chOff x="1279825" y="-1982000"/>
              <a:chExt cx="85600" cy="145025"/>
            </a:xfrm>
          </p:grpSpPr>
          <p:sp>
            <p:nvSpPr>
              <p:cNvPr id="515" name="Google Shape;515;p36"/>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36"/>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36"/>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36"/>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519" name="Google Shape;519;p36"/>
          <p:cNvGrpSpPr/>
          <p:nvPr/>
        </p:nvGrpSpPr>
        <p:grpSpPr>
          <a:xfrm rot="-2293559">
            <a:off x="1217373" y="3720607"/>
            <a:ext cx="371021" cy="491187"/>
            <a:chOff x="1634870" y="-5372769"/>
            <a:chExt cx="3048801" cy="4036247"/>
          </a:xfrm>
        </p:grpSpPr>
        <p:sp>
          <p:nvSpPr>
            <p:cNvPr id="520" name="Google Shape;520;p36"/>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21" name="Google Shape;521;p36"/>
            <p:cNvGrpSpPr/>
            <p:nvPr/>
          </p:nvGrpSpPr>
          <p:grpSpPr>
            <a:xfrm>
              <a:off x="2350651" y="-4726440"/>
              <a:ext cx="1617712" cy="2740755"/>
              <a:chOff x="1279825" y="-1982000"/>
              <a:chExt cx="85600" cy="145025"/>
            </a:xfrm>
          </p:grpSpPr>
          <p:sp>
            <p:nvSpPr>
              <p:cNvPr id="522" name="Google Shape;522;p36"/>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36"/>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36"/>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36"/>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526" name="Google Shape;526;p36"/>
          <p:cNvGrpSpPr/>
          <p:nvPr/>
        </p:nvGrpSpPr>
        <p:grpSpPr>
          <a:xfrm rot="453444" flipH="1">
            <a:off x="8073061" y="1551421"/>
            <a:ext cx="636056" cy="884418"/>
            <a:chOff x="754175" y="-2051800"/>
            <a:chExt cx="263975" cy="367050"/>
          </a:xfrm>
        </p:grpSpPr>
        <p:sp>
          <p:nvSpPr>
            <p:cNvPr id="527" name="Google Shape;527;p36"/>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36"/>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36"/>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36"/>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36"/>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36"/>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36"/>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36"/>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36"/>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TextBox 5"/>
          <p:cNvSpPr txBox="1"/>
          <p:nvPr/>
        </p:nvSpPr>
        <p:spPr>
          <a:xfrm>
            <a:off x="1375052" y="1601708"/>
            <a:ext cx="6408456" cy="1824923"/>
          </a:xfrm>
          <a:prstGeom prst="rect">
            <a:avLst/>
          </a:prstGeom>
          <a:noFill/>
        </p:spPr>
        <p:txBody>
          <a:bodyPr wrap="square">
            <a:spAutoFit/>
          </a:bodyPr>
          <a:lstStyle/>
          <a:p>
            <a:pPr algn="ctr">
              <a:lnSpc>
                <a:spcPct val="150000"/>
              </a:lnSpc>
            </a:pPr>
            <a:r>
              <a:rPr lang="en-US" sz="4000" b="1">
                <a:solidFill>
                  <a:schemeClr val="tx1"/>
                </a:solidFill>
                <a:latin typeface="Arial" panose="020B0604020202020204" pitchFamily="34" charset="0"/>
                <a:cs typeface="Arial" panose="020B0604020202020204" pitchFamily="34" charset="0"/>
              </a:rPr>
              <a:t>CHÀO MỪNG CÁC EM ĐẾN VỚI TIẾT HÓA HỌC!</a:t>
            </a:r>
            <a:endParaRPr lang="en-US" sz="4000">
              <a:solidFill>
                <a:schemeClr val="tx1"/>
              </a:solidFill>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pSp>
        <p:nvGrpSpPr>
          <p:cNvPr id="1887" name="Google Shape;1887;p63"/>
          <p:cNvGrpSpPr/>
          <p:nvPr/>
        </p:nvGrpSpPr>
        <p:grpSpPr>
          <a:xfrm flipH="1">
            <a:off x="114151" y="170176"/>
            <a:ext cx="639051" cy="752115"/>
            <a:chOff x="771450" y="-959375"/>
            <a:chExt cx="330225" cy="388650"/>
          </a:xfrm>
        </p:grpSpPr>
        <p:sp>
          <p:nvSpPr>
            <p:cNvPr id="1888" name="Google Shape;1888;p6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9" name="Google Shape;1889;p6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0" name="Google Shape;1890;p6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1" name="Google Shape;1891;p6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2" name="Google Shape;1892;p6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3" name="Google Shape;1893;p6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4" name="Google Shape;1894;p6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5" name="Google Shape;1895;p6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6" name="Google Shape;1896;p6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7" name="Google Shape;1897;p6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TextBox 3"/>
          <p:cNvSpPr txBox="1"/>
          <p:nvPr/>
        </p:nvSpPr>
        <p:spPr>
          <a:xfrm>
            <a:off x="1564106" y="246406"/>
            <a:ext cx="6015788" cy="523220"/>
          </a:xfrm>
          <a:prstGeom prst="rect">
            <a:avLst/>
          </a:prstGeom>
          <a:noFill/>
        </p:spPr>
        <p:txBody>
          <a:bodyPr wrap="square">
            <a:spAutoFit/>
          </a:bodyPr>
          <a:lstStyle/>
          <a:p>
            <a:pPr algn="ctr"/>
            <a:r>
              <a:rPr lang="en-US" sz="2800" b="1">
                <a:solidFill>
                  <a:srgbClr val="C00000"/>
                </a:solidFill>
                <a:latin typeface="Arial" panose="020B0604020202020204" pitchFamily="34" charset="0"/>
                <a:cs typeface="Arial" panose="020B0604020202020204" pitchFamily="34" charset="0"/>
              </a:rPr>
              <a:t>3. Tính chất của base</a:t>
            </a:r>
            <a:endParaRPr lang="en-US" sz="2800" b="1">
              <a:solidFill>
                <a:srgbClr val="C00000"/>
              </a:solidFill>
            </a:endParaRPr>
          </a:p>
        </p:txBody>
      </p:sp>
      <p:sp>
        <p:nvSpPr>
          <p:cNvPr id="12" name="TextBox 11"/>
          <p:cNvSpPr txBox="1"/>
          <p:nvPr/>
        </p:nvSpPr>
        <p:spPr>
          <a:xfrm>
            <a:off x="1909521" y="1747545"/>
            <a:ext cx="5324957" cy="461665"/>
          </a:xfrm>
          <a:prstGeom prst="rect">
            <a:avLst/>
          </a:prstGeom>
          <a:noFill/>
        </p:spPr>
        <p:txBody>
          <a:bodyPr wrap="square">
            <a:spAutoFit/>
          </a:bodyPr>
          <a:lstStyle/>
          <a:p>
            <a:pPr algn="ctr"/>
            <a:r>
              <a:rPr lang="vi-VN" sz="2400"/>
              <a:t>Ca(OH)</a:t>
            </a:r>
            <a:r>
              <a:rPr lang="vi-VN" sz="2400" baseline="-25000"/>
              <a:t>2</a:t>
            </a:r>
            <a:r>
              <a:rPr lang="vi-VN" sz="2400"/>
              <a:t> + H</a:t>
            </a:r>
            <a:r>
              <a:rPr lang="vi-VN" sz="2400" baseline="-25000"/>
              <a:t>2</a:t>
            </a:r>
            <a:r>
              <a:rPr lang="vi-VN" sz="2400"/>
              <a:t>SO</a:t>
            </a:r>
            <a:r>
              <a:rPr lang="vi-VN" sz="2400" baseline="-25000"/>
              <a:t>4</a:t>
            </a:r>
            <a:r>
              <a:rPr lang="vi-VN" sz="2400"/>
              <a:t> → CaSO</a:t>
            </a:r>
            <a:r>
              <a:rPr lang="vi-VN" sz="2400" baseline="-25000"/>
              <a:t>4</a:t>
            </a:r>
            <a:r>
              <a:rPr lang="vi-VN" sz="2400"/>
              <a:t> + 2H</a:t>
            </a:r>
            <a:r>
              <a:rPr lang="vi-VN" sz="2400" baseline="-25000"/>
              <a:t>2</a:t>
            </a:r>
            <a:r>
              <a:rPr lang="vi-VN" sz="2400"/>
              <a:t>O</a:t>
            </a:r>
            <a:endParaRPr lang="en-US" sz="6000"/>
          </a:p>
        </p:txBody>
      </p:sp>
      <p:sp>
        <p:nvSpPr>
          <p:cNvPr id="21" name="Rectangle: Rounded Corners 20"/>
          <p:cNvSpPr/>
          <p:nvPr/>
        </p:nvSpPr>
        <p:spPr>
          <a:xfrm>
            <a:off x="403995" y="962514"/>
            <a:ext cx="1590433"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Base</a:t>
            </a:r>
            <a:endParaRPr lang="en-US" sz="2000">
              <a:solidFill>
                <a:srgbClr val="000000"/>
              </a:solidFill>
            </a:endParaRPr>
          </a:p>
        </p:txBody>
      </p:sp>
      <p:sp>
        <p:nvSpPr>
          <p:cNvPr id="22" name="Rectangle: Rounded Corners 21"/>
          <p:cNvSpPr/>
          <p:nvPr/>
        </p:nvSpPr>
        <p:spPr>
          <a:xfrm>
            <a:off x="2842396" y="962514"/>
            <a:ext cx="1979245"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acid</a:t>
            </a:r>
            <a:endParaRPr lang="en-US" sz="2000">
              <a:solidFill>
                <a:srgbClr val="000000"/>
              </a:solidFill>
            </a:endParaRPr>
          </a:p>
        </p:txBody>
      </p:sp>
      <p:sp>
        <p:nvSpPr>
          <p:cNvPr id="23" name="Plus Sign 22"/>
          <p:cNvSpPr/>
          <p:nvPr/>
        </p:nvSpPr>
        <p:spPr>
          <a:xfrm>
            <a:off x="2110878" y="99768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Arrow: Right 23"/>
          <p:cNvSpPr/>
          <p:nvPr/>
        </p:nvSpPr>
        <p:spPr>
          <a:xfrm>
            <a:off x="4938092" y="997683"/>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Rectangle: Rounded Corners 24"/>
          <p:cNvSpPr/>
          <p:nvPr/>
        </p:nvSpPr>
        <p:spPr>
          <a:xfrm>
            <a:off x="5875160" y="962514"/>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endParaRPr lang="en-US" sz="2000">
              <a:solidFill>
                <a:srgbClr val="000000"/>
              </a:solidFill>
            </a:endParaRPr>
          </a:p>
        </p:txBody>
      </p:sp>
      <p:sp>
        <p:nvSpPr>
          <p:cNvPr id="26" name="Plus Sign 25"/>
          <p:cNvSpPr/>
          <p:nvPr/>
        </p:nvSpPr>
        <p:spPr>
          <a:xfrm>
            <a:off x="6991979" y="99768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Rounded Corners 26"/>
          <p:cNvSpPr/>
          <p:nvPr/>
        </p:nvSpPr>
        <p:spPr>
          <a:xfrm>
            <a:off x="7664491" y="962514"/>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endParaRPr lang="en-US" sz="2000">
              <a:solidFill>
                <a:srgbClr val="000000"/>
              </a:solidFill>
            </a:endParaRPr>
          </a:p>
        </p:txBody>
      </p:sp>
      <p:sp>
        <p:nvSpPr>
          <p:cNvPr id="28" name="Rectangle: Rounded Corners 27"/>
          <p:cNvSpPr/>
          <p:nvPr/>
        </p:nvSpPr>
        <p:spPr>
          <a:xfrm>
            <a:off x="403996" y="2297175"/>
            <a:ext cx="1537677"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dd Base</a:t>
            </a:r>
            <a:endParaRPr lang="en-US" sz="2000">
              <a:solidFill>
                <a:srgbClr val="000000"/>
              </a:solidFill>
            </a:endParaRPr>
          </a:p>
        </p:txBody>
      </p:sp>
      <p:sp>
        <p:nvSpPr>
          <p:cNvPr id="29" name="Rectangle: Rounded Corners 28"/>
          <p:cNvSpPr/>
          <p:nvPr/>
        </p:nvSpPr>
        <p:spPr>
          <a:xfrm>
            <a:off x="2723213" y="2297175"/>
            <a:ext cx="2098430"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Oxide acid</a:t>
            </a:r>
            <a:endParaRPr lang="en-US" sz="2000">
              <a:solidFill>
                <a:srgbClr val="000000"/>
              </a:solidFill>
            </a:endParaRPr>
          </a:p>
        </p:txBody>
      </p:sp>
      <p:sp>
        <p:nvSpPr>
          <p:cNvPr id="30" name="Plus Sign 29"/>
          <p:cNvSpPr/>
          <p:nvPr/>
        </p:nvSpPr>
        <p:spPr>
          <a:xfrm>
            <a:off x="2058123" y="2332344"/>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p:cNvSpPr/>
          <p:nvPr/>
        </p:nvSpPr>
        <p:spPr>
          <a:xfrm>
            <a:off x="4938093" y="2332344"/>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Rectangle: Rounded Corners 1855"/>
          <p:cNvSpPr/>
          <p:nvPr/>
        </p:nvSpPr>
        <p:spPr>
          <a:xfrm>
            <a:off x="5875161" y="2297175"/>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endParaRPr lang="en-US" sz="2000">
              <a:solidFill>
                <a:srgbClr val="000000"/>
              </a:solidFill>
            </a:endParaRPr>
          </a:p>
        </p:txBody>
      </p:sp>
      <p:sp>
        <p:nvSpPr>
          <p:cNvPr id="1857" name="Plus Sign 1856"/>
          <p:cNvSpPr/>
          <p:nvPr/>
        </p:nvSpPr>
        <p:spPr>
          <a:xfrm>
            <a:off x="6991980" y="2332344"/>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8" name="Rectangle: Rounded Corners 1857"/>
          <p:cNvSpPr/>
          <p:nvPr/>
        </p:nvSpPr>
        <p:spPr>
          <a:xfrm>
            <a:off x="7664492" y="2297175"/>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endParaRPr lang="en-US" sz="2000">
              <a:solidFill>
                <a:srgbClr val="000000"/>
              </a:solidFill>
            </a:endParaRPr>
          </a:p>
        </p:txBody>
      </p:sp>
      <p:sp>
        <p:nvSpPr>
          <p:cNvPr id="1859" name="TextBox 1858"/>
          <p:cNvSpPr txBox="1"/>
          <p:nvPr/>
        </p:nvSpPr>
        <p:spPr>
          <a:xfrm>
            <a:off x="2215662" y="3103309"/>
            <a:ext cx="4712676" cy="461665"/>
          </a:xfrm>
          <a:prstGeom prst="rect">
            <a:avLst/>
          </a:prstGeom>
          <a:noFill/>
        </p:spPr>
        <p:txBody>
          <a:bodyPr wrap="square">
            <a:spAutoFit/>
          </a:bodyPr>
          <a:lstStyle/>
          <a:p>
            <a:pPr algn="ctr"/>
            <a:r>
              <a:rPr lang="vi-VN" sz="2400"/>
              <a:t>H</a:t>
            </a:r>
            <a:r>
              <a:rPr lang="vi-VN" sz="2400" baseline="-25000"/>
              <a:t>2</a:t>
            </a:r>
            <a:r>
              <a:rPr lang="vi-VN" sz="2400"/>
              <a:t>SO</a:t>
            </a:r>
            <a:r>
              <a:rPr lang="vi-VN" sz="2400" baseline="-25000"/>
              <a:t>4</a:t>
            </a:r>
            <a:r>
              <a:rPr lang="vi-VN" sz="2400"/>
              <a:t> + BaCl</a:t>
            </a:r>
            <a:r>
              <a:rPr lang="vi-VN" sz="2400" baseline="-25000"/>
              <a:t>2</a:t>
            </a:r>
            <a:r>
              <a:rPr lang="vi-VN" sz="2400"/>
              <a:t> → BaSO</a:t>
            </a:r>
            <a:r>
              <a:rPr lang="vi-VN" sz="2400" baseline="-25000"/>
              <a:t>4</a:t>
            </a:r>
            <a:r>
              <a:rPr lang="vi-VN" sz="2400"/>
              <a:t> + 2HCl</a:t>
            </a:r>
            <a:endParaRPr lang="en-US" sz="6000"/>
          </a:p>
        </p:txBody>
      </p:sp>
      <p:sp>
        <p:nvSpPr>
          <p:cNvPr id="2" name="Rectangle: Rounded Corners 1"/>
          <p:cNvSpPr/>
          <p:nvPr/>
        </p:nvSpPr>
        <p:spPr>
          <a:xfrm>
            <a:off x="403995" y="3715167"/>
            <a:ext cx="1537677"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dd Base</a:t>
            </a:r>
            <a:endParaRPr lang="en-US" sz="2000">
              <a:solidFill>
                <a:srgbClr val="000000"/>
              </a:solidFill>
            </a:endParaRPr>
          </a:p>
        </p:txBody>
      </p:sp>
      <p:sp>
        <p:nvSpPr>
          <p:cNvPr id="3" name="Rectangle: Rounded Corners 2"/>
          <p:cNvSpPr/>
          <p:nvPr/>
        </p:nvSpPr>
        <p:spPr>
          <a:xfrm>
            <a:off x="2723212" y="3715167"/>
            <a:ext cx="2098430"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muối</a:t>
            </a:r>
            <a:endParaRPr lang="en-US" sz="2000">
              <a:solidFill>
                <a:srgbClr val="000000"/>
              </a:solidFill>
            </a:endParaRPr>
          </a:p>
        </p:txBody>
      </p:sp>
      <p:sp>
        <p:nvSpPr>
          <p:cNvPr id="5" name="Plus Sign 4"/>
          <p:cNvSpPr/>
          <p:nvPr/>
        </p:nvSpPr>
        <p:spPr>
          <a:xfrm>
            <a:off x="2058122" y="3750336"/>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p:cNvSpPr/>
          <p:nvPr/>
        </p:nvSpPr>
        <p:spPr>
          <a:xfrm>
            <a:off x="4938092" y="3750336"/>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5875160" y="3715167"/>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 mới</a:t>
            </a:r>
            <a:endParaRPr lang="en-US" sz="2000">
              <a:solidFill>
                <a:srgbClr val="000000"/>
              </a:solidFill>
            </a:endParaRPr>
          </a:p>
        </p:txBody>
      </p:sp>
      <p:sp>
        <p:nvSpPr>
          <p:cNvPr id="8" name="Plus Sign 7"/>
          <p:cNvSpPr/>
          <p:nvPr/>
        </p:nvSpPr>
        <p:spPr>
          <a:xfrm>
            <a:off x="6991979" y="3750336"/>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p:cNvSpPr/>
          <p:nvPr/>
        </p:nvSpPr>
        <p:spPr>
          <a:xfrm>
            <a:off x="7664491" y="3715167"/>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Base mới</a:t>
            </a:r>
            <a:endParaRPr lang="en-US" sz="2000">
              <a:solidFill>
                <a:srgbClr val="000000"/>
              </a:solidFill>
            </a:endParaRPr>
          </a:p>
        </p:txBody>
      </p:sp>
      <p:sp>
        <p:nvSpPr>
          <p:cNvPr id="10" name="TextBox 9"/>
          <p:cNvSpPr txBox="1"/>
          <p:nvPr/>
        </p:nvSpPr>
        <p:spPr>
          <a:xfrm>
            <a:off x="1894681" y="4499973"/>
            <a:ext cx="5853919" cy="461665"/>
          </a:xfrm>
          <a:prstGeom prst="rect">
            <a:avLst/>
          </a:prstGeom>
          <a:noFill/>
        </p:spPr>
        <p:txBody>
          <a:bodyPr wrap="square">
            <a:spAutoFit/>
          </a:bodyPr>
          <a:lstStyle/>
          <a:p>
            <a:pPr algn="ctr"/>
            <a:r>
              <a:rPr lang="vi-VN" sz="2400"/>
              <a:t>Ca(OH)</a:t>
            </a:r>
            <a:r>
              <a:rPr lang="vi-VN" sz="2400" baseline="-25000"/>
              <a:t>2</a:t>
            </a:r>
            <a:r>
              <a:rPr lang="vi-VN" sz="2400"/>
              <a:t> + Na</a:t>
            </a:r>
            <a:r>
              <a:rPr lang="vi-VN" sz="2400" baseline="-25000"/>
              <a:t>2</a:t>
            </a:r>
            <a:r>
              <a:rPr lang="vi-VN" sz="2400"/>
              <a:t>CO</a:t>
            </a:r>
            <a:r>
              <a:rPr lang="vi-VN" sz="2400" baseline="-25000"/>
              <a:t>3</a:t>
            </a:r>
            <a:r>
              <a:rPr lang="vi-VN" sz="2400"/>
              <a:t> → CaCO</a:t>
            </a:r>
            <a:r>
              <a:rPr lang="vi-VN" sz="2400" baseline="-25000"/>
              <a:t>3</a:t>
            </a:r>
            <a:r>
              <a:rPr lang="vi-VN" sz="2400"/>
              <a:t> + 2NaOH</a:t>
            </a:r>
            <a:endParaRPr lang="en-US" sz="88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randombar(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856"/>
                                        </p:tgtEl>
                                        <p:attrNameLst>
                                          <p:attrName>style.visibility</p:attrName>
                                        </p:attrNameLst>
                                      </p:cBhvr>
                                      <p:to>
                                        <p:strVal val="visible"/>
                                      </p:to>
                                    </p:set>
                                    <p:animEffect transition="in" filter="randombar(horizontal)">
                                      <p:cBhvr>
                                        <p:cTn id="68" dur="500"/>
                                        <p:tgtEl>
                                          <p:spTgt spid="185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857"/>
                                        </p:tgtEl>
                                        <p:attrNameLst>
                                          <p:attrName>style.visibility</p:attrName>
                                        </p:attrNameLst>
                                      </p:cBhvr>
                                      <p:to>
                                        <p:strVal val="visible"/>
                                      </p:to>
                                    </p:set>
                                    <p:anim calcmode="lin" valueType="num">
                                      <p:cBhvr>
                                        <p:cTn id="73" dur="500" fill="hold"/>
                                        <p:tgtEl>
                                          <p:spTgt spid="1857"/>
                                        </p:tgtEl>
                                        <p:attrNameLst>
                                          <p:attrName>ppt_w</p:attrName>
                                        </p:attrNameLst>
                                      </p:cBhvr>
                                      <p:tavLst>
                                        <p:tav tm="0">
                                          <p:val>
                                            <p:fltVal val="0"/>
                                          </p:val>
                                        </p:tav>
                                        <p:tav tm="100000">
                                          <p:val>
                                            <p:strVal val="#ppt_w"/>
                                          </p:val>
                                        </p:tav>
                                      </p:tavLst>
                                    </p:anim>
                                    <p:anim calcmode="lin" valueType="num">
                                      <p:cBhvr>
                                        <p:cTn id="74" dur="500" fill="hold"/>
                                        <p:tgtEl>
                                          <p:spTgt spid="1857"/>
                                        </p:tgtEl>
                                        <p:attrNameLst>
                                          <p:attrName>ppt_h</p:attrName>
                                        </p:attrNameLst>
                                      </p:cBhvr>
                                      <p:tavLst>
                                        <p:tav tm="0">
                                          <p:val>
                                            <p:fltVal val="0"/>
                                          </p:val>
                                        </p:tav>
                                        <p:tav tm="100000">
                                          <p:val>
                                            <p:strVal val="#ppt_h"/>
                                          </p:val>
                                        </p:tav>
                                      </p:tavLst>
                                    </p:anim>
                                    <p:animEffect transition="in" filter="fade">
                                      <p:cBhvr>
                                        <p:cTn id="75" dur="500"/>
                                        <p:tgtEl>
                                          <p:spTgt spid="1857"/>
                                        </p:tgtEl>
                                      </p:cBhvr>
                                    </p:animEffect>
                                  </p:childTnLst>
                                </p:cTn>
                              </p:par>
                            </p:childTnLst>
                          </p:cTn>
                        </p:par>
                        <p:par>
                          <p:cTn id="76" fill="hold">
                            <p:stCondLst>
                              <p:cond delay="500"/>
                            </p:stCondLst>
                            <p:childTnLst>
                              <p:par>
                                <p:cTn id="77" presetID="14" presetClass="entr" presetSubtype="10" fill="hold" grpId="0" nodeType="afterEffect">
                                  <p:stCondLst>
                                    <p:cond delay="0"/>
                                  </p:stCondLst>
                                  <p:childTnLst>
                                    <p:set>
                                      <p:cBhvr>
                                        <p:cTn id="78" dur="1" fill="hold">
                                          <p:stCondLst>
                                            <p:cond delay="0"/>
                                          </p:stCondLst>
                                        </p:cTn>
                                        <p:tgtEl>
                                          <p:spTgt spid="1858"/>
                                        </p:tgtEl>
                                        <p:attrNameLst>
                                          <p:attrName>style.visibility</p:attrName>
                                        </p:attrNameLst>
                                      </p:cBhvr>
                                      <p:to>
                                        <p:strVal val="visible"/>
                                      </p:to>
                                    </p:set>
                                    <p:animEffect transition="in" filter="randombar(horizontal)">
                                      <p:cBhvr>
                                        <p:cTn id="79" dur="500"/>
                                        <p:tgtEl>
                                          <p:spTgt spid="185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859"/>
                                        </p:tgtEl>
                                        <p:attrNameLst>
                                          <p:attrName>style.visibility</p:attrName>
                                        </p:attrNameLst>
                                      </p:cBhvr>
                                      <p:to>
                                        <p:strVal val="visible"/>
                                      </p:to>
                                    </p:set>
                                    <p:animEffect transition="in" filter="barn(inVertical)">
                                      <p:cBhvr>
                                        <p:cTn id="84" dur="500"/>
                                        <p:tgtEl>
                                          <p:spTgt spid="1859"/>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randombar(horizontal)">
                                      <p:cBhvr>
                                        <p:cTn id="89" dur="500"/>
                                        <p:tgtEl>
                                          <p:spTgt spid="2"/>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5"/>
                                        </p:tgtEl>
                                        <p:attrNameLst>
                                          <p:attrName>style.visibility</p:attrName>
                                        </p:attrNameLst>
                                      </p:cBhvr>
                                      <p:to>
                                        <p:strVal val="visible"/>
                                      </p:to>
                                    </p:set>
                                    <p:anim calcmode="lin" valueType="num">
                                      <p:cBhvr>
                                        <p:cTn id="94" dur="500" fill="hold"/>
                                        <p:tgtEl>
                                          <p:spTgt spid="5"/>
                                        </p:tgtEl>
                                        <p:attrNameLst>
                                          <p:attrName>ppt_w</p:attrName>
                                        </p:attrNameLst>
                                      </p:cBhvr>
                                      <p:tavLst>
                                        <p:tav tm="0">
                                          <p:val>
                                            <p:fltVal val="0"/>
                                          </p:val>
                                        </p:tav>
                                        <p:tav tm="100000">
                                          <p:val>
                                            <p:strVal val="#ppt_w"/>
                                          </p:val>
                                        </p:tav>
                                      </p:tavLst>
                                    </p:anim>
                                    <p:anim calcmode="lin" valueType="num">
                                      <p:cBhvr>
                                        <p:cTn id="95" dur="500" fill="hold"/>
                                        <p:tgtEl>
                                          <p:spTgt spid="5"/>
                                        </p:tgtEl>
                                        <p:attrNameLst>
                                          <p:attrName>ppt_h</p:attrName>
                                        </p:attrNameLst>
                                      </p:cBhvr>
                                      <p:tavLst>
                                        <p:tav tm="0">
                                          <p:val>
                                            <p:fltVal val="0"/>
                                          </p:val>
                                        </p:tav>
                                        <p:tav tm="100000">
                                          <p:val>
                                            <p:strVal val="#ppt_h"/>
                                          </p:val>
                                        </p:tav>
                                      </p:tavLst>
                                    </p:anim>
                                    <p:animEffect transition="in" filter="fade">
                                      <p:cBhvr>
                                        <p:cTn id="96" dur="500"/>
                                        <p:tgtEl>
                                          <p:spTgt spid="5"/>
                                        </p:tgtEl>
                                      </p:cBhvr>
                                    </p:animEffect>
                                  </p:childTnLst>
                                </p:cTn>
                              </p:par>
                            </p:childTnLst>
                          </p:cTn>
                        </p:par>
                        <p:par>
                          <p:cTn id="97" fill="hold">
                            <p:stCondLst>
                              <p:cond delay="500"/>
                            </p:stCondLst>
                            <p:childTnLst>
                              <p:par>
                                <p:cTn id="98" presetID="14" presetClass="entr" presetSubtype="10" fill="hold" grpId="0" nodeType="after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randombar(horizontal)">
                                      <p:cBhvr>
                                        <p:cTn id="100" dur="500"/>
                                        <p:tgtEl>
                                          <p:spTgt spid="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ipe(left)">
                                      <p:cBhvr>
                                        <p:cTn id="105" dur="500"/>
                                        <p:tgtEl>
                                          <p:spTgt spid="6"/>
                                        </p:tgtEl>
                                      </p:cBhvr>
                                    </p:animEffect>
                                  </p:childTnLst>
                                </p:cTn>
                              </p:par>
                            </p:childTnLst>
                          </p:cTn>
                        </p:par>
                        <p:par>
                          <p:cTn id="106" fill="hold">
                            <p:stCondLst>
                              <p:cond delay="500"/>
                            </p:stCondLst>
                            <p:childTnLst>
                              <p:par>
                                <p:cTn id="107" presetID="14" presetClass="entr" presetSubtype="10" fill="hold" grpId="0" nodeType="after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randombar(horizontal)">
                                      <p:cBhvr>
                                        <p:cTn id="109" dur="500"/>
                                        <p:tgtEl>
                                          <p:spTgt spid="7"/>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par>
                          <p:cTn id="117" fill="hold">
                            <p:stCondLst>
                              <p:cond delay="500"/>
                            </p:stCondLst>
                            <p:childTnLst>
                              <p:par>
                                <p:cTn id="118" presetID="14" presetClass="entr" presetSubtype="10" fill="hold" grpId="0" nodeType="afterEffect">
                                  <p:stCondLst>
                                    <p:cond delay="0"/>
                                  </p:stCondLst>
                                  <p:childTnLst>
                                    <p:set>
                                      <p:cBhvr>
                                        <p:cTn id="119" dur="1" fill="hold">
                                          <p:stCondLst>
                                            <p:cond delay="0"/>
                                          </p:stCondLst>
                                        </p:cTn>
                                        <p:tgtEl>
                                          <p:spTgt spid="9"/>
                                        </p:tgtEl>
                                        <p:attrNameLst>
                                          <p:attrName>style.visibility</p:attrName>
                                        </p:attrNameLst>
                                      </p:cBhvr>
                                      <p:to>
                                        <p:strVal val="visible"/>
                                      </p:to>
                                    </p:set>
                                    <p:animEffect transition="in" filter="randombar(horizontal)">
                                      <p:cBhvr>
                                        <p:cTn id="120" dur="500"/>
                                        <p:tgtEl>
                                          <p:spTgt spid="9"/>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barn(inVertical)">
                                      <p:cBhvr>
                                        <p:cTn id="1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1856" grpId="0" animBg="1"/>
      <p:bldP spid="1857" grpId="0" animBg="1"/>
      <p:bldP spid="1858" grpId="0" animBg="1"/>
      <p:bldP spid="1859" grpId="0"/>
      <p:bldP spid="2" grpId="0" animBg="1"/>
      <p:bldP spid="3" grpId="0" animBg="1"/>
      <p:bldP spid="5" grpId="0" animBg="1"/>
      <p:bldP spid="6" grpId="0" animBg="1"/>
      <p:bldP spid="7" grpId="0" animBg="1"/>
      <p:bldP spid="8"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grpSp>
        <p:nvGrpSpPr>
          <p:cNvPr id="4" name="Group 3"/>
          <p:cNvGrpSpPr/>
          <p:nvPr/>
        </p:nvGrpSpPr>
        <p:grpSpPr>
          <a:xfrm>
            <a:off x="142969" y="238342"/>
            <a:ext cx="625769" cy="786852"/>
            <a:chOff x="666600" y="371204"/>
            <a:chExt cx="625769" cy="786852"/>
          </a:xfrm>
        </p:grpSpPr>
        <p:grpSp>
          <p:nvGrpSpPr>
            <p:cNvPr id="1799" name="Google Shape;1799;p61"/>
            <p:cNvGrpSpPr/>
            <p:nvPr/>
          </p:nvGrpSpPr>
          <p:grpSpPr>
            <a:xfrm rot="2437917" flipH="1">
              <a:off x="921568" y="667159"/>
              <a:ext cx="370801" cy="490897"/>
              <a:chOff x="1634870" y="-5372769"/>
              <a:chExt cx="3048801" cy="4036247"/>
            </a:xfrm>
          </p:grpSpPr>
          <p:sp>
            <p:nvSpPr>
              <p:cNvPr id="1800" name="Google Shape;1800;p61"/>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801" name="Google Shape;1801;p61"/>
              <p:cNvGrpSpPr/>
              <p:nvPr/>
            </p:nvGrpSpPr>
            <p:grpSpPr>
              <a:xfrm>
                <a:off x="2350651" y="-4726440"/>
                <a:ext cx="1617712" cy="2740755"/>
                <a:chOff x="1279825" y="-1982000"/>
                <a:chExt cx="85600" cy="145025"/>
              </a:xfrm>
            </p:grpSpPr>
            <p:sp>
              <p:nvSpPr>
                <p:cNvPr id="1802" name="Google Shape;1802;p61"/>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3" name="Google Shape;1803;p61"/>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4" name="Google Shape;1804;p61"/>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5" name="Google Shape;1805;p61"/>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806" name="Google Shape;1806;p61"/>
            <p:cNvGrpSpPr/>
            <p:nvPr/>
          </p:nvGrpSpPr>
          <p:grpSpPr>
            <a:xfrm rot="-2147605">
              <a:off x="666600" y="371204"/>
              <a:ext cx="444655" cy="588669"/>
              <a:chOff x="1634870" y="-5372769"/>
              <a:chExt cx="3048801" cy="4036247"/>
            </a:xfrm>
          </p:grpSpPr>
          <p:sp>
            <p:nvSpPr>
              <p:cNvPr id="1807" name="Google Shape;1807;p61"/>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808" name="Google Shape;1808;p61"/>
              <p:cNvGrpSpPr/>
              <p:nvPr/>
            </p:nvGrpSpPr>
            <p:grpSpPr>
              <a:xfrm>
                <a:off x="2350651" y="-4726440"/>
                <a:ext cx="1617712" cy="2740755"/>
                <a:chOff x="1279825" y="-1982000"/>
                <a:chExt cx="85600" cy="145025"/>
              </a:xfrm>
            </p:grpSpPr>
            <p:sp>
              <p:nvSpPr>
                <p:cNvPr id="1809" name="Google Shape;1809;p61"/>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0" name="Google Shape;1810;p61"/>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1" name="Google Shape;1811;p61"/>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2" name="Google Shape;1812;p61"/>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sp>
        <p:nvSpPr>
          <p:cNvPr id="5" name="Rectangle: Rounded Corners 4"/>
          <p:cNvSpPr/>
          <p:nvPr/>
        </p:nvSpPr>
        <p:spPr>
          <a:xfrm>
            <a:off x="2407138" y="319942"/>
            <a:ext cx="4329723" cy="68775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rPr>
              <a:t>Luyện</a:t>
            </a:r>
            <a:r>
              <a:rPr kumimoji="0" lang="en-US" sz="2000" b="1" i="0" u="none" strike="noStrike" kern="0" cap="none" spc="0" normalizeH="0" noProof="0">
                <a:ln>
                  <a:noFill/>
                </a:ln>
                <a:solidFill>
                  <a:srgbClr val="FFFFFF"/>
                </a:solidFill>
                <a:effectLst/>
                <a:uLnTx/>
                <a:uFillTx/>
                <a:latin typeface="Arial" panose="020B0604020202020204"/>
                <a:ea typeface="+mn-ea"/>
                <a:cs typeface="+mn-cs"/>
                <a:sym typeface="Arial" panose="020B0604020202020204"/>
              </a:rPr>
              <a:t> tập 3 – SGK tr.66</a:t>
            </a:r>
            <a:endParaRPr kumimoji="0" lang="en-US" sz="2000" b="1"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mc:AlternateContent xmlns:mc="http://schemas.openxmlformats.org/markup-compatibility/2006">
        <mc:Choice xmlns:a14="http://schemas.microsoft.com/office/drawing/2010/main" Requires="a14">
          <p:sp>
            <p:nvSpPr>
              <p:cNvPr id="7" name="TextBox 6"/>
              <p:cNvSpPr txBox="1"/>
              <p:nvPr/>
            </p:nvSpPr>
            <p:spPr>
              <a:xfrm>
                <a:off x="1864321" y="1387898"/>
                <a:ext cx="7198865" cy="2939331"/>
              </a:xfrm>
              <a:prstGeom prst="rect">
                <a:avLst/>
              </a:prstGeom>
              <a:noFill/>
            </p:spPr>
            <p:txBody>
              <a:bodyPr wrap="square">
                <a:spAutoFit/>
              </a:bodyPr>
              <a:lstStyle/>
              <a:p>
                <a:pPr>
                  <a:lnSpc>
                    <a:spcPct val="150000"/>
                  </a:lnSpc>
                </a:pPr>
                <a:r>
                  <a:rPr kumimoji="0" lang="en-US" sz="2000" b="0" u="none" strike="noStrike" kern="0" cap="none" spc="0" normalizeH="0" baseline="0" noProof="0">
                    <a:ln>
                      <a:noFill/>
                    </a:ln>
                    <a:solidFill>
                      <a:srgbClr val="000000"/>
                    </a:solidFill>
                    <a:effectLst/>
                    <a:uLnTx/>
                    <a:uFillTx/>
                    <a:sym typeface="Arial" panose="020B0604020202020204"/>
                  </a:rPr>
                  <a:t>8. </a:t>
                </a:r>
                <a:r>
                  <a:rPr lang="vi-VN" sz="2000"/>
                  <a:t>Viết phương trình hóa học xảy ra giữa các dung dịch sau:</a:t>
                </a:r>
                <a:endParaRPr lang="en-US" sz="2000"/>
              </a:p>
              <a:p>
                <a:pPr>
                  <a:lnSpc>
                    <a:spcPct val="150000"/>
                  </a:lnSpc>
                </a:pPr>
                <a:r>
                  <a:rPr lang="vi-VN" sz="2000"/>
                  <a:t>a) Dung dịch NaCl với dung dịch AgNO</a:t>
                </a:r>
                <a:r>
                  <a:rPr lang="vi-VN" sz="2000" baseline="-25000"/>
                  <a:t>3</a:t>
                </a:r>
                <a:r>
                  <a:rPr lang="vi-VN" sz="2000"/>
                  <a:t>.</a:t>
                </a:r>
                <a:endParaRPr lang="en-US" sz="2000"/>
              </a:p>
              <a:p>
                <a:pPr>
                  <a:lnSpc>
                    <a:spcPct val="150000"/>
                  </a:lnSpc>
                </a:pPr>
                <a:r>
                  <a:rPr lang="vi-VN" sz="2000"/>
                  <a:t>b) Dung dịch Na</a:t>
                </a:r>
                <a:r>
                  <a:rPr lang="vi-VN" sz="2000" baseline="-25000"/>
                  <a:t>2</a:t>
                </a:r>
                <a:r>
                  <a:rPr lang="vi-VN" sz="2000"/>
                  <a:t>SO</a:t>
                </a:r>
                <a:r>
                  <a:rPr lang="vi-VN" sz="2000" baseline="-25000"/>
                  <a:t>4 </a:t>
                </a:r>
                <a:r>
                  <a:rPr lang="vi-VN" sz="2000"/>
                  <a:t>với dung dịch BaCl</a:t>
                </a:r>
                <a:r>
                  <a:rPr lang="vi-VN" sz="2000" baseline="-25000"/>
                  <a:t>2</a:t>
                </a:r>
                <a:r>
                  <a:rPr lang="vi-VN" sz="2000"/>
                  <a:t>.</a:t>
                </a:r>
                <a:endParaRPr lang="en-US" sz="2000"/>
              </a:p>
              <a:p>
                <a:pPr>
                  <a:lnSpc>
                    <a:spcPct val="150000"/>
                  </a:lnSpc>
                </a:pPr>
                <a:r>
                  <a:rPr lang="vi-VN" sz="2000"/>
                  <a:t>c) Dung dịch K</a:t>
                </a:r>
                <a:r>
                  <a:rPr lang="vi-VN" sz="2000" baseline="-25000"/>
                  <a:t>2</a:t>
                </a:r>
                <a:r>
                  <a:rPr lang="vi-VN" sz="2000"/>
                  <a:t>CO</a:t>
                </a:r>
                <a:r>
                  <a:rPr lang="vi-VN" sz="2000" baseline="-25000"/>
                  <a:t>3</a:t>
                </a:r>
                <a:r>
                  <a:rPr lang="vi-VN" sz="2000"/>
                  <a:t> với dung dịch Ca(NO</a:t>
                </a:r>
                <a:r>
                  <a:rPr lang="vi-VN" sz="2000" baseline="-25000"/>
                  <a:t>3</a:t>
                </a:r>
                <a:r>
                  <a:rPr lang="vi-VN" sz="2000"/>
                  <a:t>)</a:t>
                </a:r>
                <a:r>
                  <a:rPr lang="vi-VN" sz="2000" baseline="-25000"/>
                  <a:t>2</a:t>
                </a:r>
                <a:r>
                  <a:rPr lang="vi-VN" sz="2000"/>
                  <a:t>. </a:t>
                </a:r>
                <a:endParaRPr lang="en-US" sz="2000"/>
              </a:p>
              <a:p>
                <a:pPr>
                  <a:lnSpc>
                    <a:spcPct val="150000"/>
                  </a:lnSpc>
                </a:pPr>
                <a:r>
                  <a:rPr kumimoji="0" lang="en-US" sz="2000" b="0" u="none" strike="noStrike" kern="0" cap="none" spc="0" normalizeH="0" baseline="0" noProof="0">
                    <a:ln>
                      <a:noFill/>
                    </a:ln>
                    <a:solidFill>
                      <a:srgbClr val="000000"/>
                    </a:solidFill>
                    <a:effectLst/>
                    <a:uLnTx/>
                    <a:uFillTx/>
                    <a:sym typeface="Arial" panose="020B0604020202020204"/>
                  </a:rPr>
                  <a:t>9. </a:t>
                </a:r>
                <a:r>
                  <a:rPr lang="vi-VN" sz="2000"/>
                  <a:t>Viết các phương trình hóa học theo sơ đồ chuyển hóa sau:</a:t>
                </a:r>
                <a:endParaRPr lang="en-US" sz="2000"/>
              </a:p>
              <a:p>
                <a:pPr algn="ctr">
                  <a:lnSpc>
                    <a:spcPct val="150000"/>
                  </a:lnSpc>
                </a:pPr>
                <a:r>
                  <a:rPr lang="vi-VN" sz="2000"/>
                  <a:t>CuO </a:t>
                </a:r>
                <a14:m>
                  <m:oMath xmlns:m="http://schemas.openxmlformats.org/officeDocument/2006/math">
                    <m:box>
                      <m:boxPr>
                        <m:ctrlPr>
                          <a:rPr lang="en-US" sz="2000" i="1">
                            <a:latin typeface="Cambria Math" panose="02040503050406030204" pitchFamily="18" charset="0"/>
                          </a:rPr>
                        </m:ctrlPr>
                      </m:boxPr>
                      <m:e>
                        <m:groupChr>
                          <m:groupChrPr>
                            <m:chr m:val="→"/>
                            <m:vertJc m:val="bot"/>
                            <m:ctrlPr>
                              <a:rPr lang="en-US" sz="2000" i="1">
                                <a:latin typeface="Cambria Math" panose="02040503050406030204" pitchFamily="18" charset="0"/>
                              </a:rPr>
                            </m:ctrlPr>
                          </m:groupChrPr>
                          <m:e>
                            <m:r>
                              <a:rPr lang="vi-VN" sz="2000" i="0">
                                <a:latin typeface="Cambria Math" panose="02040503050406030204" pitchFamily="18" charset="0"/>
                              </a:rPr>
                              <m:t>(</m:t>
                            </m:r>
                            <m:r>
                              <a:rPr lang="vi-VN" sz="2000" i="0">
                                <a:latin typeface="Cambria Math" panose="02040503050406030204" pitchFamily="18" charset="0"/>
                              </a:rPr>
                              <m:t>1</m:t>
                            </m:r>
                            <m:r>
                              <a:rPr lang="vi-VN" sz="2000" i="0">
                                <a:latin typeface="Cambria Math" panose="02040503050406030204" pitchFamily="18" charset="0"/>
                              </a:rPr>
                              <m:t>)</m:t>
                            </m:r>
                          </m:e>
                        </m:groupChr>
                      </m:e>
                    </m:box>
                  </m:oMath>
                </a14:m>
                <a:r>
                  <a:rPr lang="vi-VN" sz="2000"/>
                  <a:t> CuSO</a:t>
                </a:r>
                <a:r>
                  <a:rPr lang="vi-VN" sz="2000" baseline="-25000"/>
                  <a:t>4</a:t>
                </a:r>
                <a:r>
                  <a:rPr lang="vi-VN" sz="2000"/>
                  <a:t> </a:t>
                </a:r>
                <a14:m>
                  <m:oMath xmlns:m="http://schemas.openxmlformats.org/officeDocument/2006/math">
                    <m:groupChr>
                      <m:groupChrPr>
                        <m:chr m:val="→"/>
                        <m:vertJc m:val="bot"/>
                        <m:ctrlPr>
                          <a:rPr lang="en-US" sz="2000" i="1">
                            <a:latin typeface="Cambria Math" panose="02040503050406030204" pitchFamily="18" charset="0"/>
                          </a:rPr>
                        </m:ctrlPr>
                      </m:groupChrPr>
                      <m:e>
                        <m:r>
                          <a:rPr lang="vi-VN" sz="2000" i="0">
                            <a:latin typeface="Cambria Math" panose="02040503050406030204" pitchFamily="18" charset="0"/>
                          </a:rPr>
                          <m:t>(</m:t>
                        </m:r>
                        <m:r>
                          <a:rPr lang="vi-VN" sz="2000" i="0">
                            <a:latin typeface="Cambria Math" panose="02040503050406030204" pitchFamily="18" charset="0"/>
                          </a:rPr>
                          <m:t>2</m:t>
                        </m:r>
                        <m:r>
                          <a:rPr lang="vi-VN" sz="2000" i="0">
                            <a:latin typeface="Cambria Math" panose="02040503050406030204" pitchFamily="18" charset="0"/>
                          </a:rPr>
                          <m:t>)</m:t>
                        </m:r>
                      </m:e>
                    </m:groupChr>
                  </m:oMath>
                </a14:m>
                <a:r>
                  <a:rPr lang="vi-VN" sz="2000"/>
                  <a:t> CuCl</a:t>
                </a:r>
                <a:r>
                  <a:rPr lang="vi-VN" sz="2000" baseline="-25000"/>
                  <a:t>2</a:t>
                </a:r>
                <a:r>
                  <a:rPr lang="vi-VN" sz="2000"/>
                  <a:t> </a:t>
                </a:r>
                <a14:m>
                  <m:oMath xmlns:m="http://schemas.openxmlformats.org/officeDocument/2006/math">
                    <m:groupChr>
                      <m:groupChrPr>
                        <m:chr m:val="→"/>
                        <m:vertJc m:val="bot"/>
                        <m:ctrlPr>
                          <a:rPr lang="en-US" sz="2000" i="1">
                            <a:latin typeface="Cambria Math" panose="02040503050406030204" pitchFamily="18" charset="0"/>
                          </a:rPr>
                        </m:ctrlPr>
                      </m:groupChrPr>
                      <m:e>
                        <m:r>
                          <a:rPr lang="vi-VN" sz="2000" i="0">
                            <a:latin typeface="Cambria Math" panose="02040503050406030204" pitchFamily="18" charset="0"/>
                          </a:rPr>
                          <m:t>(</m:t>
                        </m:r>
                        <m:r>
                          <a:rPr lang="vi-VN" sz="2000" i="0">
                            <a:latin typeface="Cambria Math" panose="02040503050406030204" pitchFamily="18" charset="0"/>
                          </a:rPr>
                          <m:t>3</m:t>
                        </m:r>
                        <m:r>
                          <a:rPr lang="vi-VN" sz="2000" i="0">
                            <a:latin typeface="Cambria Math" panose="02040503050406030204" pitchFamily="18" charset="0"/>
                          </a:rPr>
                          <m:t>)</m:t>
                        </m:r>
                      </m:e>
                    </m:groupChr>
                  </m:oMath>
                </a14:m>
                <a:r>
                  <a:rPr lang="vi-VN" sz="2000"/>
                  <a:t> Cu(OH)</a:t>
                </a:r>
                <a:r>
                  <a:rPr lang="vi-VN" sz="2000" baseline="-25000"/>
                  <a:t>2</a:t>
                </a:r>
                <a:endParaRPr lang="en-US" sz="2000"/>
              </a:p>
            </p:txBody>
          </p:sp>
        </mc:Choice>
        <mc:Fallback>
          <p:sp>
            <p:nvSpPr>
              <p:cNvPr id="7" name="TextBox 6"/>
              <p:cNvSpPr txBox="1">
                <a:spLocks noRot="1" noChangeAspect="1" noMove="1" noResize="1" noEditPoints="1" noAdjustHandles="1" noChangeArrowheads="1" noChangeShapeType="1" noTextEdit="1"/>
              </p:cNvSpPr>
              <p:nvPr/>
            </p:nvSpPr>
            <p:spPr>
              <a:xfrm>
                <a:off x="1864321" y="1387898"/>
                <a:ext cx="7198865" cy="2939331"/>
              </a:xfrm>
              <a:prstGeom prst="rect">
                <a:avLst/>
              </a:prstGeom>
              <a:blipFill rotWithShape="1">
                <a:blip r:embed="rId1"/>
                <a:stretch>
                  <a:fillRect l="-8" t="-14" r="6" b="-1090"/>
                </a:stretch>
              </a:blipFill>
            </p:spPr>
            <p:txBody>
              <a:bodyPr/>
              <a:lstStyle/>
              <a:p>
                <a:r>
                  <a:rPr lang="en-US" altLang="en-US">
                    <a:noFill/>
                  </a:rPr>
                  <a:t> </a:t>
                </a:r>
              </a:p>
            </p:txBody>
          </p:sp>
        </mc:Fallback>
      </mc:AlternateContent>
      <p:sp>
        <p:nvSpPr>
          <p:cNvPr id="18" name="Freeform 5"/>
          <p:cNvSpPr/>
          <p:nvPr/>
        </p:nvSpPr>
        <p:spPr>
          <a:xfrm>
            <a:off x="80814" y="982703"/>
            <a:ext cx="1606122" cy="4114800"/>
          </a:xfrm>
          <a:custGeom>
            <a:avLst/>
            <a:gdLst/>
            <a:ahLst/>
            <a:cxnLst/>
            <a:rect l="l" t="t" r="r" b="b"/>
            <a:pathLst>
              <a:path w="1606122" h="4114800">
                <a:moveTo>
                  <a:pt x="0" y="0"/>
                </a:moveTo>
                <a:lnTo>
                  <a:pt x="1606122" y="0"/>
                </a:lnTo>
                <a:lnTo>
                  <a:pt x="16061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grpSp>
        <p:nvGrpSpPr>
          <p:cNvPr id="1331" name="Google Shape;1331;p51"/>
          <p:cNvGrpSpPr/>
          <p:nvPr/>
        </p:nvGrpSpPr>
        <p:grpSpPr>
          <a:xfrm rot="-2293559">
            <a:off x="8239374" y="4516819"/>
            <a:ext cx="371021" cy="491187"/>
            <a:chOff x="1634870" y="-5372769"/>
            <a:chExt cx="3048801" cy="4036247"/>
          </a:xfrm>
        </p:grpSpPr>
        <p:sp>
          <p:nvSpPr>
            <p:cNvPr id="1332" name="Google Shape;1332;p51"/>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33" name="Google Shape;1333;p51"/>
            <p:cNvGrpSpPr/>
            <p:nvPr/>
          </p:nvGrpSpPr>
          <p:grpSpPr>
            <a:xfrm>
              <a:off x="2350651" y="-4726440"/>
              <a:ext cx="1617712" cy="2740755"/>
              <a:chOff x="1279825" y="-1982000"/>
              <a:chExt cx="85600" cy="145025"/>
            </a:xfrm>
          </p:grpSpPr>
          <p:sp>
            <p:nvSpPr>
              <p:cNvPr id="1334" name="Google Shape;1334;p51"/>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5" name="Google Shape;1335;p51"/>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6" name="Google Shape;1336;p51"/>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7" name="Google Shape;1337;p51"/>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339" name="Google Shape;1339;p51"/>
          <p:cNvGrpSpPr/>
          <p:nvPr/>
        </p:nvGrpSpPr>
        <p:grpSpPr>
          <a:xfrm rot="-907574">
            <a:off x="-14539" y="4641972"/>
            <a:ext cx="492140" cy="461030"/>
            <a:chOff x="1221175" y="-304275"/>
            <a:chExt cx="193000" cy="180800"/>
          </a:xfrm>
        </p:grpSpPr>
        <p:sp>
          <p:nvSpPr>
            <p:cNvPr id="1340" name="Google Shape;1340;p51"/>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1" name="Google Shape;1341;p51"/>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2" name="Google Shape;1342;p51"/>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3" name="Google Shape;1343;p51"/>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4" name="Google Shape;1344;p51"/>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5" name="Google Shape;1345;p51"/>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6" name="Google Shape;1346;p51"/>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7" name="Google Shape;1347;p51"/>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8" name="Google Shape;1348;p51"/>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9" name="Google Shape;1349;p51"/>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50" name="Google Shape;1350;p51"/>
          <p:cNvGrpSpPr/>
          <p:nvPr/>
        </p:nvGrpSpPr>
        <p:grpSpPr>
          <a:xfrm>
            <a:off x="8348489" y="3939630"/>
            <a:ext cx="767905" cy="903728"/>
            <a:chOff x="771450" y="-959375"/>
            <a:chExt cx="330225" cy="388650"/>
          </a:xfrm>
        </p:grpSpPr>
        <p:sp>
          <p:nvSpPr>
            <p:cNvPr id="1351" name="Google Shape;1351;p51"/>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2" name="Google Shape;1352;p51"/>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3" name="Google Shape;1353;p51"/>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4" name="Google Shape;1354;p51"/>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5" name="Google Shape;1355;p51"/>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6" name="Google Shape;1356;p51"/>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7" name="Google Shape;1357;p51"/>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8" name="Google Shape;1358;p51"/>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9" name="Google Shape;1359;p51"/>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0" name="Google Shape;1360;p51"/>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Rounded Corners 5"/>
          <p:cNvSpPr/>
          <p:nvPr/>
        </p:nvSpPr>
        <p:spPr>
          <a:xfrm>
            <a:off x="3797828" y="514347"/>
            <a:ext cx="1548343" cy="687754"/>
          </a:xfrm>
          <a:prstGeom prst="roundRect">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Câu 8.</a:t>
            </a:r>
            <a:endParaRPr lang="en-US" sz="2400" b="1"/>
          </a:p>
        </p:txBody>
      </p:sp>
      <p:grpSp>
        <p:nvGrpSpPr>
          <p:cNvPr id="2" name="Group 1"/>
          <p:cNvGrpSpPr/>
          <p:nvPr/>
        </p:nvGrpSpPr>
        <p:grpSpPr>
          <a:xfrm>
            <a:off x="586290" y="1601696"/>
            <a:ext cx="7723105" cy="578340"/>
            <a:chOff x="35634" y="1769125"/>
            <a:chExt cx="7723105" cy="578340"/>
          </a:xfrm>
        </p:grpSpPr>
        <p:sp>
          <p:nvSpPr>
            <p:cNvPr id="8" name="TextBox 7"/>
            <p:cNvSpPr txBox="1"/>
            <p:nvPr/>
          </p:nvSpPr>
          <p:spPr>
            <a:xfrm>
              <a:off x="35634" y="1817645"/>
              <a:ext cx="578365" cy="461665"/>
            </a:xfrm>
            <a:prstGeom prst="rect">
              <a:avLst/>
            </a:prstGeom>
            <a:noFill/>
          </p:spPr>
          <p:txBody>
            <a:bodyPr wrap="square">
              <a:spAutoFit/>
            </a:bodyPr>
            <a:lstStyle/>
            <a:p>
              <a:r>
                <a:rPr lang="en-US" sz="2400"/>
                <a:t>a) </a:t>
              </a:r>
              <a:endParaRPr lang="en-US" sz="2400"/>
            </a:p>
          </p:txBody>
        </p:sp>
        <p:grpSp>
          <p:nvGrpSpPr>
            <p:cNvPr id="7" name="Group 6"/>
            <p:cNvGrpSpPr/>
            <p:nvPr/>
          </p:nvGrpSpPr>
          <p:grpSpPr>
            <a:xfrm>
              <a:off x="590550" y="1769125"/>
              <a:ext cx="7168189" cy="578340"/>
              <a:chOff x="286889" y="2203243"/>
              <a:chExt cx="7168189" cy="578340"/>
            </a:xfrm>
          </p:grpSpPr>
          <p:sp>
            <p:nvSpPr>
              <p:cNvPr id="9" name="Rectangle: Rounded Corners 8"/>
              <p:cNvSpPr/>
              <p:nvPr/>
            </p:nvSpPr>
            <p:spPr>
              <a:xfrm>
                <a:off x="286889" y="2203243"/>
                <a:ext cx="833823"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NaCl</a:t>
                </a:r>
                <a:endParaRPr lang="en-US" sz="2800">
                  <a:solidFill>
                    <a:srgbClr val="000000"/>
                  </a:solidFill>
                  <a:latin typeface="Arial" panose="020B0604020202020204" pitchFamily="34" charset="0"/>
                  <a:cs typeface="Arial" panose="020B0604020202020204" pitchFamily="34" charset="0"/>
                </a:endParaRPr>
              </a:p>
            </p:txBody>
          </p:sp>
          <p:sp>
            <p:nvSpPr>
              <p:cNvPr id="10" name="Plus Sign 9"/>
              <p:cNvSpPr/>
              <p:nvPr/>
            </p:nvSpPr>
            <p:spPr>
              <a:xfrm>
                <a:off x="1261389"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Rounded Corners 10"/>
              <p:cNvSpPr/>
              <p:nvPr/>
            </p:nvSpPr>
            <p:spPr>
              <a:xfrm>
                <a:off x="1796742" y="2203243"/>
                <a:ext cx="1297353"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AgNO</a:t>
                </a:r>
                <a:r>
                  <a:rPr lang="vi-VN" sz="2000" kern="0" spc="-25"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2800">
                  <a:solidFill>
                    <a:srgbClr val="000000"/>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a:off x="3219140" y="2492413"/>
                <a:ext cx="104726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p:cNvSpPr/>
              <p:nvPr/>
            </p:nvSpPr>
            <p:spPr>
              <a:xfrm>
                <a:off x="4344553" y="2203243"/>
                <a:ext cx="1215295"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AgCl↓</a:t>
                </a:r>
                <a:endParaRPr lang="en-US" sz="2800">
                  <a:solidFill>
                    <a:srgbClr val="000000"/>
                  </a:solidFill>
                  <a:latin typeface="Arial" panose="020B0604020202020204" pitchFamily="34" charset="0"/>
                  <a:cs typeface="Arial" panose="020B0604020202020204" pitchFamily="34" charset="0"/>
                </a:endParaRPr>
              </a:p>
            </p:txBody>
          </p:sp>
          <p:sp>
            <p:nvSpPr>
              <p:cNvPr id="14" name="Plus Sign 13"/>
              <p:cNvSpPr/>
              <p:nvPr/>
            </p:nvSpPr>
            <p:spPr>
              <a:xfrm>
                <a:off x="5700525"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Rounded Corners 14"/>
              <p:cNvSpPr/>
              <p:nvPr/>
            </p:nvSpPr>
            <p:spPr>
              <a:xfrm>
                <a:off x="6298401" y="2203243"/>
                <a:ext cx="1156677"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NaNO</a:t>
                </a:r>
                <a:r>
                  <a:rPr lang="vi-VN" sz="2000" kern="0" spc="-25"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2800">
                  <a:solidFill>
                    <a:srgbClr val="000000"/>
                  </a:solidFill>
                  <a:latin typeface="Arial" panose="020B0604020202020204" pitchFamily="34" charset="0"/>
                  <a:cs typeface="Arial" panose="020B0604020202020204" pitchFamily="34" charset="0"/>
                </a:endParaRPr>
              </a:p>
            </p:txBody>
          </p:sp>
        </p:grpSp>
      </p:grpSp>
      <p:grpSp>
        <p:nvGrpSpPr>
          <p:cNvPr id="3" name="Group 2"/>
          <p:cNvGrpSpPr/>
          <p:nvPr/>
        </p:nvGrpSpPr>
        <p:grpSpPr>
          <a:xfrm>
            <a:off x="586290" y="2569813"/>
            <a:ext cx="7723105" cy="588158"/>
            <a:chOff x="35634" y="1759307"/>
            <a:chExt cx="7723105" cy="588158"/>
          </a:xfrm>
        </p:grpSpPr>
        <p:sp>
          <p:nvSpPr>
            <p:cNvPr id="4" name="TextBox 3"/>
            <p:cNvSpPr txBox="1"/>
            <p:nvPr/>
          </p:nvSpPr>
          <p:spPr>
            <a:xfrm>
              <a:off x="35634" y="1817645"/>
              <a:ext cx="578365" cy="461665"/>
            </a:xfrm>
            <a:prstGeom prst="rect">
              <a:avLst/>
            </a:prstGeom>
            <a:noFill/>
          </p:spPr>
          <p:txBody>
            <a:bodyPr wrap="square">
              <a:spAutoFit/>
            </a:bodyPr>
            <a:lstStyle/>
            <a:p>
              <a:r>
                <a:rPr lang="en-US" sz="2400"/>
                <a:t>b) </a:t>
              </a:r>
              <a:endParaRPr lang="en-US" sz="2400"/>
            </a:p>
          </p:txBody>
        </p:sp>
        <p:grpSp>
          <p:nvGrpSpPr>
            <p:cNvPr id="5" name="Group 4"/>
            <p:cNvGrpSpPr/>
            <p:nvPr/>
          </p:nvGrpSpPr>
          <p:grpSpPr>
            <a:xfrm>
              <a:off x="590550" y="1759307"/>
              <a:ext cx="7168189" cy="588158"/>
              <a:chOff x="286889" y="2193425"/>
              <a:chExt cx="7168189" cy="588158"/>
            </a:xfrm>
          </p:grpSpPr>
          <p:sp>
            <p:nvSpPr>
              <p:cNvPr id="17" name="Rectangle: Rounded Corners 16"/>
              <p:cNvSpPr/>
              <p:nvPr/>
            </p:nvSpPr>
            <p:spPr>
              <a:xfrm>
                <a:off x="286889" y="2203243"/>
                <a:ext cx="1178169"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r>
                  <a:rPr lang="vi-VN" sz="2000" kern="0" spc="-25"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vi-VN" sz="2000" kern="0" spc="-25"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2800">
                  <a:solidFill>
                    <a:srgbClr val="000000"/>
                  </a:solidFill>
                  <a:latin typeface="Arial" panose="020B0604020202020204" pitchFamily="34" charset="0"/>
                  <a:cs typeface="Arial" panose="020B0604020202020204" pitchFamily="34" charset="0"/>
                </a:endParaRPr>
              </a:p>
            </p:txBody>
          </p:sp>
          <p:sp>
            <p:nvSpPr>
              <p:cNvPr id="19" name="Plus Sign 18"/>
              <p:cNvSpPr/>
              <p:nvPr/>
            </p:nvSpPr>
            <p:spPr>
              <a:xfrm>
                <a:off x="1543210"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Rounded Corners 20"/>
              <p:cNvSpPr/>
              <p:nvPr/>
            </p:nvSpPr>
            <p:spPr>
              <a:xfrm>
                <a:off x="2046834" y="2193425"/>
                <a:ext cx="1047261"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BaCl</a:t>
                </a:r>
                <a:r>
                  <a:rPr lang="vi-VN" sz="2000" kern="0" spc="-25"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3600">
                  <a:solidFill>
                    <a:srgbClr val="000000"/>
                  </a:solidFill>
                  <a:latin typeface="Arial" panose="020B0604020202020204" pitchFamily="34" charset="0"/>
                  <a:cs typeface="Arial" panose="020B0604020202020204" pitchFamily="34" charset="0"/>
                </a:endParaRPr>
              </a:p>
            </p:txBody>
          </p:sp>
          <p:cxnSp>
            <p:nvCxnSpPr>
              <p:cNvPr id="22" name="Straight Arrow Connector 21"/>
              <p:cNvCxnSpPr/>
              <p:nvPr/>
            </p:nvCxnSpPr>
            <p:spPr>
              <a:xfrm>
                <a:off x="3219140" y="2492413"/>
                <a:ext cx="104726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p:cNvSpPr/>
              <p:nvPr/>
            </p:nvSpPr>
            <p:spPr>
              <a:xfrm>
                <a:off x="4344553" y="2203243"/>
                <a:ext cx="1215295"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BaSO</a:t>
                </a:r>
                <a:r>
                  <a:rPr lang="vi-VN" sz="2000" kern="0" spc="-25"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a:solidFill>
                    <a:srgbClr val="000000"/>
                  </a:solidFill>
                  <a:latin typeface="Arial" panose="020B0604020202020204" pitchFamily="34" charset="0"/>
                  <a:cs typeface="Arial" panose="020B0604020202020204" pitchFamily="34" charset="0"/>
                </a:endParaRPr>
              </a:p>
            </p:txBody>
          </p:sp>
          <p:sp>
            <p:nvSpPr>
              <p:cNvPr id="24" name="Plus Sign 23"/>
              <p:cNvSpPr/>
              <p:nvPr/>
            </p:nvSpPr>
            <p:spPr>
              <a:xfrm>
                <a:off x="5700525"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Rounded Corners 24"/>
              <p:cNvSpPr/>
              <p:nvPr/>
            </p:nvSpPr>
            <p:spPr>
              <a:xfrm>
                <a:off x="6298402" y="2203243"/>
                <a:ext cx="1156676"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2NaCl</a:t>
                </a:r>
                <a:endParaRPr lang="en-US" sz="2800">
                  <a:solidFill>
                    <a:srgbClr val="000000"/>
                  </a:solidFill>
                  <a:latin typeface="Arial" panose="020B0604020202020204" pitchFamily="34" charset="0"/>
                  <a:cs typeface="Arial" panose="020B0604020202020204" pitchFamily="34" charset="0"/>
                </a:endParaRPr>
              </a:p>
            </p:txBody>
          </p:sp>
        </p:grpSp>
      </p:grpSp>
      <p:grpSp>
        <p:nvGrpSpPr>
          <p:cNvPr id="16" name="Group 15"/>
          <p:cNvGrpSpPr/>
          <p:nvPr/>
        </p:nvGrpSpPr>
        <p:grpSpPr>
          <a:xfrm>
            <a:off x="586290" y="3526943"/>
            <a:ext cx="7723105" cy="588158"/>
            <a:chOff x="35634" y="1759307"/>
            <a:chExt cx="7723105" cy="588158"/>
          </a:xfrm>
        </p:grpSpPr>
        <p:sp>
          <p:nvSpPr>
            <p:cNvPr id="18" name="TextBox 17"/>
            <p:cNvSpPr txBox="1"/>
            <p:nvPr/>
          </p:nvSpPr>
          <p:spPr>
            <a:xfrm>
              <a:off x="35634" y="1817645"/>
              <a:ext cx="578365" cy="461665"/>
            </a:xfrm>
            <a:prstGeom prst="rect">
              <a:avLst/>
            </a:prstGeom>
            <a:noFill/>
          </p:spPr>
          <p:txBody>
            <a:bodyPr wrap="square">
              <a:spAutoFit/>
            </a:bodyPr>
            <a:lstStyle/>
            <a:p>
              <a:r>
                <a:rPr lang="en-US" sz="2400"/>
                <a:t>c) </a:t>
              </a:r>
              <a:endParaRPr lang="en-US" sz="2400"/>
            </a:p>
          </p:txBody>
        </p:sp>
        <p:grpSp>
          <p:nvGrpSpPr>
            <p:cNvPr id="20" name="Group 19"/>
            <p:cNvGrpSpPr/>
            <p:nvPr/>
          </p:nvGrpSpPr>
          <p:grpSpPr>
            <a:xfrm>
              <a:off x="590551" y="1759307"/>
              <a:ext cx="7168188" cy="588158"/>
              <a:chOff x="286890" y="2193425"/>
              <a:chExt cx="7168188" cy="588158"/>
            </a:xfrm>
          </p:grpSpPr>
          <p:sp>
            <p:nvSpPr>
              <p:cNvPr id="26" name="Rectangle: Rounded Corners 25"/>
              <p:cNvSpPr/>
              <p:nvPr/>
            </p:nvSpPr>
            <p:spPr>
              <a:xfrm>
                <a:off x="286890" y="2203243"/>
                <a:ext cx="974500"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K</a:t>
                </a:r>
                <a:r>
                  <a:rPr lang="vi-VN" sz="2000" kern="0" spc="-25"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CO</a:t>
                </a:r>
                <a:r>
                  <a:rPr lang="vi-VN" sz="2000" kern="0" spc="-25"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2000">
                  <a:solidFill>
                    <a:srgbClr val="000000"/>
                  </a:solidFill>
                  <a:latin typeface="Arial" panose="020B0604020202020204" pitchFamily="34" charset="0"/>
                  <a:cs typeface="Arial" panose="020B0604020202020204" pitchFamily="34" charset="0"/>
                </a:endParaRPr>
              </a:p>
            </p:txBody>
          </p:sp>
          <p:sp>
            <p:nvSpPr>
              <p:cNvPr id="28" name="Plus Sign 27"/>
              <p:cNvSpPr/>
              <p:nvPr/>
            </p:nvSpPr>
            <p:spPr>
              <a:xfrm>
                <a:off x="1314748" y="2256228"/>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61" name="Rectangle: Rounded Corners 1360"/>
              <p:cNvSpPr/>
              <p:nvPr/>
            </p:nvSpPr>
            <p:spPr>
              <a:xfrm>
                <a:off x="1789963" y="2193425"/>
                <a:ext cx="1322147"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Ca(NO</a:t>
                </a:r>
                <a:r>
                  <a:rPr lang="vi-VN" sz="2000" kern="0" spc="-25"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vi-VN" sz="2000" kern="0" spc="-25"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a:solidFill>
                    <a:srgbClr val="000000"/>
                  </a:solidFill>
                  <a:latin typeface="Arial" panose="020B0604020202020204" pitchFamily="34" charset="0"/>
                  <a:cs typeface="Arial" panose="020B0604020202020204" pitchFamily="34" charset="0"/>
                </a:endParaRPr>
              </a:p>
            </p:txBody>
          </p:sp>
          <p:cxnSp>
            <p:nvCxnSpPr>
              <p:cNvPr id="1362" name="Straight Arrow Connector 1361"/>
              <p:cNvCxnSpPr/>
              <p:nvPr/>
            </p:nvCxnSpPr>
            <p:spPr>
              <a:xfrm>
                <a:off x="3219140" y="2492413"/>
                <a:ext cx="104726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63" name="Rectangle: Rounded Corners 1362"/>
              <p:cNvSpPr/>
              <p:nvPr/>
            </p:nvSpPr>
            <p:spPr>
              <a:xfrm>
                <a:off x="4344553" y="2203243"/>
                <a:ext cx="1215295"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CaCO</a:t>
                </a:r>
                <a:r>
                  <a:rPr lang="vi-VN" sz="2000" kern="0" spc="-25"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a:solidFill>
                    <a:srgbClr val="000000"/>
                  </a:solidFill>
                  <a:latin typeface="Arial" panose="020B0604020202020204" pitchFamily="34" charset="0"/>
                  <a:cs typeface="Arial" panose="020B0604020202020204" pitchFamily="34" charset="0"/>
                </a:endParaRPr>
              </a:p>
            </p:txBody>
          </p:sp>
          <p:sp>
            <p:nvSpPr>
              <p:cNvPr id="1364" name="Plus Sign 1363"/>
              <p:cNvSpPr/>
              <p:nvPr/>
            </p:nvSpPr>
            <p:spPr>
              <a:xfrm>
                <a:off x="5700525"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65" name="Rectangle: Rounded Corners 1364"/>
              <p:cNvSpPr/>
              <p:nvPr/>
            </p:nvSpPr>
            <p:spPr>
              <a:xfrm>
                <a:off x="6298402" y="2203243"/>
                <a:ext cx="1156676"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spc="-25">
                    <a:solidFill>
                      <a:srgbClr val="000000"/>
                    </a:solidFill>
                    <a:effectLst/>
                    <a:latin typeface="Arial" panose="020B0604020202020204" pitchFamily="34" charset="0"/>
                    <a:ea typeface="Times New Roman" panose="02020603050405020304" pitchFamily="18" charset="0"/>
                    <a:cs typeface="Arial" panose="020B0604020202020204" pitchFamily="34" charset="0"/>
                  </a:rPr>
                  <a:t>2KNO</a:t>
                </a:r>
                <a:r>
                  <a:rPr lang="vi-VN" sz="2000" kern="0" spc="-25"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2000">
                  <a:solidFill>
                    <a:srgbClr val="000000"/>
                  </a:solidFill>
                  <a:latin typeface="Arial" panose="020B0604020202020204" pitchFamily="34" charset="0"/>
                  <a:cs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grpSp>
        <p:nvGrpSpPr>
          <p:cNvPr id="1331" name="Google Shape;1331;p51"/>
          <p:cNvGrpSpPr/>
          <p:nvPr/>
        </p:nvGrpSpPr>
        <p:grpSpPr>
          <a:xfrm rot="-2293559">
            <a:off x="8239374" y="4516819"/>
            <a:ext cx="371021" cy="491187"/>
            <a:chOff x="1634870" y="-5372769"/>
            <a:chExt cx="3048801" cy="4036247"/>
          </a:xfrm>
        </p:grpSpPr>
        <p:sp>
          <p:nvSpPr>
            <p:cNvPr id="1332" name="Google Shape;1332;p51"/>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33" name="Google Shape;1333;p51"/>
            <p:cNvGrpSpPr/>
            <p:nvPr/>
          </p:nvGrpSpPr>
          <p:grpSpPr>
            <a:xfrm>
              <a:off x="2350651" y="-4726440"/>
              <a:ext cx="1617712" cy="2740755"/>
              <a:chOff x="1279825" y="-1982000"/>
              <a:chExt cx="85600" cy="145025"/>
            </a:xfrm>
          </p:grpSpPr>
          <p:sp>
            <p:nvSpPr>
              <p:cNvPr id="1334" name="Google Shape;1334;p51"/>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5" name="Google Shape;1335;p51"/>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6" name="Google Shape;1336;p51"/>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7" name="Google Shape;1337;p51"/>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339" name="Google Shape;1339;p51"/>
          <p:cNvGrpSpPr/>
          <p:nvPr/>
        </p:nvGrpSpPr>
        <p:grpSpPr>
          <a:xfrm rot="-907574">
            <a:off x="-14539" y="4641972"/>
            <a:ext cx="492140" cy="461030"/>
            <a:chOff x="1221175" y="-304275"/>
            <a:chExt cx="193000" cy="180800"/>
          </a:xfrm>
        </p:grpSpPr>
        <p:sp>
          <p:nvSpPr>
            <p:cNvPr id="1340" name="Google Shape;1340;p51"/>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1" name="Google Shape;1341;p51"/>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2" name="Google Shape;1342;p51"/>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3" name="Google Shape;1343;p51"/>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4" name="Google Shape;1344;p51"/>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5" name="Google Shape;1345;p51"/>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6" name="Google Shape;1346;p51"/>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7" name="Google Shape;1347;p51"/>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8" name="Google Shape;1348;p51"/>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9" name="Google Shape;1349;p51"/>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50" name="Google Shape;1350;p51"/>
          <p:cNvGrpSpPr/>
          <p:nvPr/>
        </p:nvGrpSpPr>
        <p:grpSpPr>
          <a:xfrm>
            <a:off x="8348489" y="3939630"/>
            <a:ext cx="767905" cy="903728"/>
            <a:chOff x="771450" y="-959375"/>
            <a:chExt cx="330225" cy="388650"/>
          </a:xfrm>
        </p:grpSpPr>
        <p:sp>
          <p:nvSpPr>
            <p:cNvPr id="1351" name="Google Shape;1351;p51"/>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2" name="Google Shape;1352;p51"/>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3" name="Google Shape;1353;p51"/>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4" name="Google Shape;1354;p51"/>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5" name="Google Shape;1355;p51"/>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6" name="Google Shape;1356;p51"/>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7" name="Google Shape;1357;p51"/>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8" name="Google Shape;1358;p51"/>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9" name="Google Shape;1359;p51"/>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0" name="Google Shape;1360;p51"/>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Rounded Corners 5"/>
          <p:cNvSpPr/>
          <p:nvPr/>
        </p:nvSpPr>
        <p:spPr>
          <a:xfrm>
            <a:off x="3797828" y="514347"/>
            <a:ext cx="1548343" cy="687754"/>
          </a:xfrm>
          <a:prstGeom prst="roundRect">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Câu 9.</a:t>
            </a:r>
            <a:endParaRPr lang="en-US" sz="2400" b="1"/>
          </a:p>
        </p:txBody>
      </p:sp>
      <p:grpSp>
        <p:nvGrpSpPr>
          <p:cNvPr id="2" name="Group 1"/>
          <p:cNvGrpSpPr/>
          <p:nvPr/>
        </p:nvGrpSpPr>
        <p:grpSpPr>
          <a:xfrm>
            <a:off x="476925" y="1991329"/>
            <a:ext cx="7824707" cy="578340"/>
            <a:chOff x="-65968" y="1769125"/>
            <a:chExt cx="7824707" cy="578340"/>
          </a:xfrm>
        </p:grpSpPr>
        <p:sp>
          <p:nvSpPr>
            <p:cNvPr id="8" name="TextBox 7"/>
            <p:cNvSpPr txBox="1"/>
            <p:nvPr/>
          </p:nvSpPr>
          <p:spPr>
            <a:xfrm>
              <a:off x="-65968" y="1823180"/>
              <a:ext cx="578365" cy="400110"/>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(1) </a:t>
              </a:r>
              <a:endParaRPr lang="en-US" sz="2000">
                <a:latin typeface="Arial" panose="020B0604020202020204" pitchFamily="34" charset="0"/>
                <a:cs typeface="Arial" panose="020B0604020202020204" pitchFamily="34" charset="0"/>
              </a:endParaRPr>
            </a:p>
          </p:txBody>
        </p:sp>
        <p:grpSp>
          <p:nvGrpSpPr>
            <p:cNvPr id="7" name="Group 6"/>
            <p:cNvGrpSpPr/>
            <p:nvPr/>
          </p:nvGrpSpPr>
          <p:grpSpPr>
            <a:xfrm>
              <a:off x="590550" y="1769125"/>
              <a:ext cx="7168189" cy="578340"/>
              <a:chOff x="286889" y="2203243"/>
              <a:chExt cx="7168189" cy="578340"/>
            </a:xfrm>
          </p:grpSpPr>
          <p:sp>
            <p:nvSpPr>
              <p:cNvPr id="9" name="Rectangle: Rounded Corners 8"/>
              <p:cNvSpPr/>
              <p:nvPr/>
            </p:nvSpPr>
            <p:spPr>
              <a:xfrm>
                <a:off x="286889" y="2203243"/>
                <a:ext cx="833823"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CuO</a:t>
                </a:r>
                <a:endParaRPr lang="en-US" sz="2000">
                  <a:solidFill>
                    <a:srgbClr val="000000"/>
                  </a:solidFill>
                  <a:latin typeface="Arial" panose="020B0604020202020204" pitchFamily="34" charset="0"/>
                  <a:cs typeface="Arial" panose="020B0604020202020204" pitchFamily="34" charset="0"/>
                </a:endParaRPr>
              </a:p>
            </p:txBody>
          </p:sp>
          <p:sp>
            <p:nvSpPr>
              <p:cNvPr id="10" name="Plus Sign 9"/>
              <p:cNvSpPr/>
              <p:nvPr/>
            </p:nvSpPr>
            <p:spPr>
              <a:xfrm>
                <a:off x="1261389"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1" name="Rectangle: Rounded Corners 10"/>
              <p:cNvSpPr/>
              <p:nvPr/>
            </p:nvSpPr>
            <p:spPr>
              <a:xfrm>
                <a:off x="1796742" y="2203243"/>
                <a:ext cx="1297353"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2000">
                  <a:solidFill>
                    <a:srgbClr val="000000"/>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a:off x="3219140" y="2492413"/>
                <a:ext cx="104726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p:cNvSpPr/>
              <p:nvPr/>
            </p:nvSpPr>
            <p:spPr>
              <a:xfrm>
                <a:off x="4344553" y="2203243"/>
                <a:ext cx="1215295"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CuSO</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2000">
                  <a:solidFill>
                    <a:srgbClr val="000000"/>
                  </a:solidFill>
                  <a:latin typeface="Arial" panose="020B0604020202020204" pitchFamily="34" charset="0"/>
                  <a:cs typeface="Arial" panose="020B0604020202020204" pitchFamily="34" charset="0"/>
                </a:endParaRPr>
              </a:p>
            </p:txBody>
          </p:sp>
          <p:sp>
            <p:nvSpPr>
              <p:cNvPr id="14" name="Plus Sign 13"/>
              <p:cNvSpPr/>
              <p:nvPr/>
            </p:nvSpPr>
            <p:spPr>
              <a:xfrm>
                <a:off x="5700525"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5" name="Rectangle: Rounded Corners 14"/>
              <p:cNvSpPr/>
              <p:nvPr/>
            </p:nvSpPr>
            <p:spPr>
              <a:xfrm>
                <a:off x="6298401" y="2203243"/>
                <a:ext cx="1156677"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a:t>
                </a:r>
                <a:endParaRPr lang="en-US" sz="2000">
                  <a:solidFill>
                    <a:srgbClr val="000000"/>
                  </a:solidFill>
                  <a:latin typeface="Arial" panose="020B0604020202020204" pitchFamily="34" charset="0"/>
                  <a:cs typeface="Arial" panose="020B0604020202020204" pitchFamily="34" charset="0"/>
                </a:endParaRPr>
              </a:p>
            </p:txBody>
          </p:sp>
        </p:grpSp>
      </p:grpSp>
      <p:grpSp>
        <p:nvGrpSpPr>
          <p:cNvPr id="3" name="Group 2"/>
          <p:cNvGrpSpPr/>
          <p:nvPr/>
        </p:nvGrpSpPr>
        <p:grpSpPr>
          <a:xfrm>
            <a:off x="476925" y="2959446"/>
            <a:ext cx="7824707" cy="588158"/>
            <a:chOff x="-65968" y="1759307"/>
            <a:chExt cx="7824707" cy="588158"/>
          </a:xfrm>
        </p:grpSpPr>
        <p:sp>
          <p:nvSpPr>
            <p:cNvPr id="4" name="TextBox 3"/>
            <p:cNvSpPr txBox="1"/>
            <p:nvPr/>
          </p:nvSpPr>
          <p:spPr>
            <a:xfrm>
              <a:off x="-65968" y="1817644"/>
              <a:ext cx="578365" cy="400110"/>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(2) </a:t>
              </a:r>
              <a:endParaRPr lang="en-US" sz="2000">
                <a:latin typeface="Arial" panose="020B0604020202020204" pitchFamily="34" charset="0"/>
                <a:cs typeface="Arial" panose="020B0604020202020204" pitchFamily="34" charset="0"/>
              </a:endParaRPr>
            </a:p>
          </p:txBody>
        </p:sp>
        <p:grpSp>
          <p:nvGrpSpPr>
            <p:cNvPr id="5" name="Group 4"/>
            <p:cNvGrpSpPr/>
            <p:nvPr/>
          </p:nvGrpSpPr>
          <p:grpSpPr>
            <a:xfrm>
              <a:off x="590550" y="1759307"/>
              <a:ext cx="7168189" cy="588158"/>
              <a:chOff x="286889" y="2193425"/>
              <a:chExt cx="7168189" cy="588158"/>
            </a:xfrm>
          </p:grpSpPr>
          <p:sp>
            <p:nvSpPr>
              <p:cNvPr id="17" name="Rectangle: Rounded Corners 16"/>
              <p:cNvSpPr/>
              <p:nvPr/>
            </p:nvSpPr>
            <p:spPr>
              <a:xfrm>
                <a:off x="286889" y="2203243"/>
                <a:ext cx="1178169"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CuSO</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2000">
                  <a:solidFill>
                    <a:srgbClr val="000000"/>
                  </a:solidFill>
                  <a:latin typeface="Arial" panose="020B0604020202020204" pitchFamily="34" charset="0"/>
                  <a:cs typeface="Arial" panose="020B0604020202020204" pitchFamily="34" charset="0"/>
                </a:endParaRPr>
              </a:p>
            </p:txBody>
          </p:sp>
          <p:sp>
            <p:nvSpPr>
              <p:cNvPr id="19" name="Plus Sign 18"/>
              <p:cNvSpPr/>
              <p:nvPr/>
            </p:nvSpPr>
            <p:spPr>
              <a:xfrm>
                <a:off x="1543210"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21" name="Rectangle: Rounded Corners 20"/>
              <p:cNvSpPr/>
              <p:nvPr/>
            </p:nvSpPr>
            <p:spPr>
              <a:xfrm>
                <a:off x="2046834" y="2193425"/>
                <a:ext cx="1047261"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BaCl</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2000">
                  <a:solidFill>
                    <a:srgbClr val="000000"/>
                  </a:solidFill>
                  <a:latin typeface="Arial" panose="020B0604020202020204" pitchFamily="34" charset="0"/>
                  <a:cs typeface="Arial" panose="020B0604020202020204" pitchFamily="34" charset="0"/>
                </a:endParaRPr>
              </a:p>
            </p:txBody>
          </p:sp>
          <p:cxnSp>
            <p:nvCxnSpPr>
              <p:cNvPr id="22" name="Straight Arrow Connector 21"/>
              <p:cNvCxnSpPr/>
              <p:nvPr/>
            </p:nvCxnSpPr>
            <p:spPr>
              <a:xfrm>
                <a:off x="3219140" y="2492413"/>
                <a:ext cx="104726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p:cNvSpPr/>
              <p:nvPr/>
            </p:nvSpPr>
            <p:spPr>
              <a:xfrm>
                <a:off x="4344553" y="2203243"/>
                <a:ext cx="1215295"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BaSO</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a:solidFill>
                    <a:srgbClr val="000000"/>
                  </a:solidFill>
                  <a:latin typeface="Arial" panose="020B0604020202020204" pitchFamily="34" charset="0"/>
                  <a:cs typeface="Arial" panose="020B0604020202020204" pitchFamily="34" charset="0"/>
                </a:endParaRPr>
              </a:p>
            </p:txBody>
          </p:sp>
          <p:sp>
            <p:nvSpPr>
              <p:cNvPr id="24" name="Plus Sign 23"/>
              <p:cNvSpPr/>
              <p:nvPr/>
            </p:nvSpPr>
            <p:spPr>
              <a:xfrm>
                <a:off x="5700525"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25" name="Rectangle: Rounded Corners 24"/>
              <p:cNvSpPr/>
              <p:nvPr/>
            </p:nvSpPr>
            <p:spPr>
              <a:xfrm>
                <a:off x="6298402" y="2203243"/>
                <a:ext cx="1156676"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CuCl</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2000">
                  <a:solidFill>
                    <a:srgbClr val="000000"/>
                  </a:solidFill>
                  <a:latin typeface="Arial" panose="020B0604020202020204" pitchFamily="34" charset="0"/>
                  <a:cs typeface="Arial" panose="020B0604020202020204" pitchFamily="34" charset="0"/>
                </a:endParaRPr>
              </a:p>
            </p:txBody>
          </p:sp>
        </p:grpSp>
      </p:grpSp>
      <p:grpSp>
        <p:nvGrpSpPr>
          <p:cNvPr id="16" name="Group 15"/>
          <p:cNvGrpSpPr/>
          <p:nvPr/>
        </p:nvGrpSpPr>
        <p:grpSpPr>
          <a:xfrm>
            <a:off x="476924" y="3916576"/>
            <a:ext cx="7824708" cy="588158"/>
            <a:chOff x="-65969" y="1759307"/>
            <a:chExt cx="7824708" cy="588158"/>
          </a:xfrm>
        </p:grpSpPr>
        <p:sp>
          <p:nvSpPr>
            <p:cNvPr id="18" name="TextBox 17"/>
            <p:cNvSpPr txBox="1"/>
            <p:nvPr/>
          </p:nvSpPr>
          <p:spPr>
            <a:xfrm>
              <a:off x="-65969" y="1825230"/>
              <a:ext cx="578365" cy="400110"/>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(3) </a:t>
              </a:r>
              <a:endParaRPr lang="en-US" sz="2000">
                <a:latin typeface="Arial" panose="020B0604020202020204" pitchFamily="34" charset="0"/>
                <a:cs typeface="Arial" panose="020B0604020202020204" pitchFamily="34" charset="0"/>
              </a:endParaRPr>
            </a:p>
          </p:txBody>
        </p:sp>
        <p:grpSp>
          <p:nvGrpSpPr>
            <p:cNvPr id="20" name="Group 19"/>
            <p:cNvGrpSpPr/>
            <p:nvPr/>
          </p:nvGrpSpPr>
          <p:grpSpPr>
            <a:xfrm>
              <a:off x="590551" y="1759307"/>
              <a:ext cx="7168188" cy="588158"/>
              <a:chOff x="286890" y="2193425"/>
              <a:chExt cx="7168188" cy="588158"/>
            </a:xfrm>
          </p:grpSpPr>
          <p:sp>
            <p:nvSpPr>
              <p:cNvPr id="26" name="Rectangle: Rounded Corners 25"/>
              <p:cNvSpPr/>
              <p:nvPr/>
            </p:nvSpPr>
            <p:spPr>
              <a:xfrm>
                <a:off x="286890" y="2203243"/>
                <a:ext cx="974500"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CuCl</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2000">
                  <a:solidFill>
                    <a:srgbClr val="000000"/>
                  </a:solidFill>
                  <a:latin typeface="Arial" panose="020B0604020202020204" pitchFamily="34" charset="0"/>
                  <a:cs typeface="Arial" panose="020B0604020202020204" pitchFamily="34" charset="0"/>
                </a:endParaRPr>
              </a:p>
            </p:txBody>
          </p:sp>
          <p:sp>
            <p:nvSpPr>
              <p:cNvPr id="28" name="Plus Sign 27"/>
              <p:cNvSpPr/>
              <p:nvPr/>
            </p:nvSpPr>
            <p:spPr>
              <a:xfrm>
                <a:off x="1314748" y="2256228"/>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361" name="Rectangle: Rounded Corners 1360"/>
              <p:cNvSpPr/>
              <p:nvPr/>
            </p:nvSpPr>
            <p:spPr>
              <a:xfrm>
                <a:off x="1789963" y="2193425"/>
                <a:ext cx="1322147"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2NaOH</a:t>
                </a:r>
                <a:endParaRPr lang="en-US" sz="2000">
                  <a:solidFill>
                    <a:srgbClr val="000000"/>
                  </a:solidFill>
                  <a:latin typeface="Arial" panose="020B0604020202020204" pitchFamily="34" charset="0"/>
                  <a:cs typeface="Arial" panose="020B0604020202020204" pitchFamily="34" charset="0"/>
                </a:endParaRPr>
              </a:p>
            </p:txBody>
          </p:sp>
          <p:cxnSp>
            <p:nvCxnSpPr>
              <p:cNvPr id="1362" name="Straight Arrow Connector 1361"/>
              <p:cNvCxnSpPr/>
              <p:nvPr/>
            </p:nvCxnSpPr>
            <p:spPr>
              <a:xfrm>
                <a:off x="3219140" y="2492413"/>
                <a:ext cx="104726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63" name="Rectangle: Rounded Corners 1362"/>
              <p:cNvSpPr/>
              <p:nvPr/>
            </p:nvSpPr>
            <p:spPr>
              <a:xfrm>
                <a:off x="4344553" y="2203243"/>
                <a:ext cx="1355972"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Cu(OH)</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a:solidFill>
                    <a:srgbClr val="000000"/>
                  </a:solidFill>
                  <a:latin typeface="Arial" panose="020B0604020202020204" pitchFamily="34" charset="0"/>
                  <a:cs typeface="Arial" panose="020B0604020202020204" pitchFamily="34" charset="0"/>
                </a:endParaRPr>
              </a:p>
            </p:txBody>
          </p:sp>
          <p:sp>
            <p:nvSpPr>
              <p:cNvPr id="1364" name="Plus Sign 1363"/>
              <p:cNvSpPr/>
              <p:nvPr/>
            </p:nvSpPr>
            <p:spPr>
              <a:xfrm>
                <a:off x="5763342"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365" name="Rectangle: Rounded Corners 1364"/>
              <p:cNvSpPr/>
              <p:nvPr/>
            </p:nvSpPr>
            <p:spPr>
              <a:xfrm>
                <a:off x="6298402" y="2203243"/>
                <a:ext cx="1156676"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2NaCl</a:t>
                </a:r>
                <a:endParaRPr lang="en-US" sz="2000">
                  <a:solidFill>
                    <a:srgbClr val="000000"/>
                  </a:solidFill>
                  <a:latin typeface="Arial" panose="020B0604020202020204" pitchFamily="34" charset="0"/>
                  <a:cs typeface="Arial" panose="020B0604020202020204" pitchFamily="34" charset="0"/>
                </a:endParaRPr>
              </a:p>
            </p:txBody>
          </p:sp>
        </p:grpSp>
      </p:grpSp>
      <p:sp>
        <p:nvSpPr>
          <p:cNvPr id="29" name="TextBox 28"/>
          <p:cNvSpPr txBox="1"/>
          <p:nvPr/>
        </p:nvSpPr>
        <p:spPr>
          <a:xfrm>
            <a:off x="578527" y="1405096"/>
            <a:ext cx="5220676" cy="400110"/>
          </a:xfrm>
          <a:prstGeom prst="rect">
            <a:avLst/>
          </a:prstGeom>
          <a:noFill/>
        </p:spPr>
        <p:txBody>
          <a:bodyPr wrap="square">
            <a:spAutoFit/>
          </a:bodyPr>
          <a:lstStyle/>
          <a:p>
            <a:r>
              <a:rPr lang="vi-VN" sz="2000"/>
              <a:t>Các phương trình hoá học theo sơ đồ:</a:t>
            </a:r>
            <a:endParaRPr lang="en-US" sz="20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0" name="Google Shape;540;p37"/>
          <p:cNvGrpSpPr/>
          <p:nvPr/>
        </p:nvGrpSpPr>
        <p:grpSpPr>
          <a:xfrm>
            <a:off x="565420" y="732721"/>
            <a:ext cx="1463040" cy="1463040"/>
            <a:chOff x="3478075" y="1668425"/>
            <a:chExt cx="985200" cy="984900"/>
          </a:xfrm>
        </p:grpSpPr>
        <p:sp>
          <p:nvSpPr>
            <p:cNvPr id="541" name="Google Shape;541;p37"/>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a:solidFill>
                    <a:srgbClr val="008FE9"/>
                  </a:solidFill>
                </a:rPr>
                <a:t>VI</a:t>
              </a:r>
              <a:endParaRPr sz="6600" b="1">
                <a:solidFill>
                  <a:srgbClr val="008FE9"/>
                </a:solidFill>
              </a:endParaRPr>
            </a:p>
          </p:txBody>
        </p:sp>
        <p:sp>
          <p:nvSpPr>
            <p:cNvPr id="542" name="Google Shape;542;p37"/>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600" b="1">
                <a:solidFill>
                  <a:srgbClr val="008FE9"/>
                </a:solidFill>
              </a:endParaRPr>
            </a:p>
          </p:txBody>
        </p:sp>
      </p:grpSp>
      <p:grpSp>
        <p:nvGrpSpPr>
          <p:cNvPr id="546" name="Google Shape;546;p37"/>
          <p:cNvGrpSpPr/>
          <p:nvPr/>
        </p:nvGrpSpPr>
        <p:grpSpPr>
          <a:xfrm rot="934093" flipH="1">
            <a:off x="6346282" y="555472"/>
            <a:ext cx="1639459" cy="1678473"/>
            <a:chOff x="1823775" y="-1222075"/>
            <a:chExt cx="760600" cy="778700"/>
          </a:xfrm>
        </p:grpSpPr>
        <p:sp>
          <p:nvSpPr>
            <p:cNvPr id="547" name="Google Shape;547;p37"/>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37"/>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37"/>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37"/>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37"/>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37"/>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37"/>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37"/>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37"/>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37"/>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37"/>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37"/>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37"/>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37"/>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37"/>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37"/>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37"/>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37"/>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37"/>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37"/>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37"/>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37"/>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37"/>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37"/>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37"/>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37"/>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37"/>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37"/>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75" name="Google Shape;575;p37"/>
          <p:cNvGrpSpPr/>
          <p:nvPr/>
        </p:nvGrpSpPr>
        <p:grpSpPr>
          <a:xfrm flipH="1">
            <a:off x="7266000" y="3084522"/>
            <a:ext cx="1219372" cy="1616568"/>
            <a:chOff x="1795175" y="-2067825"/>
            <a:chExt cx="543150" cy="720075"/>
          </a:xfrm>
        </p:grpSpPr>
        <p:sp>
          <p:nvSpPr>
            <p:cNvPr id="576" name="Google Shape;576;p37"/>
            <p:cNvSpPr/>
            <p:nvPr/>
          </p:nvSpPr>
          <p:spPr>
            <a:xfrm>
              <a:off x="1799075" y="-2064350"/>
              <a:ext cx="535750" cy="713100"/>
            </a:xfrm>
            <a:custGeom>
              <a:avLst/>
              <a:gdLst/>
              <a:ahLst/>
              <a:cxnLst/>
              <a:rect l="l" t="t" r="r" b="b"/>
              <a:pathLst>
                <a:path w="21430" h="28524" extrusionOk="0">
                  <a:moveTo>
                    <a:pt x="10962" y="6527"/>
                  </a:moveTo>
                  <a:lnTo>
                    <a:pt x="13332" y="11752"/>
                  </a:lnTo>
                  <a:lnTo>
                    <a:pt x="8748" y="13834"/>
                  </a:lnTo>
                  <a:lnTo>
                    <a:pt x="6378" y="8617"/>
                  </a:lnTo>
                  <a:lnTo>
                    <a:pt x="10962" y="6527"/>
                  </a:lnTo>
                  <a:close/>
                  <a:moveTo>
                    <a:pt x="11406" y="1"/>
                  </a:moveTo>
                  <a:cubicBezTo>
                    <a:pt x="10978" y="1"/>
                    <a:pt x="10559" y="92"/>
                    <a:pt x="10164" y="273"/>
                  </a:cubicBezTo>
                  <a:lnTo>
                    <a:pt x="2181" y="3902"/>
                  </a:lnTo>
                  <a:cubicBezTo>
                    <a:pt x="667" y="4593"/>
                    <a:pt x="1" y="6379"/>
                    <a:pt x="684" y="7893"/>
                  </a:cubicBezTo>
                  <a:cubicBezTo>
                    <a:pt x="1177" y="8963"/>
                    <a:pt x="2255" y="9654"/>
                    <a:pt x="3432" y="9654"/>
                  </a:cubicBezTo>
                  <a:lnTo>
                    <a:pt x="3440" y="9654"/>
                  </a:lnTo>
                  <a:lnTo>
                    <a:pt x="10517" y="25232"/>
                  </a:lnTo>
                  <a:cubicBezTo>
                    <a:pt x="11431" y="27231"/>
                    <a:pt x="13439" y="28523"/>
                    <a:pt x="15644" y="28523"/>
                  </a:cubicBezTo>
                  <a:cubicBezTo>
                    <a:pt x="16451" y="28523"/>
                    <a:pt x="17232" y="28350"/>
                    <a:pt x="17965" y="28021"/>
                  </a:cubicBezTo>
                  <a:cubicBezTo>
                    <a:pt x="19331" y="27396"/>
                    <a:pt x="20376" y="26277"/>
                    <a:pt x="20903" y="24870"/>
                  </a:cubicBezTo>
                  <a:cubicBezTo>
                    <a:pt x="21429" y="23471"/>
                    <a:pt x="21380" y="21940"/>
                    <a:pt x="20755" y="20574"/>
                  </a:cubicBezTo>
                  <a:lnTo>
                    <a:pt x="13677" y="5004"/>
                  </a:lnTo>
                  <a:cubicBezTo>
                    <a:pt x="13916" y="4733"/>
                    <a:pt x="14105" y="4420"/>
                    <a:pt x="14229" y="4074"/>
                  </a:cubicBezTo>
                  <a:cubicBezTo>
                    <a:pt x="14517" y="3317"/>
                    <a:pt x="14484" y="2503"/>
                    <a:pt x="14155" y="1770"/>
                  </a:cubicBezTo>
                  <a:cubicBezTo>
                    <a:pt x="13817" y="1038"/>
                    <a:pt x="13225" y="478"/>
                    <a:pt x="12468" y="190"/>
                  </a:cubicBezTo>
                  <a:cubicBezTo>
                    <a:pt x="12130" y="67"/>
                    <a:pt x="11768"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37"/>
            <p:cNvSpPr/>
            <p:nvPr/>
          </p:nvSpPr>
          <p:spPr>
            <a:xfrm>
              <a:off x="1795175" y="-2067825"/>
              <a:ext cx="543150" cy="720075"/>
            </a:xfrm>
            <a:custGeom>
              <a:avLst/>
              <a:gdLst/>
              <a:ahLst/>
              <a:cxnLst/>
              <a:rect l="l" t="t" r="r" b="b"/>
              <a:pathLst>
                <a:path w="21726" h="28803" extrusionOk="0">
                  <a:moveTo>
                    <a:pt x="11562" y="0"/>
                  </a:moveTo>
                  <a:cubicBezTo>
                    <a:pt x="11118" y="0"/>
                    <a:pt x="10673" y="99"/>
                    <a:pt x="10262" y="288"/>
                  </a:cubicBezTo>
                  <a:lnTo>
                    <a:pt x="2280" y="3917"/>
                  </a:lnTo>
                  <a:cubicBezTo>
                    <a:pt x="700" y="4633"/>
                    <a:pt x="0" y="6509"/>
                    <a:pt x="716" y="8089"/>
                  </a:cubicBezTo>
                  <a:cubicBezTo>
                    <a:pt x="1218" y="9184"/>
                    <a:pt x="2304" y="9900"/>
                    <a:pt x="3506" y="9933"/>
                  </a:cubicBezTo>
                  <a:lnTo>
                    <a:pt x="10550" y="25420"/>
                  </a:lnTo>
                  <a:cubicBezTo>
                    <a:pt x="11488" y="27477"/>
                    <a:pt x="13545" y="28802"/>
                    <a:pt x="15800" y="28802"/>
                  </a:cubicBezTo>
                  <a:cubicBezTo>
                    <a:pt x="16623" y="28802"/>
                    <a:pt x="17430" y="28621"/>
                    <a:pt x="18178" y="28284"/>
                  </a:cubicBezTo>
                  <a:cubicBezTo>
                    <a:pt x="19577" y="27642"/>
                    <a:pt x="20647" y="26498"/>
                    <a:pt x="21190" y="25058"/>
                  </a:cubicBezTo>
                  <a:cubicBezTo>
                    <a:pt x="21725" y="23618"/>
                    <a:pt x="21676" y="22054"/>
                    <a:pt x="21034" y="20655"/>
                  </a:cubicBezTo>
                  <a:lnTo>
                    <a:pt x="13990" y="5168"/>
                  </a:lnTo>
                  <a:cubicBezTo>
                    <a:pt x="14220" y="4896"/>
                    <a:pt x="14393" y="4592"/>
                    <a:pt x="14517" y="4263"/>
                  </a:cubicBezTo>
                  <a:cubicBezTo>
                    <a:pt x="14813" y="3473"/>
                    <a:pt x="14780" y="2617"/>
                    <a:pt x="14434" y="1852"/>
                  </a:cubicBezTo>
                  <a:cubicBezTo>
                    <a:pt x="14089" y="1086"/>
                    <a:pt x="13463" y="502"/>
                    <a:pt x="12673" y="206"/>
                  </a:cubicBezTo>
                  <a:cubicBezTo>
                    <a:pt x="12319" y="74"/>
                    <a:pt x="11941" y="0"/>
                    <a:pt x="11562" y="0"/>
                  </a:cubicBezTo>
                  <a:close/>
                </a:path>
              </a:pathLst>
            </a:custGeom>
            <a:solidFill>
              <a:schemeClr val="lt1"/>
            </a:solidFill>
            <a:ln>
              <a:noFill/>
            </a:ln>
            <a:effectLst>
              <a:outerShdw blurRad="71438" dist="76200" dir="46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37"/>
            <p:cNvSpPr/>
            <p:nvPr/>
          </p:nvSpPr>
          <p:spPr>
            <a:xfrm>
              <a:off x="1998625" y="-1751225"/>
              <a:ext cx="307400" cy="361175"/>
            </a:xfrm>
            <a:custGeom>
              <a:avLst/>
              <a:gdLst/>
              <a:ahLst/>
              <a:cxnLst/>
              <a:rect l="l" t="t" r="r" b="b"/>
              <a:pathLst>
                <a:path w="12296" h="14447" extrusionOk="0">
                  <a:moveTo>
                    <a:pt x="7407" y="1"/>
                  </a:moveTo>
                  <a:lnTo>
                    <a:pt x="1" y="3367"/>
                  </a:lnTo>
                  <a:lnTo>
                    <a:pt x="3951" y="12065"/>
                  </a:lnTo>
                  <a:cubicBezTo>
                    <a:pt x="4633" y="13561"/>
                    <a:pt x="6115" y="14447"/>
                    <a:pt x="7661" y="14447"/>
                  </a:cubicBezTo>
                  <a:cubicBezTo>
                    <a:pt x="8224" y="14447"/>
                    <a:pt x="8796" y="14329"/>
                    <a:pt x="9341" y="14081"/>
                  </a:cubicBezTo>
                  <a:cubicBezTo>
                    <a:pt x="11390" y="13151"/>
                    <a:pt x="12295" y="10740"/>
                    <a:pt x="11365" y="8691"/>
                  </a:cubicBezTo>
                  <a:lnTo>
                    <a:pt x="74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37"/>
            <p:cNvSpPr/>
            <p:nvPr/>
          </p:nvSpPr>
          <p:spPr>
            <a:xfrm>
              <a:off x="1901125" y="-1958375"/>
              <a:ext cx="398525" cy="572775"/>
            </a:xfrm>
            <a:custGeom>
              <a:avLst/>
              <a:gdLst/>
              <a:ahLst/>
              <a:cxnLst/>
              <a:rect l="l" t="t" r="r" b="b"/>
              <a:pathLst>
                <a:path w="15941" h="22911" extrusionOk="0">
                  <a:moveTo>
                    <a:pt x="7563" y="477"/>
                  </a:moveTo>
                  <a:lnTo>
                    <a:pt x="15101" y="17051"/>
                  </a:lnTo>
                  <a:cubicBezTo>
                    <a:pt x="15529" y="17997"/>
                    <a:pt x="15562" y="19051"/>
                    <a:pt x="15200" y="20030"/>
                  </a:cubicBezTo>
                  <a:cubicBezTo>
                    <a:pt x="14837" y="21001"/>
                    <a:pt x="14113" y="21774"/>
                    <a:pt x="13167" y="22202"/>
                  </a:cubicBezTo>
                  <a:cubicBezTo>
                    <a:pt x="12646" y="22440"/>
                    <a:pt x="12100" y="22552"/>
                    <a:pt x="11562" y="22552"/>
                  </a:cubicBezTo>
                  <a:cubicBezTo>
                    <a:pt x="10084" y="22552"/>
                    <a:pt x="8667" y="21704"/>
                    <a:pt x="8015" y="20268"/>
                  </a:cubicBezTo>
                  <a:lnTo>
                    <a:pt x="478" y="3695"/>
                  </a:lnTo>
                  <a:lnTo>
                    <a:pt x="7563" y="477"/>
                  </a:lnTo>
                  <a:close/>
                  <a:moveTo>
                    <a:pt x="7736" y="0"/>
                  </a:moveTo>
                  <a:lnTo>
                    <a:pt x="0" y="3514"/>
                  </a:lnTo>
                  <a:lnTo>
                    <a:pt x="7686" y="20425"/>
                  </a:lnTo>
                  <a:cubicBezTo>
                    <a:pt x="8402" y="21988"/>
                    <a:pt x="9949" y="22910"/>
                    <a:pt x="11562" y="22910"/>
                  </a:cubicBezTo>
                  <a:cubicBezTo>
                    <a:pt x="12155" y="22910"/>
                    <a:pt x="12747" y="22787"/>
                    <a:pt x="13315" y="22531"/>
                  </a:cubicBezTo>
                  <a:cubicBezTo>
                    <a:pt x="14352" y="22062"/>
                    <a:pt x="15142" y="21215"/>
                    <a:pt x="15537" y="20153"/>
                  </a:cubicBezTo>
                  <a:cubicBezTo>
                    <a:pt x="15940" y="19092"/>
                    <a:pt x="15899" y="17931"/>
                    <a:pt x="15430" y="16903"/>
                  </a:cubicBezTo>
                  <a:lnTo>
                    <a:pt x="7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37"/>
            <p:cNvSpPr/>
            <p:nvPr/>
          </p:nvSpPr>
          <p:spPr>
            <a:xfrm>
              <a:off x="1838175" y="-2030000"/>
              <a:ext cx="288450" cy="172850"/>
            </a:xfrm>
            <a:custGeom>
              <a:avLst/>
              <a:gdLst/>
              <a:ahLst/>
              <a:cxnLst/>
              <a:rect l="l" t="t" r="r" b="b"/>
              <a:pathLst>
                <a:path w="11538" h="6914" extrusionOk="0">
                  <a:moveTo>
                    <a:pt x="9842" y="363"/>
                  </a:moveTo>
                  <a:cubicBezTo>
                    <a:pt x="9999" y="363"/>
                    <a:pt x="10147" y="388"/>
                    <a:pt x="10295" y="446"/>
                  </a:cubicBezTo>
                  <a:cubicBezTo>
                    <a:pt x="10616" y="561"/>
                    <a:pt x="10871" y="799"/>
                    <a:pt x="11011" y="1112"/>
                  </a:cubicBezTo>
                  <a:cubicBezTo>
                    <a:pt x="11151" y="1425"/>
                    <a:pt x="11167" y="1771"/>
                    <a:pt x="11044" y="2091"/>
                  </a:cubicBezTo>
                  <a:cubicBezTo>
                    <a:pt x="10928" y="2412"/>
                    <a:pt x="10690" y="2668"/>
                    <a:pt x="10377" y="2807"/>
                  </a:cubicBezTo>
                  <a:lnTo>
                    <a:pt x="2395" y="6436"/>
                  </a:lnTo>
                  <a:cubicBezTo>
                    <a:pt x="2223" y="6516"/>
                    <a:pt x="2043" y="6553"/>
                    <a:pt x="1866" y="6553"/>
                  </a:cubicBezTo>
                  <a:cubicBezTo>
                    <a:pt x="1381" y="6553"/>
                    <a:pt x="917" y="6273"/>
                    <a:pt x="700" y="5803"/>
                  </a:cubicBezTo>
                  <a:cubicBezTo>
                    <a:pt x="412" y="5161"/>
                    <a:pt x="691" y="4396"/>
                    <a:pt x="1333" y="4108"/>
                  </a:cubicBezTo>
                  <a:lnTo>
                    <a:pt x="9316" y="479"/>
                  </a:lnTo>
                  <a:cubicBezTo>
                    <a:pt x="9488" y="396"/>
                    <a:pt x="9669" y="363"/>
                    <a:pt x="9842" y="363"/>
                  </a:cubicBezTo>
                  <a:close/>
                  <a:moveTo>
                    <a:pt x="9855" y="0"/>
                  </a:moveTo>
                  <a:cubicBezTo>
                    <a:pt x="9619" y="0"/>
                    <a:pt x="9385" y="50"/>
                    <a:pt x="9167" y="149"/>
                  </a:cubicBezTo>
                  <a:lnTo>
                    <a:pt x="1185" y="3778"/>
                  </a:lnTo>
                  <a:cubicBezTo>
                    <a:pt x="362" y="4149"/>
                    <a:pt x="0" y="5128"/>
                    <a:pt x="370" y="5951"/>
                  </a:cubicBezTo>
                  <a:cubicBezTo>
                    <a:pt x="650" y="6552"/>
                    <a:pt x="1243" y="6914"/>
                    <a:pt x="1868" y="6914"/>
                  </a:cubicBezTo>
                  <a:cubicBezTo>
                    <a:pt x="2099" y="6914"/>
                    <a:pt x="2329" y="6864"/>
                    <a:pt x="2543" y="6766"/>
                  </a:cubicBezTo>
                  <a:lnTo>
                    <a:pt x="10525" y="3137"/>
                  </a:lnTo>
                  <a:cubicBezTo>
                    <a:pt x="10928" y="2956"/>
                    <a:pt x="11233" y="2626"/>
                    <a:pt x="11381" y="2215"/>
                  </a:cubicBezTo>
                  <a:cubicBezTo>
                    <a:pt x="11537" y="1803"/>
                    <a:pt x="11521" y="1359"/>
                    <a:pt x="11340" y="964"/>
                  </a:cubicBezTo>
                  <a:cubicBezTo>
                    <a:pt x="11159" y="561"/>
                    <a:pt x="10830" y="256"/>
                    <a:pt x="10427" y="100"/>
                  </a:cubicBezTo>
                  <a:cubicBezTo>
                    <a:pt x="10241" y="33"/>
                    <a:pt x="10048" y="0"/>
                    <a:pt x="9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37"/>
            <p:cNvSpPr/>
            <p:nvPr/>
          </p:nvSpPr>
          <p:spPr>
            <a:xfrm>
              <a:off x="2152925" y="-1694900"/>
              <a:ext cx="48375" cy="46975"/>
            </a:xfrm>
            <a:custGeom>
              <a:avLst/>
              <a:gdLst/>
              <a:ahLst/>
              <a:cxnLst/>
              <a:rect l="l" t="t" r="r" b="b"/>
              <a:pathLst>
                <a:path w="1935" h="1879" extrusionOk="0">
                  <a:moveTo>
                    <a:pt x="972" y="365"/>
                  </a:moveTo>
                  <a:cubicBezTo>
                    <a:pt x="1186" y="365"/>
                    <a:pt x="1400" y="488"/>
                    <a:pt x="1490" y="702"/>
                  </a:cubicBezTo>
                  <a:cubicBezTo>
                    <a:pt x="1556" y="842"/>
                    <a:pt x="1564" y="998"/>
                    <a:pt x="1507" y="1138"/>
                  </a:cubicBezTo>
                  <a:cubicBezTo>
                    <a:pt x="1457" y="1286"/>
                    <a:pt x="1350" y="1402"/>
                    <a:pt x="1210" y="1459"/>
                  </a:cubicBezTo>
                  <a:cubicBezTo>
                    <a:pt x="1132" y="1495"/>
                    <a:pt x="1050" y="1512"/>
                    <a:pt x="969" y="1512"/>
                  </a:cubicBezTo>
                  <a:cubicBezTo>
                    <a:pt x="751" y="1512"/>
                    <a:pt x="541" y="1389"/>
                    <a:pt x="445" y="1179"/>
                  </a:cubicBezTo>
                  <a:cubicBezTo>
                    <a:pt x="379" y="1039"/>
                    <a:pt x="379" y="883"/>
                    <a:pt x="429" y="735"/>
                  </a:cubicBezTo>
                  <a:cubicBezTo>
                    <a:pt x="486" y="595"/>
                    <a:pt x="593" y="480"/>
                    <a:pt x="733" y="414"/>
                  </a:cubicBezTo>
                  <a:cubicBezTo>
                    <a:pt x="807" y="381"/>
                    <a:pt x="890" y="365"/>
                    <a:pt x="972" y="365"/>
                  </a:cubicBezTo>
                  <a:close/>
                  <a:moveTo>
                    <a:pt x="971" y="0"/>
                  </a:moveTo>
                  <a:cubicBezTo>
                    <a:pt x="842" y="0"/>
                    <a:pt x="711" y="28"/>
                    <a:pt x="585" y="85"/>
                  </a:cubicBezTo>
                  <a:cubicBezTo>
                    <a:pt x="355" y="192"/>
                    <a:pt x="182" y="373"/>
                    <a:pt x="91" y="612"/>
                  </a:cubicBezTo>
                  <a:cubicBezTo>
                    <a:pt x="1" y="842"/>
                    <a:pt x="9" y="1097"/>
                    <a:pt x="116" y="1327"/>
                  </a:cubicBezTo>
                  <a:cubicBezTo>
                    <a:pt x="272" y="1673"/>
                    <a:pt x="618" y="1879"/>
                    <a:pt x="972" y="1879"/>
                  </a:cubicBezTo>
                  <a:cubicBezTo>
                    <a:pt x="1103" y="1879"/>
                    <a:pt x="1235" y="1846"/>
                    <a:pt x="1359" y="1788"/>
                  </a:cubicBezTo>
                  <a:cubicBezTo>
                    <a:pt x="1589" y="1690"/>
                    <a:pt x="1762" y="1500"/>
                    <a:pt x="1844" y="1270"/>
                  </a:cubicBezTo>
                  <a:cubicBezTo>
                    <a:pt x="1935" y="1031"/>
                    <a:pt x="1926" y="776"/>
                    <a:pt x="1819" y="554"/>
                  </a:cubicBezTo>
                  <a:cubicBezTo>
                    <a:pt x="1663" y="204"/>
                    <a:pt x="1325"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37"/>
            <p:cNvSpPr/>
            <p:nvPr/>
          </p:nvSpPr>
          <p:spPr>
            <a:xfrm>
              <a:off x="2071050" y="-1581525"/>
              <a:ext cx="53525" cy="46975"/>
            </a:xfrm>
            <a:custGeom>
              <a:avLst/>
              <a:gdLst/>
              <a:ahLst/>
              <a:cxnLst/>
              <a:rect l="l" t="t" r="r" b="b"/>
              <a:pathLst>
                <a:path w="2141" h="1879" extrusionOk="0">
                  <a:moveTo>
                    <a:pt x="1070" y="364"/>
                  </a:moveTo>
                  <a:cubicBezTo>
                    <a:pt x="1284" y="364"/>
                    <a:pt x="1498" y="487"/>
                    <a:pt x="1597" y="701"/>
                  </a:cubicBezTo>
                  <a:cubicBezTo>
                    <a:pt x="1655" y="841"/>
                    <a:pt x="1663" y="998"/>
                    <a:pt x="1605" y="1137"/>
                  </a:cubicBezTo>
                  <a:cubicBezTo>
                    <a:pt x="1556" y="1286"/>
                    <a:pt x="1449" y="1401"/>
                    <a:pt x="1309" y="1467"/>
                  </a:cubicBezTo>
                  <a:cubicBezTo>
                    <a:pt x="1233" y="1501"/>
                    <a:pt x="1153" y="1518"/>
                    <a:pt x="1074" y="1518"/>
                  </a:cubicBezTo>
                  <a:cubicBezTo>
                    <a:pt x="853" y="1518"/>
                    <a:pt x="641" y="1391"/>
                    <a:pt x="544" y="1179"/>
                  </a:cubicBezTo>
                  <a:cubicBezTo>
                    <a:pt x="478" y="1039"/>
                    <a:pt x="478" y="882"/>
                    <a:pt x="527" y="734"/>
                  </a:cubicBezTo>
                  <a:cubicBezTo>
                    <a:pt x="585" y="594"/>
                    <a:pt x="692" y="479"/>
                    <a:pt x="832" y="413"/>
                  </a:cubicBezTo>
                  <a:cubicBezTo>
                    <a:pt x="906" y="380"/>
                    <a:pt x="988" y="364"/>
                    <a:pt x="1070" y="364"/>
                  </a:cubicBezTo>
                  <a:close/>
                  <a:moveTo>
                    <a:pt x="1066" y="1"/>
                  </a:moveTo>
                  <a:cubicBezTo>
                    <a:pt x="938" y="1"/>
                    <a:pt x="807" y="28"/>
                    <a:pt x="684" y="84"/>
                  </a:cubicBezTo>
                  <a:cubicBezTo>
                    <a:pt x="215" y="298"/>
                    <a:pt x="1" y="858"/>
                    <a:pt x="215" y="1327"/>
                  </a:cubicBezTo>
                  <a:cubicBezTo>
                    <a:pt x="371" y="1672"/>
                    <a:pt x="717" y="1878"/>
                    <a:pt x="1070" y="1878"/>
                  </a:cubicBezTo>
                  <a:cubicBezTo>
                    <a:pt x="1202" y="1878"/>
                    <a:pt x="1334" y="1845"/>
                    <a:pt x="1457" y="1796"/>
                  </a:cubicBezTo>
                  <a:cubicBezTo>
                    <a:pt x="1926" y="1574"/>
                    <a:pt x="2140" y="1022"/>
                    <a:pt x="1926" y="553"/>
                  </a:cubicBezTo>
                  <a:cubicBezTo>
                    <a:pt x="1769" y="208"/>
                    <a:pt x="1424"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37"/>
            <p:cNvSpPr/>
            <p:nvPr/>
          </p:nvSpPr>
          <p:spPr>
            <a:xfrm>
              <a:off x="2189550" y="-1603500"/>
              <a:ext cx="28825" cy="28000"/>
            </a:xfrm>
            <a:custGeom>
              <a:avLst/>
              <a:gdLst/>
              <a:ahLst/>
              <a:cxnLst/>
              <a:rect l="l" t="t" r="r" b="b"/>
              <a:pathLst>
                <a:path w="1153" h="1120" extrusionOk="0">
                  <a:moveTo>
                    <a:pt x="577" y="362"/>
                  </a:moveTo>
                  <a:cubicBezTo>
                    <a:pt x="601" y="362"/>
                    <a:pt x="626" y="362"/>
                    <a:pt x="651" y="371"/>
                  </a:cubicBezTo>
                  <a:cubicBezTo>
                    <a:pt x="700" y="395"/>
                    <a:pt x="741" y="428"/>
                    <a:pt x="758" y="478"/>
                  </a:cubicBezTo>
                  <a:cubicBezTo>
                    <a:pt x="782" y="527"/>
                    <a:pt x="782" y="576"/>
                    <a:pt x="766" y="626"/>
                  </a:cubicBezTo>
                  <a:cubicBezTo>
                    <a:pt x="749" y="675"/>
                    <a:pt x="708" y="716"/>
                    <a:pt x="659" y="741"/>
                  </a:cubicBezTo>
                  <a:cubicBezTo>
                    <a:pt x="632" y="750"/>
                    <a:pt x="605" y="757"/>
                    <a:pt x="578" y="757"/>
                  </a:cubicBezTo>
                  <a:cubicBezTo>
                    <a:pt x="555" y="757"/>
                    <a:pt x="533" y="752"/>
                    <a:pt x="511" y="741"/>
                  </a:cubicBezTo>
                  <a:cubicBezTo>
                    <a:pt x="461" y="724"/>
                    <a:pt x="420" y="692"/>
                    <a:pt x="396" y="642"/>
                  </a:cubicBezTo>
                  <a:cubicBezTo>
                    <a:pt x="379" y="593"/>
                    <a:pt x="379" y="535"/>
                    <a:pt x="396" y="486"/>
                  </a:cubicBezTo>
                  <a:cubicBezTo>
                    <a:pt x="412" y="436"/>
                    <a:pt x="453" y="404"/>
                    <a:pt x="494" y="379"/>
                  </a:cubicBezTo>
                  <a:cubicBezTo>
                    <a:pt x="527" y="371"/>
                    <a:pt x="552" y="362"/>
                    <a:pt x="577" y="362"/>
                  </a:cubicBezTo>
                  <a:close/>
                  <a:moveTo>
                    <a:pt x="585" y="1"/>
                  </a:moveTo>
                  <a:cubicBezTo>
                    <a:pt x="505" y="1"/>
                    <a:pt x="424" y="18"/>
                    <a:pt x="346" y="50"/>
                  </a:cubicBezTo>
                  <a:cubicBezTo>
                    <a:pt x="215" y="116"/>
                    <a:pt x="108" y="223"/>
                    <a:pt x="58" y="362"/>
                  </a:cubicBezTo>
                  <a:cubicBezTo>
                    <a:pt x="1" y="502"/>
                    <a:pt x="9" y="650"/>
                    <a:pt x="66" y="790"/>
                  </a:cubicBezTo>
                  <a:cubicBezTo>
                    <a:pt x="132" y="922"/>
                    <a:pt x="247" y="1029"/>
                    <a:pt x="379" y="1078"/>
                  </a:cubicBezTo>
                  <a:cubicBezTo>
                    <a:pt x="445" y="1103"/>
                    <a:pt x="511" y="1119"/>
                    <a:pt x="577" y="1119"/>
                  </a:cubicBezTo>
                  <a:cubicBezTo>
                    <a:pt x="659" y="1119"/>
                    <a:pt x="733" y="1103"/>
                    <a:pt x="807" y="1070"/>
                  </a:cubicBezTo>
                  <a:cubicBezTo>
                    <a:pt x="947" y="1004"/>
                    <a:pt x="1054" y="897"/>
                    <a:pt x="1103" y="757"/>
                  </a:cubicBezTo>
                  <a:cubicBezTo>
                    <a:pt x="1153" y="618"/>
                    <a:pt x="1153" y="461"/>
                    <a:pt x="1087" y="329"/>
                  </a:cubicBezTo>
                  <a:cubicBezTo>
                    <a:pt x="1029" y="190"/>
                    <a:pt x="914" y="91"/>
                    <a:pt x="774" y="33"/>
                  </a:cubicBezTo>
                  <a:cubicBezTo>
                    <a:pt x="712" y="11"/>
                    <a:pt x="649"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37"/>
            <p:cNvSpPr/>
            <p:nvPr/>
          </p:nvSpPr>
          <p:spPr>
            <a:xfrm>
              <a:off x="2126175" y="-1468525"/>
              <a:ext cx="28850" cy="27975"/>
            </a:xfrm>
            <a:custGeom>
              <a:avLst/>
              <a:gdLst/>
              <a:ahLst/>
              <a:cxnLst/>
              <a:rect l="l" t="t" r="r" b="b"/>
              <a:pathLst>
                <a:path w="1154" h="1119" extrusionOk="0">
                  <a:moveTo>
                    <a:pt x="577" y="362"/>
                  </a:moveTo>
                  <a:cubicBezTo>
                    <a:pt x="602" y="362"/>
                    <a:pt x="626" y="362"/>
                    <a:pt x="651" y="378"/>
                  </a:cubicBezTo>
                  <a:cubicBezTo>
                    <a:pt x="700" y="395"/>
                    <a:pt x="733" y="428"/>
                    <a:pt x="758" y="477"/>
                  </a:cubicBezTo>
                  <a:cubicBezTo>
                    <a:pt x="799" y="576"/>
                    <a:pt x="758" y="691"/>
                    <a:pt x="659" y="740"/>
                  </a:cubicBezTo>
                  <a:cubicBezTo>
                    <a:pt x="634" y="751"/>
                    <a:pt x="607" y="756"/>
                    <a:pt x="580" y="756"/>
                  </a:cubicBezTo>
                  <a:cubicBezTo>
                    <a:pt x="505" y="756"/>
                    <a:pt x="433" y="715"/>
                    <a:pt x="396" y="642"/>
                  </a:cubicBezTo>
                  <a:cubicBezTo>
                    <a:pt x="380" y="592"/>
                    <a:pt x="371" y="543"/>
                    <a:pt x="396" y="493"/>
                  </a:cubicBezTo>
                  <a:cubicBezTo>
                    <a:pt x="412" y="444"/>
                    <a:pt x="445" y="403"/>
                    <a:pt x="495" y="378"/>
                  </a:cubicBezTo>
                  <a:cubicBezTo>
                    <a:pt x="519" y="370"/>
                    <a:pt x="552" y="362"/>
                    <a:pt x="577" y="362"/>
                  </a:cubicBezTo>
                  <a:close/>
                  <a:moveTo>
                    <a:pt x="583" y="0"/>
                  </a:moveTo>
                  <a:cubicBezTo>
                    <a:pt x="501" y="0"/>
                    <a:pt x="420" y="17"/>
                    <a:pt x="347" y="49"/>
                  </a:cubicBezTo>
                  <a:cubicBezTo>
                    <a:pt x="207" y="115"/>
                    <a:pt x="108" y="222"/>
                    <a:pt x="59" y="362"/>
                  </a:cubicBezTo>
                  <a:cubicBezTo>
                    <a:pt x="1" y="502"/>
                    <a:pt x="9" y="658"/>
                    <a:pt x="67" y="790"/>
                  </a:cubicBezTo>
                  <a:cubicBezTo>
                    <a:pt x="166" y="995"/>
                    <a:pt x="363" y="1119"/>
                    <a:pt x="577" y="1119"/>
                  </a:cubicBezTo>
                  <a:cubicBezTo>
                    <a:pt x="659" y="1119"/>
                    <a:pt x="733" y="1102"/>
                    <a:pt x="807" y="1069"/>
                  </a:cubicBezTo>
                  <a:cubicBezTo>
                    <a:pt x="947" y="1004"/>
                    <a:pt x="1046" y="897"/>
                    <a:pt x="1104" y="757"/>
                  </a:cubicBezTo>
                  <a:cubicBezTo>
                    <a:pt x="1153" y="617"/>
                    <a:pt x="1145" y="460"/>
                    <a:pt x="1087" y="329"/>
                  </a:cubicBezTo>
                  <a:cubicBezTo>
                    <a:pt x="1021" y="189"/>
                    <a:pt x="914" y="90"/>
                    <a:pt x="775" y="33"/>
                  </a:cubicBezTo>
                  <a:cubicBezTo>
                    <a:pt x="713" y="11"/>
                    <a:pt x="647"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37"/>
            <p:cNvSpPr/>
            <p:nvPr/>
          </p:nvSpPr>
          <p:spPr>
            <a:xfrm>
              <a:off x="2186875" y="-1515000"/>
              <a:ext cx="48175" cy="46900"/>
            </a:xfrm>
            <a:custGeom>
              <a:avLst/>
              <a:gdLst/>
              <a:ahLst/>
              <a:cxnLst/>
              <a:rect l="l" t="t" r="r" b="b"/>
              <a:pathLst>
                <a:path w="1927" h="1876" extrusionOk="0">
                  <a:moveTo>
                    <a:pt x="963" y="361"/>
                  </a:moveTo>
                  <a:cubicBezTo>
                    <a:pt x="1186" y="361"/>
                    <a:pt x="1391" y="484"/>
                    <a:pt x="1490" y="698"/>
                  </a:cubicBezTo>
                  <a:cubicBezTo>
                    <a:pt x="1548" y="838"/>
                    <a:pt x="1556" y="995"/>
                    <a:pt x="1507" y="1143"/>
                  </a:cubicBezTo>
                  <a:cubicBezTo>
                    <a:pt x="1449" y="1283"/>
                    <a:pt x="1342" y="1398"/>
                    <a:pt x="1202" y="1464"/>
                  </a:cubicBezTo>
                  <a:cubicBezTo>
                    <a:pt x="1126" y="1498"/>
                    <a:pt x="1046" y="1515"/>
                    <a:pt x="967" y="1515"/>
                  </a:cubicBezTo>
                  <a:cubicBezTo>
                    <a:pt x="746" y="1515"/>
                    <a:pt x="534" y="1388"/>
                    <a:pt x="437" y="1176"/>
                  </a:cubicBezTo>
                  <a:cubicBezTo>
                    <a:pt x="379" y="1036"/>
                    <a:pt x="371" y="879"/>
                    <a:pt x="420" y="731"/>
                  </a:cubicBezTo>
                  <a:cubicBezTo>
                    <a:pt x="478" y="591"/>
                    <a:pt x="585" y="476"/>
                    <a:pt x="725" y="410"/>
                  </a:cubicBezTo>
                  <a:cubicBezTo>
                    <a:pt x="799" y="377"/>
                    <a:pt x="881" y="361"/>
                    <a:pt x="963" y="361"/>
                  </a:cubicBezTo>
                  <a:close/>
                  <a:moveTo>
                    <a:pt x="964" y="0"/>
                  </a:moveTo>
                  <a:cubicBezTo>
                    <a:pt x="833" y="0"/>
                    <a:pt x="702" y="27"/>
                    <a:pt x="577" y="81"/>
                  </a:cubicBezTo>
                  <a:cubicBezTo>
                    <a:pt x="346" y="188"/>
                    <a:pt x="173" y="377"/>
                    <a:pt x="83" y="608"/>
                  </a:cubicBezTo>
                  <a:cubicBezTo>
                    <a:pt x="1" y="846"/>
                    <a:pt x="9" y="1093"/>
                    <a:pt x="108" y="1324"/>
                  </a:cubicBezTo>
                  <a:cubicBezTo>
                    <a:pt x="215" y="1554"/>
                    <a:pt x="404" y="1727"/>
                    <a:pt x="634" y="1818"/>
                  </a:cubicBezTo>
                  <a:cubicBezTo>
                    <a:pt x="741" y="1859"/>
                    <a:pt x="856" y="1875"/>
                    <a:pt x="963" y="1875"/>
                  </a:cubicBezTo>
                  <a:cubicBezTo>
                    <a:pt x="1095" y="1875"/>
                    <a:pt x="1227" y="1850"/>
                    <a:pt x="1350" y="1793"/>
                  </a:cubicBezTo>
                  <a:cubicBezTo>
                    <a:pt x="1581" y="1686"/>
                    <a:pt x="1753" y="1497"/>
                    <a:pt x="1844" y="1266"/>
                  </a:cubicBezTo>
                  <a:cubicBezTo>
                    <a:pt x="1926" y="1028"/>
                    <a:pt x="1918" y="781"/>
                    <a:pt x="1819" y="550"/>
                  </a:cubicBezTo>
                  <a:cubicBezTo>
                    <a:pt x="1712" y="320"/>
                    <a:pt x="1523" y="147"/>
                    <a:pt x="1293" y="56"/>
                  </a:cubicBezTo>
                  <a:cubicBezTo>
                    <a:pt x="1184" y="19"/>
                    <a:pt x="1074"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37"/>
            <p:cNvSpPr/>
            <p:nvPr/>
          </p:nvSpPr>
          <p:spPr>
            <a:xfrm>
              <a:off x="1996775" y="-1733325"/>
              <a:ext cx="140125" cy="70400"/>
            </a:xfrm>
            <a:custGeom>
              <a:avLst/>
              <a:gdLst/>
              <a:ahLst/>
              <a:cxnLst/>
              <a:rect l="l" t="t" r="r" b="b"/>
              <a:pathLst>
                <a:path w="5605" h="2816" extrusionOk="0">
                  <a:moveTo>
                    <a:pt x="5457" y="1"/>
                  </a:moveTo>
                  <a:lnTo>
                    <a:pt x="1" y="2486"/>
                  </a:lnTo>
                  <a:lnTo>
                    <a:pt x="149" y="2815"/>
                  </a:lnTo>
                  <a:lnTo>
                    <a:pt x="5605" y="330"/>
                  </a:lnTo>
                  <a:lnTo>
                    <a:pt x="5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87" name="Google Shape;587;p37"/>
          <p:cNvSpPr/>
          <p:nvPr/>
        </p:nvSpPr>
        <p:spPr>
          <a:xfrm>
            <a:off x="7245453" y="396844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88" name="Google Shape;588;p37"/>
          <p:cNvGrpSpPr/>
          <p:nvPr/>
        </p:nvGrpSpPr>
        <p:grpSpPr>
          <a:xfrm>
            <a:off x="5618972" y="738595"/>
            <a:ext cx="584848" cy="547878"/>
            <a:chOff x="1221175" y="-304275"/>
            <a:chExt cx="193000" cy="180800"/>
          </a:xfrm>
        </p:grpSpPr>
        <p:sp>
          <p:nvSpPr>
            <p:cNvPr id="589" name="Google Shape;589;p37"/>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37"/>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37"/>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37"/>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37"/>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37"/>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37"/>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37"/>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37"/>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37"/>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99" name="Google Shape;599;p37"/>
          <p:cNvGrpSpPr/>
          <p:nvPr/>
        </p:nvGrpSpPr>
        <p:grpSpPr>
          <a:xfrm rot="3116597" flipH="1">
            <a:off x="5908751" y="3898759"/>
            <a:ext cx="370936" cy="491074"/>
            <a:chOff x="1634870" y="-5372769"/>
            <a:chExt cx="3048801" cy="4036247"/>
          </a:xfrm>
        </p:grpSpPr>
        <p:sp>
          <p:nvSpPr>
            <p:cNvPr id="600" name="Google Shape;600;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01" name="Google Shape;601;p37"/>
            <p:cNvGrpSpPr/>
            <p:nvPr/>
          </p:nvGrpSpPr>
          <p:grpSpPr>
            <a:xfrm>
              <a:off x="2350651" y="-4726440"/>
              <a:ext cx="1617712" cy="2740755"/>
              <a:chOff x="1279825" y="-1982000"/>
              <a:chExt cx="85600" cy="145025"/>
            </a:xfrm>
          </p:grpSpPr>
          <p:sp>
            <p:nvSpPr>
              <p:cNvPr id="602" name="Google Shape;602;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606" name="Google Shape;606;p37"/>
          <p:cNvSpPr/>
          <p:nvPr/>
        </p:nvSpPr>
        <p:spPr>
          <a:xfrm>
            <a:off x="533155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7"/>
          <p:cNvSpPr/>
          <p:nvPr/>
        </p:nvSpPr>
        <p:spPr>
          <a:xfrm>
            <a:off x="7993228" y="7912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08" name="Google Shape;608;p37"/>
          <p:cNvGrpSpPr/>
          <p:nvPr/>
        </p:nvGrpSpPr>
        <p:grpSpPr>
          <a:xfrm rot="2437917" flipH="1">
            <a:off x="4588221" y="852844"/>
            <a:ext cx="370801" cy="490897"/>
            <a:chOff x="1634870" y="-5372769"/>
            <a:chExt cx="3048801" cy="4036247"/>
          </a:xfrm>
        </p:grpSpPr>
        <p:sp>
          <p:nvSpPr>
            <p:cNvPr id="609" name="Google Shape;609;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0" name="Google Shape;610;p37"/>
            <p:cNvGrpSpPr/>
            <p:nvPr/>
          </p:nvGrpSpPr>
          <p:grpSpPr>
            <a:xfrm>
              <a:off x="2350651" y="-4726440"/>
              <a:ext cx="1617712" cy="2740755"/>
              <a:chOff x="1279825" y="-1982000"/>
              <a:chExt cx="85600" cy="145025"/>
            </a:xfrm>
          </p:grpSpPr>
          <p:sp>
            <p:nvSpPr>
              <p:cNvPr id="611" name="Google Shape;611;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615" name="Google Shape;615;p37"/>
          <p:cNvGrpSpPr/>
          <p:nvPr/>
        </p:nvGrpSpPr>
        <p:grpSpPr>
          <a:xfrm rot="-2147605">
            <a:off x="4294775" y="519166"/>
            <a:ext cx="444655" cy="588669"/>
            <a:chOff x="1634870" y="-5372769"/>
            <a:chExt cx="3048801" cy="4036247"/>
          </a:xfrm>
        </p:grpSpPr>
        <p:sp>
          <p:nvSpPr>
            <p:cNvPr id="616" name="Google Shape;616;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7" name="Google Shape;617;p37"/>
            <p:cNvGrpSpPr/>
            <p:nvPr/>
          </p:nvGrpSpPr>
          <p:grpSpPr>
            <a:xfrm>
              <a:off x="2350651" y="-4726440"/>
              <a:ext cx="1617712" cy="2740755"/>
              <a:chOff x="1279825" y="-1982000"/>
              <a:chExt cx="85600" cy="145025"/>
            </a:xfrm>
          </p:grpSpPr>
          <p:sp>
            <p:nvSpPr>
              <p:cNvPr id="618" name="Google Shape;618;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8" name="TextBox 7"/>
          <p:cNvSpPr txBox="1"/>
          <p:nvPr/>
        </p:nvSpPr>
        <p:spPr>
          <a:xfrm>
            <a:off x="454944" y="2066661"/>
            <a:ext cx="7538284" cy="2171428"/>
          </a:xfrm>
          <a:prstGeom prst="rect">
            <a:avLst/>
          </a:prstGeom>
          <a:noFill/>
        </p:spPr>
        <p:txBody>
          <a:bodyPr wrap="square">
            <a:spAutoFit/>
          </a:bodyPr>
          <a:lstStyle/>
          <a:p>
            <a:pPr>
              <a:lnSpc>
                <a:spcPct val="150000"/>
              </a:lnSpc>
            </a:pPr>
            <a:r>
              <a:rPr lang="en-US" sz="4800" b="1">
                <a:solidFill>
                  <a:srgbClr val="432349"/>
                </a:solidFill>
                <a:latin typeface="+mn-lt"/>
              </a:rPr>
              <a:t>MỘT SỐ PHƯƠNG PHÁP ĐIỀU CHẾ MUỐI</a:t>
            </a:r>
            <a:endParaRPr lang="en-US" sz="4800" b="1">
              <a:solidFill>
                <a:srgbClr val="432349"/>
              </a:solidFill>
              <a:latin typeface="+mn-lt"/>
            </a:endParaRPr>
          </a:p>
        </p:txBody>
      </p:sp>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grpSp>
        <p:nvGrpSpPr>
          <p:cNvPr id="12" name="Group 11"/>
          <p:cNvGrpSpPr/>
          <p:nvPr/>
        </p:nvGrpSpPr>
        <p:grpSpPr>
          <a:xfrm>
            <a:off x="8258301" y="141979"/>
            <a:ext cx="625771" cy="786852"/>
            <a:chOff x="7983981" y="1094479"/>
            <a:chExt cx="625771" cy="786852"/>
          </a:xfrm>
        </p:grpSpPr>
        <p:grpSp>
          <p:nvGrpSpPr>
            <p:cNvPr id="1828" name="Google Shape;1828;p62"/>
            <p:cNvGrpSpPr/>
            <p:nvPr/>
          </p:nvGrpSpPr>
          <p:grpSpPr>
            <a:xfrm rot="-2437917">
              <a:off x="7983981" y="1390434"/>
              <a:ext cx="370801" cy="490897"/>
              <a:chOff x="1634870" y="-5372769"/>
              <a:chExt cx="3048801" cy="4036247"/>
            </a:xfrm>
          </p:grpSpPr>
          <p:sp>
            <p:nvSpPr>
              <p:cNvPr id="1829" name="Google Shape;1829;p6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30" name="Google Shape;1830;p62"/>
              <p:cNvGrpSpPr/>
              <p:nvPr/>
            </p:nvGrpSpPr>
            <p:grpSpPr>
              <a:xfrm>
                <a:off x="2350651" y="-4726440"/>
                <a:ext cx="1617712" cy="2740755"/>
                <a:chOff x="1279825" y="-1982000"/>
                <a:chExt cx="85600" cy="145025"/>
              </a:xfrm>
            </p:grpSpPr>
            <p:sp>
              <p:nvSpPr>
                <p:cNvPr id="1831" name="Google Shape;1831;p6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832;p6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6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6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835" name="Google Shape;1835;p62"/>
            <p:cNvGrpSpPr/>
            <p:nvPr/>
          </p:nvGrpSpPr>
          <p:grpSpPr>
            <a:xfrm rot="2147605" flipH="1">
              <a:off x="8165097" y="1094479"/>
              <a:ext cx="444655" cy="588669"/>
              <a:chOff x="1634870" y="-5372769"/>
              <a:chExt cx="3048801" cy="4036247"/>
            </a:xfrm>
          </p:grpSpPr>
          <p:sp>
            <p:nvSpPr>
              <p:cNvPr id="1836" name="Google Shape;1836;p6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37" name="Google Shape;1837;p62"/>
              <p:cNvGrpSpPr/>
              <p:nvPr/>
            </p:nvGrpSpPr>
            <p:grpSpPr>
              <a:xfrm>
                <a:off x="2350651" y="-4726440"/>
                <a:ext cx="1617712" cy="2740755"/>
                <a:chOff x="1279825" y="-1982000"/>
                <a:chExt cx="85600" cy="145025"/>
              </a:xfrm>
            </p:grpSpPr>
            <p:sp>
              <p:nvSpPr>
                <p:cNvPr id="1838" name="Google Shape;1838;p6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9" name="Google Shape;1839;p6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0" name="Google Shape;1840;p6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1" name="Google Shape;1841;p6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pic>
        <p:nvPicPr>
          <p:cNvPr id="11" name="Picture 10"/>
          <p:cNvPicPr>
            <a:picLocks noChangeAspect="1"/>
          </p:cNvPicPr>
          <p:nvPr/>
        </p:nvPicPr>
        <p:blipFill>
          <a:blip r:embed="rId1"/>
          <a:srcRect/>
          <a:stretch>
            <a:fillRect/>
          </a:stretch>
        </p:blipFill>
        <p:spPr>
          <a:xfrm>
            <a:off x="1502326" y="295227"/>
            <a:ext cx="6139348" cy="3504509"/>
          </a:xfrm>
          <a:prstGeom prst="rect">
            <a:avLst/>
          </a:prstGeom>
        </p:spPr>
      </p:pic>
      <p:grpSp>
        <p:nvGrpSpPr>
          <p:cNvPr id="3" name="Group 2"/>
          <p:cNvGrpSpPr/>
          <p:nvPr/>
        </p:nvGrpSpPr>
        <p:grpSpPr>
          <a:xfrm>
            <a:off x="377826" y="3799736"/>
            <a:ext cx="8396607" cy="958660"/>
            <a:chOff x="617621" y="3581819"/>
            <a:chExt cx="8396607" cy="958660"/>
          </a:xfrm>
        </p:grpSpPr>
        <p:sp>
          <p:nvSpPr>
            <p:cNvPr id="9" name="TextBox 8"/>
            <p:cNvSpPr txBox="1"/>
            <p:nvPr/>
          </p:nvSpPr>
          <p:spPr>
            <a:xfrm>
              <a:off x="1214649" y="3581819"/>
              <a:ext cx="7799579" cy="958660"/>
            </a:xfrm>
            <a:prstGeom prst="rect">
              <a:avLst/>
            </a:prstGeom>
            <a:noFill/>
          </p:spPr>
          <p:txBody>
            <a:bodyPr wrap="square">
              <a:spAutoFit/>
            </a:bodyPr>
            <a:lstStyle/>
            <a:p>
              <a:pPr algn="just">
                <a:lnSpc>
                  <a:spcPct val="150000"/>
                </a:lnSpc>
              </a:pPr>
              <a:r>
                <a:rPr lang="en-US" sz="2000"/>
                <a:t>D</a:t>
              </a:r>
              <a:r>
                <a:rPr lang="vi-VN" sz="2000"/>
                <a:t>ựa vào mối quan hệ giữa các loại hợp chất, chúng ta có thể đề ra được các phương pháp điều chế muối từ các hợp chất khác nhau.</a:t>
              </a:r>
              <a:endParaRPr lang="en-US" sz="2000"/>
            </a:p>
          </p:txBody>
        </p:sp>
        <p:sp>
          <p:nvSpPr>
            <p:cNvPr id="2" name="Arrow: Notched Right 1"/>
            <p:cNvSpPr/>
            <p:nvPr/>
          </p:nvSpPr>
          <p:spPr>
            <a:xfrm>
              <a:off x="617621" y="3914273"/>
              <a:ext cx="601579" cy="484632"/>
            </a:xfrm>
            <a:prstGeom prst="notched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grpSp>
        <p:nvGrpSpPr>
          <p:cNvPr id="1696" name="Google Shape;1696;p57"/>
          <p:cNvGrpSpPr/>
          <p:nvPr/>
        </p:nvGrpSpPr>
        <p:grpSpPr>
          <a:xfrm rot="2548119">
            <a:off x="8153282" y="412721"/>
            <a:ext cx="417982" cy="581192"/>
            <a:chOff x="754175" y="-2051800"/>
            <a:chExt cx="263975" cy="367050"/>
          </a:xfrm>
        </p:grpSpPr>
        <p:sp>
          <p:nvSpPr>
            <p:cNvPr id="1697" name="Google Shape;1697;p57"/>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8" name="Google Shape;1698;p57"/>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9" name="Google Shape;1699;p57"/>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57"/>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57"/>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2" name="Google Shape;1702;p57"/>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3" name="Google Shape;1703;p57"/>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4" name="Google Shape;1704;p57"/>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5" name="Google Shape;1705;p57"/>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 name="Group 1"/>
          <p:cNvGrpSpPr/>
          <p:nvPr/>
        </p:nvGrpSpPr>
        <p:grpSpPr>
          <a:xfrm>
            <a:off x="5049373" y="1265805"/>
            <a:ext cx="3711673" cy="2934861"/>
            <a:chOff x="4699887" y="1508368"/>
            <a:chExt cx="3711673" cy="2934861"/>
          </a:xfrm>
        </p:grpSpPr>
        <p:sp>
          <p:nvSpPr>
            <p:cNvPr id="3" name="Rectangle: Rounded Corners 2"/>
            <p:cNvSpPr/>
            <p:nvPr/>
          </p:nvSpPr>
          <p:spPr>
            <a:xfrm>
              <a:off x="4699887" y="3771106"/>
              <a:ext cx="3711673" cy="672123"/>
            </a:xfrm>
            <a:custGeom>
              <a:avLst/>
              <a:gdLst>
                <a:gd name="connsiteX0" fmla="*/ 0 w 3711673"/>
                <a:gd name="connsiteY0" fmla="*/ 112023 h 672123"/>
                <a:gd name="connsiteX1" fmla="*/ 112023 w 3711673"/>
                <a:gd name="connsiteY1" fmla="*/ 0 h 672123"/>
                <a:gd name="connsiteX2" fmla="*/ 3599650 w 3711673"/>
                <a:gd name="connsiteY2" fmla="*/ 0 h 672123"/>
                <a:gd name="connsiteX3" fmla="*/ 3711673 w 3711673"/>
                <a:gd name="connsiteY3" fmla="*/ 112023 h 672123"/>
                <a:gd name="connsiteX4" fmla="*/ 3711673 w 3711673"/>
                <a:gd name="connsiteY4" fmla="*/ 560100 h 672123"/>
                <a:gd name="connsiteX5" fmla="*/ 3599650 w 3711673"/>
                <a:gd name="connsiteY5" fmla="*/ 672123 h 672123"/>
                <a:gd name="connsiteX6" fmla="*/ 112023 w 3711673"/>
                <a:gd name="connsiteY6" fmla="*/ 672123 h 672123"/>
                <a:gd name="connsiteX7" fmla="*/ 0 w 3711673"/>
                <a:gd name="connsiteY7" fmla="*/ 560100 h 672123"/>
                <a:gd name="connsiteX8" fmla="*/ 0 w 3711673"/>
                <a:gd name="connsiteY8" fmla="*/ 112023 h 67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1673" h="672123" fill="none" extrusionOk="0">
                  <a:moveTo>
                    <a:pt x="0" y="112023"/>
                  </a:moveTo>
                  <a:cubicBezTo>
                    <a:pt x="6410" y="60310"/>
                    <a:pt x="48762" y="2876"/>
                    <a:pt x="112023" y="0"/>
                  </a:cubicBezTo>
                  <a:cubicBezTo>
                    <a:pt x="973566" y="-33151"/>
                    <a:pt x="2543630" y="-161272"/>
                    <a:pt x="3599650" y="0"/>
                  </a:cubicBezTo>
                  <a:cubicBezTo>
                    <a:pt x="3660709" y="-4386"/>
                    <a:pt x="3716069" y="48643"/>
                    <a:pt x="3711673" y="112023"/>
                  </a:cubicBezTo>
                  <a:cubicBezTo>
                    <a:pt x="3680789" y="185231"/>
                    <a:pt x="3748795" y="361987"/>
                    <a:pt x="3711673" y="560100"/>
                  </a:cubicBezTo>
                  <a:cubicBezTo>
                    <a:pt x="3705473" y="617262"/>
                    <a:pt x="3666961" y="663627"/>
                    <a:pt x="3599650" y="672123"/>
                  </a:cubicBezTo>
                  <a:cubicBezTo>
                    <a:pt x="3240571" y="703356"/>
                    <a:pt x="1162105" y="609113"/>
                    <a:pt x="112023" y="672123"/>
                  </a:cubicBezTo>
                  <a:cubicBezTo>
                    <a:pt x="53958" y="669532"/>
                    <a:pt x="5433" y="611158"/>
                    <a:pt x="0" y="560100"/>
                  </a:cubicBezTo>
                  <a:cubicBezTo>
                    <a:pt x="-2454" y="466670"/>
                    <a:pt x="30541" y="174991"/>
                    <a:pt x="0" y="112023"/>
                  </a:cubicBezTo>
                  <a:close/>
                </a:path>
                <a:path w="3711673" h="672123" stroke="0" extrusionOk="0">
                  <a:moveTo>
                    <a:pt x="0" y="112023"/>
                  </a:moveTo>
                  <a:cubicBezTo>
                    <a:pt x="-675" y="44586"/>
                    <a:pt x="52831" y="2540"/>
                    <a:pt x="112023" y="0"/>
                  </a:cubicBezTo>
                  <a:cubicBezTo>
                    <a:pt x="837626" y="-25697"/>
                    <a:pt x="2845216" y="-108941"/>
                    <a:pt x="3599650" y="0"/>
                  </a:cubicBezTo>
                  <a:cubicBezTo>
                    <a:pt x="3660450" y="-7856"/>
                    <a:pt x="3718399" y="52414"/>
                    <a:pt x="3711673" y="112023"/>
                  </a:cubicBezTo>
                  <a:cubicBezTo>
                    <a:pt x="3746072" y="266125"/>
                    <a:pt x="3707735" y="502015"/>
                    <a:pt x="3711673" y="560100"/>
                  </a:cubicBezTo>
                  <a:cubicBezTo>
                    <a:pt x="3713481" y="619085"/>
                    <a:pt x="3655507" y="674670"/>
                    <a:pt x="3599650" y="672123"/>
                  </a:cubicBezTo>
                  <a:cubicBezTo>
                    <a:pt x="2883873" y="703262"/>
                    <a:pt x="641140" y="553543"/>
                    <a:pt x="112023" y="672123"/>
                  </a:cubicBezTo>
                  <a:cubicBezTo>
                    <a:pt x="44244" y="674348"/>
                    <a:pt x="5" y="622785"/>
                    <a:pt x="0" y="560100"/>
                  </a:cubicBezTo>
                  <a:cubicBezTo>
                    <a:pt x="-12074" y="380029"/>
                    <a:pt x="-18299" y="227637"/>
                    <a:pt x="0" y="112023"/>
                  </a:cubicBezTo>
                  <a:close/>
                </a:path>
              </a:pathLst>
            </a:cu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THẢO LUẬN NHÓM ĐÔI</a:t>
              </a:r>
              <a:endParaRPr lang="en-US" sz="2400" b="1">
                <a:solidFill>
                  <a:schemeClr val="bg1"/>
                </a:solidFill>
              </a:endParaRPr>
            </a:p>
          </p:txBody>
        </p:sp>
        <p:pic>
          <p:nvPicPr>
            <p:cNvPr id="4" name="Picture 14"/>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4946416" y="1508368"/>
              <a:ext cx="3218617" cy="2275831"/>
            </a:xfrm>
            <a:prstGeom prst="rect">
              <a:avLst/>
            </a:prstGeom>
          </p:spPr>
        </p:pic>
      </p:grpSp>
      <p:sp>
        <p:nvSpPr>
          <p:cNvPr id="6" name="TextBox 5"/>
          <p:cNvSpPr txBox="1"/>
          <p:nvPr/>
        </p:nvSpPr>
        <p:spPr>
          <a:xfrm>
            <a:off x="690113" y="436339"/>
            <a:ext cx="3942519" cy="1881990"/>
          </a:xfrm>
          <a:prstGeom prst="rect">
            <a:avLst/>
          </a:prstGeom>
          <a:noFill/>
        </p:spPr>
        <p:txBody>
          <a:bodyPr wrap="square">
            <a:spAutoFit/>
          </a:bodyPr>
          <a:lstStyle/>
          <a:p>
            <a:pPr algn="just">
              <a:lnSpc>
                <a:spcPct val="150000"/>
              </a:lnSpc>
            </a:pPr>
            <a:r>
              <a:rPr lang="en-US" sz="2000" b="1" i="1">
                <a:solidFill>
                  <a:srgbClr val="FF0000"/>
                </a:solidFill>
              </a:rPr>
              <a:t>Em hãy đọc thông tin mục VI – SGK tr.67 và trả lời câu hỏi: </a:t>
            </a:r>
            <a:r>
              <a:rPr lang="en-US" sz="2000"/>
              <a:t>Nêu một số phương pháp điều chế muối.</a:t>
            </a:r>
            <a:endParaRPr lang="en-US" sz="2000"/>
          </a:p>
        </p:txBody>
      </p:sp>
      <p:pic>
        <p:nvPicPr>
          <p:cNvPr id="8" name="Picture 7" descr="A group of people carrying baskets in a field&#10;&#10;Description automatically generated"/>
          <p:cNvPicPr>
            <a:picLocks noChangeAspect="1"/>
          </p:cNvPicPr>
          <p:nvPr/>
        </p:nvPicPr>
        <p:blipFill>
          <a:blip r:embed="rId3"/>
          <a:stretch>
            <a:fillRect/>
          </a:stretch>
        </p:blipFill>
        <p:spPr>
          <a:xfrm>
            <a:off x="750745" y="2403720"/>
            <a:ext cx="3881887" cy="257175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grpSp>
        <p:nvGrpSpPr>
          <p:cNvPr id="1783" name="Google Shape;1783;p60"/>
          <p:cNvGrpSpPr/>
          <p:nvPr/>
        </p:nvGrpSpPr>
        <p:grpSpPr>
          <a:xfrm rot="-2548111" flipH="1">
            <a:off x="52470" y="-16838"/>
            <a:ext cx="576012" cy="800953"/>
            <a:chOff x="754175" y="-2051800"/>
            <a:chExt cx="263975" cy="367050"/>
          </a:xfrm>
        </p:grpSpPr>
        <p:sp>
          <p:nvSpPr>
            <p:cNvPr id="1784" name="Google Shape;1784;p60"/>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5" name="Google Shape;1785;p60"/>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6" name="Google Shape;1786;p60"/>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60"/>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60"/>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60"/>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0" name="Google Shape;1790;p60"/>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1" name="Google Shape;1791;p60"/>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60"/>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Rectangle: Rounded Corners 3"/>
          <p:cNvSpPr/>
          <p:nvPr/>
        </p:nvSpPr>
        <p:spPr>
          <a:xfrm>
            <a:off x="240018" y="1084563"/>
            <a:ext cx="1463040" cy="2974373"/>
          </a:xfrm>
          <a:prstGeom prst="roundRect">
            <a:avLst>
              <a:gd name="adj" fmla="val 11425"/>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000000"/>
                </a:solidFill>
              </a:rPr>
              <a:t>CÁC PHƯƠNG PHÁP ĐIỀU CHẾ MUỐI</a:t>
            </a:r>
            <a:endParaRPr lang="en-US" sz="2000" b="1">
              <a:solidFill>
                <a:srgbClr val="000000"/>
              </a:solidFill>
            </a:endParaRPr>
          </a:p>
        </p:txBody>
      </p:sp>
      <p:sp>
        <p:nvSpPr>
          <p:cNvPr id="5" name="Rectangle: Rounded Corners 4"/>
          <p:cNvSpPr/>
          <p:nvPr/>
        </p:nvSpPr>
        <p:spPr>
          <a:xfrm>
            <a:off x="2054913" y="776509"/>
            <a:ext cx="2418027"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 + Base</a:t>
            </a:r>
            <a:endParaRPr lang="en-US" sz="2000">
              <a:solidFill>
                <a:srgbClr val="000000"/>
              </a:solidFill>
            </a:endParaRPr>
          </a:p>
        </p:txBody>
      </p:sp>
      <p:sp>
        <p:nvSpPr>
          <p:cNvPr id="6" name="Rectangle: Rounded Corners 5"/>
          <p:cNvSpPr/>
          <p:nvPr/>
        </p:nvSpPr>
        <p:spPr>
          <a:xfrm>
            <a:off x="2054913" y="1526791"/>
            <a:ext cx="2418027"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 + Oxide base</a:t>
            </a:r>
            <a:endParaRPr lang="en-US" sz="2000">
              <a:solidFill>
                <a:srgbClr val="000000"/>
              </a:solidFill>
            </a:endParaRPr>
          </a:p>
        </p:txBody>
      </p:sp>
      <p:sp>
        <p:nvSpPr>
          <p:cNvPr id="7" name="Rectangle: Rounded Corners 6"/>
          <p:cNvSpPr/>
          <p:nvPr/>
        </p:nvSpPr>
        <p:spPr>
          <a:xfrm>
            <a:off x="2054913" y="2277073"/>
            <a:ext cx="2418027"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 + Muối</a:t>
            </a:r>
            <a:endParaRPr lang="en-US" sz="2000">
              <a:solidFill>
                <a:srgbClr val="000000"/>
              </a:solidFill>
            </a:endParaRPr>
          </a:p>
        </p:txBody>
      </p:sp>
      <p:sp>
        <p:nvSpPr>
          <p:cNvPr id="8" name="Rectangle: Rounded Corners 7"/>
          <p:cNvSpPr/>
          <p:nvPr/>
        </p:nvSpPr>
        <p:spPr>
          <a:xfrm>
            <a:off x="2054913" y="3027355"/>
            <a:ext cx="2418027"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Base + Oxide acid</a:t>
            </a:r>
            <a:endParaRPr lang="en-US" sz="2000">
              <a:solidFill>
                <a:srgbClr val="000000"/>
              </a:solidFill>
            </a:endParaRPr>
          </a:p>
        </p:txBody>
      </p:sp>
      <p:sp>
        <p:nvSpPr>
          <p:cNvPr id="9" name="Rectangle: Rounded Corners 8"/>
          <p:cNvSpPr/>
          <p:nvPr/>
        </p:nvSpPr>
        <p:spPr>
          <a:xfrm>
            <a:off x="2054913" y="3777637"/>
            <a:ext cx="2418027"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 + muối</a:t>
            </a:r>
            <a:endParaRPr lang="en-US" sz="2000">
              <a:solidFill>
                <a:srgbClr val="000000"/>
              </a:solidFill>
            </a:endParaRPr>
          </a:p>
        </p:txBody>
      </p:sp>
      <p:sp>
        <p:nvSpPr>
          <p:cNvPr id="10" name="Rectangle: Rounded Corners 9"/>
          <p:cNvSpPr/>
          <p:nvPr/>
        </p:nvSpPr>
        <p:spPr>
          <a:xfrm>
            <a:off x="4814278" y="776509"/>
            <a:ext cx="4167863"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800">
                <a:solidFill>
                  <a:srgbClr val="000000"/>
                </a:solidFill>
              </a:rPr>
              <a:t>H</a:t>
            </a:r>
            <a:r>
              <a:rPr lang="en-US" sz="1800" baseline="-25000">
                <a:solidFill>
                  <a:srgbClr val="000000"/>
                </a:solidFill>
              </a:rPr>
              <a:t>2</a:t>
            </a:r>
            <a:r>
              <a:rPr lang="en-US" sz="1800">
                <a:solidFill>
                  <a:srgbClr val="000000"/>
                </a:solidFill>
              </a:rPr>
              <a:t>SO</a:t>
            </a:r>
            <a:r>
              <a:rPr lang="en-US" sz="1800" baseline="-25000">
                <a:solidFill>
                  <a:srgbClr val="000000"/>
                </a:solidFill>
              </a:rPr>
              <a:t>4</a:t>
            </a:r>
            <a:r>
              <a:rPr lang="en-US" sz="1800">
                <a:solidFill>
                  <a:srgbClr val="000000"/>
                </a:solidFill>
              </a:rPr>
              <a:t> + Cu(OH)</a:t>
            </a:r>
            <a:r>
              <a:rPr lang="en-US" sz="1800" baseline="-25000">
                <a:solidFill>
                  <a:srgbClr val="000000"/>
                </a:solidFill>
              </a:rPr>
              <a:t>2</a:t>
            </a:r>
            <a:r>
              <a:rPr lang="en-US" sz="1800">
                <a:solidFill>
                  <a:srgbClr val="000000"/>
                </a:solidFill>
              </a:rPr>
              <a:t> </a:t>
            </a:r>
            <a:r>
              <a:rPr lang="en-US" sz="1800">
                <a:solidFill>
                  <a:srgbClr val="000000"/>
                </a:solidFill>
                <a:latin typeface="Arial" panose="020B0604020202020204" pitchFamily="34" charset="0"/>
                <a:cs typeface="Arial" panose="020B0604020202020204" pitchFamily="34" charset="0"/>
              </a:rPr>
              <a:t>→ CuSO</a:t>
            </a:r>
            <a:r>
              <a:rPr lang="en-US" sz="1800" baseline="-25000">
                <a:solidFill>
                  <a:srgbClr val="000000"/>
                </a:solidFill>
                <a:latin typeface="Arial" panose="020B0604020202020204" pitchFamily="34" charset="0"/>
                <a:cs typeface="Arial" panose="020B0604020202020204" pitchFamily="34" charset="0"/>
              </a:rPr>
              <a:t>4</a:t>
            </a:r>
            <a:r>
              <a:rPr lang="en-US" sz="1800">
                <a:solidFill>
                  <a:srgbClr val="000000"/>
                </a:solidFill>
                <a:latin typeface="Arial" panose="020B0604020202020204" pitchFamily="34" charset="0"/>
                <a:cs typeface="Arial" panose="020B0604020202020204" pitchFamily="34" charset="0"/>
              </a:rPr>
              <a:t> + 2H</a:t>
            </a:r>
            <a:r>
              <a:rPr lang="en-US" sz="1800" baseline="-25000">
                <a:solidFill>
                  <a:srgbClr val="000000"/>
                </a:solidFill>
                <a:latin typeface="Arial" panose="020B0604020202020204" pitchFamily="34" charset="0"/>
                <a:cs typeface="Arial" panose="020B0604020202020204" pitchFamily="34" charset="0"/>
              </a:rPr>
              <a:t>2</a:t>
            </a:r>
            <a:r>
              <a:rPr lang="en-US" sz="1800">
                <a:solidFill>
                  <a:srgbClr val="000000"/>
                </a:solidFill>
                <a:latin typeface="Arial" panose="020B0604020202020204" pitchFamily="34" charset="0"/>
                <a:cs typeface="Arial" panose="020B0604020202020204" pitchFamily="34" charset="0"/>
              </a:rPr>
              <a:t>O</a:t>
            </a:r>
            <a:endParaRPr lang="en-US" sz="1800">
              <a:solidFill>
                <a:srgbClr val="000000"/>
              </a:solidFill>
            </a:endParaRPr>
          </a:p>
        </p:txBody>
      </p:sp>
      <p:sp>
        <p:nvSpPr>
          <p:cNvPr id="11" name="Rectangle: Rounded Corners 10"/>
          <p:cNvSpPr/>
          <p:nvPr/>
        </p:nvSpPr>
        <p:spPr>
          <a:xfrm>
            <a:off x="4814278" y="1526791"/>
            <a:ext cx="4167862"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800">
                <a:solidFill>
                  <a:srgbClr val="000000"/>
                </a:solidFill>
              </a:rPr>
              <a:t>3H</a:t>
            </a:r>
            <a:r>
              <a:rPr lang="en-US" sz="1800" baseline="-25000">
                <a:solidFill>
                  <a:srgbClr val="000000"/>
                </a:solidFill>
              </a:rPr>
              <a:t>2</a:t>
            </a:r>
            <a:r>
              <a:rPr lang="en-US" sz="1800">
                <a:solidFill>
                  <a:srgbClr val="000000"/>
                </a:solidFill>
              </a:rPr>
              <a:t>SO</a:t>
            </a:r>
            <a:r>
              <a:rPr lang="en-US" sz="1800" baseline="-25000">
                <a:solidFill>
                  <a:srgbClr val="000000"/>
                </a:solidFill>
              </a:rPr>
              <a:t>4</a:t>
            </a:r>
            <a:r>
              <a:rPr lang="en-US" sz="1800">
                <a:solidFill>
                  <a:srgbClr val="000000"/>
                </a:solidFill>
              </a:rPr>
              <a:t> + Al</a:t>
            </a:r>
            <a:r>
              <a:rPr lang="en-US" sz="1800" baseline="-25000">
                <a:solidFill>
                  <a:srgbClr val="000000"/>
                </a:solidFill>
              </a:rPr>
              <a:t>2</a:t>
            </a:r>
            <a:r>
              <a:rPr lang="en-US" sz="1800">
                <a:solidFill>
                  <a:srgbClr val="000000"/>
                </a:solidFill>
              </a:rPr>
              <a:t>O</a:t>
            </a:r>
            <a:r>
              <a:rPr lang="en-US" sz="1800" baseline="-25000">
                <a:solidFill>
                  <a:srgbClr val="000000"/>
                </a:solidFill>
              </a:rPr>
              <a:t>3 </a:t>
            </a:r>
            <a:r>
              <a:rPr lang="en-US" sz="1800">
                <a:solidFill>
                  <a:srgbClr val="000000"/>
                </a:solidFill>
                <a:latin typeface="Arial" panose="020B0604020202020204" pitchFamily="34" charset="0"/>
                <a:cs typeface="Arial" panose="020B0604020202020204" pitchFamily="34" charset="0"/>
              </a:rPr>
              <a:t>→ Al</a:t>
            </a:r>
            <a:r>
              <a:rPr lang="en-US" sz="1800" baseline="-25000">
                <a:solidFill>
                  <a:srgbClr val="000000"/>
                </a:solidFill>
                <a:latin typeface="Arial" panose="020B0604020202020204" pitchFamily="34" charset="0"/>
                <a:cs typeface="Arial" panose="020B0604020202020204" pitchFamily="34" charset="0"/>
              </a:rPr>
              <a:t>2</a:t>
            </a:r>
            <a:r>
              <a:rPr lang="en-US" sz="1800">
                <a:solidFill>
                  <a:srgbClr val="000000"/>
                </a:solidFill>
                <a:latin typeface="Arial" panose="020B0604020202020204" pitchFamily="34" charset="0"/>
                <a:cs typeface="Arial" panose="020B0604020202020204" pitchFamily="34" charset="0"/>
              </a:rPr>
              <a:t>(SO</a:t>
            </a:r>
            <a:r>
              <a:rPr lang="en-US" sz="1800" baseline="-25000">
                <a:solidFill>
                  <a:srgbClr val="000000"/>
                </a:solidFill>
                <a:latin typeface="Arial" panose="020B0604020202020204" pitchFamily="34" charset="0"/>
                <a:cs typeface="Arial" panose="020B0604020202020204" pitchFamily="34" charset="0"/>
              </a:rPr>
              <a:t>4</a:t>
            </a:r>
            <a:r>
              <a:rPr lang="en-US" sz="1800">
                <a:solidFill>
                  <a:srgbClr val="000000"/>
                </a:solidFill>
                <a:latin typeface="Arial" panose="020B0604020202020204" pitchFamily="34" charset="0"/>
                <a:cs typeface="Arial" panose="020B0604020202020204" pitchFamily="34" charset="0"/>
              </a:rPr>
              <a:t>)</a:t>
            </a:r>
            <a:r>
              <a:rPr lang="en-US" sz="1800" baseline="-25000">
                <a:solidFill>
                  <a:srgbClr val="000000"/>
                </a:solidFill>
                <a:latin typeface="Arial" panose="020B0604020202020204" pitchFamily="34" charset="0"/>
                <a:cs typeface="Arial" panose="020B0604020202020204" pitchFamily="34" charset="0"/>
              </a:rPr>
              <a:t>3</a:t>
            </a:r>
            <a:r>
              <a:rPr lang="en-US" sz="1800">
                <a:solidFill>
                  <a:srgbClr val="000000"/>
                </a:solidFill>
                <a:latin typeface="Arial" panose="020B0604020202020204" pitchFamily="34" charset="0"/>
                <a:cs typeface="Arial" panose="020B0604020202020204" pitchFamily="34" charset="0"/>
              </a:rPr>
              <a:t> + 3H</a:t>
            </a:r>
            <a:r>
              <a:rPr lang="en-US" sz="1800" baseline="-25000">
                <a:solidFill>
                  <a:srgbClr val="000000"/>
                </a:solidFill>
                <a:latin typeface="Arial" panose="020B0604020202020204" pitchFamily="34" charset="0"/>
                <a:cs typeface="Arial" panose="020B0604020202020204" pitchFamily="34" charset="0"/>
              </a:rPr>
              <a:t>2</a:t>
            </a:r>
            <a:r>
              <a:rPr lang="en-US" sz="1800">
                <a:solidFill>
                  <a:srgbClr val="000000"/>
                </a:solidFill>
                <a:latin typeface="Arial" panose="020B0604020202020204" pitchFamily="34" charset="0"/>
                <a:cs typeface="Arial" panose="020B0604020202020204" pitchFamily="34" charset="0"/>
              </a:rPr>
              <a:t>O</a:t>
            </a:r>
            <a:endParaRPr lang="en-US" sz="1800">
              <a:solidFill>
                <a:srgbClr val="000000"/>
              </a:solidFill>
            </a:endParaRPr>
          </a:p>
        </p:txBody>
      </p:sp>
      <p:sp>
        <p:nvSpPr>
          <p:cNvPr id="12" name="Rectangle: Rounded Corners 11"/>
          <p:cNvSpPr/>
          <p:nvPr/>
        </p:nvSpPr>
        <p:spPr>
          <a:xfrm>
            <a:off x="4814278" y="2277073"/>
            <a:ext cx="4167863"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800">
                <a:solidFill>
                  <a:srgbClr val="000000"/>
                </a:solidFill>
              </a:rPr>
              <a:t>2HCl + CaCO</a:t>
            </a:r>
            <a:r>
              <a:rPr lang="en-US" sz="1800" baseline="-25000">
                <a:solidFill>
                  <a:srgbClr val="000000"/>
                </a:solidFill>
              </a:rPr>
              <a:t>3 </a:t>
            </a:r>
            <a:r>
              <a:rPr lang="en-US" sz="1800">
                <a:solidFill>
                  <a:srgbClr val="000000"/>
                </a:solidFill>
                <a:latin typeface="Arial" panose="020B0604020202020204" pitchFamily="34" charset="0"/>
                <a:cs typeface="Arial" panose="020B0604020202020204" pitchFamily="34" charset="0"/>
              </a:rPr>
              <a:t>→ CaCl</a:t>
            </a:r>
            <a:r>
              <a:rPr lang="en-US" sz="1800" baseline="-25000">
                <a:solidFill>
                  <a:srgbClr val="000000"/>
                </a:solidFill>
                <a:latin typeface="Arial" panose="020B0604020202020204" pitchFamily="34" charset="0"/>
                <a:cs typeface="Arial" panose="020B0604020202020204" pitchFamily="34" charset="0"/>
              </a:rPr>
              <a:t>2</a:t>
            </a:r>
            <a:r>
              <a:rPr lang="en-US" sz="1800">
                <a:solidFill>
                  <a:srgbClr val="000000"/>
                </a:solidFill>
                <a:latin typeface="Arial" panose="020B0604020202020204" pitchFamily="34" charset="0"/>
                <a:cs typeface="Arial" panose="020B0604020202020204" pitchFamily="34" charset="0"/>
              </a:rPr>
              <a:t> + CO</a:t>
            </a:r>
            <a:r>
              <a:rPr lang="en-US" sz="1800" baseline="-25000">
                <a:solidFill>
                  <a:srgbClr val="000000"/>
                </a:solidFill>
                <a:latin typeface="Arial" panose="020B0604020202020204" pitchFamily="34" charset="0"/>
                <a:cs typeface="Arial" panose="020B0604020202020204" pitchFamily="34" charset="0"/>
              </a:rPr>
              <a:t>2</a:t>
            </a:r>
            <a:r>
              <a:rPr lang="en-US" sz="1800">
                <a:solidFill>
                  <a:srgbClr val="000000"/>
                </a:solidFill>
                <a:latin typeface="Arial" panose="020B0604020202020204" pitchFamily="34" charset="0"/>
                <a:cs typeface="Arial" panose="020B0604020202020204" pitchFamily="34" charset="0"/>
              </a:rPr>
              <a:t>↑ + H</a:t>
            </a:r>
            <a:r>
              <a:rPr lang="en-US" sz="1800" baseline="-25000">
                <a:solidFill>
                  <a:srgbClr val="000000"/>
                </a:solidFill>
                <a:latin typeface="Arial" panose="020B0604020202020204" pitchFamily="34" charset="0"/>
                <a:cs typeface="Arial" panose="020B0604020202020204" pitchFamily="34" charset="0"/>
              </a:rPr>
              <a:t>2</a:t>
            </a:r>
            <a:r>
              <a:rPr lang="en-US" sz="1800">
                <a:solidFill>
                  <a:srgbClr val="000000"/>
                </a:solidFill>
                <a:latin typeface="Arial" panose="020B0604020202020204" pitchFamily="34" charset="0"/>
                <a:cs typeface="Arial" panose="020B0604020202020204" pitchFamily="34" charset="0"/>
              </a:rPr>
              <a:t>O</a:t>
            </a:r>
            <a:r>
              <a:rPr lang="en-US" sz="1800">
                <a:solidFill>
                  <a:srgbClr val="000000"/>
                </a:solidFill>
              </a:rPr>
              <a:t> </a:t>
            </a:r>
            <a:endParaRPr lang="en-US" sz="1800">
              <a:solidFill>
                <a:srgbClr val="000000"/>
              </a:solidFill>
            </a:endParaRPr>
          </a:p>
        </p:txBody>
      </p:sp>
      <p:sp>
        <p:nvSpPr>
          <p:cNvPr id="13" name="Rectangle: Rounded Corners 12"/>
          <p:cNvSpPr/>
          <p:nvPr/>
        </p:nvSpPr>
        <p:spPr>
          <a:xfrm>
            <a:off x="4814278" y="3027355"/>
            <a:ext cx="4167861"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800">
                <a:solidFill>
                  <a:srgbClr val="000000"/>
                </a:solidFill>
              </a:rPr>
              <a:t>2NaOH + CO</a:t>
            </a:r>
            <a:r>
              <a:rPr lang="en-US" sz="1800" baseline="-25000">
                <a:solidFill>
                  <a:srgbClr val="000000"/>
                </a:solidFill>
              </a:rPr>
              <a:t>2</a:t>
            </a:r>
            <a:r>
              <a:rPr lang="en-US" sz="1800">
                <a:solidFill>
                  <a:srgbClr val="000000"/>
                </a:solidFill>
              </a:rPr>
              <a:t> </a:t>
            </a:r>
            <a:r>
              <a:rPr lang="en-US" sz="1800">
                <a:solidFill>
                  <a:srgbClr val="000000"/>
                </a:solidFill>
                <a:latin typeface="Arial" panose="020B0604020202020204" pitchFamily="34" charset="0"/>
                <a:cs typeface="Arial" panose="020B0604020202020204" pitchFamily="34" charset="0"/>
              </a:rPr>
              <a:t>→ Na</a:t>
            </a:r>
            <a:r>
              <a:rPr lang="en-US" sz="1800" baseline="-25000">
                <a:solidFill>
                  <a:srgbClr val="000000"/>
                </a:solidFill>
                <a:latin typeface="Arial" panose="020B0604020202020204" pitchFamily="34" charset="0"/>
                <a:cs typeface="Arial" panose="020B0604020202020204" pitchFamily="34" charset="0"/>
              </a:rPr>
              <a:t>2</a:t>
            </a:r>
            <a:r>
              <a:rPr lang="en-US" sz="1800">
                <a:solidFill>
                  <a:srgbClr val="000000"/>
                </a:solidFill>
                <a:latin typeface="Arial" panose="020B0604020202020204" pitchFamily="34" charset="0"/>
                <a:cs typeface="Arial" panose="020B0604020202020204" pitchFamily="34" charset="0"/>
              </a:rPr>
              <a:t>CO</a:t>
            </a:r>
            <a:r>
              <a:rPr lang="en-US" sz="1800" baseline="-25000">
                <a:solidFill>
                  <a:srgbClr val="000000"/>
                </a:solidFill>
                <a:latin typeface="Arial" panose="020B0604020202020204" pitchFamily="34" charset="0"/>
                <a:cs typeface="Arial" panose="020B0604020202020204" pitchFamily="34" charset="0"/>
              </a:rPr>
              <a:t>3</a:t>
            </a:r>
            <a:r>
              <a:rPr lang="en-US" sz="1800">
                <a:solidFill>
                  <a:srgbClr val="000000"/>
                </a:solidFill>
                <a:latin typeface="Arial" panose="020B0604020202020204" pitchFamily="34" charset="0"/>
                <a:cs typeface="Arial" panose="020B0604020202020204" pitchFamily="34" charset="0"/>
              </a:rPr>
              <a:t> + H</a:t>
            </a:r>
            <a:r>
              <a:rPr lang="en-US" sz="1800" baseline="-25000">
                <a:solidFill>
                  <a:srgbClr val="000000"/>
                </a:solidFill>
                <a:latin typeface="Arial" panose="020B0604020202020204" pitchFamily="34" charset="0"/>
                <a:cs typeface="Arial" panose="020B0604020202020204" pitchFamily="34" charset="0"/>
              </a:rPr>
              <a:t>2</a:t>
            </a:r>
            <a:r>
              <a:rPr lang="en-US" sz="1800">
                <a:solidFill>
                  <a:srgbClr val="000000"/>
                </a:solidFill>
                <a:latin typeface="Arial" panose="020B0604020202020204" pitchFamily="34" charset="0"/>
                <a:cs typeface="Arial" panose="020B0604020202020204" pitchFamily="34" charset="0"/>
              </a:rPr>
              <a:t>O</a:t>
            </a:r>
            <a:endParaRPr lang="en-US" sz="1800">
              <a:solidFill>
                <a:srgbClr val="000000"/>
              </a:solidFill>
            </a:endParaRPr>
          </a:p>
        </p:txBody>
      </p:sp>
      <p:sp>
        <p:nvSpPr>
          <p:cNvPr id="14" name="Rectangle: Rounded Corners 13"/>
          <p:cNvSpPr/>
          <p:nvPr/>
        </p:nvSpPr>
        <p:spPr>
          <a:xfrm>
            <a:off x="4814278" y="3777636"/>
            <a:ext cx="4167858"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800">
                <a:solidFill>
                  <a:srgbClr val="000000"/>
                </a:solidFill>
              </a:rPr>
              <a:t>CaCl</a:t>
            </a:r>
            <a:r>
              <a:rPr lang="en-US" sz="1800" baseline="-25000">
                <a:solidFill>
                  <a:srgbClr val="000000"/>
                </a:solidFill>
              </a:rPr>
              <a:t>2</a:t>
            </a:r>
            <a:r>
              <a:rPr lang="en-US" sz="1800">
                <a:solidFill>
                  <a:srgbClr val="000000"/>
                </a:solidFill>
              </a:rPr>
              <a:t> + Na</a:t>
            </a:r>
            <a:r>
              <a:rPr lang="en-US" sz="1800" baseline="-25000">
                <a:solidFill>
                  <a:srgbClr val="000000"/>
                </a:solidFill>
              </a:rPr>
              <a:t>2</a:t>
            </a:r>
            <a:r>
              <a:rPr lang="en-US" sz="1800">
                <a:solidFill>
                  <a:srgbClr val="000000"/>
                </a:solidFill>
              </a:rPr>
              <a:t>CO</a:t>
            </a:r>
            <a:r>
              <a:rPr lang="en-US" sz="1800" baseline="-25000">
                <a:solidFill>
                  <a:srgbClr val="000000"/>
                </a:solidFill>
              </a:rPr>
              <a:t>3 </a:t>
            </a:r>
            <a:r>
              <a:rPr lang="en-US" sz="1800">
                <a:solidFill>
                  <a:srgbClr val="000000"/>
                </a:solidFill>
                <a:latin typeface="Arial" panose="020B0604020202020204" pitchFamily="34" charset="0"/>
                <a:cs typeface="Arial" panose="020B0604020202020204" pitchFamily="34" charset="0"/>
              </a:rPr>
              <a:t>→</a:t>
            </a:r>
            <a:r>
              <a:rPr lang="en-US" sz="1800">
                <a:solidFill>
                  <a:srgbClr val="000000"/>
                </a:solidFill>
              </a:rPr>
              <a:t> CaCO</a:t>
            </a:r>
            <a:r>
              <a:rPr lang="en-US" sz="1800" baseline="-25000">
                <a:solidFill>
                  <a:srgbClr val="000000"/>
                </a:solidFill>
              </a:rPr>
              <a:t>3</a:t>
            </a:r>
            <a:r>
              <a:rPr lang="en-US" sz="1800">
                <a:solidFill>
                  <a:srgbClr val="000000"/>
                </a:solidFill>
                <a:latin typeface="Arial" panose="020B0604020202020204" pitchFamily="34" charset="0"/>
                <a:cs typeface="Arial" panose="020B0604020202020204" pitchFamily="34" charset="0"/>
              </a:rPr>
              <a:t>↓ + 2NaCl</a:t>
            </a:r>
            <a:endParaRPr lang="en-US" sz="1800">
              <a:solidFill>
                <a:srgbClr val="000000"/>
              </a:solidFill>
            </a:endParaRPr>
          </a:p>
        </p:txBody>
      </p:sp>
      <p:grpSp>
        <p:nvGrpSpPr>
          <p:cNvPr id="30" name="Group 29"/>
          <p:cNvGrpSpPr/>
          <p:nvPr/>
        </p:nvGrpSpPr>
        <p:grpSpPr>
          <a:xfrm>
            <a:off x="1703058" y="1071186"/>
            <a:ext cx="351855" cy="3021837"/>
            <a:chOff x="1703058" y="1071186"/>
            <a:chExt cx="351855" cy="3021837"/>
          </a:xfrm>
        </p:grpSpPr>
        <p:cxnSp>
          <p:nvCxnSpPr>
            <p:cNvPr id="16" name="Straight Connector 15"/>
            <p:cNvCxnSpPr/>
            <p:nvPr/>
          </p:nvCxnSpPr>
          <p:spPr>
            <a:xfrm>
              <a:off x="1874520" y="1071186"/>
              <a:ext cx="0" cy="301450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3"/>
              <a:endCxn id="7" idx="1"/>
            </p:cNvCxnSpPr>
            <p:nvPr/>
          </p:nvCxnSpPr>
          <p:spPr>
            <a:xfrm>
              <a:off x="1703058" y="2571750"/>
              <a:ext cx="35185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5" idx="1"/>
            </p:cNvCxnSpPr>
            <p:nvPr/>
          </p:nvCxnSpPr>
          <p:spPr>
            <a:xfrm>
              <a:off x="1874520" y="1071186"/>
              <a:ext cx="18039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6" idx="1"/>
            </p:cNvCxnSpPr>
            <p:nvPr/>
          </p:nvCxnSpPr>
          <p:spPr>
            <a:xfrm>
              <a:off x="1874520" y="1821468"/>
              <a:ext cx="18039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74520" y="3322032"/>
              <a:ext cx="18039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58036" y="4093023"/>
              <a:ext cx="18039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a:stCxn id="5" idx="3"/>
            <a:endCxn id="10" idx="1"/>
          </p:cNvCxnSpPr>
          <p:nvPr/>
        </p:nvCxnSpPr>
        <p:spPr>
          <a:xfrm>
            <a:off x="4472940" y="1071186"/>
            <a:ext cx="341338" cy="0"/>
          </a:xfrm>
          <a:prstGeom prst="line">
            <a:avLst/>
          </a:prstGeom>
          <a:ln w="28575">
            <a:solidFill>
              <a:srgbClr val="0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795" name="Straight Connector 1794"/>
          <p:cNvCxnSpPr>
            <a:stCxn id="6" idx="3"/>
            <a:endCxn id="11" idx="1"/>
          </p:cNvCxnSpPr>
          <p:nvPr/>
        </p:nvCxnSpPr>
        <p:spPr>
          <a:xfrm>
            <a:off x="4472940" y="1821468"/>
            <a:ext cx="341338" cy="0"/>
          </a:xfrm>
          <a:prstGeom prst="line">
            <a:avLst/>
          </a:prstGeom>
          <a:ln w="28575">
            <a:solidFill>
              <a:srgbClr val="0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798" name="Straight Connector 1797"/>
          <p:cNvCxnSpPr>
            <a:stCxn id="7" idx="3"/>
            <a:endCxn id="12" idx="1"/>
          </p:cNvCxnSpPr>
          <p:nvPr/>
        </p:nvCxnSpPr>
        <p:spPr>
          <a:xfrm>
            <a:off x="4472940" y="2571750"/>
            <a:ext cx="341338" cy="0"/>
          </a:xfrm>
          <a:prstGeom prst="line">
            <a:avLst/>
          </a:prstGeom>
          <a:ln w="28575">
            <a:solidFill>
              <a:srgbClr val="0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01" name="Straight Connector 1800"/>
          <p:cNvCxnSpPr>
            <a:stCxn id="8" idx="3"/>
            <a:endCxn id="13" idx="1"/>
          </p:cNvCxnSpPr>
          <p:nvPr/>
        </p:nvCxnSpPr>
        <p:spPr>
          <a:xfrm>
            <a:off x="4472940" y="3322032"/>
            <a:ext cx="341338" cy="0"/>
          </a:xfrm>
          <a:prstGeom prst="line">
            <a:avLst/>
          </a:prstGeom>
          <a:ln w="28575">
            <a:solidFill>
              <a:srgbClr val="0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04" name="Straight Connector 1803"/>
          <p:cNvCxnSpPr>
            <a:stCxn id="9" idx="3"/>
            <a:endCxn id="14" idx="1"/>
          </p:cNvCxnSpPr>
          <p:nvPr/>
        </p:nvCxnSpPr>
        <p:spPr>
          <a:xfrm flipV="1">
            <a:off x="4472940" y="4072313"/>
            <a:ext cx="341338" cy="1"/>
          </a:xfrm>
          <a:prstGeom prst="line">
            <a:avLst/>
          </a:prstGeom>
          <a:ln w="28575">
            <a:solidFill>
              <a:srgbClr val="0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1000"/>
                            </p:stCondLst>
                            <p:childTnLst>
                              <p:par>
                                <p:cTn id="23" presetID="17"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ppt_w/2"/>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795"/>
                                        </p:tgtEl>
                                        <p:attrNameLst>
                                          <p:attrName>style.visibility</p:attrName>
                                        </p:attrNameLst>
                                      </p:cBhvr>
                                      <p:to>
                                        <p:strVal val="visible"/>
                                      </p:to>
                                    </p:set>
                                    <p:animEffect transition="in" filter="wipe(left)">
                                      <p:cBhvr>
                                        <p:cTn id="37" dur="500"/>
                                        <p:tgtEl>
                                          <p:spTgt spid="1795"/>
                                        </p:tgtEl>
                                      </p:cBhvr>
                                    </p:animEffect>
                                  </p:childTnLst>
                                </p:cTn>
                              </p:par>
                            </p:childTnLst>
                          </p:cTn>
                        </p:par>
                        <p:par>
                          <p:cTn id="38" fill="hold">
                            <p:stCondLst>
                              <p:cond delay="1000"/>
                            </p:stCondLst>
                            <p:childTnLst>
                              <p:par>
                                <p:cTn id="39" presetID="17"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ppt_x</p:attrName>
                                        </p:attrNameLst>
                                      </p:cBhvr>
                                      <p:tavLst>
                                        <p:tav tm="0">
                                          <p:val>
                                            <p:strVal val="#ppt_x-#ppt_w/2"/>
                                          </p:val>
                                        </p:tav>
                                        <p:tav tm="100000">
                                          <p:val>
                                            <p:strVal val="#ppt_x"/>
                                          </p:val>
                                        </p:tav>
                                      </p:tavLst>
                                    </p:anim>
                                    <p:anim calcmode="lin" valueType="num">
                                      <p:cBhvr>
                                        <p:cTn id="42" dur="500" fill="hold"/>
                                        <p:tgtEl>
                                          <p:spTgt spid="11"/>
                                        </p:tgtEl>
                                        <p:attrNameLst>
                                          <p:attrName>ppt_y</p:attrName>
                                        </p:attrNameLst>
                                      </p:cBhvr>
                                      <p:tavLst>
                                        <p:tav tm="0">
                                          <p:val>
                                            <p:strVal val="#ppt_y"/>
                                          </p:val>
                                        </p:tav>
                                        <p:tav tm="100000">
                                          <p:val>
                                            <p:strVal val="#ppt_y"/>
                                          </p:val>
                                        </p:tav>
                                      </p:tavLst>
                                    </p:anim>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1798"/>
                                        </p:tgtEl>
                                        <p:attrNameLst>
                                          <p:attrName>style.visibility</p:attrName>
                                        </p:attrNameLst>
                                      </p:cBhvr>
                                      <p:to>
                                        <p:strVal val="visible"/>
                                      </p:to>
                                    </p:set>
                                    <p:animEffect transition="in" filter="wipe(left)">
                                      <p:cBhvr>
                                        <p:cTn id="53" dur="500"/>
                                        <p:tgtEl>
                                          <p:spTgt spid="1798"/>
                                        </p:tgtEl>
                                      </p:cBhvr>
                                    </p:animEffect>
                                  </p:childTnLst>
                                </p:cTn>
                              </p:par>
                            </p:childTnLst>
                          </p:cTn>
                        </p:par>
                        <p:par>
                          <p:cTn id="54" fill="hold">
                            <p:stCondLst>
                              <p:cond delay="1000"/>
                            </p:stCondLst>
                            <p:childTnLst>
                              <p:par>
                                <p:cTn id="55" presetID="17"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ppt_x</p:attrName>
                                        </p:attrNameLst>
                                      </p:cBhvr>
                                      <p:tavLst>
                                        <p:tav tm="0">
                                          <p:val>
                                            <p:strVal val="#ppt_x-#ppt_w/2"/>
                                          </p:val>
                                        </p:tav>
                                        <p:tav tm="100000">
                                          <p:val>
                                            <p:strVal val="#ppt_x"/>
                                          </p:val>
                                        </p:tav>
                                      </p:tavLst>
                                    </p:anim>
                                    <p:anim calcmode="lin" valueType="num">
                                      <p:cBhvr>
                                        <p:cTn id="58" dur="500" fill="hold"/>
                                        <p:tgtEl>
                                          <p:spTgt spid="12"/>
                                        </p:tgtEl>
                                        <p:attrNameLst>
                                          <p:attrName>ppt_y</p:attrName>
                                        </p:attrNameLst>
                                      </p:cBhvr>
                                      <p:tavLst>
                                        <p:tav tm="0">
                                          <p:val>
                                            <p:strVal val="#ppt_y"/>
                                          </p:val>
                                        </p:tav>
                                        <p:tav tm="100000">
                                          <p:val>
                                            <p:strVal val="#ppt_y"/>
                                          </p:val>
                                        </p:tav>
                                      </p:tavLst>
                                    </p:anim>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500"/>
                            </p:stCondLst>
                            <p:childTnLst>
                              <p:par>
                                <p:cTn id="67" presetID="22" presetClass="entr" presetSubtype="8" fill="hold" nodeType="afterEffect">
                                  <p:stCondLst>
                                    <p:cond delay="0"/>
                                  </p:stCondLst>
                                  <p:childTnLst>
                                    <p:set>
                                      <p:cBhvr>
                                        <p:cTn id="68" dur="1" fill="hold">
                                          <p:stCondLst>
                                            <p:cond delay="0"/>
                                          </p:stCondLst>
                                        </p:cTn>
                                        <p:tgtEl>
                                          <p:spTgt spid="1801"/>
                                        </p:tgtEl>
                                        <p:attrNameLst>
                                          <p:attrName>style.visibility</p:attrName>
                                        </p:attrNameLst>
                                      </p:cBhvr>
                                      <p:to>
                                        <p:strVal val="visible"/>
                                      </p:to>
                                    </p:set>
                                    <p:animEffect transition="in" filter="wipe(left)">
                                      <p:cBhvr>
                                        <p:cTn id="69" dur="500"/>
                                        <p:tgtEl>
                                          <p:spTgt spid="1801"/>
                                        </p:tgtEl>
                                      </p:cBhvr>
                                    </p:animEffect>
                                  </p:childTnLst>
                                </p:cTn>
                              </p:par>
                            </p:childTnLst>
                          </p:cTn>
                        </p:par>
                        <p:par>
                          <p:cTn id="70" fill="hold">
                            <p:stCondLst>
                              <p:cond delay="1000"/>
                            </p:stCondLst>
                            <p:childTnLst>
                              <p:par>
                                <p:cTn id="71" presetID="17" presetClass="entr" presetSubtype="8"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ppt_w/2"/>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1804"/>
                                        </p:tgtEl>
                                        <p:attrNameLst>
                                          <p:attrName>style.visibility</p:attrName>
                                        </p:attrNameLst>
                                      </p:cBhvr>
                                      <p:to>
                                        <p:strVal val="visible"/>
                                      </p:to>
                                    </p:set>
                                    <p:animEffect transition="in" filter="wipe(left)">
                                      <p:cBhvr>
                                        <p:cTn id="85" dur="500"/>
                                        <p:tgtEl>
                                          <p:spTgt spid="1804"/>
                                        </p:tgtEl>
                                      </p:cBhvr>
                                    </p:animEffect>
                                  </p:childTnLst>
                                </p:cTn>
                              </p:par>
                            </p:childTnLst>
                          </p:cTn>
                        </p:par>
                        <p:par>
                          <p:cTn id="86" fill="hold">
                            <p:stCondLst>
                              <p:cond delay="1000"/>
                            </p:stCondLst>
                            <p:childTnLst>
                              <p:par>
                                <p:cTn id="87" presetID="17" presetClass="entr" presetSubtype="8"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ppt_x</p:attrName>
                                        </p:attrNameLst>
                                      </p:cBhvr>
                                      <p:tavLst>
                                        <p:tav tm="0">
                                          <p:val>
                                            <p:strVal val="#ppt_x-#ppt_w/2"/>
                                          </p:val>
                                        </p:tav>
                                        <p:tav tm="100000">
                                          <p:val>
                                            <p:strVal val="#ppt_x"/>
                                          </p:val>
                                        </p:tav>
                                      </p:tavLst>
                                    </p:anim>
                                    <p:anim calcmode="lin" valueType="num">
                                      <p:cBhvr>
                                        <p:cTn id="90" dur="500" fill="hold"/>
                                        <p:tgtEl>
                                          <p:spTgt spid="14"/>
                                        </p:tgtEl>
                                        <p:attrNameLst>
                                          <p:attrName>ppt_y</p:attrName>
                                        </p:attrNameLst>
                                      </p:cBhvr>
                                      <p:tavLst>
                                        <p:tav tm="0">
                                          <p:val>
                                            <p:strVal val="#ppt_y"/>
                                          </p:val>
                                        </p:tav>
                                        <p:tav tm="100000">
                                          <p:val>
                                            <p:strVal val="#ppt_y"/>
                                          </p:val>
                                        </p:tav>
                                      </p:tavLst>
                                    </p:anim>
                                    <p:anim calcmode="lin" valueType="num">
                                      <p:cBhvr>
                                        <p:cTn id="91" dur="500" fill="hold"/>
                                        <p:tgtEl>
                                          <p:spTgt spid="14"/>
                                        </p:tgtEl>
                                        <p:attrNameLst>
                                          <p:attrName>ppt_w</p:attrName>
                                        </p:attrNameLst>
                                      </p:cBhvr>
                                      <p:tavLst>
                                        <p:tav tm="0">
                                          <p:val>
                                            <p:fltVal val="0"/>
                                          </p:val>
                                        </p:tav>
                                        <p:tav tm="100000">
                                          <p:val>
                                            <p:strVal val="#ppt_w"/>
                                          </p:val>
                                        </p:tav>
                                      </p:tavLst>
                                    </p:anim>
                                    <p:anim calcmode="lin" valueType="num">
                                      <p:cBhvr>
                                        <p:cTn id="92"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grpSp>
        <p:nvGrpSpPr>
          <p:cNvPr id="4" name="Group 3"/>
          <p:cNvGrpSpPr/>
          <p:nvPr/>
        </p:nvGrpSpPr>
        <p:grpSpPr>
          <a:xfrm>
            <a:off x="142969" y="238342"/>
            <a:ext cx="625769" cy="786852"/>
            <a:chOff x="666600" y="371204"/>
            <a:chExt cx="625769" cy="786852"/>
          </a:xfrm>
        </p:grpSpPr>
        <p:grpSp>
          <p:nvGrpSpPr>
            <p:cNvPr id="1799" name="Google Shape;1799;p61"/>
            <p:cNvGrpSpPr/>
            <p:nvPr/>
          </p:nvGrpSpPr>
          <p:grpSpPr>
            <a:xfrm rot="2437917" flipH="1">
              <a:off x="921568" y="667159"/>
              <a:ext cx="370801" cy="490897"/>
              <a:chOff x="1634870" y="-5372769"/>
              <a:chExt cx="3048801" cy="4036247"/>
            </a:xfrm>
          </p:grpSpPr>
          <p:sp>
            <p:nvSpPr>
              <p:cNvPr id="1800" name="Google Shape;1800;p61"/>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801" name="Google Shape;1801;p61"/>
              <p:cNvGrpSpPr/>
              <p:nvPr/>
            </p:nvGrpSpPr>
            <p:grpSpPr>
              <a:xfrm>
                <a:off x="2350651" y="-4726440"/>
                <a:ext cx="1617712" cy="2740755"/>
                <a:chOff x="1279825" y="-1982000"/>
                <a:chExt cx="85600" cy="145025"/>
              </a:xfrm>
            </p:grpSpPr>
            <p:sp>
              <p:nvSpPr>
                <p:cNvPr id="1802" name="Google Shape;1802;p61"/>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3" name="Google Shape;1803;p61"/>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4" name="Google Shape;1804;p61"/>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5" name="Google Shape;1805;p61"/>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806" name="Google Shape;1806;p61"/>
            <p:cNvGrpSpPr/>
            <p:nvPr/>
          </p:nvGrpSpPr>
          <p:grpSpPr>
            <a:xfrm rot="-2147605">
              <a:off x="666600" y="371204"/>
              <a:ext cx="444655" cy="588669"/>
              <a:chOff x="1634870" y="-5372769"/>
              <a:chExt cx="3048801" cy="4036247"/>
            </a:xfrm>
          </p:grpSpPr>
          <p:sp>
            <p:nvSpPr>
              <p:cNvPr id="1807" name="Google Shape;1807;p61"/>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808" name="Google Shape;1808;p61"/>
              <p:cNvGrpSpPr/>
              <p:nvPr/>
            </p:nvGrpSpPr>
            <p:grpSpPr>
              <a:xfrm>
                <a:off x="2350651" y="-4726440"/>
                <a:ext cx="1617712" cy="2740755"/>
                <a:chOff x="1279825" y="-1982000"/>
                <a:chExt cx="85600" cy="145025"/>
              </a:xfrm>
            </p:grpSpPr>
            <p:sp>
              <p:nvSpPr>
                <p:cNvPr id="1809" name="Google Shape;1809;p61"/>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0" name="Google Shape;1810;p61"/>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1" name="Google Shape;1811;p61"/>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2" name="Google Shape;1812;p61"/>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sp>
        <p:nvSpPr>
          <p:cNvPr id="5" name="Rectangle: Rounded Corners 4"/>
          <p:cNvSpPr/>
          <p:nvPr/>
        </p:nvSpPr>
        <p:spPr>
          <a:xfrm>
            <a:off x="2407138" y="319942"/>
            <a:ext cx="4329723" cy="68775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rPr>
              <a:t>Luyện</a:t>
            </a:r>
            <a:r>
              <a:rPr kumimoji="0" lang="en-US" sz="2000" b="1" i="0" u="none" strike="noStrike" kern="0" cap="none" spc="0" normalizeH="0" noProof="0">
                <a:ln>
                  <a:noFill/>
                </a:ln>
                <a:solidFill>
                  <a:srgbClr val="FFFFFF"/>
                </a:solidFill>
                <a:effectLst/>
                <a:uLnTx/>
                <a:uFillTx/>
                <a:latin typeface="Arial" panose="020B0604020202020204"/>
                <a:ea typeface="+mn-ea"/>
                <a:cs typeface="+mn-cs"/>
                <a:sym typeface="Arial" panose="020B0604020202020204"/>
              </a:rPr>
              <a:t> tập 4 – SGK tr.67</a:t>
            </a:r>
            <a:endParaRPr kumimoji="0" lang="en-US" sz="2000" b="1"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
        <p:nvSpPr>
          <p:cNvPr id="7" name="TextBox 6"/>
          <p:cNvSpPr txBox="1"/>
          <p:nvPr/>
        </p:nvSpPr>
        <p:spPr>
          <a:xfrm>
            <a:off x="2407138" y="1223774"/>
            <a:ext cx="6258677" cy="2343655"/>
          </a:xfrm>
          <a:prstGeom prst="rect">
            <a:avLst/>
          </a:prstGeom>
          <a:noFill/>
        </p:spPr>
        <p:txBody>
          <a:bodyPr wrap="square">
            <a:spAutoFit/>
          </a:bodyPr>
          <a:lstStyle/>
          <a:p>
            <a:pPr algn="just">
              <a:lnSpc>
                <a:spcPct val="150000"/>
              </a:lnSpc>
            </a:pPr>
            <a:r>
              <a:rPr lang="en-US" sz="2000"/>
              <a:t>Câu hỏi: Điều chế NaCl từ NaOH.</a:t>
            </a:r>
            <a:endParaRPr lang="en-US" sz="2000"/>
          </a:p>
          <a:p>
            <a:pPr algn="just">
              <a:lnSpc>
                <a:spcPct val="150000"/>
              </a:lnSpc>
            </a:pPr>
            <a:r>
              <a:rPr lang="en-US" sz="2000"/>
              <a:t>10. </a:t>
            </a:r>
            <a:r>
              <a:rPr lang="vi-VN" sz="2000"/>
              <a:t>Viết ba phương trình hóa học khác nhau để tạo ra Na</a:t>
            </a:r>
            <a:r>
              <a:rPr lang="en-US" sz="2000" baseline="-25000"/>
              <a:t>2</a:t>
            </a:r>
            <a:r>
              <a:rPr lang="vi-VN" sz="2000"/>
              <a:t>SO</a:t>
            </a:r>
            <a:r>
              <a:rPr lang="en-US" sz="2000" baseline="-25000"/>
              <a:t>4</a:t>
            </a:r>
            <a:r>
              <a:rPr lang="vi-VN" sz="2000"/>
              <a:t> từ NaOH.</a:t>
            </a:r>
            <a:endParaRPr lang="vi-VN" sz="2000"/>
          </a:p>
          <a:p>
            <a:pPr algn="just">
              <a:lnSpc>
                <a:spcPct val="150000"/>
              </a:lnSpc>
            </a:pPr>
            <a:r>
              <a:rPr lang="vi-VN" sz="2000"/>
              <a:t>11</a:t>
            </a:r>
            <a:r>
              <a:rPr lang="en-US" sz="2000"/>
              <a:t>. </a:t>
            </a:r>
            <a:r>
              <a:rPr lang="vi-VN" sz="2000"/>
              <a:t>Viết ba phương trình hóa học khác nhau để điều chế CuCl</a:t>
            </a:r>
            <a:r>
              <a:rPr lang="en-US" sz="2000" baseline="-25000"/>
              <a:t>2</a:t>
            </a:r>
            <a:r>
              <a:rPr lang="vi-VN" sz="2000"/>
              <a:t>.</a:t>
            </a:r>
            <a:endParaRPr lang="vi-VN" sz="2000"/>
          </a:p>
        </p:txBody>
      </p:sp>
      <p:sp>
        <p:nvSpPr>
          <p:cNvPr id="2" name="Freeform 3"/>
          <p:cNvSpPr/>
          <p:nvPr/>
        </p:nvSpPr>
        <p:spPr>
          <a:xfrm>
            <a:off x="282800" y="1031198"/>
            <a:ext cx="1935507" cy="4114800"/>
          </a:xfrm>
          <a:custGeom>
            <a:avLst/>
            <a:gdLst/>
            <a:ahLst/>
            <a:cxnLst/>
            <a:rect l="l" t="t" r="r" b="b"/>
            <a:pathLst>
              <a:path w="1935507" h="4114800">
                <a:moveTo>
                  <a:pt x="0" y="0"/>
                </a:moveTo>
                <a:lnTo>
                  <a:pt x="1935507" y="0"/>
                </a:lnTo>
                <a:lnTo>
                  <a:pt x="1935507"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pic>
        <p:nvPicPr>
          <p:cNvPr id="3" name="Picture 2"/>
          <p:cNvPicPr>
            <a:picLocks noChangeAspect="1"/>
          </p:cNvPicPr>
          <p:nvPr/>
        </p:nvPicPr>
        <p:blipFill>
          <a:blip r:embed="rId3"/>
          <a:srcRect/>
          <a:stretch>
            <a:fillRect/>
          </a:stretch>
        </p:blipFill>
        <p:spPr>
          <a:xfrm>
            <a:off x="3613156" y="3418935"/>
            <a:ext cx="2279645" cy="1520523"/>
          </a:xfrm>
          <a:prstGeom prst="ellipse">
            <a:avLst/>
          </a:prstGeom>
        </p:spPr>
      </p:pic>
      <p:pic>
        <p:nvPicPr>
          <p:cNvPr id="6" name="Picture 5"/>
          <p:cNvPicPr>
            <a:picLocks noChangeAspect="1"/>
          </p:cNvPicPr>
          <p:nvPr/>
        </p:nvPicPr>
        <p:blipFill>
          <a:blip r:embed="rId4"/>
          <a:srcRect/>
          <a:stretch>
            <a:fillRect/>
          </a:stretch>
        </p:blipFill>
        <p:spPr>
          <a:xfrm>
            <a:off x="6147827" y="3407535"/>
            <a:ext cx="2279646" cy="1543321"/>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1000"/>
                            </p:stCondLst>
                            <p:childTnLst>
                              <p:par>
                                <p:cTn id="14" presetID="21"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4)">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grpSp>
        <p:nvGrpSpPr>
          <p:cNvPr id="1783" name="Google Shape;1783;p60"/>
          <p:cNvGrpSpPr/>
          <p:nvPr/>
        </p:nvGrpSpPr>
        <p:grpSpPr>
          <a:xfrm rot="-2548111" flipH="1">
            <a:off x="8562806" y="-16838"/>
            <a:ext cx="576012" cy="800953"/>
            <a:chOff x="754175" y="-2051800"/>
            <a:chExt cx="263975" cy="367050"/>
          </a:xfrm>
        </p:grpSpPr>
        <p:sp>
          <p:nvSpPr>
            <p:cNvPr id="1784" name="Google Shape;1784;p60"/>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5" name="Google Shape;1785;p60"/>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6" name="Google Shape;1786;p60"/>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60"/>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60"/>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60"/>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0" name="Google Shape;1790;p60"/>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1" name="Google Shape;1791;p60"/>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60"/>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 name="Arrow: Pentagon 6"/>
          <p:cNvSpPr/>
          <p:nvPr/>
        </p:nvSpPr>
        <p:spPr>
          <a:xfrm>
            <a:off x="0" y="569798"/>
            <a:ext cx="1772653" cy="687754"/>
          </a:xfrm>
          <a:prstGeom prst="homePlate">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Câu hỏi.</a:t>
            </a:r>
            <a:endParaRPr lang="en-US" sz="2400" b="1"/>
          </a:p>
        </p:txBody>
      </p:sp>
      <p:sp>
        <p:nvSpPr>
          <p:cNvPr id="11" name="TextBox 10"/>
          <p:cNvSpPr txBox="1"/>
          <p:nvPr/>
        </p:nvSpPr>
        <p:spPr>
          <a:xfrm>
            <a:off x="1880564" y="455422"/>
            <a:ext cx="6776908" cy="958660"/>
          </a:xfrm>
          <a:prstGeom prst="rect">
            <a:avLst/>
          </a:prstGeom>
          <a:noFill/>
        </p:spPr>
        <p:txBody>
          <a:bodyPr wrap="square">
            <a:spAutoFit/>
          </a:bodyPr>
          <a:lstStyle/>
          <a:p>
            <a:pPr algn="ctr">
              <a:lnSpc>
                <a:spcPct val="150000"/>
              </a:lnSpc>
            </a:pPr>
            <a:r>
              <a:rPr lang="vi-VN" sz="2000" kern="0">
                <a:effectLst/>
                <a:latin typeface="Arial" panose="020B0604020202020204" pitchFamily="34" charset="0"/>
                <a:ea typeface="Calibri" panose="020F0502020204030204" pitchFamily="34" charset="0"/>
                <a:cs typeface="Arial" panose="020B0604020202020204" pitchFamily="34" charset="0"/>
              </a:rPr>
              <a:t>Cho NaOH tác dụng với HCl theo phương trình hóa học: NaOH + HCl → NaCl + H</a:t>
            </a:r>
            <a:r>
              <a:rPr lang="vi-VN" sz="2000" kern="0" baseline="-25000">
                <a:effectLst/>
                <a:latin typeface="Arial" panose="020B0604020202020204" pitchFamily="34" charset="0"/>
                <a:ea typeface="Calibri" panose="020F0502020204030204" pitchFamily="34" charset="0"/>
                <a:cs typeface="Arial" panose="020B0604020202020204" pitchFamily="34" charset="0"/>
              </a:rPr>
              <a:t>2</a:t>
            </a:r>
            <a:r>
              <a:rPr lang="vi-VN" sz="2000" kern="0">
                <a:effectLst/>
                <a:latin typeface="Arial" panose="020B0604020202020204" pitchFamily="34" charset="0"/>
                <a:ea typeface="Calibri" panose="020F0502020204030204" pitchFamily="34" charset="0"/>
                <a:cs typeface="Arial" panose="020B0604020202020204" pitchFamily="34" charset="0"/>
              </a:rPr>
              <a:t>O</a:t>
            </a:r>
            <a:endParaRPr lang="en-US" sz="2000">
              <a:latin typeface="Arial" panose="020B0604020202020204" pitchFamily="34" charset="0"/>
              <a:cs typeface="Arial" panose="020B0604020202020204" pitchFamily="34" charset="0"/>
            </a:endParaRPr>
          </a:p>
        </p:txBody>
      </p:sp>
      <p:grpSp>
        <p:nvGrpSpPr>
          <p:cNvPr id="28" name="Group 27"/>
          <p:cNvGrpSpPr/>
          <p:nvPr/>
        </p:nvGrpSpPr>
        <p:grpSpPr>
          <a:xfrm>
            <a:off x="3485354" y="1600106"/>
            <a:ext cx="2666873" cy="2710902"/>
            <a:chOff x="3324933" y="1692440"/>
            <a:chExt cx="2666873" cy="2710902"/>
          </a:xfrm>
        </p:grpSpPr>
        <p:pic>
          <p:nvPicPr>
            <p:cNvPr id="17" name="Picture 16" descr="A close-up of a rock&#10;&#10;Description automatically generated"/>
            <p:cNvPicPr>
              <a:picLocks noChangeAspect="1"/>
            </p:cNvPicPr>
            <p:nvPr/>
          </p:nvPicPr>
          <p:blipFill>
            <a:blip r:embed="rId1">
              <a:clrChange>
                <a:clrFrom>
                  <a:srgbClr val="000000"/>
                </a:clrFrom>
                <a:clrTo>
                  <a:srgbClr val="000000">
                    <a:alpha val="0"/>
                  </a:srgbClr>
                </a:clrTo>
              </a:clrChange>
            </a:blip>
            <a:stretch>
              <a:fillRect/>
            </a:stretch>
          </p:blipFill>
          <p:spPr>
            <a:xfrm>
              <a:off x="3324933" y="1692440"/>
              <a:ext cx="2666873" cy="2526237"/>
            </a:xfrm>
            <a:prstGeom prst="rect">
              <a:avLst/>
            </a:prstGeom>
          </p:spPr>
        </p:pic>
        <p:sp>
          <p:nvSpPr>
            <p:cNvPr id="25" name="TextBox 24"/>
            <p:cNvSpPr txBox="1"/>
            <p:nvPr/>
          </p:nvSpPr>
          <p:spPr>
            <a:xfrm>
              <a:off x="3392986" y="4034010"/>
              <a:ext cx="2598820" cy="369332"/>
            </a:xfrm>
            <a:prstGeom prst="rect">
              <a:avLst/>
            </a:prstGeom>
            <a:noFill/>
          </p:spPr>
          <p:txBody>
            <a:bodyPr wrap="square">
              <a:spAutoFit/>
            </a:bodyPr>
            <a:lstStyle/>
            <a:p>
              <a:pPr algn="ctr"/>
              <a:r>
                <a:rPr lang="en-US" sz="1800"/>
                <a:t>Tinh thể natri chloride</a:t>
              </a:r>
              <a:endParaRPr lang="en-US" sz="1800"/>
            </a:p>
          </p:txBody>
        </p:sp>
      </p:grpSp>
      <p:grpSp>
        <p:nvGrpSpPr>
          <p:cNvPr id="30" name="Group 29"/>
          <p:cNvGrpSpPr/>
          <p:nvPr/>
        </p:nvGrpSpPr>
        <p:grpSpPr>
          <a:xfrm>
            <a:off x="548160" y="1692439"/>
            <a:ext cx="2664807" cy="3317280"/>
            <a:chOff x="548160" y="1692439"/>
            <a:chExt cx="2664807" cy="3317280"/>
          </a:xfrm>
        </p:grpSpPr>
        <p:pic>
          <p:nvPicPr>
            <p:cNvPr id="20" name="Picture 19" descr="A green and purple spheres&#10;&#10;Description automatically generated"/>
            <p:cNvPicPr>
              <a:picLocks noChangeAspect="1"/>
            </p:cNvPicPr>
            <p:nvPr/>
          </p:nvPicPr>
          <p:blipFill>
            <a:blip r:embed="rId2"/>
            <a:stretch>
              <a:fillRect/>
            </a:stretch>
          </p:blipFill>
          <p:spPr>
            <a:xfrm>
              <a:off x="548160" y="1692439"/>
              <a:ext cx="2664807" cy="2526237"/>
            </a:xfrm>
            <a:prstGeom prst="rect">
              <a:avLst/>
            </a:prstGeom>
          </p:spPr>
        </p:pic>
        <p:sp>
          <p:nvSpPr>
            <p:cNvPr id="29" name="TextBox 28"/>
            <p:cNvSpPr txBox="1"/>
            <p:nvPr/>
          </p:nvSpPr>
          <p:spPr>
            <a:xfrm>
              <a:off x="548160" y="4137685"/>
              <a:ext cx="2598820" cy="872034"/>
            </a:xfrm>
            <a:prstGeom prst="rect">
              <a:avLst/>
            </a:prstGeom>
            <a:noFill/>
          </p:spPr>
          <p:txBody>
            <a:bodyPr wrap="square">
              <a:spAutoFit/>
            </a:bodyPr>
            <a:lstStyle/>
            <a:p>
              <a:pPr algn="ctr">
                <a:lnSpc>
                  <a:spcPct val="150000"/>
                </a:lnSpc>
              </a:pPr>
              <a:r>
                <a:rPr lang="en-US" sz="1800"/>
                <a:t>Cấu trúc tinh thể của natri chloride</a:t>
              </a:r>
              <a:endParaRPr lang="en-US" sz="1800"/>
            </a:p>
          </p:txBody>
        </p:sp>
      </p:grpSp>
      <p:grpSp>
        <p:nvGrpSpPr>
          <p:cNvPr id="31" name="Group 30"/>
          <p:cNvGrpSpPr/>
          <p:nvPr/>
        </p:nvGrpSpPr>
        <p:grpSpPr>
          <a:xfrm>
            <a:off x="6183939" y="1863147"/>
            <a:ext cx="2666873" cy="2447861"/>
            <a:chOff x="3324933" y="1955481"/>
            <a:chExt cx="2666873" cy="2447861"/>
          </a:xfrm>
        </p:grpSpPr>
        <p:pic>
          <p:nvPicPr>
            <p:cNvPr id="1793" name="Picture 1792"/>
            <p:cNvPicPr>
              <a:picLocks noChangeAspect="1"/>
            </p:cNvPicPr>
            <p:nvPr/>
          </p:nvPicPr>
          <p:blipFill>
            <a:blip r:embed="rId3"/>
            <a:srcRect/>
            <a:stretch>
              <a:fillRect/>
            </a:stretch>
          </p:blipFill>
          <p:spPr>
            <a:xfrm>
              <a:off x="3324933" y="1955481"/>
              <a:ext cx="2666873" cy="2000154"/>
            </a:xfrm>
            <a:prstGeom prst="rect">
              <a:avLst/>
            </a:prstGeom>
          </p:spPr>
        </p:pic>
        <p:sp>
          <p:nvSpPr>
            <p:cNvPr id="1794" name="TextBox 1793"/>
            <p:cNvSpPr txBox="1"/>
            <p:nvPr/>
          </p:nvSpPr>
          <p:spPr>
            <a:xfrm>
              <a:off x="3392986" y="4034010"/>
              <a:ext cx="2598820" cy="369332"/>
            </a:xfrm>
            <a:prstGeom prst="rect">
              <a:avLst/>
            </a:prstGeom>
            <a:noFill/>
          </p:spPr>
          <p:txBody>
            <a:bodyPr wrap="square">
              <a:spAutoFit/>
            </a:bodyPr>
            <a:lstStyle/>
            <a:p>
              <a:pPr algn="ctr"/>
              <a:r>
                <a:rPr lang="en-US" sz="1800"/>
                <a:t>Muối ăn</a:t>
              </a:r>
              <a:endParaRPr lang="en-US" sz="180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4" presetClass="entr" presetSubtype="1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par>
                                <p:cTn id="20" presetID="14" presetClass="entr" presetSubtype="1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pSp>
        <p:nvGrpSpPr>
          <p:cNvPr id="257" name="Google Shape;257;p33"/>
          <p:cNvGrpSpPr/>
          <p:nvPr/>
        </p:nvGrpSpPr>
        <p:grpSpPr>
          <a:xfrm rot="-1762500">
            <a:off x="8021755" y="1954269"/>
            <a:ext cx="818039" cy="1234975"/>
            <a:chOff x="2689275" y="-2085950"/>
            <a:chExt cx="414575" cy="625875"/>
          </a:xfrm>
        </p:grpSpPr>
        <p:sp>
          <p:nvSpPr>
            <p:cNvPr id="258" name="Google Shape;258;p33"/>
            <p:cNvSpPr/>
            <p:nvPr/>
          </p:nvSpPr>
          <p:spPr>
            <a:xfrm>
              <a:off x="2692975" y="-2082450"/>
              <a:ext cx="407150" cy="618875"/>
            </a:xfrm>
            <a:custGeom>
              <a:avLst/>
              <a:gdLst/>
              <a:ahLst/>
              <a:cxnLst/>
              <a:rect l="l" t="t" r="r" b="b"/>
              <a:pathLst>
                <a:path w="16286" h="24755" extrusionOk="0">
                  <a:moveTo>
                    <a:pt x="7859" y="4552"/>
                  </a:moveTo>
                  <a:cubicBezTo>
                    <a:pt x="8123" y="4552"/>
                    <a:pt x="8378" y="4584"/>
                    <a:pt x="8633" y="4650"/>
                  </a:cubicBezTo>
                  <a:cubicBezTo>
                    <a:pt x="10262" y="5070"/>
                    <a:pt x="11250" y="6741"/>
                    <a:pt x="10822" y="8370"/>
                  </a:cubicBezTo>
                  <a:cubicBezTo>
                    <a:pt x="10476" y="9711"/>
                    <a:pt x="9258" y="10658"/>
                    <a:pt x="7867" y="10658"/>
                  </a:cubicBezTo>
                  <a:cubicBezTo>
                    <a:pt x="7612" y="10658"/>
                    <a:pt x="7357" y="10625"/>
                    <a:pt x="7102" y="10559"/>
                  </a:cubicBezTo>
                  <a:cubicBezTo>
                    <a:pt x="6312" y="10353"/>
                    <a:pt x="5654" y="9851"/>
                    <a:pt x="5242" y="9152"/>
                  </a:cubicBezTo>
                  <a:cubicBezTo>
                    <a:pt x="4823" y="8452"/>
                    <a:pt x="4707" y="7629"/>
                    <a:pt x="4913" y="6839"/>
                  </a:cubicBezTo>
                  <a:cubicBezTo>
                    <a:pt x="5119" y="6049"/>
                    <a:pt x="5621" y="5383"/>
                    <a:pt x="6320" y="4971"/>
                  </a:cubicBezTo>
                  <a:cubicBezTo>
                    <a:pt x="6789" y="4691"/>
                    <a:pt x="7324" y="4552"/>
                    <a:pt x="7859" y="4552"/>
                  </a:cubicBezTo>
                  <a:close/>
                  <a:moveTo>
                    <a:pt x="7867" y="1"/>
                  </a:moveTo>
                  <a:cubicBezTo>
                    <a:pt x="4403" y="1"/>
                    <a:pt x="1375" y="2338"/>
                    <a:pt x="502" y="5695"/>
                  </a:cubicBezTo>
                  <a:cubicBezTo>
                    <a:pt x="0" y="7662"/>
                    <a:pt x="288" y="9711"/>
                    <a:pt x="1317" y="11464"/>
                  </a:cubicBezTo>
                  <a:cubicBezTo>
                    <a:pt x="1868" y="12402"/>
                    <a:pt x="2601" y="13192"/>
                    <a:pt x="3473" y="13809"/>
                  </a:cubicBezTo>
                  <a:cubicBezTo>
                    <a:pt x="3292" y="13999"/>
                    <a:pt x="3160" y="14229"/>
                    <a:pt x="3095" y="14484"/>
                  </a:cubicBezTo>
                  <a:lnTo>
                    <a:pt x="1375" y="21133"/>
                  </a:lnTo>
                  <a:cubicBezTo>
                    <a:pt x="1185" y="21882"/>
                    <a:pt x="1292" y="22664"/>
                    <a:pt x="1687" y="23331"/>
                  </a:cubicBezTo>
                  <a:cubicBezTo>
                    <a:pt x="2025" y="23907"/>
                    <a:pt x="2560" y="24351"/>
                    <a:pt x="3185" y="24581"/>
                  </a:cubicBezTo>
                  <a:cubicBezTo>
                    <a:pt x="3276" y="24614"/>
                    <a:pt x="3366" y="24639"/>
                    <a:pt x="3457" y="24664"/>
                  </a:cubicBezTo>
                  <a:cubicBezTo>
                    <a:pt x="3695" y="24729"/>
                    <a:pt x="3934" y="24754"/>
                    <a:pt x="4181" y="24754"/>
                  </a:cubicBezTo>
                  <a:cubicBezTo>
                    <a:pt x="4502" y="24754"/>
                    <a:pt x="4814" y="24705"/>
                    <a:pt x="5119" y="24598"/>
                  </a:cubicBezTo>
                  <a:cubicBezTo>
                    <a:pt x="6041" y="24285"/>
                    <a:pt x="6740" y="23528"/>
                    <a:pt x="6987" y="22590"/>
                  </a:cubicBezTo>
                  <a:lnTo>
                    <a:pt x="8707" y="15941"/>
                  </a:lnTo>
                  <a:cubicBezTo>
                    <a:pt x="8773" y="15677"/>
                    <a:pt x="8773" y="15414"/>
                    <a:pt x="8707" y="15159"/>
                  </a:cubicBezTo>
                  <a:cubicBezTo>
                    <a:pt x="11817" y="14822"/>
                    <a:pt x="14434" y="12591"/>
                    <a:pt x="15233" y="9506"/>
                  </a:cubicBezTo>
                  <a:cubicBezTo>
                    <a:pt x="16286" y="5449"/>
                    <a:pt x="13834" y="1293"/>
                    <a:pt x="9777" y="239"/>
                  </a:cubicBezTo>
                  <a:cubicBezTo>
                    <a:pt x="9151" y="75"/>
                    <a:pt x="8509" y="1"/>
                    <a:pt x="7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33"/>
            <p:cNvSpPr/>
            <p:nvPr/>
          </p:nvSpPr>
          <p:spPr>
            <a:xfrm>
              <a:off x="2689275" y="-2085950"/>
              <a:ext cx="414575" cy="625875"/>
            </a:xfrm>
            <a:custGeom>
              <a:avLst/>
              <a:gdLst/>
              <a:ahLst/>
              <a:cxnLst/>
              <a:rect l="l" t="t" r="r" b="b"/>
              <a:pathLst>
                <a:path w="16583" h="25035" extrusionOk="0">
                  <a:moveTo>
                    <a:pt x="8015" y="1"/>
                  </a:moveTo>
                  <a:cubicBezTo>
                    <a:pt x="4485" y="1"/>
                    <a:pt x="1407" y="2387"/>
                    <a:pt x="519" y="5802"/>
                  </a:cubicBezTo>
                  <a:cubicBezTo>
                    <a:pt x="0" y="7810"/>
                    <a:pt x="297" y="9892"/>
                    <a:pt x="1342" y="11670"/>
                  </a:cubicBezTo>
                  <a:cubicBezTo>
                    <a:pt x="1885" y="12583"/>
                    <a:pt x="2576" y="13357"/>
                    <a:pt x="3415" y="13974"/>
                  </a:cubicBezTo>
                  <a:cubicBezTo>
                    <a:pt x="3275" y="14155"/>
                    <a:pt x="3168" y="14369"/>
                    <a:pt x="3111" y="14591"/>
                  </a:cubicBezTo>
                  <a:lnTo>
                    <a:pt x="1391" y="21240"/>
                  </a:lnTo>
                  <a:cubicBezTo>
                    <a:pt x="1193" y="22022"/>
                    <a:pt x="1300" y="22845"/>
                    <a:pt x="1712" y="23545"/>
                  </a:cubicBezTo>
                  <a:cubicBezTo>
                    <a:pt x="2074" y="24145"/>
                    <a:pt x="2625" y="24606"/>
                    <a:pt x="3284" y="24853"/>
                  </a:cubicBezTo>
                  <a:cubicBezTo>
                    <a:pt x="3374" y="24886"/>
                    <a:pt x="3473" y="24911"/>
                    <a:pt x="3572" y="24935"/>
                  </a:cubicBezTo>
                  <a:cubicBezTo>
                    <a:pt x="3819" y="25001"/>
                    <a:pt x="4074" y="25034"/>
                    <a:pt x="4329" y="25034"/>
                  </a:cubicBezTo>
                  <a:cubicBezTo>
                    <a:pt x="4666" y="25034"/>
                    <a:pt x="4995" y="24976"/>
                    <a:pt x="5308" y="24869"/>
                  </a:cubicBezTo>
                  <a:cubicBezTo>
                    <a:pt x="6279" y="24540"/>
                    <a:pt x="7012" y="23750"/>
                    <a:pt x="7267" y="22763"/>
                  </a:cubicBezTo>
                  <a:lnTo>
                    <a:pt x="8987" y="16114"/>
                  </a:lnTo>
                  <a:cubicBezTo>
                    <a:pt x="9044" y="15883"/>
                    <a:pt x="9052" y="15653"/>
                    <a:pt x="9019" y="15422"/>
                  </a:cubicBezTo>
                  <a:cubicBezTo>
                    <a:pt x="12130" y="15019"/>
                    <a:pt x="14722" y="12723"/>
                    <a:pt x="15512" y="9678"/>
                  </a:cubicBezTo>
                  <a:cubicBezTo>
                    <a:pt x="16582" y="5547"/>
                    <a:pt x="14089" y="1318"/>
                    <a:pt x="9958" y="248"/>
                  </a:cubicBezTo>
                  <a:cubicBezTo>
                    <a:pt x="9324" y="83"/>
                    <a:pt x="8666" y="1"/>
                    <a:pt x="8015" y="1"/>
                  </a:cubicBezTo>
                  <a:close/>
                </a:path>
              </a:pathLst>
            </a:custGeom>
            <a:solidFill>
              <a:schemeClr val="lt1"/>
            </a:solidFill>
            <a:ln>
              <a:noFill/>
            </a:ln>
            <a:effectLst>
              <a:outerShdw blurRad="71438"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33"/>
            <p:cNvSpPr/>
            <p:nvPr/>
          </p:nvSpPr>
          <p:spPr>
            <a:xfrm>
              <a:off x="2722175" y="-2043700"/>
              <a:ext cx="334975" cy="302725"/>
            </a:xfrm>
            <a:custGeom>
              <a:avLst/>
              <a:gdLst/>
              <a:ahLst/>
              <a:cxnLst/>
              <a:rect l="l" t="t" r="r" b="b"/>
              <a:pathLst>
                <a:path w="13399" h="12109" extrusionOk="0">
                  <a:moveTo>
                    <a:pt x="6701" y="1448"/>
                  </a:moveTo>
                  <a:cubicBezTo>
                    <a:pt x="7081" y="1448"/>
                    <a:pt x="7467" y="1495"/>
                    <a:pt x="7852" y="1594"/>
                  </a:cubicBezTo>
                  <a:cubicBezTo>
                    <a:pt x="10312" y="2228"/>
                    <a:pt x="11793" y="4746"/>
                    <a:pt x="11160" y="7207"/>
                  </a:cubicBezTo>
                  <a:cubicBezTo>
                    <a:pt x="10625" y="9282"/>
                    <a:pt x="8749" y="10661"/>
                    <a:pt x="6698" y="10661"/>
                  </a:cubicBezTo>
                  <a:cubicBezTo>
                    <a:pt x="6318" y="10661"/>
                    <a:pt x="5932" y="10614"/>
                    <a:pt x="5547" y="10515"/>
                  </a:cubicBezTo>
                  <a:cubicBezTo>
                    <a:pt x="3087" y="9873"/>
                    <a:pt x="1606" y="7363"/>
                    <a:pt x="2239" y="4902"/>
                  </a:cubicBezTo>
                  <a:cubicBezTo>
                    <a:pt x="2781" y="2827"/>
                    <a:pt x="4652" y="1448"/>
                    <a:pt x="6701" y="1448"/>
                  </a:cubicBezTo>
                  <a:close/>
                  <a:moveTo>
                    <a:pt x="6691" y="0"/>
                  </a:moveTo>
                  <a:cubicBezTo>
                    <a:pt x="4001" y="0"/>
                    <a:pt x="1547" y="1809"/>
                    <a:pt x="840" y="4540"/>
                  </a:cubicBezTo>
                  <a:cubicBezTo>
                    <a:pt x="1" y="7774"/>
                    <a:pt x="1951" y="11074"/>
                    <a:pt x="5185" y="11914"/>
                  </a:cubicBezTo>
                  <a:cubicBezTo>
                    <a:pt x="5693" y="12046"/>
                    <a:pt x="6203" y="12109"/>
                    <a:pt x="6705" y="12109"/>
                  </a:cubicBezTo>
                  <a:cubicBezTo>
                    <a:pt x="9398" y="12109"/>
                    <a:pt x="11858" y="10295"/>
                    <a:pt x="12559" y="7569"/>
                  </a:cubicBezTo>
                  <a:cubicBezTo>
                    <a:pt x="13398" y="4335"/>
                    <a:pt x="11456" y="1027"/>
                    <a:pt x="8214" y="195"/>
                  </a:cubicBezTo>
                  <a:cubicBezTo>
                    <a:pt x="7704" y="63"/>
                    <a:pt x="7193" y="0"/>
                    <a:pt x="6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33"/>
            <p:cNvSpPr/>
            <p:nvPr/>
          </p:nvSpPr>
          <p:spPr>
            <a:xfrm>
              <a:off x="2728350" y="-2048275"/>
              <a:ext cx="333725" cy="311700"/>
            </a:xfrm>
            <a:custGeom>
              <a:avLst/>
              <a:gdLst/>
              <a:ahLst/>
              <a:cxnLst/>
              <a:rect l="l" t="t" r="r" b="b"/>
              <a:pathLst>
                <a:path w="13349" h="12468" extrusionOk="0">
                  <a:moveTo>
                    <a:pt x="6444" y="1810"/>
                  </a:moveTo>
                  <a:cubicBezTo>
                    <a:pt x="6815" y="1810"/>
                    <a:pt x="7193" y="1860"/>
                    <a:pt x="7563" y="1950"/>
                  </a:cubicBezTo>
                  <a:cubicBezTo>
                    <a:pt x="9925" y="2559"/>
                    <a:pt x="11349" y="4979"/>
                    <a:pt x="10740" y="7340"/>
                  </a:cubicBezTo>
                  <a:cubicBezTo>
                    <a:pt x="10220" y="9330"/>
                    <a:pt x="8426" y="10660"/>
                    <a:pt x="6461" y="10660"/>
                  </a:cubicBezTo>
                  <a:cubicBezTo>
                    <a:pt x="6094" y="10660"/>
                    <a:pt x="5721" y="10614"/>
                    <a:pt x="5350" y="10517"/>
                  </a:cubicBezTo>
                  <a:cubicBezTo>
                    <a:pt x="4206" y="10220"/>
                    <a:pt x="3243" y="9496"/>
                    <a:pt x="2642" y="8484"/>
                  </a:cubicBezTo>
                  <a:cubicBezTo>
                    <a:pt x="2042" y="7464"/>
                    <a:pt x="1877" y="6270"/>
                    <a:pt x="2173" y="5127"/>
                  </a:cubicBezTo>
                  <a:cubicBezTo>
                    <a:pt x="2470" y="3983"/>
                    <a:pt x="3194" y="3020"/>
                    <a:pt x="4206" y="2427"/>
                  </a:cubicBezTo>
                  <a:cubicBezTo>
                    <a:pt x="4897" y="2016"/>
                    <a:pt x="5662" y="1810"/>
                    <a:pt x="6444" y="1810"/>
                  </a:cubicBezTo>
                  <a:close/>
                  <a:moveTo>
                    <a:pt x="6444" y="1450"/>
                  </a:moveTo>
                  <a:cubicBezTo>
                    <a:pt x="5601" y="1450"/>
                    <a:pt x="4771" y="1675"/>
                    <a:pt x="4025" y="2115"/>
                  </a:cubicBezTo>
                  <a:cubicBezTo>
                    <a:pt x="2922" y="2765"/>
                    <a:pt x="2140" y="3802"/>
                    <a:pt x="1819" y="5036"/>
                  </a:cubicBezTo>
                  <a:cubicBezTo>
                    <a:pt x="1499" y="6279"/>
                    <a:pt x="1680" y="7562"/>
                    <a:pt x="2330" y="8665"/>
                  </a:cubicBezTo>
                  <a:cubicBezTo>
                    <a:pt x="2980" y="9768"/>
                    <a:pt x="4017" y="10550"/>
                    <a:pt x="5259" y="10871"/>
                  </a:cubicBezTo>
                  <a:cubicBezTo>
                    <a:pt x="5654" y="10969"/>
                    <a:pt x="6057" y="11019"/>
                    <a:pt x="6452" y="11019"/>
                  </a:cubicBezTo>
                  <a:cubicBezTo>
                    <a:pt x="8584" y="11019"/>
                    <a:pt x="10526" y="9587"/>
                    <a:pt x="11085" y="7431"/>
                  </a:cubicBezTo>
                  <a:cubicBezTo>
                    <a:pt x="11744" y="4880"/>
                    <a:pt x="10205" y="2263"/>
                    <a:pt x="7654" y="1605"/>
                  </a:cubicBezTo>
                  <a:cubicBezTo>
                    <a:pt x="7252" y="1501"/>
                    <a:pt x="6847" y="1450"/>
                    <a:pt x="6444" y="1450"/>
                  </a:cubicBezTo>
                  <a:close/>
                  <a:moveTo>
                    <a:pt x="6452" y="362"/>
                  </a:moveTo>
                  <a:cubicBezTo>
                    <a:pt x="6938" y="362"/>
                    <a:pt x="7432" y="420"/>
                    <a:pt x="7925" y="551"/>
                  </a:cubicBezTo>
                  <a:cubicBezTo>
                    <a:pt x="11061" y="1358"/>
                    <a:pt x="12954" y="4567"/>
                    <a:pt x="12139" y="7702"/>
                  </a:cubicBezTo>
                  <a:cubicBezTo>
                    <a:pt x="11458" y="10349"/>
                    <a:pt x="9060" y="12110"/>
                    <a:pt x="6443" y="12110"/>
                  </a:cubicBezTo>
                  <a:cubicBezTo>
                    <a:pt x="5959" y="12110"/>
                    <a:pt x="5468" y="12050"/>
                    <a:pt x="4979" y="11924"/>
                  </a:cubicBezTo>
                  <a:cubicBezTo>
                    <a:pt x="3465" y="11529"/>
                    <a:pt x="2190" y="10566"/>
                    <a:pt x="1392" y="9217"/>
                  </a:cubicBezTo>
                  <a:cubicBezTo>
                    <a:pt x="593" y="7867"/>
                    <a:pt x="371" y="6287"/>
                    <a:pt x="766" y="4765"/>
                  </a:cubicBezTo>
                  <a:cubicBezTo>
                    <a:pt x="1449" y="2123"/>
                    <a:pt x="3844" y="362"/>
                    <a:pt x="6452" y="362"/>
                  </a:cubicBezTo>
                  <a:close/>
                  <a:moveTo>
                    <a:pt x="6461" y="0"/>
                  </a:moveTo>
                  <a:cubicBezTo>
                    <a:pt x="3682" y="0"/>
                    <a:pt x="1143" y="1868"/>
                    <a:pt x="420" y="4674"/>
                  </a:cubicBezTo>
                  <a:cubicBezTo>
                    <a:pt x="1" y="6287"/>
                    <a:pt x="239" y="7966"/>
                    <a:pt x="1079" y="9398"/>
                  </a:cubicBezTo>
                  <a:cubicBezTo>
                    <a:pt x="1926" y="10838"/>
                    <a:pt x="3284" y="11858"/>
                    <a:pt x="4897" y="12270"/>
                  </a:cubicBezTo>
                  <a:cubicBezTo>
                    <a:pt x="5416" y="12409"/>
                    <a:pt x="5934" y="12467"/>
                    <a:pt x="6452" y="12467"/>
                  </a:cubicBezTo>
                  <a:cubicBezTo>
                    <a:pt x="9226" y="12467"/>
                    <a:pt x="11760" y="10599"/>
                    <a:pt x="12493" y="7793"/>
                  </a:cubicBezTo>
                  <a:cubicBezTo>
                    <a:pt x="13349" y="4468"/>
                    <a:pt x="11341" y="1061"/>
                    <a:pt x="8016" y="197"/>
                  </a:cubicBezTo>
                  <a:cubicBezTo>
                    <a:pt x="7496" y="64"/>
                    <a:pt x="6974" y="0"/>
                    <a:pt x="6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33"/>
            <p:cNvSpPr/>
            <p:nvPr/>
          </p:nvSpPr>
          <p:spPr>
            <a:xfrm>
              <a:off x="2817450" y="-1752650"/>
              <a:ext cx="57625" cy="56375"/>
            </a:xfrm>
            <a:custGeom>
              <a:avLst/>
              <a:gdLst/>
              <a:ahLst/>
              <a:cxnLst/>
              <a:rect l="l" t="t" r="r" b="b"/>
              <a:pathLst>
                <a:path w="2305" h="2255" extrusionOk="0">
                  <a:moveTo>
                    <a:pt x="461" y="0"/>
                  </a:moveTo>
                  <a:lnTo>
                    <a:pt x="0" y="1786"/>
                  </a:lnTo>
                  <a:lnTo>
                    <a:pt x="1843" y="2255"/>
                  </a:lnTo>
                  <a:lnTo>
                    <a:pt x="2304" y="477"/>
                  </a:lnTo>
                  <a:lnTo>
                    <a:pt x="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33"/>
            <p:cNvSpPr/>
            <p:nvPr/>
          </p:nvSpPr>
          <p:spPr>
            <a:xfrm>
              <a:off x="2813725" y="-1756225"/>
              <a:ext cx="65050" cy="63675"/>
            </a:xfrm>
            <a:custGeom>
              <a:avLst/>
              <a:gdLst/>
              <a:ahLst/>
              <a:cxnLst/>
              <a:rect l="l" t="t" r="r" b="b"/>
              <a:pathLst>
                <a:path w="2602" h="2547" extrusionOk="0">
                  <a:moveTo>
                    <a:pt x="717" y="316"/>
                  </a:moveTo>
                  <a:lnTo>
                    <a:pt x="2280" y="727"/>
                  </a:lnTo>
                  <a:lnTo>
                    <a:pt x="1885" y="2225"/>
                  </a:lnTo>
                  <a:lnTo>
                    <a:pt x="322" y="1822"/>
                  </a:lnTo>
                  <a:lnTo>
                    <a:pt x="717" y="316"/>
                  </a:lnTo>
                  <a:close/>
                  <a:moveTo>
                    <a:pt x="614" y="0"/>
                  </a:moveTo>
                  <a:cubicBezTo>
                    <a:pt x="550" y="0"/>
                    <a:pt x="491" y="46"/>
                    <a:pt x="470" y="110"/>
                  </a:cubicBezTo>
                  <a:lnTo>
                    <a:pt x="9" y="1888"/>
                  </a:lnTo>
                  <a:cubicBezTo>
                    <a:pt x="1" y="1929"/>
                    <a:pt x="9" y="1962"/>
                    <a:pt x="26" y="1995"/>
                  </a:cubicBezTo>
                  <a:cubicBezTo>
                    <a:pt x="42" y="2028"/>
                    <a:pt x="75" y="2052"/>
                    <a:pt x="116" y="2061"/>
                  </a:cubicBezTo>
                  <a:lnTo>
                    <a:pt x="1959" y="2538"/>
                  </a:lnTo>
                  <a:cubicBezTo>
                    <a:pt x="1968" y="2546"/>
                    <a:pt x="1984" y="2546"/>
                    <a:pt x="1992" y="2546"/>
                  </a:cubicBezTo>
                  <a:cubicBezTo>
                    <a:pt x="2058" y="2546"/>
                    <a:pt x="2116" y="2505"/>
                    <a:pt x="2132" y="2439"/>
                  </a:cubicBezTo>
                  <a:lnTo>
                    <a:pt x="2593" y="653"/>
                  </a:lnTo>
                  <a:cubicBezTo>
                    <a:pt x="2601" y="620"/>
                    <a:pt x="2593" y="579"/>
                    <a:pt x="2577" y="546"/>
                  </a:cubicBezTo>
                  <a:cubicBezTo>
                    <a:pt x="2560" y="513"/>
                    <a:pt x="2527" y="489"/>
                    <a:pt x="2486" y="481"/>
                  </a:cubicBezTo>
                  <a:lnTo>
                    <a:pt x="643" y="3"/>
                  </a:lnTo>
                  <a:cubicBezTo>
                    <a:pt x="633" y="1"/>
                    <a:pt x="623" y="0"/>
                    <a:pt x="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33"/>
            <p:cNvSpPr/>
            <p:nvPr/>
          </p:nvSpPr>
          <p:spPr>
            <a:xfrm>
              <a:off x="2760250" y="-1710475"/>
              <a:ext cx="112750" cy="208225"/>
            </a:xfrm>
            <a:custGeom>
              <a:avLst/>
              <a:gdLst/>
              <a:ahLst/>
              <a:cxnLst/>
              <a:rect l="l" t="t" r="r" b="b"/>
              <a:pathLst>
                <a:path w="4510" h="8329" extrusionOk="0">
                  <a:moveTo>
                    <a:pt x="1909" y="0"/>
                  </a:moveTo>
                  <a:lnTo>
                    <a:pt x="190" y="6641"/>
                  </a:lnTo>
                  <a:cubicBezTo>
                    <a:pt x="0" y="7365"/>
                    <a:pt x="436" y="8098"/>
                    <a:pt x="1152" y="8287"/>
                  </a:cubicBezTo>
                  <a:cubicBezTo>
                    <a:pt x="1265" y="8315"/>
                    <a:pt x="1377" y="8328"/>
                    <a:pt x="1487" y="8328"/>
                  </a:cubicBezTo>
                  <a:cubicBezTo>
                    <a:pt x="2090" y="8328"/>
                    <a:pt x="2637" y="7928"/>
                    <a:pt x="2790" y="7316"/>
                  </a:cubicBezTo>
                  <a:lnTo>
                    <a:pt x="4510" y="667"/>
                  </a:lnTo>
                  <a:lnTo>
                    <a:pt x="19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33"/>
            <p:cNvSpPr/>
            <p:nvPr/>
          </p:nvSpPr>
          <p:spPr>
            <a:xfrm>
              <a:off x="2757975" y="-1715150"/>
              <a:ext cx="120175" cy="217425"/>
            </a:xfrm>
            <a:custGeom>
              <a:avLst/>
              <a:gdLst/>
              <a:ahLst/>
              <a:cxnLst/>
              <a:rect l="l" t="t" r="r" b="b"/>
              <a:pathLst>
                <a:path w="4807" h="8697" extrusionOk="0">
                  <a:moveTo>
                    <a:pt x="2132" y="401"/>
                  </a:moveTo>
                  <a:lnTo>
                    <a:pt x="4387" y="985"/>
                  </a:lnTo>
                  <a:lnTo>
                    <a:pt x="2708" y="7462"/>
                  </a:lnTo>
                  <a:cubicBezTo>
                    <a:pt x="2577" y="7981"/>
                    <a:pt x="2101" y="8331"/>
                    <a:pt x="1586" y="8331"/>
                  </a:cubicBezTo>
                  <a:cubicBezTo>
                    <a:pt x="1489" y="8331"/>
                    <a:pt x="1391" y="8319"/>
                    <a:pt x="1293" y="8293"/>
                  </a:cubicBezTo>
                  <a:cubicBezTo>
                    <a:pt x="988" y="8219"/>
                    <a:pt x="733" y="8030"/>
                    <a:pt x="577" y="7758"/>
                  </a:cubicBezTo>
                  <a:cubicBezTo>
                    <a:pt x="420" y="7495"/>
                    <a:pt x="379" y="7182"/>
                    <a:pt x="453" y="6877"/>
                  </a:cubicBezTo>
                  <a:lnTo>
                    <a:pt x="2132" y="401"/>
                  </a:lnTo>
                  <a:close/>
                  <a:moveTo>
                    <a:pt x="1999" y="0"/>
                  </a:moveTo>
                  <a:cubicBezTo>
                    <a:pt x="1922" y="0"/>
                    <a:pt x="1849" y="54"/>
                    <a:pt x="1828" y="138"/>
                  </a:cubicBezTo>
                  <a:lnTo>
                    <a:pt x="108" y="6787"/>
                  </a:lnTo>
                  <a:cubicBezTo>
                    <a:pt x="1" y="7182"/>
                    <a:pt x="58" y="7593"/>
                    <a:pt x="264" y="7947"/>
                  </a:cubicBezTo>
                  <a:cubicBezTo>
                    <a:pt x="478" y="8293"/>
                    <a:pt x="807" y="8540"/>
                    <a:pt x="1202" y="8647"/>
                  </a:cubicBezTo>
                  <a:cubicBezTo>
                    <a:pt x="1326" y="8680"/>
                    <a:pt x="1457" y="8696"/>
                    <a:pt x="1581" y="8696"/>
                  </a:cubicBezTo>
                  <a:cubicBezTo>
                    <a:pt x="2264" y="8696"/>
                    <a:pt x="2881" y="8235"/>
                    <a:pt x="3062" y="7552"/>
                  </a:cubicBezTo>
                  <a:lnTo>
                    <a:pt x="4782" y="903"/>
                  </a:lnTo>
                  <a:cubicBezTo>
                    <a:pt x="4807" y="804"/>
                    <a:pt x="4749" y="706"/>
                    <a:pt x="4650" y="681"/>
                  </a:cubicBezTo>
                  <a:lnTo>
                    <a:pt x="2042" y="6"/>
                  </a:lnTo>
                  <a:cubicBezTo>
                    <a:pt x="2028" y="2"/>
                    <a:pt x="2013" y="0"/>
                    <a:pt x="1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33"/>
            <p:cNvSpPr/>
            <p:nvPr/>
          </p:nvSpPr>
          <p:spPr>
            <a:xfrm>
              <a:off x="2760250" y="-1562575"/>
              <a:ext cx="74500" cy="60325"/>
            </a:xfrm>
            <a:custGeom>
              <a:avLst/>
              <a:gdLst/>
              <a:ahLst/>
              <a:cxnLst/>
              <a:rect l="l" t="t" r="r" b="b"/>
              <a:pathLst>
                <a:path w="2980" h="2413" extrusionOk="0">
                  <a:moveTo>
                    <a:pt x="379" y="1"/>
                  </a:moveTo>
                  <a:lnTo>
                    <a:pt x="190" y="725"/>
                  </a:lnTo>
                  <a:cubicBezTo>
                    <a:pt x="0" y="1449"/>
                    <a:pt x="436" y="2182"/>
                    <a:pt x="1152" y="2371"/>
                  </a:cubicBezTo>
                  <a:cubicBezTo>
                    <a:pt x="1265" y="2399"/>
                    <a:pt x="1377" y="2412"/>
                    <a:pt x="1487" y="2412"/>
                  </a:cubicBezTo>
                  <a:cubicBezTo>
                    <a:pt x="2090" y="2412"/>
                    <a:pt x="2637" y="2012"/>
                    <a:pt x="2790" y="1400"/>
                  </a:cubicBezTo>
                  <a:lnTo>
                    <a:pt x="2979" y="676"/>
                  </a:lnTo>
                  <a:lnTo>
                    <a:pt x="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33"/>
            <p:cNvSpPr/>
            <p:nvPr/>
          </p:nvSpPr>
          <p:spPr>
            <a:xfrm>
              <a:off x="2757975" y="-1567100"/>
              <a:ext cx="81925" cy="69375"/>
            </a:xfrm>
            <a:custGeom>
              <a:avLst/>
              <a:gdLst/>
              <a:ahLst/>
              <a:cxnLst/>
              <a:rect l="l" t="t" r="r" b="b"/>
              <a:pathLst>
                <a:path w="3277" h="2775" extrusionOk="0">
                  <a:moveTo>
                    <a:pt x="602" y="404"/>
                  </a:moveTo>
                  <a:lnTo>
                    <a:pt x="2856" y="988"/>
                  </a:lnTo>
                  <a:lnTo>
                    <a:pt x="2708" y="1540"/>
                  </a:lnTo>
                  <a:cubicBezTo>
                    <a:pt x="2577" y="2059"/>
                    <a:pt x="2101" y="2409"/>
                    <a:pt x="1586" y="2409"/>
                  </a:cubicBezTo>
                  <a:cubicBezTo>
                    <a:pt x="1489" y="2409"/>
                    <a:pt x="1391" y="2397"/>
                    <a:pt x="1293" y="2371"/>
                  </a:cubicBezTo>
                  <a:cubicBezTo>
                    <a:pt x="988" y="2297"/>
                    <a:pt x="733" y="2108"/>
                    <a:pt x="577" y="1836"/>
                  </a:cubicBezTo>
                  <a:cubicBezTo>
                    <a:pt x="420" y="1573"/>
                    <a:pt x="379" y="1260"/>
                    <a:pt x="453" y="955"/>
                  </a:cubicBezTo>
                  <a:lnTo>
                    <a:pt x="602" y="404"/>
                  </a:lnTo>
                  <a:close/>
                  <a:moveTo>
                    <a:pt x="465" y="1"/>
                  </a:moveTo>
                  <a:cubicBezTo>
                    <a:pt x="436" y="1"/>
                    <a:pt x="406" y="10"/>
                    <a:pt x="379" y="26"/>
                  </a:cubicBezTo>
                  <a:cubicBezTo>
                    <a:pt x="338" y="50"/>
                    <a:pt x="305" y="91"/>
                    <a:pt x="297" y="133"/>
                  </a:cubicBezTo>
                  <a:lnTo>
                    <a:pt x="108" y="865"/>
                  </a:lnTo>
                  <a:cubicBezTo>
                    <a:pt x="1" y="1260"/>
                    <a:pt x="58" y="1671"/>
                    <a:pt x="264" y="2017"/>
                  </a:cubicBezTo>
                  <a:cubicBezTo>
                    <a:pt x="478" y="2371"/>
                    <a:pt x="807" y="2618"/>
                    <a:pt x="1202" y="2725"/>
                  </a:cubicBezTo>
                  <a:cubicBezTo>
                    <a:pt x="1326" y="2758"/>
                    <a:pt x="1457" y="2774"/>
                    <a:pt x="1581" y="2774"/>
                  </a:cubicBezTo>
                  <a:cubicBezTo>
                    <a:pt x="2264" y="2774"/>
                    <a:pt x="2881" y="2313"/>
                    <a:pt x="3062" y="1630"/>
                  </a:cubicBezTo>
                  <a:lnTo>
                    <a:pt x="3243" y="898"/>
                  </a:lnTo>
                  <a:cubicBezTo>
                    <a:pt x="3276" y="807"/>
                    <a:pt x="3210" y="709"/>
                    <a:pt x="3120" y="684"/>
                  </a:cubicBezTo>
                  <a:lnTo>
                    <a:pt x="511" y="9"/>
                  </a:lnTo>
                  <a:cubicBezTo>
                    <a:pt x="496" y="3"/>
                    <a:pt x="481"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0" name="Google Shape;270;p33"/>
          <p:cNvGrpSpPr/>
          <p:nvPr/>
        </p:nvGrpSpPr>
        <p:grpSpPr>
          <a:xfrm rot="-934093">
            <a:off x="118972" y="2576331"/>
            <a:ext cx="1639459" cy="1678473"/>
            <a:chOff x="1823775" y="-1222075"/>
            <a:chExt cx="760600" cy="778700"/>
          </a:xfrm>
        </p:grpSpPr>
        <p:sp>
          <p:nvSpPr>
            <p:cNvPr id="271" name="Google Shape;271;p33"/>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33"/>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33"/>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33"/>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33"/>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33"/>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33"/>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33"/>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33"/>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33"/>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33"/>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33"/>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33"/>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33"/>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33"/>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33"/>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33"/>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33"/>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33"/>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33"/>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33"/>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33"/>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33"/>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33"/>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295;p33"/>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96;p33"/>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33"/>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33"/>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9" name="Google Shape;299;p33"/>
          <p:cNvGrpSpPr/>
          <p:nvPr/>
        </p:nvGrpSpPr>
        <p:grpSpPr>
          <a:xfrm rot="-770047">
            <a:off x="872798" y="389482"/>
            <a:ext cx="884792" cy="955041"/>
            <a:chOff x="713225" y="-1539100"/>
            <a:chExt cx="414375" cy="447275"/>
          </a:xfrm>
        </p:grpSpPr>
        <p:sp>
          <p:nvSpPr>
            <p:cNvPr id="300" name="Google Shape;300;p33"/>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33"/>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33"/>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33"/>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33"/>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33"/>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33"/>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33"/>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33"/>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33"/>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33"/>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33"/>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33"/>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33"/>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4" name="Google Shape;314;p33"/>
          <p:cNvGrpSpPr/>
          <p:nvPr/>
        </p:nvGrpSpPr>
        <p:grpSpPr>
          <a:xfrm>
            <a:off x="7618565" y="891517"/>
            <a:ext cx="1074821" cy="1328405"/>
            <a:chOff x="1238675" y="-1705950"/>
            <a:chExt cx="468250" cy="578725"/>
          </a:xfrm>
        </p:grpSpPr>
        <p:sp>
          <p:nvSpPr>
            <p:cNvPr id="315" name="Google Shape;315;p33"/>
            <p:cNvSpPr/>
            <p:nvPr/>
          </p:nvSpPr>
          <p:spPr>
            <a:xfrm>
              <a:off x="1238675" y="-1705950"/>
              <a:ext cx="468250" cy="578725"/>
            </a:xfrm>
            <a:custGeom>
              <a:avLst/>
              <a:gdLst/>
              <a:ahLst/>
              <a:cxnLst/>
              <a:rect l="l" t="t" r="r" b="b"/>
              <a:pathLst>
                <a:path w="18730" h="23149" extrusionOk="0">
                  <a:moveTo>
                    <a:pt x="6921" y="0"/>
                  </a:moveTo>
                  <a:cubicBezTo>
                    <a:pt x="5588" y="0"/>
                    <a:pt x="4395" y="840"/>
                    <a:pt x="3950" y="2090"/>
                  </a:cubicBezTo>
                  <a:cubicBezTo>
                    <a:pt x="3547" y="3226"/>
                    <a:pt x="3827" y="4502"/>
                    <a:pt x="4674" y="5357"/>
                  </a:cubicBezTo>
                  <a:lnTo>
                    <a:pt x="1070" y="15455"/>
                  </a:lnTo>
                  <a:cubicBezTo>
                    <a:pt x="0" y="18450"/>
                    <a:pt x="1572" y="21750"/>
                    <a:pt x="4559" y="22820"/>
                  </a:cubicBezTo>
                  <a:cubicBezTo>
                    <a:pt x="5185" y="23042"/>
                    <a:pt x="5835" y="23149"/>
                    <a:pt x="6493" y="23149"/>
                  </a:cubicBezTo>
                  <a:cubicBezTo>
                    <a:pt x="8921" y="23149"/>
                    <a:pt x="11101" y="21618"/>
                    <a:pt x="11916" y="19331"/>
                  </a:cubicBezTo>
                  <a:lnTo>
                    <a:pt x="15521" y="9225"/>
                  </a:lnTo>
                  <a:cubicBezTo>
                    <a:pt x="16714" y="9093"/>
                    <a:pt x="17742" y="8295"/>
                    <a:pt x="18146" y="7160"/>
                  </a:cubicBezTo>
                  <a:cubicBezTo>
                    <a:pt x="18730" y="5522"/>
                    <a:pt x="17874" y="3712"/>
                    <a:pt x="16236" y="3127"/>
                  </a:cubicBezTo>
                  <a:lnTo>
                    <a:pt x="7974" y="189"/>
                  </a:lnTo>
                  <a:cubicBezTo>
                    <a:pt x="7637" y="66"/>
                    <a:pt x="7283" y="0"/>
                    <a:pt x="6921" y="0"/>
                  </a:cubicBezTo>
                  <a:close/>
                </a:path>
              </a:pathLst>
            </a:custGeom>
            <a:solidFill>
              <a:schemeClr val="lt1"/>
            </a:solidFill>
            <a:ln>
              <a:noFill/>
            </a:ln>
            <a:effectLst>
              <a:outerShdw blurRad="71438" dist="66675" dir="438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33"/>
            <p:cNvSpPr/>
            <p:nvPr/>
          </p:nvSpPr>
          <p:spPr>
            <a:xfrm>
              <a:off x="1286200" y="-1530275"/>
              <a:ext cx="290925" cy="360900"/>
            </a:xfrm>
            <a:custGeom>
              <a:avLst/>
              <a:gdLst/>
              <a:ahLst/>
              <a:cxnLst/>
              <a:rect l="l" t="t" r="r" b="b"/>
              <a:pathLst>
                <a:path w="11637" h="14436" extrusionOk="0">
                  <a:moveTo>
                    <a:pt x="3967" y="1"/>
                  </a:moveTo>
                  <a:lnTo>
                    <a:pt x="757" y="8995"/>
                  </a:lnTo>
                  <a:cubicBezTo>
                    <a:pt x="0" y="11119"/>
                    <a:pt x="1111" y="13447"/>
                    <a:pt x="3226" y="14196"/>
                  </a:cubicBezTo>
                  <a:cubicBezTo>
                    <a:pt x="3679" y="14358"/>
                    <a:pt x="4141" y="14435"/>
                    <a:pt x="4596" y="14435"/>
                  </a:cubicBezTo>
                  <a:cubicBezTo>
                    <a:pt x="6266" y="14435"/>
                    <a:pt x="7832" y="13398"/>
                    <a:pt x="8427" y="11736"/>
                  </a:cubicBezTo>
                  <a:lnTo>
                    <a:pt x="11636" y="2741"/>
                  </a:lnTo>
                  <a:lnTo>
                    <a:pt x="39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33"/>
            <p:cNvSpPr/>
            <p:nvPr/>
          </p:nvSpPr>
          <p:spPr>
            <a:xfrm>
              <a:off x="1281250" y="-1595900"/>
              <a:ext cx="323025" cy="431025"/>
            </a:xfrm>
            <a:custGeom>
              <a:avLst/>
              <a:gdLst/>
              <a:ahLst/>
              <a:cxnLst/>
              <a:rect l="l" t="t" r="r" b="b"/>
              <a:pathLst>
                <a:path w="12921" h="17241" extrusionOk="0">
                  <a:moveTo>
                    <a:pt x="5128" y="462"/>
                  </a:moveTo>
                  <a:lnTo>
                    <a:pt x="12460" y="3079"/>
                  </a:lnTo>
                  <a:lnTo>
                    <a:pt x="8452" y="14295"/>
                  </a:lnTo>
                  <a:cubicBezTo>
                    <a:pt x="7888" y="15889"/>
                    <a:pt x="6386" y="16881"/>
                    <a:pt x="4784" y="16881"/>
                  </a:cubicBezTo>
                  <a:cubicBezTo>
                    <a:pt x="4351" y="16881"/>
                    <a:pt x="3912" y="16809"/>
                    <a:pt x="3482" y="16657"/>
                  </a:cubicBezTo>
                  <a:cubicBezTo>
                    <a:pt x="1466" y="15932"/>
                    <a:pt x="404" y="13702"/>
                    <a:pt x="1128" y="11686"/>
                  </a:cubicBezTo>
                  <a:lnTo>
                    <a:pt x="5128" y="462"/>
                  </a:lnTo>
                  <a:close/>
                  <a:moveTo>
                    <a:pt x="4914" y="1"/>
                  </a:moveTo>
                  <a:lnTo>
                    <a:pt x="791" y="11563"/>
                  </a:lnTo>
                  <a:cubicBezTo>
                    <a:pt x="1" y="13768"/>
                    <a:pt x="1153" y="16204"/>
                    <a:pt x="3366" y="16994"/>
                  </a:cubicBezTo>
                  <a:cubicBezTo>
                    <a:pt x="3836" y="17159"/>
                    <a:pt x="4313" y="17241"/>
                    <a:pt x="4790" y="17241"/>
                  </a:cubicBezTo>
                  <a:cubicBezTo>
                    <a:pt x="6535" y="17241"/>
                    <a:pt x="8172" y="16155"/>
                    <a:pt x="8798" y="14418"/>
                  </a:cubicBezTo>
                  <a:lnTo>
                    <a:pt x="12921" y="2856"/>
                  </a:lnTo>
                  <a:lnTo>
                    <a:pt x="49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33"/>
            <p:cNvSpPr/>
            <p:nvPr/>
          </p:nvSpPr>
          <p:spPr>
            <a:xfrm>
              <a:off x="1365400" y="-1668250"/>
              <a:ext cx="298950" cy="155700"/>
            </a:xfrm>
            <a:custGeom>
              <a:avLst/>
              <a:gdLst/>
              <a:ahLst/>
              <a:cxnLst/>
              <a:rect l="l" t="t" r="r" b="b"/>
              <a:pathLst>
                <a:path w="11958" h="6228" extrusionOk="0">
                  <a:moveTo>
                    <a:pt x="1852" y="360"/>
                  </a:moveTo>
                  <a:cubicBezTo>
                    <a:pt x="1992" y="360"/>
                    <a:pt x="2140" y="385"/>
                    <a:pt x="2280" y="434"/>
                  </a:cubicBezTo>
                  <a:lnTo>
                    <a:pt x="10534" y="3380"/>
                  </a:lnTo>
                  <a:cubicBezTo>
                    <a:pt x="11200" y="3619"/>
                    <a:pt x="11554" y="4351"/>
                    <a:pt x="11316" y="5018"/>
                  </a:cubicBezTo>
                  <a:cubicBezTo>
                    <a:pt x="11127" y="5545"/>
                    <a:pt x="10630" y="5871"/>
                    <a:pt x="10101" y="5871"/>
                  </a:cubicBezTo>
                  <a:cubicBezTo>
                    <a:pt x="9961" y="5871"/>
                    <a:pt x="9818" y="5848"/>
                    <a:pt x="9678" y="5800"/>
                  </a:cubicBezTo>
                  <a:lnTo>
                    <a:pt x="1416" y="2854"/>
                  </a:lnTo>
                  <a:cubicBezTo>
                    <a:pt x="758" y="2615"/>
                    <a:pt x="404" y="1883"/>
                    <a:pt x="642" y="1216"/>
                  </a:cubicBezTo>
                  <a:cubicBezTo>
                    <a:pt x="832" y="689"/>
                    <a:pt x="1325" y="360"/>
                    <a:pt x="1852" y="360"/>
                  </a:cubicBezTo>
                  <a:close/>
                  <a:moveTo>
                    <a:pt x="1851" y="1"/>
                  </a:moveTo>
                  <a:cubicBezTo>
                    <a:pt x="1176" y="1"/>
                    <a:pt x="544" y="420"/>
                    <a:pt x="305" y="1093"/>
                  </a:cubicBezTo>
                  <a:cubicBezTo>
                    <a:pt x="0" y="1948"/>
                    <a:pt x="445" y="2887"/>
                    <a:pt x="1301" y="3191"/>
                  </a:cubicBezTo>
                  <a:lnTo>
                    <a:pt x="9555" y="6137"/>
                  </a:lnTo>
                  <a:cubicBezTo>
                    <a:pt x="9736" y="6203"/>
                    <a:pt x="9925" y="6228"/>
                    <a:pt x="10106" y="6228"/>
                  </a:cubicBezTo>
                  <a:cubicBezTo>
                    <a:pt x="10781" y="6228"/>
                    <a:pt x="11414" y="5816"/>
                    <a:pt x="11653" y="5141"/>
                  </a:cubicBezTo>
                  <a:cubicBezTo>
                    <a:pt x="11957" y="4286"/>
                    <a:pt x="11513" y="3347"/>
                    <a:pt x="10657" y="3043"/>
                  </a:cubicBezTo>
                  <a:lnTo>
                    <a:pt x="2403" y="97"/>
                  </a:lnTo>
                  <a:cubicBezTo>
                    <a:pt x="2221" y="32"/>
                    <a:pt x="2034" y="1"/>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33"/>
            <p:cNvSpPr/>
            <p:nvPr/>
          </p:nvSpPr>
          <p:spPr>
            <a:xfrm>
              <a:off x="1492550" y="-1432600"/>
              <a:ext cx="50625" cy="47000"/>
            </a:xfrm>
            <a:custGeom>
              <a:avLst/>
              <a:gdLst/>
              <a:ahLst/>
              <a:cxnLst/>
              <a:rect l="l" t="t" r="r" b="b"/>
              <a:pathLst>
                <a:path w="2025" h="1880" extrusionOk="0">
                  <a:moveTo>
                    <a:pt x="963" y="365"/>
                  </a:moveTo>
                  <a:cubicBezTo>
                    <a:pt x="1029" y="365"/>
                    <a:pt x="1095" y="373"/>
                    <a:pt x="1160" y="398"/>
                  </a:cubicBezTo>
                  <a:cubicBezTo>
                    <a:pt x="1457" y="505"/>
                    <a:pt x="1613" y="834"/>
                    <a:pt x="1506" y="1130"/>
                  </a:cubicBezTo>
                  <a:cubicBezTo>
                    <a:pt x="1457" y="1278"/>
                    <a:pt x="1350" y="1393"/>
                    <a:pt x="1218" y="1459"/>
                  </a:cubicBezTo>
                  <a:cubicBezTo>
                    <a:pt x="1138" y="1497"/>
                    <a:pt x="1053" y="1516"/>
                    <a:pt x="967" y="1516"/>
                  </a:cubicBezTo>
                  <a:cubicBezTo>
                    <a:pt x="902" y="1516"/>
                    <a:pt x="837" y="1505"/>
                    <a:pt x="774" y="1484"/>
                  </a:cubicBezTo>
                  <a:cubicBezTo>
                    <a:pt x="626" y="1426"/>
                    <a:pt x="510" y="1328"/>
                    <a:pt x="444" y="1188"/>
                  </a:cubicBezTo>
                  <a:cubicBezTo>
                    <a:pt x="379" y="1048"/>
                    <a:pt x="370" y="892"/>
                    <a:pt x="428" y="743"/>
                  </a:cubicBezTo>
                  <a:cubicBezTo>
                    <a:pt x="477" y="603"/>
                    <a:pt x="584" y="480"/>
                    <a:pt x="724" y="414"/>
                  </a:cubicBezTo>
                  <a:cubicBezTo>
                    <a:pt x="798" y="381"/>
                    <a:pt x="881" y="365"/>
                    <a:pt x="963" y="365"/>
                  </a:cubicBezTo>
                  <a:close/>
                  <a:moveTo>
                    <a:pt x="975" y="0"/>
                  </a:moveTo>
                  <a:cubicBezTo>
                    <a:pt x="835" y="0"/>
                    <a:pt x="696" y="32"/>
                    <a:pt x="568" y="93"/>
                  </a:cubicBezTo>
                  <a:cubicBezTo>
                    <a:pt x="338" y="200"/>
                    <a:pt x="165" y="390"/>
                    <a:pt x="82" y="620"/>
                  </a:cubicBezTo>
                  <a:cubicBezTo>
                    <a:pt x="0" y="859"/>
                    <a:pt x="17" y="1114"/>
                    <a:pt x="124" y="1344"/>
                  </a:cubicBezTo>
                  <a:cubicBezTo>
                    <a:pt x="231" y="1566"/>
                    <a:pt x="420" y="1739"/>
                    <a:pt x="650" y="1821"/>
                  </a:cubicBezTo>
                  <a:cubicBezTo>
                    <a:pt x="757" y="1854"/>
                    <a:pt x="864" y="1879"/>
                    <a:pt x="971" y="1879"/>
                  </a:cubicBezTo>
                  <a:cubicBezTo>
                    <a:pt x="1103" y="1879"/>
                    <a:pt x="1243" y="1846"/>
                    <a:pt x="1366" y="1788"/>
                  </a:cubicBezTo>
                  <a:cubicBezTo>
                    <a:pt x="1597" y="1682"/>
                    <a:pt x="1769" y="1492"/>
                    <a:pt x="1852" y="1254"/>
                  </a:cubicBezTo>
                  <a:cubicBezTo>
                    <a:pt x="2024" y="768"/>
                    <a:pt x="1769" y="233"/>
                    <a:pt x="1284" y="52"/>
                  </a:cubicBezTo>
                  <a:cubicBezTo>
                    <a:pt x="1183" y="17"/>
                    <a:pt x="1078" y="0"/>
                    <a:pt x="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33"/>
            <p:cNvSpPr/>
            <p:nvPr/>
          </p:nvSpPr>
          <p:spPr>
            <a:xfrm>
              <a:off x="1356550" y="-1406350"/>
              <a:ext cx="48375" cy="46875"/>
            </a:xfrm>
            <a:custGeom>
              <a:avLst/>
              <a:gdLst/>
              <a:ahLst/>
              <a:cxnLst/>
              <a:rect l="l" t="t" r="r" b="b"/>
              <a:pathLst>
                <a:path w="1935" h="1875" extrusionOk="0">
                  <a:moveTo>
                    <a:pt x="972" y="360"/>
                  </a:moveTo>
                  <a:cubicBezTo>
                    <a:pt x="1038" y="360"/>
                    <a:pt x="1103" y="376"/>
                    <a:pt x="1161" y="393"/>
                  </a:cubicBezTo>
                  <a:cubicBezTo>
                    <a:pt x="1309" y="450"/>
                    <a:pt x="1424" y="549"/>
                    <a:pt x="1490" y="689"/>
                  </a:cubicBezTo>
                  <a:cubicBezTo>
                    <a:pt x="1556" y="829"/>
                    <a:pt x="1564" y="985"/>
                    <a:pt x="1515" y="1133"/>
                  </a:cubicBezTo>
                  <a:cubicBezTo>
                    <a:pt x="1465" y="1273"/>
                    <a:pt x="1358" y="1389"/>
                    <a:pt x="1219" y="1454"/>
                  </a:cubicBezTo>
                  <a:cubicBezTo>
                    <a:pt x="1139" y="1492"/>
                    <a:pt x="1053" y="1511"/>
                    <a:pt x="967" y="1511"/>
                  </a:cubicBezTo>
                  <a:cubicBezTo>
                    <a:pt x="903" y="1511"/>
                    <a:pt x="838" y="1500"/>
                    <a:pt x="774" y="1479"/>
                  </a:cubicBezTo>
                  <a:cubicBezTo>
                    <a:pt x="634" y="1430"/>
                    <a:pt x="519" y="1323"/>
                    <a:pt x="453" y="1183"/>
                  </a:cubicBezTo>
                  <a:cubicBezTo>
                    <a:pt x="387" y="1043"/>
                    <a:pt x="379" y="887"/>
                    <a:pt x="429" y="747"/>
                  </a:cubicBezTo>
                  <a:cubicBezTo>
                    <a:pt x="478" y="599"/>
                    <a:pt x="585" y="483"/>
                    <a:pt x="725" y="418"/>
                  </a:cubicBezTo>
                  <a:cubicBezTo>
                    <a:pt x="799" y="376"/>
                    <a:pt x="889" y="360"/>
                    <a:pt x="972" y="360"/>
                  </a:cubicBezTo>
                  <a:close/>
                  <a:moveTo>
                    <a:pt x="963" y="0"/>
                  </a:moveTo>
                  <a:cubicBezTo>
                    <a:pt x="829" y="0"/>
                    <a:pt x="696" y="29"/>
                    <a:pt x="568" y="88"/>
                  </a:cubicBezTo>
                  <a:cubicBezTo>
                    <a:pt x="346" y="195"/>
                    <a:pt x="173" y="385"/>
                    <a:pt x="91" y="623"/>
                  </a:cubicBezTo>
                  <a:cubicBezTo>
                    <a:pt x="1" y="862"/>
                    <a:pt x="17" y="1117"/>
                    <a:pt x="124" y="1339"/>
                  </a:cubicBezTo>
                  <a:cubicBezTo>
                    <a:pt x="231" y="1561"/>
                    <a:pt x="420" y="1734"/>
                    <a:pt x="659" y="1817"/>
                  </a:cubicBezTo>
                  <a:cubicBezTo>
                    <a:pt x="758" y="1858"/>
                    <a:pt x="865" y="1874"/>
                    <a:pt x="972" y="1874"/>
                  </a:cubicBezTo>
                  <a:cubicBezTo>
                    <a:pt x="1112" y="1874"/>
                    <a:pt x="1243" y="1841"/>
                    <a:pt x="1375" y="1784"/>
                  </a:cubicBezTo>
                  <a:cubicBezTo>
                    <a:pt x="1597" y="1677"/>
                    <a:pt x="1770" y="1487"/>
                    <a:pt x="1852" y="1249"/>
                  </a:cubicBezTo>
                  <a:cubicBezTo>
                    <a:pt x="1934" y="1018"/>
                    <a:pt x="1926" y="763"/>
                    <a:pt x="1819" y="533"/>
                  </a:cubicBezTo>
                  <a:cubicBezTo>
                    <a:pt x="1712" y="311"/>
                    <a:pt x="1523" y="138"/>
                    <a:pt x="1284" y="55"/>
                  </a:cubicBezTo>
                  <a:cubicBezTo>
                    <a:pt x="1178" y="19"/>
                    <a:pt x="1070"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33"/>
            <p:cNvSpPr/>
            <p:nvPr/>
          </p:nvSpPr>
          <p:spPr>
            <a:xfrm>
              <a:off x="1464550" y="-1345550"/>
              <a:ext cx="30275" cy="28025"/>
            </a:xfrm>
            <a:custGeom>
              <a:avLst/>
              <a:gdLst/>
              <a:ahLst/>
              <a:cxnLst/>
              <a:rect l="l" t="t" r="r" b="b"/>
              <a:pathLst>
                <a:path w="1211" h="1121" extrusionOk="0">
                  <a:moveTo>
                    <a:pt x="577" y="364"/>
                  </a:moveTo>
                  <a:cubicBezTo>
                    <a:pt x="602" y="364"/>
                    <a:pt x="626" y="364"/>
                    <a:pt x="643" y="372"/>
                  </a:cubicBezTo>
                  <a:cubicBezTo>
                    <a:pt x="750" y="405"/>
                    <a:pt x="799" y="520"/>
                    <a:pt x="766" y="627"/>
                  </a:cubicBezTo>
                  <a:cubicBezTo>
                    <a:pt x="750" y="676"/>
                    <a:pt x="709" y="718"/>
                    <a:pt x="668" y="734"/>
                  </a:cubicBezTo>
                  <a:cubicBezTo>
                    <a:pt x="640" y="748"/>
                    <a:pt x="611" y="754"/>
                    <a:pt x="581" y="754"/>
                  </a:cubicBezTo>
                  <a:cubicBezTo>
                    <a:pt x="557" y="754"/>
                    <a:pt x="533" y="750"/>
                    <a:pt x="511" y="742"/>
                  </a:cubicBezTo>
                  <a:cubicBezTo>
                    <a:pt x="462" y="726"/>
                    <a:pt x="421" y="693"/>
                    <a:pt x="404" y="644"/>
                  </a:cubicBezTo>
                  <a:cubicBezTo>
                    <a:pt x="379" y="594"/>
                    <a:pt x="371" y="545"/>
                    <a:pt x="396" y="495"/>
                  </a:cubicBezTo>
                  <a:cubicBezTo>
                    <a:pt x="421" y="413"/>
                    <a:pt x="495" y="364"/>
                    <a:pt x="577" y="364"/>
                  </a:cubicBezTo>
                  <a:close/>
                  <a:moveTo>
                    <a:pt x="579" y="1"/>
                  </a:moveTo>
                  <a:cubicBezTo>
                    <a:pt x="350" y="1"/>
                    <a:pt x="134" y="146"/>
                    <a:pt x="50" y="372"/>
                  </a:cubicBezTo>
                  <a:cubicBezTo>
                    <a:pt x="1" y="512"/>
                    <a:pt x="9" y="660"/>
                    <a:pt x="75" y="800"/>
                  </a:cubicBezTo>
                  <a:cubicBezTo>
                    <a:pt x="141" y="932"/>
                    <a:pt x="248" y="1030"/>
                    <a:pt x="388" y="1088"/>
                  </a:cubicBezTo>
                  <a:cubicBezTo>
                    <a:pt x="454" y="1104"/>
                    <a:pt x="519" y="1121"/>
                    <a:pt x="577" y="1121"/>
                  </a:cubicBezTo>
                  <a:cubicBezTo>
                    <a:pt x="659" y="1121"/>
                    <a:pt x="742" y="1096"/>
                    <a:pt x="816" y="1063"/>
                  </a:cubicBezTo>
                  <a:cubicBezTo>
                    <a:pt x="956" y="997"/>
                    <a:pt x="1054" y="890"/>
                    <a:pt x="1104" y="742"/>
                  </a:cubicBezTo>
                  <a:cubicBezTo>
                    <a:pt x="1211" y="454"/>
                    <a:pt x="1054" y="133"/>
                    <a:pt x="766" y="35"/>
                  </a:cubicBezTo>
                  <a:cubicBezTo>
                    <a:pt x="704" y="12"/>
                    <a:pt x="641"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33"/>
            <p:cNvSpPr/>
            <p:nvPr/>
          </p:nvSpPr>
          <p:spPr>
            <a:xfrm>
              <a:off x="1323850" y="-1292700"/>
              <a:ext cx="31500" cy="27850"/>
            </a:xfrm>
            <a:custGeom>
              <a:avLst/>
              <a:gdLst/>
              <a:ahLst/>
              <a:cxnLst/>
              <a:rect l="l" t="t" r="r" b="b"/>
              <a:pathLst>
                <a:path w="1260" h="1114" extrusionOk="0">
                  <a:moveTo>
                    <a:pt x="626" y="356"/>
                  </a:moveTo>
                  <a:cubicBezTo>
                    <a:pt x="650" y="356"/>
                    <a:pt x="675" y="365"/>
                    <a:pt x="691" y="373"/>
                  </a:cubicBezTo>
                  <a:cubicBezTo>
                    <a:pt x="798" y="406"/>
                    <a:pt x="848" y="521"/>
                    <a:pt x="815" y="628"/>
                  </a:cubicBezTo>
                  <a:cubicBezTo>
                    <a:pt x="798" y="677"/>
                    <a:pt x="757" y="719"/>
                    <a:pt x="716" y="735"/>
                  </a:cubicBezTo>
                  <a:cubicBezTo>
                    <a:pt x="689" y="749"/>
                    <a:pt x="659" y="755"/>
                    <a:pt x="630" y="755"/>
                  </a:cubicBezTo>
                  <a:cubicBezTo>
                    <a:pt x="606" y="755"/>
                    <a:pt x="582" y="751"/>
                    <a:pt x="560" y="743"/>
                  </a:cubicBezTo>
                  <a:cubicBezTo>
                    <a:pt x="461" y="710"/>
                    <a:pt x="403" y="595"/>
                    <a:pt x="445" y="488"/>
                  </a:cubicBezTo>
                  <a:cubicBezTo>
                    <a:pt x="469" y="414"/>
                    <a:pt x="543" y="356"/>
                    <a:pt x="626" y="356"/>
                  </a:cubicBezTo>
                  <a:close/>
                  <a:moveTo>
                    <a:pt x="623" y="1"/>
                  </a:moveTo>
                  <a:cubicBezTo>
                    <a:pt x="396" y="1"/>
                    <a:pt x="182" y="142"/>
                    <a:pt x="99" y="373"/>
                  </a:cubicBezTo>
                  <a:cubicBezTo>
                    <a:pt x="0" y="661"/>
                    <a:pt x="148" y="982"/>
                    <a:pt x="445" y="1081"/>
                  </a:cubicBezTo>
                  <a:cubicBezTo>
                    <a:pt x="502" y="1105"/>
                    <a:pt x="568" y="1114"/>
                    <a:pt x="626" y="1114"/>
                  </a:cubicBezTo>
                  <a:cubicBezTo>
                    <a:pt x="708" y="1114"/>
                    <a:pt x="790" y="1097"/>
                    <a:pt x="864" y="1064"/>
                  </a:cubicBezTo>
                  <a:cubicBezTo>
                    <a:pt x="1004" y="998"/>
                    <a:pt x="1103" y="883"/>
                    <a:pt x="1152" y="743"/>
                  </a:cubicBezTo>
                  <a:cubicBezTo>
                    <a:pt x="1259" y="455"/>
                    <a:pt x="1103" y="134"/>
                    <a:pt x="815" y="36"/>
                  </a:cubicBezTo>
                  <a:cubicBezTo>
                    <a:pt x="752" y="12"/>
                    <a:pt x="687"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33"/>
            <p:cNvSpPr/>
            <p:nvPr/>
          </p:nvSpPr>
          <p:spPr>
            <a:xfrm>
              <a:off x="1391725" y="-1279825"/>
              <a:ext cx="48375" cy="46875"/>
            </a:xfrm>
            <a:custGeom>
              <a:avLst/>
              <a:gdLst/>
              <a:ahLst/>
              <a:cxnLst/>
              <a:rect l="l" t="t" r="r" b="b"/>
              <a:pathLst>
                <a:path w="1935" h="1875" extrusionOk="0">
                  <a:moveTo>
                    <a:pt x="964" y="360"/>
                  </a:moveTo>
                  <a:cubicBezTo>
                    <a:pt x="1029" y="360"/>
                    <a:pt x="1095" y="368"/>
                    <a:pt x="1161" y="393"/>
                  </a:cubicBezTo>
                  <a:cubicBezTo>
                    <a:pt x="1301" y="442"/>
                    <a:pt x="1416" y="549"/>
                    <a:pt x="1490" y="689"/>
                  </a:cubicBezTo>
                  <a:cubicBezTo>
                    <a:pt x="1556" y="829"/>
                    <a:pt x="1556" y="985"/>
                    <a:pt x="1507" y="1133"/>
                  </a:cubicBezTo>
                  <a:cubicBezTo>
                    <a:pt x="1423" y="1366"/>
                    <a:pt x="1201" y="1513"/>
                    <a:pt x="966" y="1513"/>
                  </a:cubicBezTo>
                  <a:cubicBezTo>
                    <a:pt x="903" y="1513"/>
                    <a:pt x="838" y="1502"/>
                    <a:pt x="774" y="1479"/>
                  </a:cubicBezTo>
                  <a:cubicBezTo>
                    <a:pt x="626" y="1430"/>
                    <a:pt x="511" y="1323"/>
                    <a:pt x="445" y="1183"/>
                  </a:cubicBezTo>
                  <a:cubicBezTo>
                    <a:pt x="379" y="1043"/>
                    <a:pt x="371" y="887"/>
                    <a:pt x="421" y="747"/>
                  </a:cubicBezTo>
                  <a:cubicBezTo>
                    <a:pt x="478" y="599"/>
                    <a:pt x="577" y="483"/>
                    <a:pt x="717" y="417"/>
                  </a:cubicBezTo>
                  <a:cubicBezTo>
                    <a:pt x="799" y="376"/>
                    <a:pt x="881" y="360"/>
                    <a:pt x="964" y="360"/>
                  </a:cubicBezTo>
                  <a:close/>
                  <a:moveTo>
                    <a:pt x="958" y="0"/>
                  </a:moveTo>
                  <a:cubicBezTo>
                    <a:pt x="824" y="0"/>
                    <a:pt x="688" y="29"/>
                    <a:pt x="560" y="88"/>
                  </a:cubicBezTo>
                  <a:cubicBezTo>
                    <a:pt x="338" y="195"/>
                    <a:pt x="165" y="385"/>
                    <a:pt x="83" y="623"/>
                  </a:cubicBezTo>
                  <a:cubicBezTo>
                    <a:pt x="1" y="854"/>
                    <a:pt x="9" y="1109"/>
                    <a:pt x="116" y="1339"/>
                  </a:cubicBezTo>
                  <a:cubicBezTo>
                    <a:pt x="223" y="1561"/>
                    <a:pt x="412" y="1734"/>
                    <a:pt x="651" y="1816"/>
                  </a:cubicBezTo>
                  <a:cubicBezTo>
                    <a:pt x="758" y="1858"/>
                    <a:pt x="857" y="1874"/>
                    <a:pt x="964" y="1874"/>
                  </a:cubicBezTo>
                  <a:cubicBezTo>
                    <a:pt x="1350" y="1874"/>
                    <a:pt x="1712" y="1635"/>
                    <a:pt x="1844" y="1249"/>
                  </a:cubicBezTo>
                  <a:cubicBezTo>
                    <a:pt x="1935" y="1018"/>
                    <a:pt x="1918" y="763"/>
                    <a:pt x="1811" y="533"/>
                  </a:cubicBezTo>
                  <a:cubicBezTo>
                    <a:pt x="1704" y="311"/>
                    <a:pt x="1515" y="138"/>
                    <a:pt x="1276" y="55"/>
                  </a:cubicBezTo>
                  <a:cubicBezTo>
                    <a:pt x="1174" y="19"/>
                    <a:pt x="1066"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33"/>
            <p:cNvSpPr/>
            <p:nvPr/>
          </p:nvSpPr>
          <p:spPr>
            <a:xfrm>
              <a:off x="1440900" y="-1514225"/>
              <a:ext cx="137650" cy="56600"/>
            </a:xfrm>
            <a:custGeom>
              <a:avLst/>
              <a:gdLst/>
              <a:ahLst/>
              <a:cxnLst/>
              <a:rect l="l" t="t" r="r" b="b"/>
              <a:pathLst>
                <a:path w="5506" h="2264" extrusionOk="0">
                  <a:moveTo>
                    <a:pt x="116" y="1"/>
                  </a:moveTo>
                  <a:lnTo>
                    <a:pt x="1" y="346"/>
                  </a:lnTo>
                  <a:lnTo>
                    <a:pt x="5382" y="2264"/>
                  </a:lnTo>
                  <a:lnTo>
                    <a:pt x="5506" y="1926"/>
                  </a:lnTo>
                  <a:lnTo>
                    <a:pt x="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5" name="Google Shape;325;p33"/>
          <p:cNvGrpSpPr/>
          <p:nvPr/>
        </p:nvGrpSpPr>
        <p:grpSpPr>
          <a:xfrm>
            <a:off x="520322" y="1782370"/>
            <a:ext cx="584848" cy="547878"/>
            <a:chOff x="1221175" y="-304275"/>
            <a:chExt cx="193000" cy="180800"/>
          </a:xfrm>
        </p:grpSpPr>
        <p:sp>
          <p:nvSpPr>
            <p:cNvPr id="326" name="Google Shape;326;p33"/>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33"/>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33"/>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33"/>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33"/>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33"/>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33"/>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33"/>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33"/>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33"/>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6" name="Google Shape;336;p33"/>
          <p:cNvGrpSpPr/>
          <p:nvPr/>
        </p:nvGrpSpPr>
        <p:grpSpPr>
          <a:xfrm>
            <a:off x="1304680" y="3764087"/>
            <a:ext cx="636048" cy="884407"/>
            <a:chOff x="754175" y="-2051800"/>
            <a:chExt cx="263975" cy="367050"/>
          </a:xfrm>
        </p:grpSpPr>
        <p:sp>
          <p:nvSpPr>
            <p:cNvPr id="337" name="Google Shape;337;p33"/>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33"/>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33"/>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33"/>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33"/>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33"/>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33"/>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33"/>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33"/>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46" name="Google Shape;346;p33"/>
          <p:cNvSpPr/>
          <p:nvPr/>
        </p:nvSpPr>
        <p:spPr>
          <a:xfrm>
            <a:off x="1179890" y="16404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47" name="Google Shape;347;p33"/>
          <p:cNvGrpSpPr/>
          <p:nvPr/>
        </p:nvGrpSpPr>
        <p:grpSpPr>
          <a:xfrm rot="-2293559">
            <a:off x="7543598" y="4104432"/>
            <a:ext cx="371021" cy="491187"/>
            <a:chOff x="1634870" y="-5372769"/>
            <a:chExt cx="3048801" cy="4036247"/>
          </a:xfrm>
        </p:grpSpPr>
        <p:sp>
          <p:nvSpPr>
            <p:cNvPr id="348" name="Google Shape;348;p33"/>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49" name="Google Shape;349;p33"/>
            <p:cNvGrpSpPr/>
            <p:nvPr/>
          </p:nvGrpSpPr>
          <p:grpSpPr>
            <a:xfrm>
              <a:off x="2350651" y="-4726440"/>
              <a:ext cx="1617712" cy="2740755"/>
              <a:chOff x="1279825" y="-1982000"/>
              <a:chExt cx="85600" cy="145025"/>
            </a:xfrm>
          </p:grpSpPr>
          <p:sp>
            <p:nvSpPr>
              <p:cNvPr id="350" name="Google Shape;350;p33"/>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33"/>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33"/>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33"/>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54" name="Google Shape;354;p33"/>
          <p:cNvGrpSpPr/>
          <p:nvPr/>
        </p:nvGrpSpPr>
        <p:grpSpPr>
          <a:xfrm rot="2293559" flipH="1">
            <a:off x="7733598" y="3816957"/>
            <a:ext cx="371021" cy="491187"/>
            <a:chOff x="1634870" y="-5372769"/>
            <a:chExt cx="3048801" cy="4036247"/>
          </a:xfrm>
        </p:grpSpPr>
        <p:sp>
          <p:nvSpPr>
            <p:cNvPr id="355" name="Google Shape;355;p33"/>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56" name="Google Shape;356;p33"/>
            <p:cNvGrpSpPr/>
            <p:nvPr/>
          </p:nvGrpSpPr>
          <p:grpSpPr>
            <a:xfrm>
              <a:off x="2350651" y="-4726440"/>
              <a:ext cx="1617712" cy="2740755"/>
              <a:chOff x="1279825" y="-1982000"/>
              <a:chExt cx="85600" cy="145025"/>
            </a:xfrm>
          </p:grpSpPr>
          <p:sp>
            <p:nvSpPr>
              <p:cNvPr id="357" name="Google Shape;357;p33"/>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33"/>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33"/>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33"/>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61" name="Google Shape;361;p33"/>
          <p:cNvSpPr/>
          <p:nvPr/>
        </p:nvSpPr>
        <p:spPr>
          <a:xfrm>
            <a:off x="8764528" y="42790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33"/>
          <p:cNvSpPr/>
          <p:nvPr/>
        </p:nvSpPr>
        <p:spPr>
          <a:xfrm>
            <a:off x="7954478" y="30070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63" name="Google Shape;363;p33"/>
          <p:cNvGrpSpPr/>
          <p:nvPr/>
        </p:nvGrpSpPr>
        <p:grpSpPr>
          <a:xfrm>
            <a:off x="7036547" y="364720"/>
            <a:ext cx="584848" cy="547878"/>
            <a:chOff x="1221175" y="-304275"/>
            <a:chExt cx="193000" cy="180800"/>
          </a:xfrm>
        </p:grpSpPr>
        <p:sp>
          <p:nvSpPr>
            <p:cNvPr id="364" name="Google Shape;364;p33"/>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33"/>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33"/>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33"/>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33"/>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33"/>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33"/>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33"/>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33"/>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33"/>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4" name="Google Shape;374;p33"/>
          <p:cNvSpPr/>
          <p:nvPr/>
        </p:nvSpPr>
        <p:spPr>
          <a:xfrm>
            <a:off x="2167990" y="7594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33"/>
          <p:cNvSpPr/>
          <p:nvPr/>
        </p:nvSpPr>
        <p:spPr>
          <a:xfrm>
            <a:off x="2213440" y="42790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TextBox 5"/>
          <p:cNvSpPr txBox="1"/>
          <p:nvPr/>
        </p:nvSpPr>
        <p:spPr>
          <a:xfrm>
            <a:off x="1380392" y="2017752"/>
            <a:ext cx="6383216" cy="1107996"/>
          </a:xfrm>
          <a:prstGeom prst="rect">
            <a:avLst/>
          </a:prstGeom>
          <a:noFill/>
        </p:spPr>
        <p:txBody>
          <a:bodyPr wrap="square">
            <a:spAutoFit/>
          </a:bodyPr>
          <a:lstStyle/>
          <a:p>
            <a:pPr algn="ctr"/>
            <a:r>
              <a:rPr lang="en-US" sz="6600" b="1">
                <a:solidFill>
                  <a:srgbClr val="432349"/>
                </a:solidFill>
              </a:rPr>
              <a:t>BÀI 12. MUỐI</a:t>
            </a:r>
            <a:endParaRPr lang="en-US" sz="6600" b="1">
              <a:solidFill>
                <a:srgbClr val="432349"/>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grpSp>
        <p:nvGrpSpPr>
          <p:cNvPr id="1783" name="Google Shape;1783;p60"/>
          <p:cNvGrpSpPr/>
          <p:nvPr/>
        </p:nvGrpSpPr>
        <p:grpSpPr>
          <a:xfrm rot="-2548111" flipH="1">
            <a:off x="8562806" y="-16838"/>
            <a:ext cx="576012" cy="800953"/>
            <a:chOff x="754175" y="-2051800"/>
            <a:chExt cx="263975" cy="367050"/>
          </a:xfrm>
        </p:grpSpPr>
        <p:sp>
          <p:nvSpPr>
            <p:cNvPr id="1784" name="Google Shape;1784;p60"/>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5" name="Google Shape;1785;p60"/>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6" name="Google Shape;1786;p60"/>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60"/>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60"/>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60"/>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0" name="Google Shape;1790;p60"/>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1" name="Google Shape;1791;p60"/>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60"/>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 name="Rectangle: Rounded Corners 1"/>
          <p:cNvSpPr/>
          <p:nvPr/>
        </p:nvSpPr>
        <p:spPr>
          <a:xfrm>
            <a:off x="3797828" y="514347"/>
            <a:ext cx="1548343" cy="687754"/>
          </a:xfrm>
          <a:prstGeom prst="roundRect">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Câu 10.</a:t>
            </a:r>
            <a:endParaRPr lang="en-US" sz="2400" b="1"/>
          </a:p>
        </p:txBody>
      </p:sp>
      <p:grpSp>
        <p:nvGrpSpPr>
          <p:cNvPr id="3" name="Group 2"/>
          <p:cNvGrpSpPr/>
          <p:nvPr/>
        </p:nvGrpSpPr>
        <p:grpSpPr>
          <a:xfrm>
            <a:off x="476925" y="1991329"/>
            <a:ext cx="7824707" cy="578340"/>
            <a:chOff x="-65968" y="1769125"/>
            <a:chExt cx="7824707" cy="578340"/>
          </a:xfrm>
        </p:grpSpPr>
        <p:sp>
          <p:nvSpPr>
            <p:cNvPr id="4" name="TextBox 3"/>
            <p:cNvSpPr txBox="1"/>
            <p:nvPr/>
          </p:nvSpPr>
          <p:spPr>
            <a:xfrm>
              <a:off x="-65968" y="1823180"/>
              <a:ext cx="578365" cy="400110"/>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(1) </a:t>
              </a:r>
              <a:endParaRPr lang="en-US" sz="2000">
                <a:latin typeface="Arial" panose="020B0604020202020204" pitchFamily="34" charset="0"/>
                <a:cs typeface="Arial" panose="020B0604020202020204" pitchFamily="34" charset="0"/>
              </a:endParaRPr>
            </a:p>
          </p:txBody>
        </p:sp>
        <p:grpSp>
          <p:nvGrpSpPr>
            <p:cNvPr id="5" name="Group 4"/>
            <p:cNvGrpSpPr/>
            <p:nvPr/>
          </p:nvGrpSpPr>
          <p:grpSpPr>
            <a:xfrm>
              <a:off x="590550" y="1769125"/>
              <a:ext cx="7168189" cy="578340"/>
              <a:chOff x="286889" y="2203243"/>
              <a:chExt cx="7168189" cy="578340"/>
            </a:xfrm>
          </p:grpSpPr>
          <p:sp>
            <p:nvSpPr>
              <p:cNvPr id="6" name="Rectangle: Rounded Corners 5"/>
              <p:cNvSpPr/>
              <p:nvPr/>
            </p:nvSpPr>
            <p:spPr>
              <a:xfrm>
                <a:off x="286889" y="2203243"/>
                <a:ext cx="1196322"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effectLst/>
                    <a:latin typeface="+mn-lt"/>
                    <a:ea typeface="Times New Roman" panose="02020603050405020304" pitchFamily="18" charset="0"/>
                    <a:cs typeface="Times New Roman" panose="02020603050405020304" pitchFamily="18" charset="0"/>
                  </a:rPr>
                  <a:t>2NaOH</a:t>
                </a:r>
                <a:endParaRPr lang="en-US" sz="2000">
                  <a:solidFill>
                    <a:srgbClr val="000000"/>
                  </a:solidFill>
                  <a:latin typeface="Arial" panose="020B0604020202020204" pitchFamily="34" charset="0"/>
                  <a:cs typeface="Arial" panose="020B0604020202020204" pitchFamily="34" charset="0"/>
                </a:endParaRPr>
              </a:p>
            </p:txBody>
          </p:sp>
          <p:sp>
            <p:nvSpPr>
              <p:cNvPr id="8" name="Plus Sign 7"/>
              <p:cNvSpPr/>
              <p:nvPr/>
            </p:nvSpPr>
            <p:spPr>
              <a:xfrm>
                <a:off x="1539669"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9" name="Rectangle: Rounded Corners 8"/>
              <p:cNvSpPr/>
              <p:nvPr/>
            </p:nvSpPr>
            <p:spPr>
              <a:xfrm>
                <a:off x="2075022" y="2203243"/>
                <a:ext cx="1019074"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effectLst/>
                    <a:latin typeface="+mn-lt"/>
                    <a:ea typeface="Times New Roman" panose="02020603050405020304" pitchFamily="18" charset="0"/>
                    <a:cs typeface="Times New Roman" panose="02020603050405020304" pitchFamily="18" charset="0"/>
                  </a:rPr>
                  <a:t>SO</a:t>
                </a:r>
                <a:r>
                  <a:rPr lang="vi-VN" sz="2000" baseline="-25000">
                    <a:solidFill>
                      <a:srgbClr val="000000"/>
                    </a:solidFill>
                    <a:effectLst/>
                    <a:latin typeface="+mn-lt"/>
                    <a:ea typeface="Times New Roman" panose="02020603050405020304" pitchFamily="18" charset="0"/>
                    <a:cs typeface="Times New Roman" panose="02020603050405020304" pitchFamily="18" charset="0"/>
                  </a:rPr>
                  <a:t>3</a:t>
                </a:r>
                <a:endParaRPr lang="en-US" sz="2000">
                  <a:solidFill>
                    <a:srgbClr val="000000"/>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a:off x="3219140" y="2492413"/>
                <a:ext cx="104726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p:cNvSpPr/>
              <p:nvPr/>
            </p:nvSpPr>
            <p:spPr>
              <a:xfrm>
                <a:off x="4344553" y="2203243"/>
                <a:ext cx="1215295"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effectLst/>
                    <a:latin typeface="+mn-lt"/>
                    <a:ea typeface="Times New Roman" panose="02020603050405020304" pitchFamily="18" charset="0"/>
                    <a:cs typeface="Times New Roman" panose="02020603050405020304" pitchFamily="18" charset="0"/>
                  </a:rPr>
                  <a:t>Na</a:t>
                </a:r>
                <a:r>
                  <a:rPr lang="vi-VN" sz="2000" baseline="-25000">
                    <a:solidFill>
                      <a:srgbClr val="000000"/>
                    </a:solidFill>
                    <a:effectLst/>
                    <a:latin typeface="+mn-lt"/>
                    <a:ea typeface="Times New Roman" panose="02020603050405020304" pitchFamily="18" charset="0"/>
                    <a:cs typeface="Times New Roman" panose="02020603050405020304" pitchFamily="18" charset="0"/>
                  </a:rPr>
                  <a:t>2</a:t>
                </a:r>
                <a:r>
                  <a:rPr lang="vi-VN" sz="2000">
                    <a:solidFill>
                      <a:srgbClr val="000000"/>
                    </a:solidFill>
                    <a:effectLst/>
                    <a:latin typeface="+mn-lt"/>
                    <a:ea typeface="Times New Roman" panose="02020603050405020304" pitchFamily="18" charset="0"/>
                    <a:cs typeface="Times New Roman" panose="02020603050405020304" pitchFamily="18" charset="0"/>
                  </a:rPr>
                  <a:t>SO</a:t>
                </a:r>
                <a:r>
                  <a:rPr lang="vi-VN" sz="2000" baseline="-25000">
                    <a:solidFill>
                      <a:srgbClr val="000000"/>
                    </a:solidFill>
                    <a:effectLst/>
                    <a:latin typeface="+mn-lt"/>
                    <a:ea typeface="Times New Roman" panose="02020603050405020304" pitchFamily="18" charset="0"/>
                    <a:cs typeface="Times New Roman" panose="02020603050405020304" pitchFamily="18" charset="0"/>
                  </a:rPr>
                  <a:t>4</a:t>
                </a:r>
                <a:endParaRPr lang="en-US" sz="2000">
                  <a:solidFill>
                    <a:srgbClr val="000000"/>
                  </a:solidFill>
                  <a:latin typeface="Arial" panose="020B0604020202020204" pitchFamily="34" charset="0"/>
                  <a:cs typeface="Arial" panose="020B0604020202020204" pitchFamily="34" charset="0"/>
                </a:endParaRPr>
              </a:p>
            </p:txBody>
          </p:sp>
          <p:sp>
            <p:nvSpPr>
              <p:cNvPr id="17" name="Plus Sign 16"/>
              <p:cNvSpPr/>
              <p:nvPr/>
            </p:nvSpPr>
            <p:spPr>
              <a:xfrm>
                <a:off x="5700525"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8" name="Rectangle: Rounded Corners 17"/>
              <p:cNvSpPr/>
              <p:nvPr/>
            </p:nvSpPr>
            <p:spPr>
              <a:xfrm>
                <a:off x="6298401" y="2203243"/>
                <a:ext cx="1156677"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a:t>
                </a:r>
                <a:endParaRPr lang="en-US" sz="2000">
                  <a:solidFill>
                    <a:srgbClr val="000000"/>
                  </a:solidFill>
                  <a:latin typeface="Arial" panose="020B0604020202020204" pitchFamily="34" charset="0"/>
                  <a:cs typeface="Arial" panose="020B0604020202020204" pitchFamily="34" charset="0"/>
                </a:endParaRPr>
              </a:p>
            </p:txBody>
          </p:sp>
        </p:grpSp>
      </p:grpSp>
      <p:grpSp>
        <p:nvGrpSpPr>
          <p:cNvPr id="19" name="Group 18"/>
          <p:cNvGrpSpPr/>
          <p:nvPr/>
        </p:nvGrpSpPr>
        <p:grpSpPr>
          <a:xfrm>
            <a:off x="476925" y="2959446"/>
            <a:ext cx="7824707" cy="588158"/>
            <a:chOff x="-65968" y="1759307"/>
            <a:chExt cx="7824707" cy="588158"/>
          </a:xfrm>
        </p:grpSpPr>
        <p:sp>
          <p:nvSpPr>
            <p:cNvPr id="20" name="TextBox 19"/>
            <p:cNvSpPr txBox="1"/>
            <p:nvPr/>
          </p:nvSpPr>
          <p:spPr>
            <a:xfrm>
              <a:off x="-65968" y="1817644"/>
              <a:ext cx="578365" cy="400110"/>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(2) </a:t>
              </a:r>
              <a:endParaRPr lang="en-US" sz="2000">
                <a:latin typeface="Arial" panose="020B0604020202020204" pitchFamily="34" charset="0"/>
                <a:cs typeface="Arial" panose="020B0604020202020204" pitchFamily="34" charset="0"/>
              </a:endParaRPr>
            </a:p>
          </p:txBody>
        </p:sp>
        <p:grpSp>
          <p:nvGrpSpPr>
            <p:cNvPr id="21" name="Group 20"/>
            <p:cNvGrpSpPr/>
            <p:nvPr/>
          </p:nvGrpSpPr>
          <p:grpSpPr>
            <a:xfrm>
              <a:off x="590550" y="1759307"/>
              <a:ext cx="7168189" cy="588158"/>
              <a:chOff x="286889" y="2193425"/>
              <a:chExt cx="7168189" cy="588158"/>
            </a:xfrm>
          </p:grpSpPr>
          <p:sp>
            <p:nvSpPr>
              <p:cNvPr id="22" name="Rectangle: Rounded Corners 21"/>
              <p:cNvSpPr/>
              <p:nvPr/>
            </p:nvSpPr>
            <p:spPr>
              <a:xfrm>
                <a:off x="286889" y="2203243"/>
                <a:ext cx="1196322"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effectLst/>
                    <a:latin typeface="+mn-lt"/>
                    <a:ea typeface="Times New Roman" panose="02020603050405020304" pitchFamily="18" charset="0"/>
                    <a:cs typeface="Times New Roman" panose="02020603050405020304" pitchFamily="18" charset="0"/>
                  </a:rPr>
                  <a:t>2NaOH</a:t>
                </a:r>
                <a:endParaRPr lang="en-US" sz="2000">
                  <a:solidFill>
                    <a:srgbClr val="000000"/>
                  </a:solidFill>
                  <a:latin typeface="Arial" panose="020B0604020202020204" pitchFamily="34" charset="0"/>
                  <a:cs typeface="Arial" panose="020B0604020202020204" pitchFamily="34" charset="0"/>
                </a:endParaRPr>
              </a:p>
            </p:txBody>
          </p:sp>
          <p:sp>
            <p:nvSpPr>
              <p:cNvPr id="23" name="Plus Sign 22"/>
              <p:cNvSpPr/>
              <p:nvPr/>
            </p:nvSpPr>
            <p:spPr>
              <a:xfrm>
                <a:off x="1543210"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24" name="Rectangle: Rounded Corners 23"/>
              <p:cNvSpPr/>
              <p:nvPr/>
            </p:nvSpPr>
            <p:spPr>
              <a:xfrm>
                <a:off x="2046834" y="2193425"/>
                <a:ext cx="1047261"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effectLst/>
                    <a:latin typeface="+mn-lt"/>
                    <a:ea typeface="Times New Roman" panose="02020603050405020304" pitchFamily="18" charset="0"/>
                    <a:cs typeface="Times New Roman" panose="02020603050405020304" pitchFamily="18" charset="0"/>
                  </a:rPr>
                  <a:t>H</a:t>
                </a:r>
                <a:r>
                  <a:rPr lang="vi-VN" sz="2000" baseline="-25000">
                    <a:solidFill>
                      <a:srgbClr val="000000"/>
                    </a:solidFill>
                    <a:effectLst/>
                    <a:latin typeface="+mn-lt"/>
                    <a:ea typeface="Times New Roman" panose="02020603050405020304" pitchFamily="18" charset="0"/>
                    <a:cs typeface="Times New Roman" panose="02020603050405020304" pitchFamily="18" charset="0"/>
                  </a:rPr>
                  <a:t>2</a:t>
                </a:r>
                <a:r>
                  <a:rPr lang="vi-VN" sz="2000">
                    <a:solidFill>
                      <a:srgbClr val="000000"/>
                    </a:solidFill>
                    <a:effectLst/>
                    <a:latin typeface="+mn-lt"/>
                    <a:ea typeface="Times New Roman" panose="02020603050405020304" pitchFamily="18" charset="0"/>
                    <a:cs typeface="Times New Roman" panose="02020603050405020304" pitchFamily="18" charset="0"/>
                  </a:rPr>
                  <a:t>SO</a:t>
                </a:r>
                <a:r>
                  <a:rPr lang="vi-VN" sz="2000" baseline="-25000">
                    <a:solidFill>
                      <a:srgbClr val="000000"/>
                    </a:solidFill>
                    <a:effectLst/>
                    <a:latin typeface="+mn-lt"/>
                    <a:ea typeface="Times New Roman" panose="02020603050405020304" pitchFamily="18" charset="0"/>
                    <a:cs typeface="Times New Roman" panose="02020603050405020304" pitchFamily="18" charset="0"/>
                  </a:rPr>
                  <a:t>4</a:t>
                </a:r>
                <a:endParaRPr lang="en-US" sz="2000">
                  <a:solidFill>
                    <a:srgbClr val="000000"/>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a:off x="3219140" y="2492413"/>
                <a:ext cx="104726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p:cNvSpPr/>
              <p:nvPr/>
            </p:nvSpPr>
            <p:spPr>
              <a:xfrm>
                <a:off x="4344553" y="2203243"/>
                <a:ext cx="1215295"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effectLst/>
                    <a:latin typeface="+mn-lt"/>
                    <a:ea typeface="Times New Roman" panose="02020603050405020304" pitchFamily="18" charset="0"/>
                    <a:cs typeface="Times New Roman" panose="02020603050405020304" pitchFamily="18" charset="0"/>
                  </a:rPr>
                  <a:t>Na</a:t>
                </a:r>
                <a:r>
                  <a:rPr lang="vi-VN" sz="2000" baseline="-25000">
                    <a:solidFill>
                      <a:srgbClr val="000000"/>
                    </a:solidFill>
                    <a:effectLst/>
                    <a:latin typeface="+mn-lt"/>
                    <a:ea typeface="Times New Roman" panose="02020603050405020304" pitchFamily="18" charset="0"/>
                    <a:cs typeface="Times New Roman" panose="02020603050405020304" pitchFamily="18" charset="0"/>
                  </a:rPr>
                  <a:t>2</a:t>
                </a:r>
                <a:r>
                  <a:rPr lang="vi-VN" sz="2000">
                    <a:solidFill>
                      <a:srgbClr val="000000"/>
                    </a:solidFill>
                    <a:effectLst/>
                    <a:latin typeface="+mn-lt"/>
                    <a:ea typeface="Times New Roman" panose="02020603050405020304" pitchFamily="18" charset="0"/>
                    <a:cs typeface="Times New Roman" panose="02020603050405020304" pitchFamily="18" charset="0"/>
                  </a:rPr>
                  <a:t>SO</a:t>
                </a:r>
                <a:r>
                  <a:rPr lang="vi-VN" sz="2000" baseline="-25000">
                    <a:solidFill>
                      <a:srgbClr val="000000"/>
                    </a:solidFill>
                    <a:effectLst/>
                    <a:latin typeface="+mn-lt"/>
                    <a:ea typeface="Times New Roman" panose="02020603050405020304" pitchFamily="18" charset="0"/>
                    <a:cs typeface="Times New Roman" panose="02020603050405020304" pitchFamily="18" charset="0"/>
                  </a:rPr>
                  <a:t>4</a:t>
                </a:r>
                <a:endParaRPr lang="en-US" sz="2000">
                  <a:solidFill>
                    <a:srgbClr val="000000"/>
                  </a:solidFill>
                  <a:latin typeface="Arial" panose="020B0604020202020204" pitchFamily="34" charset="0"/>
                  <a:cs typeface="Arial" panose="020B0604020202020204" pitchFamily="34" charset="0"/>
                </a:endParaRPr>
              </a:p>
            </p:txBody>
          </p:sp>
          <p:sp>
            <p:nvSpPr>
              <p:cNvPr id="27" name="Plus Sign 26"/>
              <p:cNvSpPr/>
              <p:nvPr/>
            </p:nvSpPr>
            <p:spPr>
              <a:xfrm>
                <a:off x="5700525"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28" name="Rectangle: Rounded Corners 27"/>
              <p:cNvSpPr/>
              <p:nvPr/>
            </p:nvSpPr>
            <p:spPr>
              <a:xfrm>
                <a:off x="6298402" y="2203243"/>
                <a:ext cx="1156676"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effectLst/>
                    <a:latin typeface="+mn-lt"/>
                    <a:ea typeface="Times New Roman" panose="02020603050405020304" pitchFamily="18" charset="0"/>
                    <a:cs typeface="Times New Roman" panose="02020603050405020304" pitchFamily="18" charset="0"/>
                  </a:rPr>
                  <a:t>2H</a:t>
                </a:r>
                <a:r>
                  <a:rPr lang="vi-VN" sz="2000" baseline="-25000">
                    <a:solidFill>
                      <a:srgbClr val="000000"/>
                    </a:solidFill>
                    <a:effectLst/>
                    <a:latin typeface="+mn-lt"/>
                    <a:ea typeface="Times New Roman" panose="02020603050405020304" pitchFamily="18" charset="0"/>
                    <a:cs typeface="Times New Roman" panose="02020603050405020304" pitchFamily="18" charset="0"/>
                  </a:rPr>
                  <a:t>2</a:t>
                </a:r>
                <a:r>
                  <a:rPr lang="vi-VN" sz="2000">
                    <a:solidFill>
                      <a:srgbClr val="000000"/>
                    </a:solidFill>
                    <a:effectLst/>
                    <a:latin typeface="+mn-lt"/>
                    <a:ea typeface="Times New Roman" panose="02020603050405020304" pitchFamily="18" charset="0"/>
                    <a:cs typeface="Times New Roman" panose="02020603050405020304" pitchFamily="18" charset="0"/>
                  </a:rPr>
                  <a:t>O</a:t>
                </a:r>
                <a:endParaRPr lang="en-US" sz="2000">
                  <a:solidFill>
                    <a:srgbClr val="000000"/>
                  </a:solidFill>
                  <a:latin typeface="Arial" panose="020B0604020202020204" pitchFamily="34" charset="0"/>
                  <a:cs typeface="Arial" panose="020B0604020202020204" pitchFamily="34" charset="0"/>
                </a:endParaRPr>
              </a:p>
            </p:txBody>
          </p:sp>
        </p:grpSp>
      </p:grpSp>
      <p:grpSp>
        <p:nvGrpSpPr>
          <p:cNvPr id="29" name="Group 28"/>
          <p:cNvGrpSpPr/>
          <p:nvPr/>
        </p:nvGrpSpPr>
        <p:grpSpPr>
          <a:xfrm>
            <a:off x="476924" y="3916576"/>
            <a:ext cx="8024002" cy="588158"/>
            <a:chOff x="-65969" y="1759307"/>
            <a:chExt cx="8024002" cy="588158"/>
          </a:xfrm>
        </p:grpSpPr>
        <p:sp>
          <p:nvSpPr>
            <p:cNvPr id="30" name="TextBox 29"/>
            <p:cNvSpPr txBox="1"/>
            <p:nvPr/>
          </p:nvSpPr>
          <p:spPr>
            <a:xfrm>
              <a:off x="-65969" y="1825230"/>
              <a:ext cx="578365" cy="400110"/>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(3) </a:t>
              </a:r>
              <a:endParaRPr lang="en-US" sz="2000">
                <a:latin typeface="Arial" panose="020B0604020202020204" pitchFamily="34" charset="0"/>
                <a:cs typeface="Arial" panose="020B0604020202020204" pitchFamily="34" charset="0"/>
              </a:endParaRPr>
            </a:p>
          </p:txBody>
        </p:sp>
        <p:grpSp>
          <p:nvGrpSpPr>
            <p:cNvPr id="31" name="Group 30"/>
            <p:cNvGrpSpPr/>
            <p:nvPr/>
          </p:nvGrpSpPr>
          <p:grpSpPr>
            <a:xfrm>
              <a:off x="590550" y="1759307"/>
              <a:ext cx="7367483" cy="588158"/>
              <a:chOff x="286889" y="2193425"/>
              <a:chExt cx="7367483" cy="588158"/>
            </a:xfrm>
          </p:grpSpPr>
          <p:sp>
            <p:nvSpPr>
              <p:cNvPr id="1793" name="Rectangle: Rounded Corners 1792"/>
              <p:cNvSpPr/>
              <p:nvPr/>
            </p:nvSpPr>
            <p:spPr>
              <a:xfrm>
                <a:off x="286889" y="2203243"/>
                <a:ext cx="1196322"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effectLst/>
                    <a:latin typeface="+mn-lt"/>
                    <a:ea typeface="Times New Roman" panose="02020603050405020304" pitchFamily="18" charset="0"/>
                    <a:cs typeface="Times New Roman" panose="02020603050405020304" pitchFamily="18" charset="0"/>
                  </a:rPr>
                  <a:t>2NaOH</a:t>
                </a:r>
                <a:endParaRPr lang="en-US" sz="2000">
                  <a:solidFill>
                    <a:srgbClr val="000000"/>
                  </a:solidFill>
                  <a:latin typeface="Arial" panose="020B0604020202020204" pitchFamily="34" charset="0"/>
                  <a:cs typeface="Arial" panose="020B0604020202020204" pitchFamily="34" charset="0"/>
                </a:endParaRPr>
              </a:p>
            </p:txBody>
          </p:sp>
          <p:sp>
            <p:nvSpPr>
              <p:cNvPr id="1794" name="Plus Sign 1793"/>
              <p:cNvSpPr/>
              <p:nvPr/>
            </p:nvSpPr>
            <p:spPr>
              <a:xfrm>
                <a:off x="1539669" y="2244261"/>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795" name="Rectangle: Rounded Corners 1794"/>
              <p:cNvSpPr/>
              <p:nvPr/>
            </p:nvSpPr>
            <p:spPr>
              <a:xfrm>
                <a:off x="2044154" y="2193425"/>
                <a:ext cx="1047261"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effectLst/>
                    <a:latin typeface="+mn-lt"/>
                    <a:ea typeface="Times New Roman" panose="02020603050405020304" pitchFamily="18" charset="0"/>
                    <a:cs typeface="Times New Roman" panose="02020603050405020304" pitchFamily="18" charset="0"/>
                  </a:rPr>
                  <a:t>CuSO</a:t>
                </a:r>
                <a:r>
                  <a:rPr lang="vi-VN" sz="2000" baseline="-25000">
                    <a:solidFill>
                      <a:srgbClr val="000000"/>
                    </a:solidFill>
                    <a:effectLst/>
                    <a:latin typeface="+mn-lt"/>
                    <a:ea typeface="Times New Roman" panose="02020603050405020304" pitchFamily="18" charset="0"/>
                    <a:cs typeface="Times New Roman" panose="02020603050405020304" pitchFamily="18" charset="0"/>
                  </a:rPr>
                  <a:t>4</a:t>
                </a:r>
                <a:endParaRPr lang="en-US" sz="2000">
                  <a:solidFill>
                    <a:srgbClr val="000000"/>
                  </a:solidFill>
                  <a:latin typeface="Arial" panose="020B0604020202020204" pitchFamily="34" charset="0"/>
                  <a:cs typeface="Arial" panose="020B0604020202020204" pitchFamily="34" charset="0"/>
                </a:endParaRPr>
              </a:p>
            </p:txBody>
          </p:sp>
          <p:cxnSp>
            <p:nvCxnSpPr>
              <p:cNvPr id="1796" name="Straight Arrow Connector 1795"/>
              <p:cNvCxnSpPr/>
              <p:nvPr/>
            </p:nvCxnSpPr>
            <p:spPr>
              <a:xfrm>
                <a:off x="3219140" y="2492413"/>
                <a:ext cx="104726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797" name="Rectangle: Rounded Corners 1796"/>
              <p:cNvSpPr/>
              <p:nvPr/>
            </p:nvSpPr>
            <p:spPr>
              <a:xfrm>
                <a:off x="4344553" y="2203243"/>
                <a:ext cx="1355972"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effectLst/>
                    <a:latin typeface="+mn-lt"/>
                    <a:ea typeface="Times New Roman" panose="02020603050405020304" pitchFamily="18" charset="0"/>
                    <a:cs typeface="Times New Roman" panose="02020603050405020304" pitchFamily="18" charset="0"/>
                  </a:rPr>
                  <a:t>Na</a:t>
                </a:r>
                <a:r>
                  <a:rPr lang="vi-VN" sz="2000" baseline="-25000">
                    <a:solidFill>
                      <a:srgbClr val="000000"/>
                    </a:solidFill>
                    <a:effectLst/>
                    <a:latin typeface="+mn-lt"/>
                    <a:ea typeface="Times New Roman" panose="02020603050405020304" pitchFamily="18" charset="0"/>
                    <a:cs typeface="Times New Roman" panose="02020603050405020304" pitchFamily="18" charset="0"/>
                  </a:rPr>
                  <a:t>2</a:t>
                </a:r>
                <a:r>
                  <a:rPr lang="vi-VN" sz="2000">
                    <a:solidFill>
                      <a:srgbClr val="000000"/>
                    </a:solidFill>
                    <a:effectLst/>
                    <a:latin typeface="+mn-lt"/>
                    <a:ea typeface="Times New Roman" panose="02020603050405020304" pitchFamily="18" charset="0"/>
                    <a:cs typeface="Times New Roman" panose="02020603050405020304" pitchFamily="18" charset="0"/>
                  </a:rPr>
                  <a:t>SO</a:t>
                </a:r>
                <a:r>
                  <a:rPr lang="vi-VN" sz="2000" baseline="-25000">
                    <a:solidFill>
                      <a:srgbClr val="000000"/>
                    </a:solidFill>
                    <a:effectLst/>
                    <a:latin typeface="+mn-lt"/>
                    <a:ea typeface="Times New Roman" panose="02020603050405020304" pitchFamily="18" charset="0"/>
                    <a:cs typeface="Times New Roman" panose="02020603050405020304" pitchFamily="18" charset="0"/>
                  </a:rPr>
                  <a:t>4</a:t>
                </a:r>
                <a:endParaRPr lang="en-US" sz="2000">
                  <a:solidFill>
                    <a:srgbClr val="000000"/>
                  </a:solidFill>
                  <a:latin typeface="Arial" panose="020B0604020202020204" pitchFamily="34" charset="0"/>
                  <a:cs typeface="Arial" panose="020B0604020202020204" pitchFamily="34" charset="0"/>
                </a:endParaRPr>
              </a:p>
            </p:txBody>
          </p:sp>
          <p:sp>
            <p:nvSpPr>
              <p:cNvPr id="1798" name="Plus Sign 1797"/>
              <p:cNvSpPr/>
              <p:nvPr/>
            </p:nvSpPr>
            <p:spPr>
              <a:xfrm>
                <a:off x="5763342"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799" name="Rectangle: Rounded Corners 1798"/>
              <p:cNvSpPr/>
              <p:nvPr/>
            </p:nvSpPr>
            <p:spPr>
              <a:xfrm>
                <a:off x="6298401" y="2203243"/>
                <a:ext cx="1355971"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effectLst/>
                    <a:latin typeface="+mn-lt"/>
                    <a:ea typeface="Times New Roman" panose="02020603050405020304" pitchFamily="18" charset="0"/>
                    <a:cs typeface="Times New Roman" panose="02020603050405020304" pitchFamily="18" charset="0"/>
                  </a:rPr>
                  <a:t>Cu(OH)</a:t>
                </a:r>
                <a:r>
                  <a:rPr lang="vi-VN" sz="2000" baseline="-25000">
                    <a:solidFill>
                      <a:srgbClr val="000000"/>
                    </a:solidFill>
                    <a:effectLst/>
                    <a:latin typeface="+mn-lt"/>
                    <a:ea typeface="Times New Roman" panose="02020603050405020304" pitchFamily="18" charset="0"/>
                    <a:cs typeface="Times New Roman" panose="02020603050405020304" pitchFamily="18" charset="0"/>
                  </a:rPr>
                  <a:t>2</a:t>
                </a:r>
                <a:r>
                  <a:rPr lang="vi-VN" sz="2000">
                    <a:solidFill>
                      <a:srgbClr val="000000"/>
                    </a:solidFill>
                    <a:effectLst/>
                    <a:latin typeface="+mn-lt"/>
                    <a:ea typeface="Times New Roman" panose="02020603050405020304" pitchFamily="18" charset="0"/>
                    <a:cs typeface="Times New Roman" panose="02020603050405020304" pitchFamily="18" charset="0"/>
                  </a:rPr>
                  <a:t>↓</a:t>
                </a:r>
                <a:endParaRPr lang="en-US" sz="2000">
                  <a:solidFill>
                    <a:srgbClr val="000000"/>
                  </a:solidFill>
                  <a:latin typeface="Arial" panose="020B0604020202020204" pitchFamily="34" charset="0"/>
                  <a:cs typeface="Arial" panose="020B0604020202020204" pitchFamily="34" charset="0"/>
                </a:endParaRPr>
              </a:p>
            </p:txBody>
          </p:sp>
        </p:grpSp>
      </p:grpSp>
      <p:sp>
        <p:nvSpPr>
          <p:cNvPr id="1800" name="TextBox 1799"/>
          <p:cNvSpPr txBox="1"/>
          <p:nvPr/>
        </p:nvSpPr>
        <p:spPr>
          <a:xfrm>
            <a:off x="578527" y="1373012"/>
            <a:ext cx="8088548" cy="400110"/>
          </a:xfrm>
          <a:prstGeom prst="rect">
            <a:avLst/>
          </a:prstGeom>
          <a:noFill/>
        </p:spPr>
        <p:txBody>
          <a:bodyPr wrap="square">
            <a:spAutoFit/>
          </a:bodyPr>
          <a:lstStyle/>
          <a:p>
            <a:r>
              <a:rPr lang="vi-VN" sz="2000"/>
              <a:t>Ba phương trình hoá học khác nhau để tạo ra Na2SO4 từ NaOH là:</a:t>
            </a:r>
            <a:endParaRPr lang="vi-VN" sz="20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00"/>
                                        </p:tgtEl>
                                        <p:attrNameLst>
                                          <p:attrName>style.visibility</p:attrName>
                                        </p:attrNameLst>
                                      </p:cBhvr>
                                      <p:to>
                                        <p:strVal val="visible"/>
                                      </p:to>
                                    </p:set>
                                    <p:animEffect transition="in" filter="barn(inVertical)">
                                      <p:cBhvr>
                                        <p:cTn id="10" dur="500"/>
                                        <p:tgtEl>
                                          <p:spTgt spid="180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grpSp>
        <p:nvGrpSpPr>
          <p:cNvPr id="1783" name="Google Shape;1783;p60"/>
          <p:cNvGrpSpPr/>
          <p:nvPr/>
        </p:nvGrpSpPr>
        <p:grpSpPr>
          <a:xfrm rot="-2548111" flipH="1">
            <a:off x="8562806" y="-16838"/>
            <a:ext cx="576012" cy="800953"/>
            <a:chOff x="754175" y="-2051800"/>
            <a:chExt cx="263975" cy="367050"/>
          </a:xfrm>
        </p:grpSpPr>
        <p:sp>
          <p:nvSpPr>
            <p:cNvPr id="1784" name="Google Shape;1784;p60"/>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5" name="Google Shape;1785;p60"/>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6" name="Google Shape;1786;p60"/>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60"/>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60"/>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60"/>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0" name="Google Shape;1790;p60"/>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1" name="Google Shape;1791;p60"/>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60"/>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 name="Rectangle: Rounded Corners 1"/>
          <p:cNvSpPr/>
          <p:nvPr/>
        </p:nvSpPr>
        <p:spPr>
          <a:xfrm>
            <a:off x="3797828" y="514347"/>
            <a:ext cx="1548343" cy="687754"/>
          </a:xfrm>
          <a:prstGeom prst="roundRect">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Câu 11.</a:t>
            </a:r>
            <a:endParaRPr lang="en-US" sz="2400" b="1"/>
          </a:p>
        </p:txBody>
      </p:sp>
      <p:grpSp>
        <p:nvGrpSpPr>
          <p:cNvPr id="3" name="Group 2"/>
          <p:cNvGrpSpPr/>
          <p:nvPr/>
        </p:nvGrpSpPr>
        <p:grpSpPr>
          <a:xfrm>
            <a:off x="476925" y="1991329"/>
            <a:ext cx="7824707" cy="578340"/>
            <a:chOff x="-65968" y="1769125"/>
            <a:chExt cx="7824707" cy="578340"/>
          </a:xfrm>
        </p:grpSpPr>
        <p:sp>
          <p:nvSpPr>
            <p:cNvPr id="4" name="TextBox 3"/>
            <p:cNvSpPr txBox="1"/>
            <p:nvPr/>
          </p:nvSpPr>
          <p:spPr>
            <a:xfrm>
              <a:off x="-65968" y="1823180"/>
              <a:ext cx="578365" cy="400110"/>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(1) </a:t>
              </a:r>
              <a:endParaRPr lang="en-US" sz="2000">
                <a:latin typeface="Arial" panose="020B0604020202020204" pitchFamily="34" charset="0"/>
                <a:cs typeface="Arial" panose="020B0604020202020204" pitchFamily="34" charset="0"/>
              </a:endParaRPr>
            </a:p>
          </p:txBody>
        </p:sp>
        <p:grpSp>
          <p:nvGrpSpPr>
            <p:cNvPr id="5" name="Group 4"/>
            <p:cNvGrpSpPr/>
            <p:nvPr/>
          </p:nvGrpSpPr>
          <p:grpSpPr>
            <a:xfrm>
              <a:off x="590550" y="1769125"/>
              <a:ext cx="7168189" cy="578340"/>
              <a:chOff x="286889" y="2203243"/>
              <a:chExt cx="7168189" cy="578340"/>
            </a:xfrm>
          </p:grpSpPr>
          <p:sp>
            <p:nvSpPr>
              <p:cNvPr id="6" name="Rectangle: Rounded Corners 5"/>
              <p:cNvSpPr/>
              <p:nvPr/>
            </p:nvSpPr>
            <p:spPr>
              <a:xfrm>
                <a:off x="286889" y="2203243"/>
                <a:ext cx="1196322"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CuO</a:t>
                </a:r>
                <a:endParaRPr lang="en-US" sz="2000">
                  <a:solidFill>
                    <a:srgbClr val="000000"/>
                  </a:solidFill>
                  <a:latin typeface="Arial" panose="020B0604020202020204" pitchFamily="34" charset="0"/>
                  <a:cs typeface="Arial" panose="020B0604020202020204" pitchFamily="34" charset="0"/>
                </a:endParaRPr>
              </a:p>
            </p:txBody>
          </p:sp>
          <p:sp>
            <p:nvSpPr>
              <p:cNvPr id="8" name="Plus Sign 7"/>
              <p:cNvSpPr/>
              <p:nvPr/>
            </p:nvSpPr>
            <p:spPr>
              <a:xfrm>
                <a:off x="1539669"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9" name="Rectangle: Rounded Corners 8"/>
              <p:cNvSpPr/>
              <p:nvPr/>
            </p:nvSpPr>
            <p:spPr>
              <a:xfrm>
                <a:off x="2075022" y="2203243"/>
                <a:ext cx="1019074"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2HCl</a:t>
                </a:r>
                <a:endParaRPr lang="en-US" sz="2000">
                  <a:solidFill>
                    <a:srgbClr val="000000"/>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a:off x="3219140" y="2492413"/>
                <a:ext cx="104726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p:cNvSpPr/>
              <p:nvPr/>
            </p:nvSpPr>
            <p:spPr>
              <a:xfrm>
                <a:off x="4344553" y="2203243"/>
                <a:ext cx="1215295"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CuCl</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2000">
                  <a:solidFill>
                    <a:srgbClr val="000000"/>
                  </a:solidFill>
                  <a:latin typeface="Arial" panose="020B0604020202020204" pitchFamily="34" charset="0"/>
                  <a:cs typeface="Arial" panose="020B0604020202020204" pitchFamily="34" charset="0"/>
                </a:endParaRPr>
              </a:p>
            </p:txBody>
          </p:sp>
          <p:sp>
            <p:nvSpPr>
              <p:cNvPr id="17" name="Plus Sign 16"/>
              <p:cNvSpPr/>
              <p:nvPr/>
            </p:nvSpPr>
            <p:spPr>
              <a:xfrm>
                <a:off x="5700525"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8" name="Rectangle: Rounded Corners 17"/>
              <p:cNvSpPr/>
              <p:nvPr/>
            </p:nvSpPr>
            <p:spPr>
              <a:xfrm>
                <a:off x="6298401" y="2203243"/>
                <a:ext cx="1156677"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a:t>
                </a:r>
                <a:endParaRPr lang="en-US" sz="2000">
                  <a:solidFill>
                    <a:srgbClr val="000000"/>
                  </a:solidFill>
                  <a:latin typeface="Arial" panose="020B0604020202020204" pitchFamily="34" charset="0"/>
                  <a:cs typeface="Arial" panose="020B0604020202020204" pitchFamily="34" charset="0"/>
                </a:endParaRPr>
              </a:p>
            </p:txBody>
          </p:sp>
        </p:grpSp>
      </p:grpSp>
      <p:grpSp>
        <p:nvGrpSpPr>
          <p:cNvPr id="19" name="Group 18"/>
          <p:cNvGrpSpPr/>
          <p:nvPr/>
        </p:nvGrpSpPr>
        <p:grpSpPr>
          <a:xfrm>
            <a:off x="476925" y="2959446"/>
            <a:ext cx="7824707" cy="588158"/>
            <a:chOff x="-65968" y="1759307"/>
            <a:chExt cx="7824707" cy="588158"/>
          </a:xfrm>
        </p:grpSpPr>
        <p:sp>
          <p:nvSpPr>
            <p:cNvPr id="20" name="TextBox 19"/>
            <p:cNvSpPr txBox="1"/>
            <p:nvPr/>
          </p:nvSpPr>
          <p:spPr>
            <a:xfrm>
              <a:off x="-65968" y="1817644"/>
              <a:ext cx="578365" cy="400110"/>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(2) </a:t>
              </a:r>
              <a:endParaRPr lang="en-US" sz="2000">
                <a:latin typeface="Arial" panose="020B0604020202020204" pitchFamily="34" charset="0"/>
                <a:cs typeface="Arial" panose="020B0604020202020204" pitchFamily="34" charset="0"/>
              </a:endParaRPr>
            </a:p>
          </p:txBody>
        </p:sp>
        <p:grpSp>
          <p:nvGrpSpPr>
            <p:cNvPr id="21" name="Group 20"/>
            <p:cNvGrpSpPr/>
            <p:nvPr/>
          </p:nvGrpSpPr>
          <p:grpSpPr>
            <a:xfrm>
              <a:off x="512396" y="1759307"/>
              <a:ext cx="7246343" cy="588158"/>
              <a:chOff x="208735" y="2193425"/>
              <a:chExt cx="7246343" cy="588158"/>
            </a:xfrm>
          </p:grpSpPr>
          <p:sp>
            <p:nvSpPr>
              <p:cNvPr id="22" name="Rectangle: Rounded Corners 21"/>
              <p:cNvSpPr/>
              <p:nvPr/>
            </p:nvSpPr>
            <p:spPr>
              <a:xfrm>
                <a:off x="208735" y="2203243"/>
                <a:ext cx="1274476"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Cu(OH)</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a:solidFill>
                    <a:srgbClr val="000000"/>
                  </a:solidFill>
                  <a:latin typeface="Arial" panose="020B0604020202020204" pitchFamily="34" charset="0"/>
                  <a:cs typeface="Arial" panose="020B0604020202020204" pitchFamily="34" charset="0"/>
                </a:endParaRPr>
              </a:p>
            </p:txBody>
          </p:sp>
          <p:sp>
            <p:nvSpPr>
              <p:cNvPr id="23" name="Plus Sign 22"/>
              <p:cNvSpPr/>
              <p:nvPr/>
            </p:nvSpPr>
            <p:spPr>
              <a:xfrm>
                <a:off x="1543210"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24" name="Rectangle: Rounded Corners 23"/>
              <p:cNvSpPr/>
              <p:nvPr/>
            </p:nvSpPr>
            <p:spPr>
              <a:xfrm>
                <a:off x="2046834" y="2193425"/>
                <a:ext cx="1047261"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2HCl</a:t>
                </a:r>
                <a:endParaRPr lang="en-US" sz="2000">
                  <a:solidFill>
                    <a:srgbClr val="000000"/>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a:off x="3219140" y="2492413"/>
                <a:ext cx="104726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p:cNvSpPr/>
              <p:nvPr/>
            </p:nvSpPr>
            <p:spPr>
              <a:xfrm>
                <a:off x="4344553" y="2203243"/>
                <a:ext cx="1215295"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CuCl</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2000">
                  <a:solidFill>
                    <a:srgbClr val="000000"/>
                  </a:solidFill>
                  <a:latin typeface="Arial" panose="020B0604020202020204" pitchFamily="34" charset="0"/>
                  <a:cs typeface="Arial" panose="020B0604020202020204" pitchFamily="34" charset="0"/>
                </a:endParaRPr>
              </a:p>
            </p:txBody>
          </p:sp>
          <p:sp>
            <p:nvSpPr>
              <p:cNvPr id="27" name="Plus Sign 26"/>
              <p:cNvSpPr/>
              <p:nvPr/>
            </p:nvSpPr>
            <p:spPr>
              <a:xfrm>
                <a:off x="5700525"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28" name="Rectangle: Rounded Corners 27"/>
              <p:cNvSpPr/>
              <p:nvPr/>
            </p:nvSpPr>
            <p:spPr>
              <a:xfrm>
                <a:off x="6298402" y="2203243"/>
                <a:ext cx="1156676"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2H</a:t>
                </a:r>
                <a:r>
                  <a:rPr lang="vi-VN" sz="20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vi-VN"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a:t>
                </a:r>
                <a:endParaRPr lang="en-US" sz="2000">
                  <a:solidFill>
                    <a:srgbClr val="000000"/>
                  </a:solidFill>
                  <a:latin typeface="Arial" panose="020B0604020202020204" pitchFamily="34" charset="0"/>
                  <a:cs typeface="Arial" panose="020B0604020202020204" pitchFamily="34" charset="0"/>
                </a:endParaRPr>
              </a:p>
            </p:txBody>
          </p:sp>
        </p:grpSp>
      </p:grpSp>
      <p:grpSp>
        <p:nvGrpSpPr>
          <p:cNvPr id="29" name="Group 28"/>
          <p:cNvGrpSpPr/>
          <p:nvPr/>
        </p:nvGrpSpPr>
        <p:grpSpPr>
          <a:xfrm>
            <a:off x="476924" y="3916576"/>
            <a:ext cx="7824708" cy="588158"/>
            <a:chOff x="-65969" y="1759307"/>
            <a:chExt cx="7824708" cy="588158"/>
          </a:xfrm>
        </p:grpSpPr>
        <p:sp>
          <p:nvSpPr>
            <p:cNvPr id="30" name="TextBox 29"/>
            <p:cNvSpPr txBox="1"/>
            <p:nvPr/>
          </p:nvSpPr>
          <p:spPr>
            <a:xfrm>
              <a:off x="-65969" y="1825230"/>
              <a:ext cx="578365" cy="400110"/>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(3) </a:t>
              </a:r>
              <a:endParaRPr lang="en-US" sz="2000">
                <a:latin typeface="Arial" panose="020B0604020202020204" pitchFamily="34" charset="0"/>
                <a:cs typeface="Arial" panose="020B0604020202020204" pitchFamily="34" charset="0"/>
              </a:endParaRPr>
            </a:p>
          </p:txBody>
        </p:sp>
        <p:grpSp>
          <p:nvGrpSpPr>
            <p:cNvPr id="31" name="Group 30"/>
            <p:cNvGrpSpPr/>
            <p:nvPr/>
          </p:nvGrpSpPr>
          <p:grpSpPr>
            <a:xfrm>
              <a:off x="590550" y="1759307"/>
              <a:ext cx="7168189" cy="588158"/>
              <a:chOff x="286889" y="2193425"/>
              <a:chExt cx="7168189" cy="588158"/>
            </a:xfrm>
          </p:grpSpPr>
          <p:sp>
            <p:nvSpPr>
              <p:cNvPr id="1793" name="Rectangle: Rounded Corners 1792"/>
              <p:cNvSpPr/>
              <p:nvPr/>
            </p:nvSpPr>
            <p:spPr>
              <a:xfrm>
                <a:off x="286889" y="2203243"/>
                <a:ext cx="1196322"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CuSO</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2000">
                  <a:solidFill>
                    <a:srgbClr val="000000"/>
                  </a:solidFill>
                  <a:latin typeface="Arial" panose="020B0604020202020204" pitchFamily="34" charset="0"/>
                  <a:cs typeface="Arial" panose="020B0604020202020204" pitchFamily="34" charset="0"/>
                </a:endParaRPr>
              </a:p>
            </p:txBody>
          </p:sp>
          <p:sp>
            <p:nvSpPr>
              <p:cNvPr id="1794" name="Plus Sign 1793"/>
              <p:cNvSpPr/>
              <p:nvPr/>
            </p:nvSpPr>
            <p:spPr>
              <a:xfrm>
                <a:off x="1539669" y="2244261"/>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795" name="Rectangle: Rounded Corners 1794"/>
              <p:cNvSpPr/>
              <p:nvPr/>
            </p:nvSpPr>
            <p:spPr>
              <a:xfrm>
                <a:off x="2044154" y="2193425"/>
                <a:ext cx="1047261"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BaCl</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2000">
                  <a:solidFill>
                    <a:srgbClr val="000000"/>
                  </a:solidFill>
                  <a:latin typeface="Arial" panose="020B0604020202020204" pitchFamily="34" charset="0"/>
                  <a:cs typeface="Arial" panose="020B0604020202020204" pitchFamily="34" charset="0"/>
                </a:endParaRPr>
              </a:p>
            </p:txBody>
          </p:sp>
          <p:cxnSp>
            <p:nvCxnSpPr>
              <p:cNvPr id="1796" name="Straight Arrow Connector 1795"/>
              <p:cNvCxnSpPr/>
              <p:nvPr/>
            </p:nvCxnSpPr>
            <p:spPr>
              <a:xfrm>
                <a:off x="3219140" y="2492413"/>
                <a:ext cx="104726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797" name="Rectangle: Rounded Corners 1796"/>
              <p:cNvSpPr/>
              <p:nvPr/>
            </p:nvSpPr>
            <p:spPr>
              <a:xfrm>
                <a:off x="4344553" y="2203243"/>
                <a:ext cx="1215295"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CuCl</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2000">
                  <a:solidFill>
                    <a:srgbClr val="000000"/>
                  </a:solidFill>
                  <a:latin typeface="Arial" panose="020B0604020202020204" pitchFamily="34" charset="0"/>
                  <a:cs typeface="Arial" panose="020B0604020202020204" pitchFamily="34" charset="0"/>
                </a:endParaRPr>
              </a:p>
            </p:txBody>
          </p:sp>
          <p:sp>
            <p:nvSpPr>
              <p:cNvPr id="1798" name="Plus Sign 1797"/>
              <p:cNvSpPr/>
              <p:nvPr/>
            </p:nvSpPr>
            <p:spPr>
              <a:xfrm>
                <a:off x="5700524" y="2253995"/>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799" name="Rectangle: Rounded Corners 1798"/>
              <p:cNvSpPr/>
              <p:nvPr/>
            </p:nvSpPr>
            <p:spPr>
              <a:xfrm>
                <a:off x="6298401" y="2203243"/>
                <a:ext cx="1156677"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BaSO</a:t>
                </a:r>
                <a:r>
                  <a:rPr lang="vi-VN" sz="2000" kern="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vi-VN"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a:solidFill>
                    <a:srgbClr val="000000"/>
                  </a:solidFill>
                  <a:latin typeface="Arial" panose="020B0604020202020204" pitchFamily="34" charset="0"/>
                  <a:cs typeface="Arial" panose="020B0604020202020204" pitchFamily="34" charset="0"/>
                </a:endParaRPr>
              </a:p>
            </p:txBody>
          </p:sp>
        </p:grpSp>
      </p:grpSp>
      <p:sp>
        <p:nvSpPr>
          <p:cNvPr id="1800" name="TextBox 1799"/>
          <p:cNvSpPr txBox="1"/>
          <p:nvPr/>
        </p:nvSpPr>
        <p:spPr>
          <a:xfrm>
            <a:off x="578527" y="1373012"/>
            <a:ext cx="8088548" cy="400110"/>
          </a:xfrm>
          <a:prstGeom prst="rect">
            <a:avLst/>
          </a:prstGeom>
          <a:noFill/>
        </p:spPr>
        <p:txBody>
          <a:bodyPr wrap="square">
            <a:spAutoFit/>
          </a:bodyPr>
          <a:lstStyle/>
          <a:p>
            <a:r>
              <a:rPr lang="vi-VN" sz="2000"/>
              <a:t>Ba phương trình hoá học khác nhau để điều chế CuCl</a:t>
            </a:r>
            <a:r>
              <a:rPr lang="en-US" sz="2000" baseline="-25000"/>
              <a:t>2</a:t>
            </a:r>
            <a:r>
              <a:rPr lang="en-US" sz="2000"/>
              <a:t>:</a:t>
            </a:r>
            <a:endParaRPr lang="vi-VN" sz="20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00"/>
                                        </p:tgtEl>
                                        <p:attrNameLst>
                                          <p:attrName>style.visibility</p:attrName>
                                        </p:attrNameLst>
                                      </p:cBhvr>
                                      <p:to>
                                        <p:strVal val="visible"/>
                                      </p:to>
                                    </p:set>
                                    <p:animEffect transition="in" filter="barn(inVertical)">
                                      <p:cBhvr>
                                        <p:cTn id="10" dur="500"/>
                                        <p:tgtEl>
                                          <p:spTgt spid="180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grpSp>
        <p:nvGrpSpPr>
          <p:cNvPr id="851" name="Google Shape;851;p44"/>
          <p:cNvGrpSpPr/>
          <p:nvPr/>
        </p:nvGrpSpPr>
        <p:grpSpPr>
          <a:xfrm>
            <a:off x="7288061" y="3432026"/>
            <a:ext cx="1142711" cy="1344884"/>
            <a:chOff x="771450" y="-959375"/>
            <a:chExt cx="330225" cy="388650"/>
          </a:xfrm>
        </p:grpSpPr>
        <p:sp>
          <p:nvSpPr>
            <p:cNvPr id="852" name="Google Shape;852;p44"/>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3" name="Google Shape;853;p44"/>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44"/>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44"/>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44"/>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44"/>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44"/>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44"/>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44"/>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44"/>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63" name="Google Shape;863;p44"/>
          <p:cNvGrpSpPr/>
          <p:nvPr/>
        </p:nvGrpSpPr>
        <p:grpSpPr>
          <a:xfrm rot="-2293559">
            <a:off x="6629198" y="4104432"/>
            <a:ext cx="371021" cy="491187"/>
            <a:chOff x="1634870" y="-5372769"/>
            <a:chExt cx="3048801" cy="4036247"/>
          </a:xfrm>
        </p:grpSpPr>
        <p:sp>
          <p:nvSpPr>
            <p:cNvPr id="864" name="Google Shape;864;p44"/>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65" name="Google Shape;865;p44"/>
            <p:cNvGrpSpPr/>
            <p:nvPr/>
          </p:nvGrpSpPr>
          <p:grpSpPr>
            <a:xfrm>
              <a:off x="2350651" y="-4726440"/>
              <a:ext cx="1617712" cy="2740755"/>
              <a:chOff x="1279825" y="-1982000"/>
              <a:chExt cx="85600" cy="145025"/>
            </a:xfrm>
          </p:grpSpPr>
          <p:sp>
            <p:nvSpPr>
              <p:cNvPr id="866" name="Google Shape;866;p44"/>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44"/>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44"/>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44"/>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870" name="Google Shape;870;p44"/>
          <p:cNvGrpSpPr/>
          <p:nvPr/>
        </p:nvGrpSpPr>
        <p:grpSpPr>
          <a:xfrm rot="2294619" flipH="1">
            <a:off x="7923260" y="3509953"/>
            <a:ext cx="465442" cy="616189"/>
            <a:chOff x="1634870" y="-5372769"/>
            <a:chExt cx="3048801" cy="4036247"/>
          </a:xfrm>
        </p:grpSpPr>
        <p:sp>
          <p:nvSpPr>
            <p:cNvPr id="871" name="Google Shape;871;p44"/>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72" name="Google Shape;872;p44"/>
            <p:cNvGrpSpPr/>
            <p:nvPr/>
          </p:nvGrpSpPr>
          <p:grpSpPr>
            <a:xfrm>
              <a:off x="2350651" y="-4726440"/>
              <a:ext cx="1617712" cy="2740755"/>
              <a:chOff x="1279825" y="-1982000"/>
              <a:chExt cx="85600" cy="145025"/>
            </a:xfrm>
          </p:grpSpPr>
          <p:sp>
            <p:nvSpPr>
              <p:cNvPr id="873" name="Google Shape;873;p44"/>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44"/>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44"/>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44"/>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877" name="Google Shape;877;p44"/>
          <p:cNvSpPr/>
          <p:nvPr/>
        </p:nvSpPr>
        <p:spPr>
          <a:xfrm>
            <a:off x="8306003" y="46262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44"/>
          <p:cNvSpPr/>
          <p:nvPr/>
        </p:nvSpPr>
        <p:spPr>
          <a:xfrm>
            <a:off x="7989065" y="275502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79" name="Google Shape;879;p44"/>
          <p:cNvGrpSpPr/>
          <p:nvPr/>
        </p:nvGrpSpPr>
        <p:grpSpPr>
          <a:xfrm flipH="1">
            <a:off x="6216747" y="415520"/>
            <a:ext cx="584848" cy="547878"/>
            <a:chOff x="1221175" y="-304275"/>
            <a:chExt cx="193000" cy="180800"/>
          </a:xfrm>
        </p:grpSpPr>
        <p:sp>
          <p:nvSpPr>
            <p:cNvPr id="880" name="Google Shape;880;p44"/>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44"/>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44"/>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44"/>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44"/>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44"/>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44"/>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44"/>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44"/>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44"/>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90" name="Google Shape;890;p44"/>
          <p:cNvGrpSpPr/>
          <p:nvPr/>
        </p:nvGrpSpPr>
        <p:grpSpPr>
          <a:xfrm rot="934093" flipH="1">
            <a:off x="7104719" y="856222"/>
            <a:ext cx="1639459" cy="1678473"/>
            <a:chOff x="1823775" y="-1222075"/>
            <a:chExt cx="760600" cy="778700"/>
          </a:xfrm>
        </p:grpSpPr>
        <p:sp>
          <p:nvSpPr>
            <p:cNvPr id="891" name="Google Shape;891;p44"/>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44"/>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44"/>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44"/>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44"/>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44"/>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7" name="Google Shape;897;p44"/>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44"/>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44"/>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44"/>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44"/>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44"/>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44"/>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44"/>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44"/>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44"/>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44"/>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44"/>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44"/>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44"/>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44"/>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44"/>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44"/>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44"/>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44"/>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44"/>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44"/>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44"/>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19" name="Google Shape;919;p44"/>
          <p:cNvGrpSpPr/>
          <p:nvPr/>
        </p:nvGrpSpPr>
        <p:grpSpPr>
          <a:xfrm rot="-770047">
            <a:off x="1446698" y="699632"/>
            <a:ext cx="884792" cy="955041"/>
            <a:chOff x="713225" y="-1539100"/>
            <a:chExt cx="414375" cy="447275"/>
          </a:xfrm>
        </p:grpSpPr>
        <p:sp>
          <p:nvSpPr>
            <p:cNvPr id="920" name="Google Shape;920;p44"/>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44"/>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2" name="Google Shape;922;p44"/>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44"/>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4" name="Google Shape;924;p44"/>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5" name="Google Shape;925;p44"/>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6" name="Google Shape;926;p44"/>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44"/>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44"/>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44"/>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44"/>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44"/>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44"/>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44"/>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34" name="Google Shape;934;p44"/>
          <p:cNvSpPr/>
          <p:nvPr/>
        </p:nvSpPr>
        <p:spPr>
          <a:xfrm>
            <a:off x="2675990" y="8215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35" name="Google Shape;935;p44"/>
          <p:cNvGrpSpPr/>
          <p:nvPr/>
        </p:nvGrpSpPr>
        <p:grpSpPr>
          <a:xfrm flipH="1">
            <a:off x="645880" y="2896915"/>
            <a:ext cx="1074821" cy="1257592"/>
            <a:chOff x="1265425" y="-1036300"/>
            <a:chExt cx="468250" cy="547875"/>
          </a:xfrm>
        </p:grpSpPr>
        <p:sp>
          <p:nvSpPr>
            <p:cNvPr id="936" name="Google Shape;936;p44"/>
            <p:cNvSpPr/>
            <p:nvPr/>
          </p:nvSpPr>
          <p:spPr>
            <a:xfrm>
              <a:off x="1269125" y="-1033025"/>
              <a:ext cx="460850" cy="541100"/>
            </a:xfrm>
            <a:custGeom>
              <a:avLst/>
              <a:gdLst/>
              <a:ahLst/>
              <a:cxnLst/>
              <a:rect l="l" t="t" r="r" b="b"/>
              <a:pathLst>
                <a:path w="18434" h="21644" extrusionOk="0">
                  <a:moveTo>
                    <a:pt x="4362" y="3482"/>
                  </a:moveTo>
                  <a:lnTo>
                    <a:pt x="14821" y="5292"/>
                  </a:lnTo>
                  <a:cubicBezTo>
                    <a:pt x="14912" y="5309"/>
                    <a:pt x="14969" y="5366"/>
                    <a:pt x="15002" y="5407"/>
                  </a:cubicBezTo>
                  <a:cubicBezTo>
                    <a:pt x="15035" y="5457"/>
                    <a:pt x="15068" y="5531"/>
                    <a:pt x="15051" y="5621"/>
                  </a:cubicBezTo>
                  <a:lnTo>
                    <a:pt x="14228" y="10386"/>
                  </a:lnTo>
                  <a:lnTo>
                    <a:pt x="10789" y="9794"/>
                  </a:lnTo>
                  <a:lnTo>
                    <a:pt x="10764" y="9966"/>
                  </a:lnTo>
                  <a:lnTo>
                    <a:pt x="5259" y="9012"/>
                  </a:lnTo>
                  <a:lnTo>
                    <a:pt x="5604" y="7012"/>
                  </a:lnTo>
                  <a:cubicBezTo>
                    <a:pt x="5761" y="6090"/>
                    <a:pt x="5555" y="5169"/>
                    <a:pt x="5020" y="4403"/>
                  </a:cubicBezTo>
                  <a:lnTo>
                    <a:pt x="4362" y="3482"/>
                  </a:lnTo>
                  <a:close/>
                  <a:moveTo>
                    <a:pt x="2304" y="1"/>
                  </a:moveTo>
                  <a:cubicBezTo>
                    <a:pt x="1556" y="1"/>
                    <a:pt x="873" y="379"/>
                    <a:pt x="469" y="1013"/>
                  </a:cubicBezTo>
                  <a:cubicBezTo>
                    <a:pt x="0" y="1762"/>
                    <a:pt x="25" y="2708"/>
                    <a:pt x="535" y="3424"/>
                  </a:cubicBezTo>
                  <a:lnTo>
                    <a:pt x="2477" y="6189"/>
                  </a:lnTo>
                  <a:cubicBezTo>
                    <a:pt x="2543" y="6280"/>
                    <a:pt x="2560" y="6378"/>
                    <a:pt x="2543" y="6477"/>
                  </a:cubicBezTo>
                  <a:lnTo>
                    <a:pt x="766" y="16731"/>
                  </a:lnTo>
                  <a:cubicBezTo>
                    <a:pt x="502" y="18237"/>
                    <a:pt x="1523" y="19677"/>
                    <a:pt x="3029" y="19940"/>
                  </a:cubicBezTo>
                  <a:lnTo>
                    <a:pt x="12607" y="21602"/>
                  </a:lnTo>
                  <a:cubicBezTo>
                    <a:pt x="12772" y="21627"/>
                    <a:pt x="12928" y="21644"/>
                    <a:pt x="13085" y="21644"/>
                  </a:cubicBezTo>
                  <a:cubicBezTo>
                    <a:pt x="14442" y="21644"/>
                    <a:pt x="15586" y="20672"/>
                    <a:pt x="15825" y="19339"/>
                  </a:cubicBezTo>
                  <a:lnTo>
                    <a:pt x="18113" y="6156"/>
                  </a:lnTo>
                  <a:cubicBezTo>
                    <a:pt x="18434" y="4313"/>
                    <a:pt x="17191" y="2552"/>
                    <a:pt x="15348" y="2231"/>
                  </a:cubicBezTo>
                  <a:lnTo>
                    <a:pt x="2675" y="34"/>
                  </a:lnTo>
                  <a:cubicBezTo>
                    <a:pt x="2551" y="17"/>
                    <a:pt x="2428" y="1"/>
                    <a:pt x="2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44"/>
            <p:cNvSpPr/>
            <p:nvPr/>
          </p:nvSpPr>
          <p:spPr>
            <a:xfrm>
              <a:off x="1379175" y="-953000"/>
              <a:ext cx="177175" cy="93850"/>
            </a:xfrm>
            <a:custGeom>
              <a:avLst/>
              <a:gdLst/>
              <a:ahLst/>
              <a:cxnLst/>
              <a:rect l="l" t="t" r="r" b="b"/>
              <a:pathLst>
                <a:path w="7087" h="3754" extrusionOk="0">
                  <a:moveTo>
                    <a:pt x="1680" y="1"/>
                  </a:moveTo>
                  <a:cubicBezTo>
                    <a:pt x="923" y="1"/>
                    <a:pt x="281" y="544"/>
                    <a:pt x="149" y="1285"/>
                  </a:cubicBezTo>
                  <a:cubicBezTo>
                    <a:pt x="1" y="2132"/>
                    <a:pt x="569" y="2931"/>
                    <a:pt x="1416" y="3079"/>
                  </a:cubicBezTo>
                  <a:lnTo>
                    <a:pt x="5161" y="3729"/>
                  </a:lnTo>
                  <a:cubicBezTo>
                    <a:pt x="5243" y="3745"/>
                    <a:pt x="5325" y="3753"/>
                    <a:pt x="5416" y="3753"/>
                  </a:cubicBezTo>
                  <a:cubicBezTo>
                    <a:pt x="6173" y="3753"/>
                    <a:pt x="6815" y="3210"/>
                    <a:pt x="6946" y="2461"/>
                  </a:cubicBezTo>
                  <a:cubicBezTo>
                    <a:pt x="7086" y="1622"/>
                    <a:pt x="6527" y="816"/>
                    <a:pt x="5679" y="668"/>
                  </a:cubicBezTo>
                  <a:lnTo>
                    <a:pt x="1935" y="17"/>
                  </a:lnTo>
                  <a:cubicBezTo>
                    <a:pt x="1852" y="9"/>
                    <a:pt x="1762" y="1"/>
                    <a:pt x="1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44"/>
            <p:cNvSpPr/>
            <p:nvPr/>
          </p:nvSpPr>
          <p:spPr>
            <a:xfrm>
              <a:off x="1370550" y="-903400"/>
              <a:ext cx="130450" cy="85800"/>
            </a:xfrm>
            <a:custGeom>
              <a:avLst/>
              <a:gdLst/>
              <a:ahLst/>
              <a:cxnLst/>
              <a:rect l="l" t="t" r="r" b="b"/>
              <a:pathLst>
                <a:path w="5218" h="3432" extrusionOk="0">
                  <a:moveTo>
                    <a:pt x="1679" y="0"/>
                  </a:moveTo>
                  <a:cubicBezTo>
                    <a:pt x="922" y="0"/>
                    <a:pt x="280" y="543"/>
                    <a:pt x="148" y="1292"/>
                  </a:cubicBezTo>
                  <a:cubicBezTo>
                    <a:pt x="0" y="2132"/>
                    <a:pt x="568" y="2938"/>
                    <a:pt x="1416" y="3086"/>
                  </a:cubicBezTo>
                  <a:lnTo>
                    <a:pt x="3292" y="3407"/>
                  </a:lnTo>
                  <a:cubicBezTo>
                    <a:pt x="3374" y="3424"/>
                    <a:pt x="3465" y="3432"/>
                    <a:pt x="3547" y="3432"/>
                  </a:cubicBezTo>
                  <a:cubicBezTo>
                    <a:pt x="4304" y="3432"/>
                    <a:pt x="4946" y="2889"/>
                    <a:pt x="5078" y="2148"/>
                  </a:cubicBezTo>
                  <a:cubicBezTo>
                    <a:pt x="5218" y="1300"/>
                    <a:pt x="4658" y="494"/>
                    <a:pt x="3810" y="354"/>
                  </a:cubicBezTo>
                  <a:lnTo>
                    <a:pt x="1934" y="25"/>
                  </a:lnTo>
                  <a:cubicBezTo>
                    <a:pt x="1852" y="8"/>
                    <a:pt x="1761" y="0"/>
                    <a:pt x="1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9" name="Google Shape;939;p44"/>
            <p:cNvSpPr/>
            <p:nvPr/>
          </p:nvSpPr>
          <p:spPr>
            <a:xfrm>
              <a:off x="1361900" y="-853625"/>
              <a:ext cx="177150" cy="93850"/>
            </a:xfrm>
            <a:custGeom>
              <a:avLst/>
              <a:gdLst/>
              <a:ahLst/>
              <a:cxnLst/>
              <a:rect l="l" t="t" r="r" b="b"/>
              <a:pathLst>
                <a:path w="7086" h="3754" extrusionOk="0">
                  <a:moveTo>
                    <a:pt x="1679" y="1"/>
                  </a:moveTo>
                  <a:cubicBezTo>
                    <a:pt x="922" y="1"/>
                    <a:pt x="280" y="544"/>
                    <a:pt x="149" y="1284"/>
                  </a:cubicBezTo>
                  <a:cubicBezTo>
                    <a:pt x="1" y="2132"/>
                    <a:pt x="568" y="2938"/>
                    <a:pt x="1416" y="3078"/>
                  </a:cubicBezTo>
                  <a:lnTo>
                    <a:pt x="5160" y="3728"/>
                  </a:lnTo>
                  <a:cubicBezTo>
                    <a:pt x="5243" y="3745"/>
                    <a:pt x="5333" y="3753"/>
                    <a:pt x="5415" y="3753"/>
                  </a:cubicBezTo>
                  <a:cubicBezTo>
                    <a:pt x="6172" y="3753"/>
                    <a:pt x="6814" y="3210"/>
                    <a:pt x="6946" y="2469"/>
                  </a:cubicBezTo>
                  <a:cubicBezTo>
                    <a:pt x="7086" y="1622"/>
                    <a:pt x="6526" y="815"/>
                    <a:pt x="5679" y="675"/>
                  </a:cubicBezTo>
                  <a:lnTo>
                    <a:pt x="1934" y="25"/>
                  </a:lnTo>
                  <a:cubicBezTo>
                    <a:pt x="1852" y="9"/>
                    <a:pt x="1762" y="1"/>
                    <a:pt x="1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44"/>
            <p:cNvSpPr/>
            <p:nvPr/>
          </p:nvSpPr>
          <p:spPr>
            <a:xfrm>
              <a:off x="1265425" y="-1036300"/>
              <a:ext cx="468250" cy="547875"/>
            </a:xfrm>
            <a:custGeom>
              <a:avLst/>
              <a:gdLst/>
              <a:ahLst/>
              <a:cxnLst/>
              <a:rect l="l" t="t" r="r" b="b"/>
              <a:pathLst>
                <a:path w="18730" h="21915" extrusionOk="0">
                  <a:moveTo>
                    <a:pt x="4814" y="3802"/>
                  </a:moveTo>
                  <a:lnTo>
                    <a:pt x="4913" y="3818"/>
                  </a:lnTo>
                  <a:cubicBezTo>
                    <a:pt x="4896" y="3835"/>
                    <a:pt x="4888" y="3860"/>
                    <a:pt x="4872" y="3876"/>
                  </a:cubicBezTo>
                  <a:lnTo>
                    <a:pt x="4814" y="3802"/>
                  </a:lnTo>
                  <a:close/>
                  <a:moveTo>
                    <a:pt x="2452" y="0"/>
                  </a:moveTo>
                  <a:cubicBezTo>
                    <a:pt x="1662" y="0"/>
                    <a:pt x="930" y="395"/>
                    <a:pt x="502" y="1070"/>
                  </a:cubicBezTo>
                  <a:cubicBezTo>
                    <a:pt x="0" y="1860"/>
                    <a:pt x="25" y="2872"/>
                    <a:pt x="568" y="3637"/>
                  </a:cubicBezTo>
                  <a:lnTo>
                    <a:pt x="2518" y="6402"/>
                  </a:lnTo>
                  <a:cubicBezTo>
                    <a:pt x="2559" y="6460"/>
                    <a:pt x="2568" y="6518"/>
                    <a:pt x="2559" y="6592"/>
                  </a:cubicBezTo>
                  <a:lnTo>
                    <a:pt x="782" y="16837"/>
                  </a:lnTo>
                  <a:cubicBezTo>
                    <a:pt x="502" y="18417"/>
                    <a:pt x="1572" y="19931"/>
                    <a:pt x="3152" y="20203"/>
                  </a:cubicBezTo>
                  <a:lnTo>
                    <a:pt x="12739" y="21865"/>
                  </a:lnTo>
                  <a:cubicBezTo>
                    <a:pt x="12903" y="21898"/>
                    <a:pt x="13068" y="21914"/>
                    <a:pt x="13233" y="21914"/>
                  </a:cubicBezTo>
                  <a:cubicBezTo>
                    <a:pt x="14656" y="21914"/>
                    <a:pt x="15866" y="20894"/>
                    <a:pt x="16105" y="19495"/>
                  </a:cubicBezTo>
                  <a:lnTo>
                    <a:pt x="18392" y="6312"/>
                  </a:lnTo>
                  <a:cubicBezTo>
                    <a:pt x="18730" y="4395"/>
                    <a:pt x="17438" y="2559"/>
                    <a:pt x="15520" y="2230"/>
                  </a:cubicBezTo>
                  <a:lnTo>
                    <a:pt x="2847" y="33"/>
                  </a:lnTo>
                  <a:cubicBezTo>
                    <a:pt x="2716" y="8"/>
                    <a:pt x="2584" y="0"/>
                    <a:pt x="2452" y="0"/>
                  </a:cubicBezTo>
                  <a:close/>
                </a:path>
              </a:pathLst>
            </a:custGeom>
            <a:solidFill>
              <a:schemeClr val="lt1"/>
            </a:solidFill>
            <a:ln>
              <a:noFill/>
            </a:ln>
            <a:effectLst>
              <a:outerShdw blurRad="57150"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44"/>
            <p:cNvSpPr/>
            <p:nvPr/>
          </p:nvSpPr>
          <p:spPr>
            <a:xfrm>
              <a:off x="1323625" y="-780600"/>
              <a:ext cx="332700" cy="249825"/>
            </a:xfrm>
            <a:custGeom>
              <a:avLst/>
              <a:gdLst/>
              <a:ahLst/>
              <a:cxnLst/>
              <a:rect l="l" t="t" r="r" b="b"/>
              <a:pathLst>
                <a:path w="13308" h="9993" extrusionOk="0">
                  <a:moveTo>
                    <a:pt x="1309" y="1"/>
                  </a:moveTo>
                  <a:lnTo>
                    <a:pt x="116" y="6897"/>
                  </a:lnTo>
                  <a:cubicBezTo>
                    <a:pt x="1" y="7564"/>
                    <a:pt x="445" y="8197"/>
                    <a:pt x="1112" y="8312"/>
                  </a:cubicBezTo>
                  <a:lnTo>
                    <a:pt x="10691" y="9975"/>
                  </a:lnTo>
                  <a:cubicBezTo>
                    <a:pt x="10762" y="9987"/>
                    <a:pt x="10834" y="9993"/>
                    <a:pt x="10904" y="9993"/>
                  </a:cubicBezTo>
                  <a:cubicBezTo>
                    <a:pt x="11494" y="9993"/>
                    <a:pt x="12011" y="9575"/>
                    <a:pt x="12114" y="8979"/>
                  </a:cubicBezTo>
                  <a:lnTo>
                    <a:pt x="13308" y="2083"/>
                  </a:lnTo>
                  <a:lnTo>
                    <a:pt x="1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942;p44"/>
            <p:cNvSpPr/>
            <p:nvPr/>
          </p:nvSpPr>
          <p:spPr>
            <a:xfrm>
              <a:off x="1305525" y="-998700"/>
              <a:ext cx="387425" cy="472425"/>
            </a:xfrm>
            <a:custGeom>
              <a:avLst/>
              <a:gdLst/>
              <a:ahLst/>
              <a:cxnLst/>
              <a:rect l="l" t="t" r="r" b="b"/>
              <a:pathLst>
                <a:path w="15497" h="18897" extrusionOk="0">
                  <a:moveTo>
                    <a:pt x="848" y="364"/>
                  </a:moveTo>
                  <a:cubicBezTo>
                    <a:pt x="873" y="364"/>
                    <a:pt x="898" y="364"/>
                    <a:pt x="931" y="372"/>
                  </a:cubicBezTo>
                  <a:lnTo>
                    <a:pt x="13595" y="2570"/>
                  </a:lnTo>
                  <a:cubicBezTo>
                    <a:pt x="14501" y="2726"/>
                    <a:pt x="15101" y="3582"/>
                    <a:pt x="14945" y="4487"/>
                  </a:cubicBezTo>
                  <a:lnTo>
                    <a:pt x="12657" y="17670"/>
                  </a:lnTo>
                  <a:cubicBezTo>
                    <a:pt x="12569" y="18178"/>
                    <a:pt x="12125" y="18541"/>
                    <a:pt x="11625" y="18541"/>
                  </a:cubicBezTo>
                  <a:cubicBezTo>
                    <a:pt x="11567" y="18541"/>
                    <a:pt x="11507" y="18536"/>
                    <a:pt x="11448" y="18526"/>
                  </a:cubicBezTo>
                  <a:lnTo>
                    <a:pt x="1869" y="16864"/>
                  </a:lnTo>
                  <a:cubicBezTo>
                    <a:pt x="1301" y="16765"/>
                    <a:pt x="922" y="16222"/>
                    <a:pt x="1021" y="15654"/>
                  </a:cubicBezTo>
                  <a:lnTo>
                    <a:pt x="2799" y="5400"/>
                  </a:lnTo>
                  <a:cubicBezTo>
                    <a:pt x="2889" y="4849"/>
                    <a:pt x="2766" y="4281"/>
                    <a:pt x="2437" y="3820"/>
                  </a:cubicBezTo>
                  <a:lnTo>
                    <a:pt x="495" y="1055"/>
                  </a:lnTo>
                  <a:cubicBezTo>
                    <a:pt x="371" y="883"/>
                    <a:pt x="404" y="685"/>
                    <a:pt x="478" y="570"/>
                  </a:cubicBezTo>
                  <a:cubicBezTo>
                    <a:pt x="544" y="463"/>
                    <a:pt x="676" y="364"/>
                    <a:pt x="848" y="364"/>
                  </a:cubicBezTo>
                  <a:close/>
                  <a:moveTo>
                    <a:pt x="856" y="0"/>
                  </a:moveTo>
                  <a:cubicBezTo>
                    <a:pt x="583" y="0"/>
                    <a:pt x="330" y="131"/>
                    <a:pt x="174" y="372"/>
                  </a:cubicBezTo>
                  <a:cubicBezTo>
                    <a:pt x="1" y="652"/>
                    <a:pt x="9" y="998"/>
                    <a:pt x="198" y="1261"/>
                  </a:cubicBezTo>
                  <a:lnTo>
                    <a:pt x="2149" y="4026"/>
                  </a:lnTo>
                  <a:cubicBezTo>
                    <a:pt x="2412" y="4413"/>
                    <a:pt x="2519" y="4882"/>
                    <a:pt x="2437" y="5343"/>
                  </a:cubicBezTo>
                  <a:lnTo>
                    <a:pt x="659" y="15588"/>
                  </a:lnTo>
                  <a:cubicBezTo>
                    <a:pt x="527" y="16353"/>
                    <a:pt x="1046" y="17086"/>
                    <a:pt x="1811" y="17218"/>
                  </a:cubicBezTo>
                  <a:lnTo>
                    <a:pt x="11390" y="18880"/>
                  </a:lnTo>
                  <a:cubicBezTo>
                    <a:pt x="11472" y="18896"/>
                    <a:pt x="11546" y="18896"/>
                    <a:pt x="11629" y="18896"/>
                  </a:cubicBezTo>
                  <a:cubicBezTo>
                    <a:pt x="12303" y="18896"/>
                    <a:pt x="12896" y="18419"/>
                    <a:pt x="13011" y="17736"/>
                  </a:cubicBezTo>
                  <a:lnTo>
                    <a:pt x="15299" y="4545"/>
                  </a:lnTo>
                  <a:cubicBezTo>
                    <a:pt x="15496" y="3450"/>
                    <a:pt x="14756" y="2405"/>
                    <a:pt x="13661" y="2216"/>
                  </a:cubicBezTo>
                  <a:lnTo>
                    <a:pt x="988" y="10"/>
                  </a:lnTo>
                  <a:cubicBezTo>
                    <a:pt x="944" y="3"/>
                    <a:pt x="900" y="0"/>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44"/>
            <p:cNvSpPr/>
            <p:nvPr/>
          </p:nvSpPr>
          <p:spPr>
            <a:xfrm>
              <a:off x="1416225" y="-918700"/>
              <a:ext cx="103075" cy="25200"/>
            </a:xfrm>
            <a:custGeom>
              <a:avLst/>
              <a:gdLst/>
              <a:ahLst/>
              <a:cxnLst/>
              <a:rect l="l" t="t" r="r" b="b"/>
              <a:pathLst>
                <a:path w="4123" h="1008" extrusionOk="0">
                  <a:moveTo>
                    <a:pt x="194" y="1"/>
                  </a:moveTo>
                  <a:cubicBezTo>
                    <a:pt x="112" y="1"/>
                    <a:pt x="31" y="63"/>
                    <a:pt x="17" y="151"/>
                  </a:cubicBezTo>
                  <a:cubicBezTo>
                    <a:pt x="0" y="250"/>
                    <a:pt x="66" y="341"/>
                    <a:pt x="165" y="357"/>
                  </a:cubicBezTo>
                  <a:lnTo>
                    <a:pt x="3901" y="1007"/>
                  </a:lnTo>
                  <a:lnTo>
                    <a:pt x="3934" y="1007"/>
                  </a:lnTo>
                  <a:cubicBezTo>
                    <a:pt x="4016" y="1007"/>
                    <a:pt x="4098" y="950"/>
                    <a:pt x="4106" y="859"/>
                  </a:cubicBezTo>
                  <a:cubicBezTo>
                    <a:pt x="4123" y="760"/>
                    <a:pt x="4057" y="670"/>
                    <a:pt x="3967" y="653"/>
                  </a:cubicBezTo>
                  <a:lnTo>
                    <a:pt x="222" y="3"/>
                  </a:lnTo>
                  <a:cubicBezTo>
                    <a:pt x="213" y="2"/>
                    <a:pt x="204"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44"/>
            <p:cNvSpPr/>
            <p:nvPr/>
          </p:nvSpPr>
          <p:spPr>
            <a:xfrm>
              <a:off x="1407575" y="-869125"/>
              <a:ext cx="56600" cy="17175"/>
            </a:xfrm>
            <a:custGeom>
              <a:avLst/>
              <a:gdLst/>
              <a:ahLst/>
              <a:cxnLst/>
              <a:rect l="l" t="t" r="r" b="b"/>
              <a:pathLst>
                <a:path w="2264" h="687" extrusionOk="0">
                  <a:moveTo>
                    <a:pt x="200" y="1"/>
                  </a:moveTo>
                  <a:cubicBezTo>
                    <a:pt x="113" y="1"/>
                    <a:pt x="32" y="63"/>
                    <a:pt x="17" y="152"/>
                  </a:cubicBezTo>
                  <a:cubicBezTo>
                    <a:pt x="0" y="250"/>
                    <a:pt x="66" y="349"/>
                    <a:pt x="165" y="366"/>
                  </a:cubicBezTo>
                  <a:lnTo>
                    <a:pt x="2033" y="686"/>
                  </a:lnTo>
                  <a:lnTo>
                    <a:pt x="2066" y="686"/>
                  </a:lnTo>
                  <a:cubicBezTo>
                    <a:pt x="2148" y="686"/>
                    <a:pt x="2231" y="629"/>
                    <a:pt x="2239" y="538"/>
                  </a:cubicBezTo>
                  <a:cubicBezTo>
                    <a:pt x="2263" y="440"/>
                    <a:pt x="2198" y="349"/>
                    <a:pt x="2099" y="333"/>
                  </a:cubicBezTo>
                  <a:lnTo>
                    <a:pt x="231" y="3"/>
                  </a:lnTo>
                  <a:cubicBezTo>
                    <a:pt x="221" y="2"/>
                    <a:pt x="211"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44"/>
            <p:cNvSpPr/>
            <p:nvPr/>
          </p:nvSpPr>
          <p:spPr>
            <a:xfrm>
              <a:off x="1398925" y="-819325"/>
              <a:ext cx="103300" cy="25175"/>
            </a:xfrm>
            <a:custGeom>
              <a:avLst/>
              <a:gdLst/>
              <a:ahLst/>
              <a:cxnLst/>
              <a:rect l="l" t="t" r="r" b="b"/>
              <a:pathLst>
                <a:path w="4132" h="1007" extrusionOk="0">
                  <a:moveTo>
                    <a:pt x="201" y="0"/>
                  </a:moveTo>
                  <a:cubicBezTo>
                    <a:pt x="113" y="0"/>
                    <a:pt x="32" y="62"/>
                    <a:pt x="17" y="151"/>
                  </a:cubicBezTo>
                  <a:cubicBezTo>
                    <a:pt x="1" y="250"/>
                    <a:pt x="67" y="340"/>
                    <a:pt x="165" y="357"/>
                  </a:cubicBezTo>
                  <a:lnTo>
                    <a:pt x="3901" y="1007"/>
                  </a:lnTo>
                  <a:lnTo>
                    <a:pt x="3934" y="1007"/>
                  </a:lnTo>
                  <a:cubicBezTo>
                    <a:pt x="4017" y="1007"/>
                    <a:pt x="4099" y="949"/>
                    <a:pt x="4115" y="859"/>
                  </a:cubicBezTo>
                  <a:cubicBezTo>
                    <a:pt x="4132" y="760"/>
                    <a:pt x="4066" y="669"/>
                    <a:pt x="3967" y="653"/>
                  </a:cubicBezTo>
                  <a:lnTo>
                    <a:pt x="231" y="3"/>
                  </a:lnTo>
                  <a:cubicBezTo>
                    <a:pt x="221" y="1"/>
                    <a:pt x="2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6" name="Google Shape;946;p44"/>
            <p:cNvSpPr/>
            <p:nvPr/>
          </p:nvSpPr>
          <p:spPr>
            <a:xfrm>
              <a:off x="1390300" y="-769550"/>
              <a:ext cx="56600" cy="17175"/>
            </a:xfrm>
            <a:custGeom>
              <a:avLst/>
              <a:gdLst/>
              <a:ahLst/>
              <a:cxnLst/>
              <a:rect l="l" t="t" r="r" b="b"/>
              <a:pathLst>
                <a:path w="2264" h="687" extrusionOk="0">
                  <a:moveTo>
                    <a:pt x="197" y="1"/>
                  </a:moveTo>
                  <a:cubicBezTo>
                    <a:pt x="110" y="1"/>
                    <a:pt x="31" y="56"/>
                    <a:pt x="17" y="143"/>
                  </a:cubicBezTo>
                  <a:cubicBezTo>
                    <a:pt x="0" y="242"/>
                    <a:pt x="66" y="341"/>
                    <a:pt x="165" y="357"/>
                  </a:cubicBezTo>
                  <a:lnTo>
                    <a:pt x="2033" y="678"/>
                  </a:lnTo>
                  <a:cubicBezTo>
                    <a:pt x="2049" y="678"/>
                    <a:pt x="2058" y="686"/>
                    <a:pt x="2066" y="686"/>
                  </a:cubicBezTo>
                  <a:cubicBezTo>
                    <a:pt x="2148" y="686"/>
                    <a:pt x="2230" y="621"/>
                    <a:pt x="2247" y="530"/>
                  </a:cubicBezTo>
                  <a:cubicBezTo>
                    <a:pt x="2263" y="431"/>
                    <a:pt x="2197" y="341"/>
                    <a:pt x="2099" y="324"/>
                  </a:cubicBezTo>
                  <a:lnTo>
                    <a:pt x="231" y="3"/>
                  </a:lnTo>
                  <a:cubicBezTo>
                    <a:pt x="219" y="1"/>
                    <a:pt x="208"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947;p44"/>
            <p:cNvSpPr/>
            <p:nvPr/>
          </p:nvSpPr>
          <p:spPr>
            <a:xfrm>
              <a:off x="1381650" y="-719950"/>
              <a:ext cx="103300" cy="25175"/>
            </a:xfrm>
            <a:custGeom>
              <a:avLst/>
              <a:gdLst/>
              <a:ahLst/>
              <a:cxnLst/>
              <a:rect l="l" t="t" r="r" b="b"/>
              <a:pathLst>
                <a:path w="4132" h="1007" extrusionOk="0">
                  <a:moveTo>
                    <a:pt x="201" y="0"/>
                  </a:moveTo>
                  <a:cubicBezTo>
                    <a:pt x="113" y="0"/>
                    <a:pt x="32" y="62"/>
                    <a:pt x="17" y="151"/>
                  </a:cubicBezTo>
                  <a:cubicBezTo>
                    <a:pt x="1" y="249"/>
                    <a:pt x="66" y="340"/>
                    <a:pt x="165" y="356"/>
                  </a:cubicBezTo>
                  <a:lnTo>
                    <a:pt x="3901" y="1007"/>
                  </a:lnTo>
                  <a:lnTo>
                    <a:pt x="3934" y="1007"/>
                  </a:lnTo>
                  <a:cubicBezTo>
                    <a:pt x="4025" y="1007"/>
                    <a:pt x="4099" y="949"/>
                    <a:pt x="4115" y="858"/>
                  </a:cubicBezTo>
                  <a:cubicBezTo>
                    <a:pt x="4132" y="760"/>
                    <a:pt x="4066" y="669"/>
                    <a:pt x="3967" y="653"/>
                  </a:cubicBezTo>
                  <a:lnTo>
                    <a:pt x="231" y="3"/>
                  </a:lnTo>
                  <a:cubicBezTo>
                    <a:pt x="221" y="1"/>
                    <a:pt x="2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44"/>
            <p:cNvSpPr/>
            <p:nvPr/>
          </p:nvSpPr>
          <p:spPr>
            <a:xfrm>
              <a:off x="1373000" y="-670175"/>
              <a:ext cx="56600" cy="17175"/>
            </a:xfrm>
            <a:custGeom>
              <a:avLst/>
              <a:gdLst/>
              <a:ahLst/>
              <a:cxnLst/>
              <a:rect l="l" t="t" r="r" b="b"/>
              <a:pathLst>
                <a:path w="2264" h="687" extrusionOk="0">
                  <a:moveTo>
                    <a:pt x="201" y="1"/>
                  </a:moveTo>
                  <a:cubicBezTo>
                    <a:pt x="115" y="1"/>
                    <a:pt x="40" y="63"/>
                    <a:pt x="17" y="151"/>
                  </a:cubicBezTo>
                  <a:cubicBezTo>
                    <a:pt x="1" y="250"/>
                    <a:pt x="67" y="340"/>
                    <a:pt x="166" y="357"/>
                  </a:cubicBezTo>
                  <a:lnTo>
                    <a:pt x="2034" y="678"/>
                  </a:lnTo>
                  <a:cubicBezTo>
                    <a:pt x="2050" y="686"/>
                    <a:pt x="2058" y="686"/>
                    <a:pt x="2066" y="686"/>
                  </a:cubicBezTo>
                  <a:cubicBezTo>
                    <a:pt x="2157" y="686"/>
                    <a:pt x="2231" y="620"/>
                    <a:pt x="2248" y="530"/>
                  </a:cubicBezTo>
                  <a:cubicBezTo>
                    <a:pt x="2264" y="439"/>
                    <a:pt x="2198" y="340"/>
                    <a:pt x="2099" y="324"/>
                  </a:cubicBezTo>
                  <a:lnTo>
                    <a:pt x="231" y="3"/>
                  </a:lnTo>
                  <a:cubicBezTo>
                    <a:pt x="221" y="1"/>
                    <a:pt x="21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44"/>
            <p:cNvSpPr/>
            <p:nvPr/>
          </p:nvSpPr>
          <p:spPr>
            <a:xfrm>
              <a:off x="1565375" y="-748700"/>
              <a:ext cx="91775" cy="24725"/>
            </a:xfrm>
            <a:custGeom>
              <a:avLst/>
              <a:gdLst/>
              <a:ahLst/>
              <a:cxnLst/>
              <a:rect l="l" t="t" r="r" b="b"/>
              <a:pathLst>
                <a:path w="3671" h="989" extrusionOk="0">
                  <a:moveTo>
                    <a:pt x="58" y="1"/>
                  </a:moveTo>
                  <a:lnTo>
                    <a:pt x="0" y="363"/>
                  </a:lnTo>
                  <a:lnTo>
                    <a:pt x="3605" y="988"/>
                  </a:lnTo>
                  <a:lnTo>
                    <a:pt x="3670" y="626"/>
                  </a:lnTo>
                  <a:lnTo>
                    <a:pt x="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50" name="Google Shape;950;p44"/>
          <p:cNvGrpSpPr/>
          <p:nvPr/>
        </p:nvGrpSpPr>
        <p:grpSpPr>
          <a:xfrm rot="563236" flipH="1">
            <a:off x="1571073" y="3375852"/>
            <a:ext cx="636039" cy="884395"/>
            <a:chOff x="754175" y="-2051800"/>
            <a:chExt cx="263975" cy="367050"/>
          </a:xfrm>
        </p:grpSpPr>
        <p:sp>
          <p:nvSpPr>
            <p:cNvPr id="951" name="Google Shape;951;p44"/>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952;p44"/>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3" name="Google Shape;953;p44"/>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44"/>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955;p44"/>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6" name="Google Shape;956;p44"/>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7" name="Google Shape;957;p44"/>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8" name="Google Shape;958;p44"/>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9" name="Google Shape;959;p44"/>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60" name="Google Shape;960;p44"/>
          <p:cNvSpPr/>
          <p:nvPr/>
        </p:nvSpPr>
        <p:spPr>
          <a:xfrm>
            <a:off x="2745215" y="418470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61" name="Google Shape;961;p44"/>
          <p:cNvGrpSpPr/>
          <p:nvPr/>
        </p:nvGrpSpPr>
        <p:grpSpPr>
          <a:xfrm rot="-2859130" flipH="1">
            <a:off x="945019" y="1971908"/>
            <a:ext cx="584848" cy="547878"/>
            <a:chOff x="1221175" y="-304275"/>
            <a:chExt cx="193000" cy="180800"/>
          </a:xfrm>
        </p:grpSpPr>
        <p:sp>
          <p:nvSpPr>
            <p:cNvPr id="962" name="Google Shape;962;p44"/>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3" name="Google Shape;963;p44"/>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4" name="Google Shape;964;p44"/>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5" name="Google Shape;965;p44"/>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6" name="Google Shape;966;p44"/>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7" name="Google Shape;967;p44"/>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44"/>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9" name="Google Shape;969;p44"/>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0" name="Google Shape;970;p44"/>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1" name="Google Shape;971;p44"/>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TextBox 3"/>
          <p:cNvSpPr txBox="1"/>
          <p:nvPr/>
        </p:nvSpPr>
        <p:spPr>
          <a:xfrm>
            <a:off x="2976370" y="2242653"/>
            <a:ext cx="3191260" cy="707886"/>
          </a:xfrm>
          <a:prstGeom prst="rect">
            <a:avLst/>
          </a:prstGeom>
          <a:noFill/>
        </p:spPr>
        <p:txBody>
          <a:bodyPr wrap="square">
            <a:spAutoFit/>
          </a:bodyPr>
          <a:lstStyle/>
          <a:p>
            <a:pPr algn="ctr"/>
            <a:r>
              <a:rPr lang="en-US" sz="4000" b="1">
                <a:solidFill>
                  <a:srgbClr val="432349"/>
                </a:solidFill>
                <a:latin typeface="+mn-lt"/>
              </a:rPr>
              <a:t>LUYỆN TẬP</a:t>
            </a:r>
            <a:endParaRPr lang="en-US" sz="4000" b="1">
              <a:solidFill>
                <a:srgbClr val="432349"/>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pic>
        <p:nvPicPr>
          <p:cNvPr id="29" name="Picture 28">
            <a:hlinkClick r:id="rId1" action="ppaction://hlinksldjump"/>
          </p:cNvPr>
          <p:cNvPicPr>
            <a:picLocks noChangeAspect="1"/>
          </p:cNvPicPr>
          <p:nvPr/>
        </p:nvPicPr>
        <p:blipFill>
          <a:blip r:embed="rId2"/>
          <a:stretch>
            <a:fillRect/>
          </a:stretch>
        </p:blipFill>
        <p:spPr>
          <a:xfrm>
            <a:off x="654280" y="564377"/>
            <a:ext cx="999831" cy="1816765"/>
          </a:xfrm>
          <a:prstGeom prst="rect">
            <a:avLst/>
          </a:prstGeom>
        </p:spPr>
      </p:pic>
      <p:pic>
        <p:nvPicPr>
          <p:cNvPr id="30" name="Picture 29">
            <a:hlinkClick r:id="rId3" action="ppaction://hlinksldjump"/>
          </p:cNvPr>
          <p:cNvPicPr>
            <a:picLocks noChangeAspect="1"/>
          </p:cNvPicPr>
          <p:nvPr/>
        </p:nvPicPr>
        <p:blipFill>
          <a:blip r:embed="rId4"/>
          <a:stretch>
            <a:fillRect/>
          </a:stretch>
        </p:blipFill>
        <p:spPr>
          <a:xfrm>
            <a:off x="2524877" y="567424"/>
            <a:ext cx="810838" cy="1810669"/>
          </a:xfrm>
          <a:prstGeom prst="rect">
            <a:avLst/>
          </a:prstGeom>
        </p:spPr>
      </p:pic>
      <p:pic>
        <p:nvPicPr>
          <p:cNvPr id="31" name="Picture 30">
            <a:hlinkClick r:id="rId5" action="ppaction://hlinksldjump"/>
          </p:cNvPr>
          <p:cNvPicPr>
            <a:picLocks noChangeAspect="1"/>
          </p:cNvPicPr>
          <p:nvPr/>
        </p:nvPicPr>
        <p:blipFill>
          <a:blip r:embed="rId6"/>
          <a:stretch>
            <a:fillRect/>
          </a:stretch>
        </p:blipFill>
        <p:spPr>
          <a:xfrm>
            <a:off x="4359921" y="564377"/>
            <a:ext cx="847417" cy="1780186"/>
          </a:xfrm>
          <a:prstGeom prst="rect">
            <a:avLst/>
          </a:prstGeom>
        </p:spPr>
      </p:pic>
      <p:pic>
        <p:nvPicPr>
          <p:cNvPr id="2272" name="Picture 2271">
            <a:hlinkClick r:id="rId7" action="ppaction://hlinksldjump"/>
          </p:cNvPr>
          <p:cNvPicPr>
            <a:picLocks noChangeAspect="1"/>
          </p:cNvPicPr>
          <p:nvPr/>
        </p:nvPicPr>
        <p:blipFill>
          <a:blip r:embed="rId8"/>
          <a:stretch>
            <a:fillRect/>
          </a:stretch>
        </p:blipFill>
        <p:spPr>
          <a:xfrm>
            <a:off x="5949038" y="472929"/>
            <a:ext cx="938865" cy="2054530"/>
          </a:xfrm>
          <a:prstGeom prst="rect">
            <a:avLst/>
          </a:prstGeom>
        </p:spPr>
      </p:pic>
      <p:pic>
        <p:nvPicPr>
          <p:cNvPr id="2273" name="Picture 2272">
            <a:hlinkClick r:id="rId9" action="ppaction://hlinksldjump"/>
          </p:cNvPr>
          <p:cNvPicPr>
            <a:picLocks noChangeAspect="1"/>
          </p:cNvPicPr>
          <p:nvPr/>
        </p:nvPicPr>
        <p:blipFill>
          <a:blip r:embed="rId10"/>
          <a:stretch>
            <a:fillRect/>
          </a:stretch>
        </p:blipFill>
        <p:spPr>
          <a:xfrm>
            <a:off x="2445622" y="2772275"/>
            <a:ext cx="969348" cy="1761897"/>
          </a:xfrm>
          <a:prstGeom prst="rect">
            <a:avLst/>
          </a:prstGeom>
        </p:spPr>
      </p:pic>
      <p:pic>
        <p:nvPicPr>
          <p:cNvPr id="2274" name="Picture 2273">
            <a:hlinkClick r:id="rId11" action="ppaction://hlinksldjump"/>
          </p:cNvPr>
          <p:cNvPicPr>
            <a:picLocks noChangeAspect="1"/>
          </p:cNvPicPr>
          <p:nvPr/>
        </p:nvPicPr>
        <p:blipFill>
          <a:blip r:embed="rId12"/>
          <a:stretch>
            <a:fillRect/>
          </a:stretch>
        </p:blipFill>
        <p:spPr>
          <a:xfrm>
            <a:off x="7629604" y="472929"/>
            <a:ext cx="993734" cy="1847248"/>
          </a:xfrm>
          <a:prstGeom prst="rect">
            <a:avLst/>
          </a:prstGeom>
        </p:spPr>
      </p:pic>
      <p:pic>
        <p:nvPicPr>
          <p:cNvPr id="2275" name="Picture 2274">
            <a:hlinkClick r:id="rId13" action="ppaction://hlinksldjump"/>
          </p:cNvPr>
          <p:cNvPicPr>
            <a:picLocks noChangeAspect="1"/>
          </p:cNvPicPr>
          <p:nvPr/>
        </p:nvPicPr>
        <p:blipFill>
          <a:blip r:embed="rId14"/>
          <a:stretch>
            <a:fillRect/>
          </a:stretch>
        </p:blipFill>
        <p:spPr>
          <a:xfrm>
            <a:off x="584169" y="2772275"/>
            <a:ext cx="1140051" cy="1963082"/>
          </a:xfrm>
          <a:prstGeom prst="rect">
            <a:avLst/>
          </a:prstGeom>
        </p:spPr>
      </p:pic>
      <p:pic>
        <p:nvPicPr>
          <p:cNvPr id="2276" name="Picture 2275">
            <a:hlinkClick r:id="rId15" action="ppaction://hlinksldjump"/>
          </p:cNvPr>
          <p:cNvPicPr>
            <a:picLocks noChangeAspect="1"/>
          </p:cNvPicPr>
          <p:nvPr/>
        </p:nvPicPr>
        <p:blipFill>
          <a:blip r:embed="rId16"/>
          <a:stretch>
            <a:fillRect/>
          </a:stretch>
        </p:blipFill>
        <p:spPr>
          <a:xfrm>
            <a:off x="4418065" y="2808854"/>
            <a:ext cx="823031" cy="1725318"/>
          </a:xfrm>
          <a:prstGeom prst="rect">
            <a:avLst/>
          </a:prstGeom>
        </p:spPr>
      </p:pic>
      <p:sp>
        <p:nvSpPr>
          <p:cNvPr id="2277" name="Multiplication Sign 2276">
            <a:hlinkClick r:id="rId17" action="ppaction://hlinksldjump"/>
          </p:cNvPr>
          <p:cNvSpPr/>
          <p:nvPr/>
        </p:nvSpPr>
        <p:spPr>
          <a:xfrm>
            <a:off x="8357937" y="-104586"/>
            <a:ext cx="914400" cy="914400"/>
          </a:xfrm>
          <a:prstGeom prst="mathMultiply">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14" name="Picture 13">
            <a:hlinkClick r:id="rId18" action="ppaction://hlinksldjump"/>
          </p:cNvPr>
          <p:cNvPicPr>
            <a:picLocks noChangeAspect="1"/>
          </p:cNvPicPr>
          <p:nvPr/>
        </p:nvPicPr>
        <p:blipFill>
          <a:blip r:embed="rId19"/>
          <a:stretch>
            <a:fillRect/>
          </a:stretch>
        </p:blipFill>
        <p:spPr>
          <a:xfrm>
            <a:off x="6015879" y="2802757"/>
            <a:ext cx="969348" cy="1737511"/>
          </a:xfrm>
          <a:prstGeom prst="rect">
            <a:avLst/>
          </a:prstGeom>
        </p:spPr>
      </p:pic>
      <p:pic>
        <p:nvPicPr>
          <p:cNvPr id="19" name="Picture 18">
            <a:hlinkClick r:id="rId20" action="ppaction://hlinksldjump"/>
          </p:cNvPr>
          <p:cNvPicPr>
            <a:picLocks noChangeAspect="1"/>
          </p:cNvPicPr>
          <p:nvPr/>
        </p:nvPicPr>
        <p:blipFill>
          <a:blip r:embed="rId21"/>
          <a:stretch>
            <a:fillRect/>
          </a:stretch>
        </p:blipFill>
        <p:spPr>
          <a:xfrm>
            <a:off x="7202847" y="2761335"/>
            <a:ext cx="1420491" cy="19447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29"/>
                                        </p:tgtEl>
                                        <p:attrNameLst>
                                          <p:attrName>r</p:attrName>
                                        </p:attrNameLst>
                                      </p:cBhvr>
                                    </p:animRot>
                                    <p:animRot by="-240000">
                                      <p:cBhvr>
                                        <p:cTn id="7" dur="400" fill="hold">
                                          <p:stCondLst>
                                            <p:cond delay="400"/>
                                          </p:stCondLst>
                                        </p:cTn>
                                        <p:tgtEl>
                                          <p:spTgt spid="29"/>
                                        </p:tgtEl>
                                        <p:attrNameLst>
                                          <p:attrName>r</p:attrName>
                                        </p:attrNameLst>
                                      </p:cBhvr>
                                    </p:animRot>
                                    <p:animRot by="240000">
                                      <p:cBhvr>
                                        <p:cTn id="8" dur="400" fill="hold">
                                          <p:stCondLst>
                                            <p:cond delay="800"/>
                                          </p:stCondLst>
                                        </p:cTn>
                                        <p:tgtEl>
                                          <p:spTgt spid="29"/>
                                        </p:tgtEl>
                                        <p:attrNameLst>
                                          <p:attrName>r</p:attrName>
                                        </p:attrNameLst>
                                      </p:cBhvr>
                                    </p:animRot>
                                    <p:animRot by="-240000">
                                      <p:cBhvr>
                                        <p:cTn id="9" dur="400" fill="hold">
                                          <p:stCondLst>
                                            <p:cond delay="1200"/>
                                          </p:stCondLst>
                                        </p:cTn>
                                        <p:tgtEl>
                                          <p:spTgt spid="29"/>
                                        </p:tgtEl>
                                        <p:attrNameLst>
                                          <p:attrName>r</p:attrName>
                                        </p:attrNameLst>
                                      </p:cBhvr>
                                    </p:animRot>
                                    <p:animRot by="120000">
                                      <p:cBhvr>
                                        <p:cTn id="10" dur="400" fill="hold">
                                          <p:stCondLst>
                                            <p:cond delay="1600"/>
                                          </p:stCondLst>
                                        </p:cTn>
                                        <p:tgtEl>
                                          <p:spTgt spid="2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0"/>
                                        </p:tgtEl>
                                        <p:attrNameLst>
                                          <p:attrName>r</p:attrName>
                                        </p:attrNameLst>
                                      </p:cBhvr>
                                    </p:animRot>
                                    <p:animRot by="-240000">
                                      <p:cBhvr>
                                        <p:cTn id="13" dur="400" fill="hold">
                                          <p:stCondLst>
                                            <p:cond delay="400"/>
                                          </p:stCondLst>
                                        </p:cTn>
                                        <p:tgtEl>
                                          <p:spTgt spid="30"/>
                                        </p:tgtEl>
                                        <p:attrNameLst>
                                          <p:attrName>r</p:attrName>
                                        </p:attrNameLst>
                                      </p:cBhvr>
                                    </p:animRot>
                                    <p:animRot by="240000">
                                      <p:cBhvr>
                                        <p:cTn id="14" dur="400" fill="hold">
                                          <p:stCondLst>
                                            <p:cond delay="800"/>
                                          </p:stCondLst>
                                        </p:cTn>
                                        <p:tgtEl>
                                          <p:spTgt spid="30"/>
                                        </p:tgtEl>
                                        <p:attrNameLst>
                                          <p:attrName>r</p:attrName>
                                        </p:attrNameLst>
                                      </p:cBhvr>
                                    </p:animRot>
                                    <p:animRot by="-240000">
                                      <p:cBhvr>
                                        <p:cTn id="15" dur="400" fill="hold">
                                          <p:stCondLst>
                                            <p:cond delay="1200"/>
                                          </p:stCondLst>
                                        </p:cTn>
                                        <p:tgtEl>
                                          <p:spTgt spid="30"/>
                                        </p:tgtEl>
                                        <p:attrNameLst>
                                          <p:attrName>r</p:attrName>
                                        </p:attrNameLst>
                                      </p:cBhvr>
                                    </p:animRot>
                                    <p:animRot by="120000">
                                      <p:cBhvr>
                                        <p:cTn id="16" dur="400" fill="hold">
                                          <p:stCondLst>
                                            <p:cond delay="1600"/>
                                          </p:stCondLst>
                                        </p:cTn>
                                        <p:tgtEl>
                                          <p:spTgt spid="3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1"/>
                                        </p:tgtEl>
                                        <p:attrNameLst>
                                          <p:attrName>r</p:attrName>
                                        </p:attrNameLst>
                                      </p:cBhvr>
                                    </p:animRot>
                                    <p:animRot by="-240000">
                                      <p:cBhvr>
                                        <p:cTn id="19" dur="400" fill="hold">
                                          <p:stCondLst>
                                            <p:cond delay="400"/>
                                          </p:stCondLst>
                                        </p:cTn>
                                        <p:tgtEl>
                                          <p:spTgt spid="31"/>
                                        </p:tgtEl>
                                        <p:attrNameLst>
                                          <p:attrName>r</p:attrName>
                                        </p:attrNameLst>
                                      </p:cBhvr>
                                    </p:animRot>
                                    <p:animRot by="240000">
                                      <p:cBhvr>
                                        <p:cTn id="20" dur="400" fill="hold">
                                          <p:stCondLst>
                                            <p:cond delay="800"/>
                                          </p:stCondLst>
                                        </p:cTn>
                                        <p:tgtEl>
                                          <p:spTgt spid="31"/>
                                        </p:tgtEl>
                                        <p:attrNameLst>
                                          <p:attrName>r</p:attrName>
                                        </p:attrNameLst>
                                      </p:cBhvr>
                                    </p:animRot>
                                    <p:animRot by="-240000">
                                      <p:cBhvr>
                                        <p:cTn id="21" dur="400" fill="hold">
                                          <p:stCondLst>
                                            <p:cond delay="1200"/>
                                          </p:stCondLst>
                                        </p:cTn>
                                        <p:tgtEl>
                                          <p:spTgt spid="31"/>
                                        </p:tgtEl>
                                        <p:attrNameLst>
                                          <p:attrName>r</p:attrName>
                                        </p:attrNameLst>
                                      </p:cBhvr>
                                    </p:animRot>
                                    <p:animRot by="120000">
                                      <p:cBhvr>
                                        <p:cTn id="22" dur="400" fill="hold">
                                          <p:stCondLst>
                                            <p:cond delay="1600"/>
                                          </p:stCondLst>
                                        </p:cTn>
                                        <p:tgtEl>
                                          <p:spTgt spid="3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2272"/>
                                        </p:tgtEl>
                                        <p:attrNameLst>
                                          <p:attrName>r</p:attrName>
                                        </p:attrNameLst>
                                      </p:cBhvr>
                                    </p:animRot>
                                    <p:animRot by="-240000">
                                      <p:cBhvr>
                                        <p:cTn id="25" dur="400" fill="hold">
                                          <p:stCondLst>
                                            <p:cond delay="400"/>
                                          </p:stCondLst>
                                        </p:cTn>
                                        <p:tgtEl>
                                          <p:spTgt spid="2272"/>
                                        </p:tgtEl>
                                        <p:attrNameLst>
                                          <p:attrName>r</p:attrName>
                                        </p:attrNameLst>
                                      </p:cBhvr>
                                    </p:animRot>
                                    <p:animRot by="240000">
                                      <p:cBhvr>
                                        <p:cTn id="26" dur="400" fill="hold">
                                          <p:stCondLst>
                                            <p:cond delay="800"/>
                                          </p:stCondLst>
                                        </p:cTn>
                                        <p:tgtEl>
                                          <p:spTgt spid="2272"/>
                                        </p:tgtEl>
                                        <p:attrNameLst>
                                          <p:attrName>r</p:attrName>
                                        </p:attrNameLst>
                                      </p:cBhvr>
                                    </p:animRot>
                                    <p:animRot by="-240000">
                                      <p:cBhvr>
                                        <p:cTn id="27" dur="400" fill="hold">
                                          <p:stCondLst>
                                            <p:cond delay="1200"/>
                                          </p:stCondLst>
                                        </p:cTn>
                                        <p:tgtEl>
                                          <p:spTgt spid="2272"/>
                                        </p:tgtEl>
                                        <p:attrNameLst>
                                          <p:attrName>r</p:attrName>
                                        </p:attrNameLst>
                                      </p:cBhvr>
                                    </p:animRot>
                                    <p:animRot by="120000">
                                      <p:cBhvr>
                                        <p:cTn id="28" dur="400" fill="hold">
                                          <p:stCondLst>
                                            <p:cond delay="1600"/>
                                          </p:stCondLst>
                                        </p:cTn>
                                        <p:tgtEl>
                                          <p:spTgt spid="227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 fill="hold">
                                          <p:stCondLst>
                                            <p:cond delay="0"/>
                                          </p:stCondLst>
                                        </p:cTn>
                                        <p:tgtEl>
                                          <p:spTgt spid="2273"/>
                                        </p:tgtEl>
                                        <p:attrNameLst>
                                          <p:attrName>r</p:attrName>
                                        </p:attrNameLst>
                                      </p:cBhvr>
                                    </p:animRot>
                                    <p:animRot by="-240000">
                                      <p:cBhvr>
                                        <p:cTn id="31" dur="400" fill="hold">
                                          <p:stCondLst>
                                            <p:cond delay="400"/>
                                          </p:stCondLst>
                                        </p:cTn>
                                        <p:tgtEl>
                                          <p:spTgt spid="2273"/>
                                        </p:tgtEl>
                                        <p:attrNameLst>
                                          <p:attrName>r</p:attrName>
                                        </p:attrNameLst>
                                      </p:cBhvr>
                                    </p:animRot>
                                    <p:animRot by="240000">
                                      <p:cBhvr>
                                        <p:cTn id="32" dur="400" fill="hold">
                                          <p:stCondLst>
                                            <p:cond delay="800"/>
                                          </p:stCondLst>
                                        </p:cTn>
                                        <p:tgtEl>
                                          <p:spTgt spid="2273"/>
                                        </p:tgtEl>
                                        <p:attrNameLst>
                                          <p:attrName>r</p:attrName>
                                        </p:attrNameLst>
                                      </p:cBhvr>
                                    </p:animRot>
                                    <p:animRot by="-240000">
                                      <p:cBhvr>
                                        <p:cTn id="33" dur="400" fill="hold">
                                          <p:stCondLst>
                                            <p:cond delay="1200"/>
                                          </p:stCondLst>
                                        </p:cTn>
                                        <p:tgtEl>
                                          <p:spTgt spid="2273"/>
                                        </p:tgtEl>
                                        <p:attrNameLst>
                                          <p:attrName>r</p:attrName>
                                        </p:attrNameLst>
                                      </p:cBhvr>
                                    </p:animRot>
                                    <p:animRot by="120000">
                                      <p:cBhvr>
                                        <p:cTn id="34" dur="400" fill="hold">
                                          <p:stCondLst>
                                            <p:cond delay="1600"/>
                                          </p:stCondLst>
                                        </p:cTn>
                                        <p:tgtEl>
                                          <p:spTgt spid="2273"/>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200" fill="hold">
                                          <p:stCondLst>
                                            <p:cond delay="0"/>
                                          </p:stCondLst>
                                        </p:cTn>
                                        <p:tgtEl>
                                          <p:spTgt spid="2274"/>
                                        </p:tgtEl>
                                        <p:attrNameLst>
                                          <p:attrName>r</p:attrName>
                                        </p:attrNameLst>
                                      </p:cBhvr>
                                    </p:animRot>
                                    <p:animRot by="-240000">
                                      <p:cBhvr>
                                        <p:cTn id="37" dur="400" fill="hold">
                                          <p:stCondLst>
                                            <p:cond delay="400"/>
                                          </p:stCondLst>
                                        </p:cTn>
                                        <p:tgtEl>
                                          <p:spTgt spid="2274"/>
                                        </p:tgtEl>
                                        <p:attrNameLst>
                                          <p:attrName>r</p:attrName>
                                        </p:attrNameLst>
                                      </p:cBhvr>
                                    </p:animRot>
                                    <p:animRot by="240000">
                                      <p:cBhvr>
                                        <p:cTn id="38" dur="400" fill="hold">
                                          <p:stCondLst>
                                            <p:cond delay="800"/>
                                          </p:stCondLst>
                                        </p:cTn>
                                        <p:tgtEl>
                                          <p:spTgt spid="2274"/>
                                        </p:tgtEl>
                                        <p:attrNameLst>
                                          <p:attrName>r</p:attrName>
                                        </p:attrNameLst>
                                      </p:cBhvr>
                                    </p:animRot>
                                    <p:animRot by="-240000">
                                      <p:cBhvr>
                                        <p:cTn id="39" dur="400" fill="hold">
                                          <p:stCondLst>
                                            <p:cond delay="1200"/>
                                          </p:stCondLst>
                                        </p:cTn>
                                        <p:tgtEl>
                                          <p:spTgt spid="2274"/>
                                        </p:tgtEl>
                                        <p:attrNameLst>
                                          <p:attrName>r</p:attrName>
                                        </p:attrNameLst>
                                      </p:cBhvr>
                                    </p:animRot>
                                    <p:animRot by="120000">
                                      <p:cBhvr>
                                        <p:cTn id="40" dur="400" fill="hold">
                                          <p:stCondLst>
                                            <p:cond delay="1600"/>
                                          </p:stCondLst>
                                        </p:cTn>
                                        <p:tgtEl>
                                          <p:spTgt spid="2274"/>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200" fill="hold">
                                          <p:stCondLst>
                                            <p:cond delay="0"/>
                                          </p:stCondLst>
                                        </p:cTn>
                                        <p:tgtEl>
                                          <p:spTgt spid="2275"/>
                                        </p:tgtEl>
                                        <p:attrNameLst>
                                          <p:attrName>r</p:attrName>
                                        </p:attrNameLst>
                                      </p:cBhvr>
                                    </p:animRot>
                                    <p:animRot by="-240000">
                                      <p:cBhvr>
                                        <p:cTn id="43" dur="400" fill="hold">
                                          <p:stCondLst>
                                            <p:cond delay="400"/>
                                          </p:stCondLst>
                                        </p:cTn>
                                        <p:tgtEl>
                                          <p:spTgt spid="2275"/>
                                        </p:tgtEl>
                                        <p:attrNameLst>
                                          <p:attrName>r</p:attrName>
                                        </p:attrNameLst>
                                      </p:cBhvr>
                                    </p:animRot>
                                    <p:animRot by="240000">
                                      <p:cBhvr>
                                        <p:cTn id="44" dur="400" fill="hold">
                                          <p:stCondLst>
                                            <p:cond delay="800"/>
                                          </p:stCondLst>
                                        </p:cTn>
                                        <p:tgtEl>
                                          <p:spTgt spid="2275"/>
                                        </p:tgtEl>
                                        <p:attrNameLst>
                                          <p:attrName>r</p:attrName>
                                        </p:attrNameLst>
                                      </p:cBhvr>
                                    </p:animRot>
                                    <p:animRot by="-240000">
                                      <p:cBhvr>
                                        <p:cTn id="45" dur="400" fill="hold">
                                          <p:stCondLst>
                                            <p:cond delay="1200"/>
                                          </p:stCondLst>
                                        </p:cTn>
                                        <p:tgtEl>
                                          <p:spTgt spid="2275"/>
                                        </p:tgtEl>
                                        <p:attrNameLst>
                                          <p:attrName>r</p:attrName>
                                        </p:attrNameLst>
                                      </p:cBhvr>
                                    </p:animRot>
                                    <p:animRot by="120000">
                                      <p:cBhvr>
                                        <p:cTn id="46" dur="400" fill="hold">
                                          <p:stCondLst>
                                            <p:cond delay="1600"/>
                                          </p:stCondLst>
                                        </p:cTn>
                                        <p:tgtEl>
                                          <p:spTgt spid="2275"/>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200" fill="hold">
                                          <p:stCondLst>
                                            <p:cond delay="0"/>
                                          </p:stCondLst>
                                        </p:cTn>
                                        <p:tgtEl>
                                          <p:spTgt spid="2276"/>
                                        </p:tgtEl>
                                        <p:attrNameLst>
                                          <p:attrName>r</p:attrName>
                                        </p:attrNameLst>
                                      </p:cBhvr>
                                    </p:animRot>
                                    <p:animRot by="-240000">
                                      <p:cBhvr>
                                        <p:cTn id="49" dur="400" fill="hold">
                                          <p:stCondLst>
                                            <p:cond delay="400"/>
                                          </p:stCondLst>
                                        </p:cTn>
                                        <p:tgtEl>
                                          <p:spTgt spid="2276"/>
                                        </p:tgtEl>
                                        <p:attrNameLst>
                                          <p:attrName>r</p:attrName>
                                        </p:attrNameLst>
                                      </p:cBhvr>
                                    </p:animRot>
                                    <p:animRot by="240000">
                                      <p:cBhvr>
                                        <p:cTn id="50" dur="400" fill="hold">
                                          <p:stCondLst>
                                            <p:cond delay="800"/>
                                          </p:stCondLst>
                                        </p:cTn>
                                        <p:tgtEl>
                                          <p:spTgt spid="2276"/>
                                        </p:tgtEl>
                                        <p:attrNameLst>
                                          <p:attrName>r</p:attrName>
                                        </p:attrNameLst>
                                      </p:cBhvr>
                                    </p:animRot>
                                    <p:animRot by="-240000">
                                      <p:cBhvr>
                                        <p:cTn id="51" dur="400" fill="hold">
                                          <p:stCondLst>
                                            <p:cond delay="1200"/>
                                          </p:stCondLst>
                                        </p:cTn>
                                        <p:tgtEl>
                                          <p:spTgt spid="2276"/>
                                        </p:tgtEl>
                                        <p:attrNameLst>
                                          <p:attrName>r</p:attrName>
                                        </p:attrNameLst>
                                      </p:cBhvr>
                                    </p:animRot>
                                    <p:animRot by="120000">
                                      <p:cBhvr>
                                        <p:cTn id="52" dur="400" fill="hold">
                                          <p:stCondLst>
                                            <p:cond delay="1600"/>
                                          </p:stCondLst>
                                        </p:cTn>
                                        <p:tgtEl>
                                          <p:spTgt spid="2276"/>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200" fill="hold">
                                          <p:stCondLst>
                                            <p:cond delay="0"/>
                                          </p:stCondLst>
                                        </p:cTn>
                                        <p:tgtEl>
                                          <p:spTgt spid="14"/>
                                        </p:tgtEl>
                                        <p:attrNameLst>
                                          <p:attrName>r</p:attrName>
                                        </p:attrNameLst>
                                      </p:cBhvr>
                                    </p:animRot>
                                    <p:animRot by="-240000">
                                      <p:cBhvr>
                                        <p:cTn id="55" dur="400" fill="hold">
                                          <p:stCondLst>
                                            <p:cond delay="400"/>
                                          </p:stCondLst>
                                        </p:cTn>
                                        <p:tgtEl>
                                          <p:spTgt spid="14"/>
                                        </p:tgtEl>
                                        <p:attrNameLst>
                                          <p:attrName>r</p:attrName>
                                        </p:attrNameLst>
                                      </p:cBhvr>
                                    </p:animRot>
                                    <p:animRot by="240000">
                                      <p:cBhvr>
                                        <p:cTn id="56" dur="400" fill="hold">
                                          <p:stCondLst>
                                            <p:cond delay="800"/>
                                          </p:stCondLst>
                                        </p:cTn>
                                        <p:tgtEl>
                                          <p:spTgt spid="14"/>
                                        </p:tgtEl>
                                        <p:attrNameLst>
                                          <p:attrName>r</p:attrName>
                                        </p:attrNameLst>
                                      </p:cBhvr>
                                    </p:animRot>
                                    <p:animRot by="-240000">
                                      <p:cBhvr>
                                        <p:cTn id="57" dur="400" fill="hold">
                                          <p:stCondLst>
                                            <p:cond delay="1200"/>
                                          </p:stCondLst>
                                        </p:cTn>
                                        <p:tgtEl>
                                          <p:spTgt spid="14"/>
                                        </p:tgtEl>
                                        <p:attrNameLst>
                                          <p:attrName>r</p:attrName>
                                        </p:attrNameLst>
                                      </p:cBhvr>
                                    </p:animRot>
                                    <p:animRot by="120000">
                                      <p:cBhvr>
                                        <p:cTn id="58" dur="400" fill="hold">
                                          <p:stCondLst>
                                            <p:cond delay="1600"/>
                                          </p:stCondLst>
                                        </p:cTn>
                                        <p:tgtEl>
                                          <p:spTgt spid="14"/>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200" fill="hold">
                                          <p:stCondLst>
                                            <p:cond delay="0"/>
                                          </p:stCondLst>
                                        </p:cTn>
                                        <p:tgtEl>
                                          <p:spTgt spid="19"/>
                                        </p:tgtEl>
                                        <p:attrNameLst>
                                          <p:attrName>r</p:attrName>
                                        </p:attrNameLst>
                                      </p:cBhvr>
                                    </p:animRot>
                                    <p:animRot by="-240000">
                                      <p:cBhvr>
                                        <p:cTn id="61" dur="400" fill="hold">
                                          <p:stCondLst>
                                            <p:cond delay="400"/>
                                          </p:stCondLst>
                                        </p:cTn>
                                        <p:tgtEl>
                                          <p:spTgt spid="19"/>
                                        </p:tgtEl>
                                        <p:attrNameLst>
                                          <p:attrName>r</p:attrName>
                                        </p:attrNameLst>
                                      </p:cBhvr>
                                    </p:animRot>
                                    <p:animRot by="240000">
                                      <p:cBhvr>
                                        <p:cTn id="62" dur="400" fill="hold">
                                          <p:stCondLst>
                                            <p:cond delay="800"/>
                                          </p:stCondLst>
                                        </p:cTn>
                                        <p:tgtEl>
                                          <p:spTgt spid="19"/>
                                        </p:tgtEl>
                                        <p:attrNameLst>
                                          <p:attrName>r</p:attrName>
                                        </p:attrNameLst>
                                      </p:cBhvr>
                                    </p:animRot>
                                    <p:animRot by="-240000">
                                      <p:cBhvr>
                                        <p:cTn id="63" dur="400" fill="hold">
                                          <p:stCondLst>
                                            <p:cond delay="1200"/>
                                          </p:stCondLst>
                                        </p:cTn>
                                        <p:tgtEl>
                                          <p:spTgt spid="19"/>
                                        </p:tgtEl>
                                        <p:attrNameLst>
                                          <p:attrName>r</p:attrName>
                                        </p:attrNameLst>
                                      </p:cBhvr>
                                    </p:animRot>
                                    <p:animRot by="120000">
                                      <p:cBhvr>
                                        <p:cTn id="64" dur="400" fill="hold">
                                          <p:stCondLst>
                                            <p:cond delay="16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29"/>
                    </p:tgtEl>
                  </p:cond>
                </p:stCondLst>
                <p:endSync evt="end" delay="0">
                  <p:rtn val="all"/>
                </p:endSync>
                <p:childTnLst>
                  <p:par>
                    <p:cTn id="66" fill="hold">
                      <p:stCondLst>
                        <p:cond delay="0"/>
                      </p:stCondLst>
                      <p:childTnLst>
                        <p:par>
                          <p:cTn id="67" fill="hold">
                            <p:stCondLst>
                              <p:cond delay="0"/>
                            </p:stCondLst>
                            <p:childTnLst>
                              <p:par>
                                <p:cTn id="68" presetID="23" presetClass="exit" presetSubtype="32" fill="hold" nodeType="clickEffect">
                                  <p:stCondLst>
                                    <p:cond delay="0"/>
                                  </p:stCondLst>
                                  <p:childTnLst>
                                    <p:anim calcmode="lin" valueType="num">
                                      <p:cBhvr>
                                        <p:cTn id="69" dur="500"/>
                                        <p:tgtEl>
                                          <p:spTgt spid="29"/>
                                        </p:tgtEl>
                                        <p:attrNameLst>
                                          <p:attrName>ppt_w</p:attrName>
                                        </p:attrNameLst>
                                      </p:cBhvr>
                                      <p:tavLst>
                                        <p:tav tm="0">
                                          <p:val>
                                            <p:strVal val="ppt_w"/>
                                          </p:val>
                                        </p:tav>
                                        <p:tav tm="100000">
                                          <p:val>
                                            <p:fltVal val="0"/>
                                          </p:val>
                                        </p:tav>
                                      </p:tavLst>
                                    </p:anim>
                                    <p:anim calcmode="lin" valueType="num">
                                      <p:cBhvr>
                                        <p:cTn id="70" dur="500"/>
                                        <p:tgtEl>
                                          <p:spTgt spid="29"/>
                                        </p:tgtEl>
                                        <p:attrNameLst>
                                          <p:attrName>ppt_h</p:attrName>
                                        </p:attrNameLst>
                                      </p:cBhvr>
                                      <p:tavLst>
                                        <p:tav tm="0">
                                          <p:val>
                                            <p:strVal val="ppt_h"/>
                                          </p:val>
                                        </p:tav>
                                        <p:tav tm="100000">
                                          <p:val>
                                            <p:fltVal val="0"/>
                                          </p:val>
                                        </p:tav>
                                      </p:tavLst>
                                    </p:anim>
                                    <p:set>
                                      <p:cBhvr>
                                        <p:cTn id="7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2" restart="whenNotActive" fill="hold" evtFilter="cancelBubble" nodeType="interactiveSeq">
                <p:stCondLst>
                  <p:cond evt="onClick" delay="0">
                    <p:tgtEl>
                      <p:spTgt spid="30"/>
                    </p:tgtEl>
                  </p:cond>
                </p:stCondLst>
                <p:endSync evt="end" delay="0">
                  <p:rtn val="all"/>
                </p:endSync>
                <p:childTnLst>
                  <p:par>
                    <p:cTn id="73" fill="hold">
                      <p:stCondLst>
                        <p:cond delay="0"/>
                      </p:stCondLst>
                      <p:childTnLst>
                        <p:par>
                          <p:cTn id="74" fill="hold">
                            <p:stCondLst>
                              <p:cond delay="0"/>
                            </p:stCondLst>
                            <p:childTnLst>
                              <p:par>
                                <p:cTn id="75" presetID="23" presetClass="exit" presetSubtype="32" fill="hold" nodeType="click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set>
                                      <p:cBhvr>
                                        <p:cTn id="7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9" restart="whenNotActive" fill="hold" evtFilter="cancelBubble" nodeType="interactiveSeq">
                <p:stCondLst>
                  <p:cond evt="onClick" delay="0">
                    <p:tgtEl>
                      <p:spTgt spid="31"/>
                    </p:tgtEl>
                  </p:cond>
                </p:stCondLst>
                <p:endSync evt="end" delay="0">
                  <p:rtn val="all"/>
                </p:endSync>
                <p:childTnLst>
                  <p:par>
                    <p:cTn id="80" fill="hold">
                      <p:stCondLst>
                        <p:cond delay="0"/>
                      </p:stCondLst>
                      <p:childTnLst>
                        <p:par>
                          <p:cTn id="81" fill="hold">
                            <p:stCondLst>
                              <p:cond delay="0"/>
                            </p:stCondLst>
                            <p:childTnLst>
                              <p:par>
                                <p:cTn id="82" presetID="23" presetClass="exit" presetSubtype="32" fill="hold" nodeType="clickEffect">
                                  <p:stCondLst>
                                    <p:cond delay="0"/>
                                  </p:stCondLst>
                                  <p:childTnLst>
                                    <p:anim calcmode="lin" valueType="num">
                                      <p:cBhvr>
                                        <p:cTn id="83" dur="500"/>
                                        <p:tgtEl>
                                          <p:spTgt spid="31"/>
                                        </p:tgtEl>
                                        <p:attrNameLst>
                                          <p:attrName>ppt_w</p:attrName>
                                        </p:attrNameLst>
                                      </p:cBhvr>
                                      <p:tavLst>
                                        <p:tav tm="0">
                                          <p:val>
                                            <p:strVal val="ppt_w"/>
                                          </p:val>
                                        </p:tav>
                                        <p:tav tm="100000">
                                          <p:val>
                                            <p:fltVal val="0"/>
                                          </p:val>
                                        </p:tav>
                                      </p:tavLst>
                                    </p:anim>
                                    <p:anim calcmode="lin" valueType="num">
                                      <p:cBhvr>
                                        <p:cTn id="84" dur="500"/>
                                        <p:tgtEl>
                                          <p:spTgt spid="31"/>
                                        </p:tgtEl>
                                        <p:attrNameLst>
                                          <p:attrName>ppt_h</p:attrName>
                                        </p:attrNameLst>
                                      </p:cBhvr>
                                      <p:tavLst>
                                        <p:tav tm="0">
                                          <p:val>
                                            <p:strVal val="ppt_h"/>
                                          </p:val>
                                        </p:tav>
                                        <p:tav tm="100000">
                                          <p:val>
                                            <p:fltVal val="0"/>
                                          </p:val>
                                        </p:tav>
                                      </p:tavLst>
                                    </p:anim>
                                    <p:set>
                                      <p:cBhvr>
                                        <p:cTn id="8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6" restart="whenNotActive" fill="hold" evtFilter="cancelBubble" nodeType="interactiveSeq">
                <p:stCondLst>
                  <p:cond evt="onClick" delay="0">
                    <p:tgtEl>
                      <p:spTgt spid="2272"/>
                    </p:tgtEl>
                  </p:cond>
                </p:stCondLst>
                <p:endSync evt="end" delay="0">
                  <p:rtn val="all"/>
                </p:endSync>
                <p:childTnLst>
                  <p:par>
                    <p:cTn id="87" fill="hold">
                      <p:stCondLst>
                        <p:cond delay="0"/>
                      </p:stCondLst>
                      <p:childTnLst>
                        <p:par>
                          <p:cTn id="88" fill="hold">
                            <p:stCondLst>
                              <p:cond delay="0"/>
                            </p:stCondLst>
                            <p:childTnLst>
                              <p:par>
                                <p:cTn id="89" presetID="23" presetClass="exit" presetSubtype="32" fill="hold" nodeType="clickEffect">
                                  <p:stCondLst>
                                    <p:cond delay="0"/>
                                  </p:stCondLst>
                                  <p:childTnLst>
                                    <p:anim calcmode="lin" valueType="num">
                                      <p:cBhvr>
                                        <p:cTn id="90" dur="500"/>
                                        <p:tgtEl>
                                          <p:spTgt spid="2272"/>
                                        </p:tgtEl>
                                        <p:attrNameLst>
                                          <p:attrName>ppt_w</p:attrName>
                                        </p:attrNameLst>
                                      </p:cBhvr>
                                      <p:tavLst>
                                        <p:tav tm="0">
                                          <p:val>
                                            <p:strVal val="ppt_w"/>
                                          </p:val>
                                        </p:tav>
                                        <p:tav tm="100000">
                                          <p:val>
                                            <p:fltVal val="0"/>
                                          </p:val>
                                        </p:tav>
                                      </p:tavLst>
                                    </p:anim>
                                    <p:anim calcmode="lin" valueType="num">
                                      <p:cBhvr>
                                        <p:cTn id="91" dur="500"/>
                                        <p:tgtEl>
                                          <p:spTgt spid="2272"/>
                                        </p:tgtEl>
                                        <p:attrNameLst>
                                          <p:attrName>ppt_h</p:attrName>
                                        </p:attrNameLst>
                                      </p:cBhvr>
                                      <p:tavLst>
                                        <p:tav tm="0">
                                          <p:val>
                                            <p:strVal val="ppt_h"/>
                                          </p:val>
                                        </p:tav>
                                        <p:tav tm="100000">
                                          <p:val>
                                            <p:fltVal val="0"/>
                                          </p:val>
                                        </p:tav>
                                      </p:tavLst>
                                    </p:anim>
                                    <p:set>
                                      <p:cBhvr>
                                        <p:cTn id="92" dur="1" fill="hold">
                                          <p:stCondLst>
                                            <p:cond delay="499"/>
                                          </p:stCondLst>
                                        </p:cTn>
                                        <p:tgtEl>
                                          <p:spTgt spid="2272"/>
                                        </p:tgtEl>
                                        <p:attrNameLst>
                                          <p:attrName>style.visibility</p:attrName>
                                        </p:attrNameLst>
                                      </p:cBhvr>
                                      <p:to>
                                        <p:strVal val="hidden"/>
                                      </p:to>
                                    </p:set>
                                  </p:childTnLst>
                                </p:cTn>
                              </p:par>
                            </p:childTnLst>
                          </p:cTn>
                        </p:par>
                      </p:childTnLst>
                    </p:cTn>
                  </p:par>
                </p:childTnLst>
              </p:cTn>
              <p:nextCondLst>
                <p:cond evt="onClick" delay="0">
                  <p:tgtEl>
                    <p:spTgt spid="2272"/>
                  </p:tgtEl>
                </p:cond>
              </p:nextCondLst>
            </p:seq>
            <p:seq concurrent="1" nextAc="seek">
              <p:cTn id="93" restart="whenNotActive" fill="hold" evtFilter="cancelBubble" nodeType="interactiveSeq">
                <p:stCondLst>
                  <p:cond evt="onClick" delay="0">
                    <p:tgtEl>
                      <p:spTgt spid="2273"/>
                    </p:tgtEl>
                  </p:cond>
                </p:stCondLst>
                <p:endSync evt="end" delay="0">
                  <p:rtn val="all"/>
                </p:endSync>
                <p:childTnLst>
                  <p:par>
                    <p:cTn id="94" fill="hold">
                      <p:stCondLst>
                        <p:cond delay="0"/>
                      </p:stCondLst>
                      <p:childTnLst>
                        <p:par>
                          <p:cTn id="95" fill="hold">
                            <p:stCondLst>
                              <p:cond delay="0"/>
                            </p:stCondLst>
                            <p:childTnLst>
                              <p:par>
                                <p:cTn id="96" presetID="23" presetClass="exit" presetSubtype="32" fill="hold" nodeType="clickEffect">
                                  <p:stCondLst>
                                    <p:cond delay="0"/>
                                  </p:stCondLst>
                                  <p:childTnLst>
                                    <p:anim calcmode="lin" valueType="num">
                                      <p:cBhvr>
                                        <p:cTn id="97" dur="500"/>
                                        <p:tgtEl>
                                          <p:spTgt spid="2273"/>
                                        </p:tgtEl>
                                        <p:attrNameLst>
                                          <p:attrName>ppt_w</p:attrName>
                                        </p:attrNameLst>
                                      </p:cBhvr>
                                      <p:tavLst>
                                        <p:tav tm="0">
                                          <p:val>
                                            <p:strVal val="ppt_w"/>
                                          </p:val>
                                        </p:tav>
                                        <p:tav tm="100000">
                                          <p:val>
                                            <p:fltVal val="0"/>
                                          </p:val>
                                        </p:tav>
                                      </p:tavLst>
                                    </p:anim>
                                    <p:anim calcmode="lin" valueType="num">
                                      <p:cBhvr>
                                        <p:cTn id="98" dur="500"/>
                                        <p:tgtEl>
                                          <p:spTgt spid="2273"/>
                                        </p:tgtEl>
                                        <p:attrNameLst>
                                          <p:attrName>ppt_h</p:attrName>
                                        </p:attrNameLst>
                                      </p:cBhvr>
                                      <p:tavLst>
                                        <p:tav tm="0">
                                          <p:val>
                                            <p:strVal val="ppt_h"/>
                                          </p:val>
                                        </p:tav>
                                        <p:tav tm="100000">
                                          <p:val>
                                            <p:fltVal val="0"/>
                                          </p:val>
                                        </p:tav>
                                      </p:tavLst>
                                    </p:anim>
                                    <p:set>
                                      <p:cBhvr>
                                        <p:cTn id="99" dur="1" fill="hold">
                                          <p:stCondLst>
                                            <p:cond delay="499"/>
                                          </p:stCondLst>
                                        </p:cTn>
                                        <p:tgtEl>
                                          <p:spTgt spid="2273"/>
                                        </p:tgtEl>
                                        <p:attrNameLst>
                                          <p:attrName>style.visibility</p:attrName>
                                        </p:attrNameLst>
                                      </p:cBhvr>
                                      <p:to>
                                        <p:strVal val="hidden"/>
                                      </p:to>
                                    </p:set>
                                  </p:childTnLst>
                                </p:cTn>
                              </p:par>
                            </p:childTnLst>
                          </p:cTn>
                        </p:par>
                      </p:childTnLst>
                    </p:cTn>
                  </p:par>
                </p:childTnLst>
              </p:cTn>
              <p:nextCondLst>
                <p:cond evt="onClick" delay="0">
                  <p:tgtEl>
                    <p:spTgt spid="2273"/>
                  </p:tgtEl>
                </p:cond>
              </p:nextCondLst>
            </p:seq>
            <p:seq concurrent="1" nextAc="seek">
              <p:cTn id="100" restart="whenNotActive" fill="hold" evtFilter="cancelBubble" nodeType="interactiveSeq">
                <p:stCondLst>
                  <p:cond evt="onClick" delay="0">
                    <p:tgtEl>
                      <p:spTgt spid="2274"/>
                    </p:tgtEl>
                  </p:cond>
                </p:stCondLst>
                <p:endSync evt="end" delay="0">
                  <p:rtn val="all"/>
                </p:endSync>
                <p:childTnLst>
                  <p:par>
                    <p:cTn id="101" fill="hold">
                      <p:stCondLst>
                        <p:cond delay="0"/>
                      </p:stCondLst>
                      <p:childTnLst>
                        <p:par>
                          <p:cTn id="102" fill="hold">
                            <p:stCondLst>
                              <p:cond delay="0"/>
                            </p:stCondLst>
                            <p:childTnLst>
                              <p:par>
                                <p:cTn id="103" presetID="23" presetClass="exit" presetSubtype="32" fill="hold" nodeType="clickEffect">
                                  <p:stCondLst>
                                    <p:cond delay="0"/>
                                  </p:stCondLst>
                                  <p:childTnLst>
                                    <p:anim calcmode="lin" valueType="num">
                                      <p:cBhvr>
                                        <p:cTn id="104" dur="500"/>
                                        <p:tgtEl>
                                          <p:spTgt spid="2274"/>
                                        </p:tgtEl>
                                        <p:attrNameLst>
                                          <p:attrName>ppt_w</p:attrName>
                                        </p:attrNameLst>
                                      </p:cBhvr>
                                      <p:tavLst>
                                        <p:tav tm="0">
                                          <p:val>
                                            <p:strVal val="ppt_w"/>
                                          </p:val>
                                        </p:tav>
                                        <p:tav tm="100000">
                                          <p:val>
                                            <p:fltVal val="0"/>
                                          </p:val>
                                        </p:tav>
                                      </p:tavLst>
                                    </p:anim>
                                    <p:anim calcmode="lin" valueType="num">
                                      <p:cBhvr>
                                        <p:cTn id="105" dur="500"/>
                                        <p:tgtEl>
                                          <p:spTgt spid="2274"/>
                                        </p:tgtEl>
                                        <p:attrNameLst>
                                          <p:attrName>ppt_h</p:attrName>
                                        </p:attrNameLst>
                                      </p:cBhvr>
                                      <p:tavLst>
                                        <p:tav tm="0">
                                          <p:val>
                                            <p:strVal val="ppt_h"/>
                                          </p:val>
                                        </p:tav>
                                        <p:tav tm="100000">
                                          <p:val>
                                            <p:fltVal val="0"/>
                                          </p:val>
                                        </p:tav>
                                      </p:tavLst>
                                    </p:anim>
                                    <p:set>
                                      <p:cBhvr>
                                        <p:cTn id="106" dur="1" fill="hold">
                                          <p:stCondLst>
                                            <p:cond delay="499"/>
                                          </p:stCondLst>
                                        </p:cTn>
                                        <p:tgtEl>
                                          <p:spTgt spid="2274"/>
                                        </p:tgtEl>
                                        <p:attrNameLst>
                                          <p:attrName>style.visibility</p:attrName>
                                        </p:attrNameLst>
                                      </p:cBhvr>
                                      <p:to>
                                        <p:strVal val="hidden"/>
                                      </p:to>
                                    </p:set>
                                  </p:childTnLst>
                                </p:cTn>
                              </p:par>
                            </p:childTnLst>
                          </p:cTn>
                        </p:par>
                      </p:childTnLst>
                    </p:cTn>
                  </p:par>
                </p:childTnLst>
              </p:cTn>
              <p:nextCondLst>
                <p:cond evt="onClick" delay="0">
                  <p:tgtEl>
                    <p:spTgt spid="2274"/>
                  </p:tgtEl>
                </p:cond>
              </p:nextCondLst>
            </p:seq>
            <p:seq concurrent="1" nextAc="seek">
              <p:cTn id="107" restart="whenNotActive" fill="hold" evtFilter="cancelBubble" nodeType="interactiveSeq">
                <p:stCondLst>
                  <p:cond evt="onClick" delay="0">
                    <p:tgtEl>
                      <p:spTgt spid="2275"/>
                    </p:tgtEl>
                  </p:cond>
                </p:stCondLst>
                <p:endSync evt="end" delay="0">
                  <p:rtn val="all"/>
                </p:endSync>
                <p:childTnLst>
                  <p:par>
                    <p:cTn id="108" fill="hold">
                      <p:stCondLst>
                        <p:cond delay="0"/>
                      </p:stCondLst>
                      <p:childTnLst>
                        <p:par>
                          <p:cTn id="109" fill="hold">
                            <p:stCondLst>
                              <p:cond delay="0"/>
                            </p:stCondLst>
                            <p:childTnLst>
                              <p:par>
                                <p:cTn id="110" presetID="23" presetClass="exit" presetSubtype="32" fill="hold" nodeType="clickEffect">
                                  <p:stCondLst>
                                    <p:cond delay="0"/>
                                  </p:stCondLst>
                                  <p:childTnLst>
                                    <p:anim calcmode="lin" valueType="num">
                                      <p:cBhvr>
                                        <p:cTn id="111" dur="500"/>
                                        <p:tgtEl>
                                          <p:spTgt spid="2275"/>
                                        </p:tgtEl>
                                        <p:attrNameLst>
                                          <p:attrName>ppt_w</p:attrName>
                                        </p:attrNameLst>
                                      </p:cBhvr>
                                      <p:tavLst>
                                        <p:tav tm="0">
                                          <p:val>
                                            <p:strVal val="ppt_w"/>
                                          </p:val>
                                        </p:tav>
                                        <p:tav tm="100000">
                                          <p:val>
                                            <p:fltVal val="0"/>
                                          </p:val>
                                        </p:tav>
                                      </p:tavLst>
                                    </p:anim>
                                    <p:anim calcmode="lin" valueType="num">
                                      <p:cBhvr>
                                        <p:cTn id="112" dur="500"/>
                                        <p:tgtEl>
                                          <p:spTgt spid="2275"/>
                                        </p:tgtEl>
                                        <p:attrNameLst>
                                          <p:attrName>ppt_h</p:attrName>
                                        </p:attrNameLst>
                                      </p:cBhvr>
                                      <p:tavLst>
                                        <p:tav tm="0">
                                          <p:val>
                                            <p:strVal val="ppt_h"/>
                                          </p:val>
                                        </p:tav>
                                        <p:tav tm="100000">
                                          <p:val>
                                            <p:fltVal val="0"/>
                                          </p:val>
                                        </p:tav>
                                      </p:tavLst>
                                    </p:anim>
                                    <p:set>
                                      <p:cBhvr>
                                        <p:cTn id="113" dur="1" fill="hold">
                                          <p:stCondLst>
                                            <p:cond delay="499"/>
                                          </p:stCondLst>
                                        </p:cTn>
                                        <p:tgtEl>
                                          <p:spTgt spid="2275"/>
                                        </p:tgtEl>
                                        <p:attrNameLst>
                                          <p:attrName>style.visibility</p:attrName>
                                        </p:attrNameLst>
                                      </p:cBhvr>
                                      <p:to>
                                        <p:strVal val="hidden"/>
                                      </p:to>
                                    </p:set>
                                  </p:childTnLst>
                                </p:cTn>
                              </p:par>
                            </p:childTnLst>
                          </p:cTn>
                        </p:par>
                      </p:childTnLst>
                    </p:cTn>
                  </p:par>
                </p:childTnLst>
              </p:cTn>
              <p:nextCondLst>
                <p:cond evt="onClick" delay="0">
                  <p:tgtEl>
                    <p:spTgt spid="2275"/>
                  </p:tgtEl>
                </p:cond>
              </p:nextCondLst>
            </p:seq>
            <p:seq concurrent="1" nextAc="seek">
              <p:cTn id="114" restart="whenNotActive" fill="hold" evtFilter="cancelBubble" nodeType="interactiveSeq">
                <p:stCondLst>
                  <p:cond evt="onClick" delay="0">
                    <p:tgtEl>
                      <p:spTgt spid="2276"/>
                    </p:tgtEl>
                  </p:cond>
                </p:stCondLst>
                <p:endSync evt="end" delay="0">
                  <p:rtn val="all"/>
                </p:endSync>
                <p:childTnLst>
                  <p:par>
                    <p:cTn id="115" fill="hold">
                      <p:stCondLst>
                        <p:cond delay="0"/>
                      </p:stCondLst>
                      <p:childTnLst>
                        <p:par>
                          <p:cTn id="116" fill="hold">
                            <p:stCondLst>
                              <p:cond delay="0"/>
                            </p:stCondLst>
                            <p:childTnLst>
                              <p:par>
                                <p:cTn id="117" presetID="23" presetClass="exit" presetSubtype="32" fill="hold" nodeType="clickEffect">
                                  <p:stCondLst>
                                    <p:cond delay="0"/>
                                  </p:stCondLst>
                                  <p:childTnLst>
                                    <p:anim calcmode="lin" valueType="num">
                                      <p:cBhvr>
                                        <p:cTn id="118" dur="500"/>
                                        <p:tgtEl>
                                          <p:spTgt spid="2276"/>
                                        </p:tgtEl>
                                        <p:attrNameLst>
                                          <p:attrName>ppt_w</p:attrName>
                                        </p:attrNameLst>
                                      </p:cBhvr>
                                      <p:tavLst>
                                        <p:tav tm="0">
                                          <p:val>
                                            <p:strVal val="ppt_w"/>
                                          </p:val>
                                        </p:tav>
                                        <p:tav tm="100000">
                                          <p:val>
                                            <p:fltVal val="0"/>
                                          </p:val>
                                        </p:tav>
                                      </p:tavLst>
                                    </p:anim>
                                    <p:anim calcmode="lin" valueType="num">
                                      <p:cBhvr>
                                        <p:cTn id="119" dur="500"/>
                                        <p:tgtEl>
                                          <p:spTgt spid="2276"/>
                                        </p:tgtEl>
                                        <p:attrNameLst>
                                          <p:attrName>ppt_h</p:attrName>
                                        </p:attrNameLst>
                                      </p:cBhvr>
                                      <p:tavLst>
                                        <p:tav tm="0">
                                          <p:val>
                                            <p:strVal val="ppt_h"/>
                                          </p:val>
                                        </p:tav>
                                        <p:tav tm="100000">
                                          <p:val>
                                            <p:fltVal val="0"/>
                                          </p:val>
                                        </p:tav>
                                      </p:tavLst>
                                    </p:anim>
                                    <p:set>
                                      <p:cBhvr>
                                        <p:cTn id="120" dur="1" fill="hold">
                                          <p:stCondLst>
                                            <p:cond delay="499"/>
                                          </p:stCondLst>
                                        </p:cTn>
                                        <p:tgtEl>
                                          <p:spTgt spid="2276"/>
                                        </p:tgtEl>
                                        <p:attrNameLst>
                                          <p:attrName>style.visibility</p:attrName>
                                        </p:attrNameLst>
                                      </p:cBhvr>
                                      <p:to>
                                        <p:strVal val="hidden"/>
                                      </p:to>
                                    </p:set>
                                  </p:childTnLst>
                                </p:cTn>
                              </p:par>
                            </p:childTnLst>
                          </p:cTn>
                        </p:par>
                      </p:childTnLst>
                    </p:cTn>
                  </p:par>
                </p:childTnLst>
              </p:cTn>
              <p:nextCondLst>
                <p:cond evt="onClick" delay="0">
                  <p:tgtEl>
                    <p:spTgt spid="2276"/>
                  </p:tgtEl>
                </p:cond>
              </p:nextCondLst>
            </p:seq>
            <p:seq concurrent="1" nextAc="seek">
              <p:cTn id="121" restart="whenNotActive" fill="hold" evtFilter="cancelBubble" nodeType="interactiveSeq">
                <p:stCondLst>
                  <p:cond evt="onClick" delay="0">
                    <p:tgtEl>
                      <p:spTgt spid="14"/>
                    </p:tgtEl>
                  </p:cond>
                </p:stCondLst>
                <p:endSync evt="end" delay="0">
                  <p:rtn val="all"/>
                </p:endSync>
                <p:childTnLst>
                  <p:par>
                    <p:cTn id="122" fill="hold">
                      <p:stCondLst>
                        <p:cond delay="0"/>
                      </p:stCondLst>
                      <p:childTnLst>
                        <p:par>
                          <p:cTn id="123" fill="hold">
                            <p:stCondLst>
                              <p:cond delay="0"/>
                            </p:stCondLst>
                            <p:childTnLst>
                              <p:par>
                                <p:cTn id="124" presetID="23" presetClass="exit" presetSubtype="32" fill="hold" nodeType="clickEffect">
                                  <p:stCondLst>
                                    <p:cond delay="0"/>
                                  </p:stCondLst>
                                  <p:childTnLst>
                                    <p:anim calcmode="lin" valueType="num">
                                      <p:cBhvr>
                                        <p:cTn id="125" dur="500"/>
                                        <p:tgtEl>
                                          <p:spTgt spid="14"/>
                                        </p:tgtEl>
                                        <p:attrNameLst>
                                          <p:attrName>ppt_w</p:attrName>
                                        </p:attrNameLst>
                                      </p:cBhvr>
                                      <p:tavLst>
                                        <p:tav tm="0">
                                          <p:val>
                                            <p:strVal val="ppt_w"/>
                                          </p:val>
                                        </p:tav>
                                        <p:tav tm="100000">
                                          <p:val>
                                            <p:fltVal val="0"/>
                                          </p:val>
                                        </p:tav>
                                      </p:tavLst>
                                    </p:anim>
                                    <p:anim calcmode="lin" valueType="num">
                                      <p:cBhvr>
                                        <p:cTn id="126" dur="500"/>
                                        <p:tgtEl>
                                          <p:spTgt spid="14"/>
                                        </p:tgtEl>
                                        <p:attrNameLst>
                                          <p:attrName>ppt_h</p:attrName>
                                        </p:attrNameLst>
                                      </p:cBhvr>
                                      <p:tavLst>
                                        <p:tav tm="0">
                                          <p:val>
                                            <p:strVal val="ppt_h"/>
                                          </p:val>
                                        </p:tav>
                                        <p:tav tm="100000">
                                          <p:val>
                                            <p:fltVal val="0"/>
                                          </p:val>
                                        </p:tav>
                                      </p:tavLst>
                                    </p:anim>
                                    <p:set>
                                      <p:cBhvr>
                                        <p:cTn id="12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8" restart="whenNotActive" fill="hold" evtFilter="cancelBubble" nodeType="interactiveSeq">
                <p:stCondLst>
                  <p:cond evt="onClick" delay="0">
                    <p:tgtEl>
                      <p:spTgt spid="19"/>
                    </p:tgtEl>
                  </p:cond>
                </p:stCondLst>
                <p:endSync evt="end" delay="0">
                  <p:rtn val="all"/>
                </p:endSync>
                <p:childTnLst>
                  <p:par>
                    <p:cTn id="129" fill="hold">
                      <p:stCondLst>
                        <p:cond delay="0"/>
                      </p:stCondLst>
                      <p:childTnLst>
                        <p:par>
                          <p:cTn id="130" fill="hold">
                            <p:stCondLst>
                              <p:cond delay="0"/>
                            </p:stCondLst>
                            <p:childTnLst>
                              <p:par>
                                <p:cTn id="131" presetID="23" presetClass="exit" presetSubtype="32" fill="hold" nodeType="clickEffect">
                                  <p:stCondLst>
                                    <p:cond delay="0"/>
                                  </p:stCondLst>
                                  <p:childTnLst>
                                    <p:anim calcmode="lin" valueType="num">
                                      <p:cBhvr>
                                        <p:cTn id="132" dur="500"/>
                                        <p:tgtEl>
                                          <p:spTgt spid="19"/>
                                        </p:tgtEl>
                                        <p:attrNameLst>
                                          <p:attrName>ppt_w</p:attrName>
                                        </p:attrNameLst>
                                      </p:cBhvr>
                                      <p:tavLst>
                                        <p:tav tm="0">
                                          <p:val>
                                            <p:strVal val="ppt_w"/>
                                          </p:val>
                                        </p:tav>
                                        <p:tav tm="100000">
                                          <p:val>
                                            <p:fltVal val="0"/>
                                          </p:val>
                                        </p:tav>
                                      </p:tavLst>
                                    </p:anim>
                                    <p:anim calcmode="lin" valueType="num">
                                      <p:cBhvr>
                                        <p:cTn id="133" dur="500"/>
                                        <p:tgtEl>
                                          <p:spTgt spid="19"/>
                                        </p:tgtEl>
                                        <p:attrNameLst>
                                          <p:attrName>ppt_h</p:attrName>
                                        </p:attrNameLst>
                                      </p:cBhvr>
                                      <p:tavLst>
                                        <p:tav tm="0">
                                          <p:val>
                                            <p:strVal val="ppt_h"/>
                                          </p:val>
                                        </p:tav>
                                        <p:tav tm="100000">
                                          <p:val>
                                            <p:fltVal val="0"/>
                                          </p:val>
                                        </p:tav>
                                      </p:tavLst>
                                    </p:anim>
                                    <p:set>
                                      <p:cBhvr>
                                        <p:cTn id="13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5" name="Đáp án sai 2"/>
          <p:cNvSpPr/>
          <p:nvPr/>
        </p:nvSpPr>
        <p:spPr>
          <a:xfrm>
            <a:off x="4662404" y="1494160"/>
            <a:ext cx="3865033" cy="1622943"/>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panose="020B0604020202020204"/>
              </a:rPr>
              <a:t>C</a:t>
            </a:r>
            <a:r>
              <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panose="020B0604020202020204"/>
              </a:rPr>
              <a:t>. </a:t>
            </a:r>
            <a:r>
              <a:rPr lang="vi-VN" sz="1800" kern="1200" noProof="1">
                <a:solidFill>
                  <a:prstClr val="black"/>
                </a:solidFill>
                <a:cs typeface="Arial" panose="020B0604020202020204" pitchFamily="34" charset="0"/>
              </a:rPr>
              <a:t>Muối là hợp chất được tạo thành từ sự thay thế ion OH- của base bằng ion phi kim</a:t>
            </a:r>
            <a:r>
              <a:rPr lang="en-US" sz="1800" kern="1200" noProof="1">
                <a:solidFill>
                  <a:prstClr val="black"/>
                </a:solidFill>
                <a:cs typeface="Arial" panose="020B0604020202020204" pitchFamily="34" charset="0"/>
              </a:rPr>
              <a:t>.</a:t>
            </a:r>
            <a:endPar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panose="020B0604020202020204"/>
            </a:endParaRPr>
          </a:p>
        </p:txBody>
      </p:sp>
      <p:pic>
        <p:nvPicPr>
          <p:cNvPr id="9"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722059" y="2078947"/>
            <a:ext cx="637592" cy="568036"/>
          </a:xfrm>
          <a:prstGeom prst="rect">
            <a:avLst/>
          </a:prstGeom>
        </p:spPr>
      </p:pic>
      <p:sp>
        <p:nvSpPr>
          <p:cNvPr id="2" name="Câu hỏi"/>
          <p:cNvSpPr/>
          <p:nvPr/>
        </p:nvSpPr>
        <p:spPr>
          <a:xfrm>
            <a:off x="706967" y="297575"/>
            <a:ext cx="7820470" cy="110137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Câu </a:t>
            </a:r>
            <a:r>
              <a:rPr kumimoji="0" lang="en-US"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1</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 </a:t>
            </a:r>
            <a:r>
              <a:rPr kumimoji="0" lang="en-US"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Phát biểu nào đúng về khái niệm của muối?</a:t>
            </a:r>
            <a:endPar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3" name="Đáp án đúng"/>
          <p:cNvSpPr/>
          <p:nvPr/>
        </p:nvSpPr>
        <p:spPr>
          <a:xfrm>
            <a:off x="706967" y="3212568"/>
            <a:ext cx="3865033" cy="1622943"/>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panose="020B0604020202020204"/>
              </a:rPr>
              <a:t>B</a:t>
            </a:r>
            <a:r>
              <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panose="020B0604020202020204"/>
              </a:rPr>
              <a:t>. </a:t>
            </a:r>
            <a:r>
              <a:rPr lang="vi-VN" sz="1800" kern="1200" noProof="1">
                <a:solidFill>
                  <a:prstClr val="black"/>
                </a:solidFill>
                <a:cs typeface="Arial" panose="020B0604020202020204" pitchFamily="34" charset="0"/>
              </a:rPr>
              <a:t>Muối là hợp chất được tạo thành từ sự thay thế ion H+ trong acid bằng ion kim loại hoặc ion ammonium.</a:t>
            </a:r>
            <a:endPar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panose="020B0604020202020204"/>
            </a:endParaRPr>
          </a:p>
        </p:txBody>
      </p:sp>
      <p:sp>
        <p:nvSpPr>
          <p:cNvPr id="4" name="Đáp án sai 1"/>
          <p:cNvSpPr/>
          <p:nvPr/>
        </p:nvSpPr>
        <p:spPr>
          <a:xfrm>
            <a:off x="706967" y="1494160"/>
            <a:ext cx="3865033" cy="1622943"/>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panose="020B0604020202020204"/>
              </a:rPr>
              <a:t>A. </a:t>
            </a:r>
            <a:r>
              <a:rPr lang="vi-VN" sz="1800" kern="1200" noProof="1">
                <a:solidFill>
                  <a:prstClr val="black"/>
                </a:solidFill>
                <a:cs typeface="Arial" panose="020B0604020202020204" pitchFamily="34" charset="0"/>
              </a:rPr>
              <a:t>Muối là hợp chất được tạo thành từ sự thay thế ion OH- trong base bằng ion kim loại hoặc ion ammonium.</a:t>
            </a:r>
            <a:endPar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panose="020B0604020202020204"/>
            </a:endParaRPr>
          </a:p>
        </p:txBody>
      </p:sp>
      <p:sp>
        <p:nvSpPr>
          <p:cNvPr id="6" name="Đáp án sai 3"/>
          <p:cNvSpPr/>
          <p:nvPr/>
        </p:nvSpPr>
        <p:spPr>
          <a:xfrm>
            <a:off x="4662404" y="3222982"/>
            <a:ext cx="3865033" cy="1622943"/>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panose="020B0604020202020204"/>
              </a:rPr>
              <a:t>D. </a:t>
            </a:r>
            <a:r>
              <a:rPr lang="vi-VN" sz="1800" kern="1200" noProof="1">
                <a:solidFill>
                  <a:prstClr val="black"/>
                </a:solidFill>
                <a:cs typeface="Arial" panose="020B0604020202020204" pitchFamily="34" charset="0"/>
              </a:rPr>
              <a:t>Muối là hợp chất được tạo thành từ sự thay thế ion H+ của acid bằng ion ammonium.</a:t>
            </a:r>
            <a:endPar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panose="020B0604020202020204"/>
            </a:endParaRPr>
          </a:p>
        </p:txBody>
      </p:sp>
      <p:pic>
        <p:nvPicPr>
          <p:cNvPr id="7" name="Correct sound effect and wrong sound effect (mp3cut.net)">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4831772" y="-477951"/>
            <a:ext cx="365523" cy="365523"/>
          </a:xfrm>
          <a:prstGeom prst="rect">
            <a:avLst/>
          </a:prstGeom>
        </p:spPr>
      </p:pic>
      <p:pic>
        <p:nvPicPr>
          <p:cNvPr id="8"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72877" y="3802678"/>
            <a:ext cx="639785" cy="556871"/>
          </a:xfrm>
          <a:prstGeom prst="rect">
            <a:avLst/>
          </a:prstGeom>
        </p:spPr>
      </p:pic>
      <p:pic>
        <p:nvPicPr>
          <p:cNvPr id="10"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799441" y="3781086"/>
            <a:ext cx="637592" cy="568036"/>
          </a:xfrm>
          <a:prstGeom prst="rect">
            <a:avLst/>
          </a:prstGeom>
        </p:spPr>
      </p:pic>
      <p:pic>
        <p:nvPicPr>
          <p:cNvPr id="11"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772877" y="2025860"/>
            <a:ext cx="637592" cy="568036"/>
          </a:xfrm>
          <a:prstGeom prst="rect">
            <a:avLst/>
          </a:prstGeom>
        </p:spPr>
      </p:pic>
      <p:pic>
        <p:nvPicPr>
          <p:cNvPr id="12" name="Correct sound effect and wrong sound effect (mp3cut.net) (1)">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5"/>
          <a:stretch>
            <a:fillRect/>
          </a:stretch>
        </p:blipFill>
        <p:spPr>
          <a:xfrm>
            <a:off x="5826919" y="-477951"/>
            <a:ext cx="365523" cy="365523"/>
          </a:xfrm>
          <a:prstGeom prst="rect">
            <a:avLst/>
          </a:prstGeom>
        </p:spPr>
      </p:pic>
      <p:pic>
        <p:nvPicPr>
          <p:cNvPr id="17" name="Picture 16">
            <a:hlinkClick r:id="rId10" action="ppaction://hlinksldjump"/>
          </p:cNvPr>
          <p:cNvPicPr>
            <a:picLocks noChangeAspect="1"/>
          </p:cNvPicPr>
          <p:nvPr/>
        </p:nvPicPr>
        <p:blipFill>
          <a:blip r:embed="rId11"/>
          <a:stretch>
            <a:fillRect/>
          </a:stretch>
        </p:blipFill>
        <p:spPr>
          <a:xfrm>
            <a:off x="8117894" y="4081114"/>
            <a:ext cx="999893" cy="10623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5" grpId="0" animBg="1"/>
      <p:bldP spid="5" grpId="1" animBg="1"/>
      <p:bldP spid="3" grpId="0" animBg="1"/>
      <p:bldP spid="3" grpId="1" animBg="1"/>
      <p:bldP spid="4" grpId="0" animBg="1"/>
      <p:bldP spid="4" grpId="1" animBg="1"/>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2" name="Câu hỏi"/>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Câu </a:t>
            </a:r>
            <a:r>
              <a:rPr kumimoji="0" lang="en-US"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2</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 </a:t>
            </a:r>
            <a:r>
              <a:rPr kumimoji="0" lang="en-US" sz="2200" b="0" i="0" u="none" strike="noStrike" kern="1200" cap="none" spc="0" normalizeH="0" baseline="0" noProof="1">
                <a:ln>
                  <a:noFill/>
                </a:ln>
                <a:solidFill>
                  <a:prstClr val="black"/>
                </a:solidFill>
                <a:effectLst/>
                <a:uLnTx/>
                <a:uFillTx/>
                <a:latin typeface="Arial" panose="020B0604020202020204"/>
                <a:ea typeface="+mn-ea"/>
                <a:cs typeface="Arial" panose="020B0604020202020204" pitchFamily="34" charset="0"/>
                <a:sym typeface="Arial" panose="020B0604020202020204"/>
              </a:rPr>
              <a:t>Đâu là cách gọi tên của muối?</a:t>
            </a:r>
            <a:endPar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3" name="Đáp án đúng"/>
          <p:cNvSpPr/>
          <p:nvPr/>
        </p:nvSpPr>
        <p:spPr>
          <a:xfrm>
            <a:off x="4662404" y="22017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C. </a:t>
            </a:r>
            <a:r>
              <a:rPr lang="en-US" sz="2000" kern="1200" noProof="1">
                <a:solidFill>
                  <a:prstClr val="black"/>
                </a:solidFill>
                <a:latin typeface="Arial" panose="020B0604020202020204" pitchFamily="34" charset="0"/>
                <a:cs typeface="Arial" panose="020B0604020202020204" pitchFamily="34" charset="0"/>
              </a:rPr>
              <a:t>Tên kim loại + hóa trị (kim loại nhiều hóa trị) + tên gốc acid.</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4" name="Đáp án sai 1"/>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A. </a:t>
            </a:r>
            <a:r>
              <a:rPr lang="en-US" sz="2000" kern="1200" noProof="1">
                <a:solidFill>
                  <a:prstClr val="black"/>
                </a:solidFill>
                <a:latin typeface="Arial" panose="020B0604020202020204" pitchFamily="34" charset="0"/>
                <a:cs typeface="Arial" panose="020B0604020202020204" pitchFamily="34" charset="0"/>
              </a:rPr>
              <a:t>Tên kim loại + tên gốc acid.</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5" name="Đáp án sai 2"/>
          <p:cNvSpPr/>
          <p:nvPr/>
        </p:nvSpPr>
        <p:spPr>
          <a:xfrm>
            <a:off x="706967"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B. </a:t>
            </a:r>
            <a:r>
              <a:rPr lang="en-US" sz="2000" kern="1200" noProof="1">
                <a:solidFill>
                  <a:prstClr val="black"/>
                </a:solidFill>
                <a:latin typeface="Arial" panose="020B0604020202020204" pitchFamily="34" charset="0"/>
                <a:cs typeface="Arial" panose="020B0604020202020204" pitchFamily="34" charset="0"/>
              </a:rPr>
              <a:t>Tên gốc acid + tên kim loại.</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6" name="Đáp án sai 3"/>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D. </a:t>
            </a:r>
            <a:r>
              <a:rPr lang="en-US" sz="2000" kern="1200" noProof="1">
                <a:solidFill>
                  <a:prstClr val="black"/>
                </a:solidFill>
                <a:latin typeface="Arial" panose="020B0604020202020204" pitchFamily="34" charset="0"/>
                <a:cs typeface="Arial" panose="020B0604020202020204" pitchFamily="34" charset="0"/>
              </a:rPr>
              <a:t>Tên phi kim + hóa trị (phi kim nhiều hóa trị) + tên gốc acid.</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7" name="Correct sound effect and wrong sound effect (mp3cut.net)">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831772" y="-477951"/>
            <a:ext cx="365523" cy="365523"/>
          </a:xfrm>
          <a:prstGeom prst="rect">
            <a:avLst/>
          </a:prstGeom>
        </p:spPr>
      </p:pic>
      <p:pic>
        <p:nvPicPr>
          <p:cNvPr id="8"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587592" y="2591786"/>
            <a:ext cx="639785" cy="556871"/>
          </a:xfrm>
          <a:prstGeom prst="rect">
            <a:avLst/>
          </a:prstGeom>
        </p:spPr>
      </p:pic>
      <p:pic>
        <p:nvPicPr>
          <p:cNvPr id="9"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27545" y="3942150"/>
            <a:ext cx="637592" cy="56803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95472" y="3863340"/>
            <a:ext cx="637592" cy="56803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3"/>
          <a:stretch>
            <a:fillRect/>
          </a:stretch>
        </p:blipFill>
        <p:spPr>
          <a:xfrm>
            <a:off x="5826919" y="-477951"/>
            <a:ext cx="365523" cy="365523"/>
          </a:xfrm>
          <a:prstGeom prst="rect">
            <a:avLst/>
          </a:prstGeom>
        </p:spPr>
      </p:pic>
      <p:pic>
        <p:nvPicPr>
          <p:cNvPr id="15" name="Picture 14">
            <a:hlinkClick r:id="rId10" action="ppaction://hlinksldjump"/>
          </p:cNvPr>
          <p:cNvPicPr>
            <a:picLocks noChangeAspect="1"/>
          </p:cNvPicPr>
          <p:nvPr/>
        </p:nvPicPr>
        <p:blipFill>
          <a:blip r:embed="rId11"/>
          <a:stretch>
            <a:fillRect/>
          </a:stretch>
        </p:blipFill>
        <p:spPr>
          <a:xfrm>
            <a:off x="8117894" y="4081114"/>
            <a:ext cx="999893" cy="10623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2" name="Câu hỏi"/>
          <p:cNvSpPr/>
          <p:nvPr/>
        </p:nvSpPr>
        <p:spPr>
          <a:xfrm>
            <a:off x="910936" y="590550"/>
            <a:ext cx="7322128" cy="1276804"/>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Câu </a:t>
            </a:r>
            <a:r>
              <a:rPr kumimoji="0" lang="en-US"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3. </a:t>
            </a:r>
            <a:r>
              <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Nhận định nào sau đây </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không</a:t>
            </a:r>
            <a:r>
              <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 chính xác?</a:t>
            </a:r>
            <a:endPar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3" name="Đáp án đúng"/>
          <p:cNvSpPr/>
          <p:nvPr/>
        </p:nvSpPr>
        <p:spPr>
          <a:xfrm>
            <a:off x="4639733" y="3395926"/>
            <a:ext cx="3762664"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D. </a:t>
            </a:r>
            <a:r>
              <a:rPr lang="vi-VN" sz="2000">
                <a:solidFill>
                  <a:srgbClr val="000000"/>
                </a:solidFill>
              </a:rPr>
              <a:t>Các muối của gốc acid =CO</a:t>
            </a:r>
            <a:r>
              <a:rPr lang="en-US" sz="2000" baseline="-25000">
                <a:solidFill>
                  <a:srgbClr val="000000"/>
                </a:solidFill>
              </a:rPr>
              <a:t>3</a:t>
            </a:r>
            <a:r>
              <a:rPr lang="vi-VN" sz="2000">
                <a:solidFill>
                  <a:srgbClr val="000000"/>
                </a:solidFill>
              </a:rPr>
              <a:t> đều không tan trong nước.</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4" name="Đáp án sai 1"/>
          <p:cNvSpPr/>
          <p:nvPr/>
        </p:nvSpPr>
        <p:spPr>
          <a:xfrm>
            <a:off x="718897" y="2001467"/>
            <a:ext cx="3762664"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A. </a:t>
            </a:r>
            <a:r>
              <a:rPr lang="vi-VN" sz="2000">
                <a:solidFill>
                  <a:srgbClr val="000000"/>
                </a:solidFill>
              </a:rPr>
              <a:t>Các muối của kim loại K, Na đều tan được trong nước.</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5" name="Đáp án sai 2"/>
          <p:cNvSpPr/>
          <p:nvPr/>
        </p:nvSpPr>
        <p:spPr>
          <a:xfrm>
            <a:off x="718897" y="3395926"/>
            <a:ext cx="3762664"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B. </a:t>
            </a:r>
            <a:r>
              <a:rPr lang="vi-VN" sz="2000">
                <a:solidFill>
                  <a:srgbClr val="000000"/>
                </a:solidFill>
              </a:rPr>
              <a:t>Các muối ammonium đều tan trong nước.</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6" name="Đáp án sai 3"/>
          <p:cNvSpPr/>
          <p:nvPr/>
        </p:nvSpPr>
        <p:spPr>
          <a:xfrm>
            <a:off x="4639733" y="2001466"/>
            <a:ext cx="3762664"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C. </a:t>
            </a:r>
            <a:r>
              <a:rPr lang="vi-VN" sz="2000">
                <a:solidFill>
                  <a:srgbClr val="000000"/>
                </a:solidFill>
              </a:rPr>
              <a:t>Các muối của gốc acid –NO</a:t>
            </a:r>
            <a:r>
              <a:rPr lang="en-US" sz="2000" baseline="-25000">
                <a:solidFill>
                  <a:srgbClr val="000000"/>
                </a:solidFill>
              </a:rPr>
              <a:t>3</a:t>
            </a:r>
            <a:r>
              <a:rPr lang="vi-VN" sz="2000">
                <a:solidFill>
                  <a:srgbClr val="000000"/>
                </a:solidFill>
              </a:rPr>
              <a:t> đều tan trong nước.</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pic>
        <p:nvPicPr>
          <p:cNvPr id="7" name="Correct sound effect and wrong sound effect (mp3cut.net)">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831772" y="-477951"/>
            <a:ext cx="365523" cy="365523"/>
          </a:xfrm>
          <a:prstGeom prst="rect">
            <a:avLst/>
          </a:prstGeom>
        </p:spPr>
      </p:pic>
      <p:pic>
        <p:nvPicPr>
          <p:cNvPr id="8"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71672" y="3734710"/>
            <a:ext cx="639785" cy="556871"/>
          </a:xfrm>
          <a:prstGeom prst="rect">
            <a:avLst/>
          </a:prstGeom>
        </p:spPr>
      </p:pic>
      <p:pic>
        <p:nvPicPr>
          <p:cNvPr id="9"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14518" y="3723545"/>
            <a:ext cx="637592" cy="56803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71672" y="2286314"/>
            <a:ext cx="637592" cy="56803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14518" y="2204955"/>
            <a:ext cx="637592" cy="568036"/>
          </a:xfrm>
          <a:prstGeom prst="rect">
            <a:avLst/>
          </a:prstGeom>
        </p:spPr>
      </p:pic>
      <p:pic>
        <p:nvPicPr>
          <p:cNvPr id="12" name="Correct sound effect and wrong sound effect (mp3cut.net) (1)">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3"/>
          <a:stretch>
            <a:fillRect/>
          </a:stretch>
        </p:blipFill>
        <p:spPr>
          <a:xfrm>
            <a:off x="5826919" y="-477951"/>
            <a:ext cx="365523" cy="365523"/>
          </a:xfrm>
          <a:prstGeom prst="rect">
            <a:avLst/>
          </a:prstGeom>
        </p:spPr>
      </p:pic>
      <p:pic>
        <p:nvPicPr>
          <p:cNvPr id="15" name="Picture 14">
            <a:hlinkClick r:id="rId10" action="ppaction://hlinksldjump"/>
          </p:cNvPr>
          <p:cNvPicPr>
            <a:picLocks noChangeAspect="1"/>
          </p:cNvPicPr>
          <p:nvPr/>
        </p:nvPicPr>
        <p:blipFill>
          <a:blip r:embed="rId11"/>
          <a:stretch>
            <a:fillRect/>
          </a:stretch>
        </p:blipFill>
        <p:spPr>
          <a:xfrm>
            <a:off x="8117894" y="4081114"/>
            <a:ext cx="999893" cy="10623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2" name="Câu hỏi"/>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Câu </a:t>
            </a:r>
            <a:r>
              <a:rPr kumimoji="0" lang="en-US"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4</a:t>
            </a: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 </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Sản phẩm của dung dịch muối phản ứng với kim loại là</a:t>
            </a: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Đáp án đúng"/>
          <p:cNvSpPr/>
          <p:nvPr/>
        </p:nvSpPr>
        <p:spPr>
          <a:xfrm>
            <a:off x="4662404" y="22017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C. </a:t>
            </a:r>
            <a:r>
              <a:rPr lang="en-US" sz="2000" kern="1200" noProof="1">
                <a:solidFill>
                  <a:prstClr val="black"/>
                </a:solidFill>
                <a:latin typeface="Arial" panose="020B0604020202020204" pitchFamily="34" charset="0"/>
                <a:cs typeface="Arial" panose="020B0604020202020204" pitchFamily="34" charset="0"/>
              </a:rPr>
              <a:t>Muối mới và kim loại mới</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4" name="Đáp án sai 1"/>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A. </a:t>
            </a:r>
            <a:r>
              <a:rPr lang="en-US" sz="2000" kern="1200" noProof="1">
                <a:solidFill>
                  <a:prstClr val="black"/>
                </a:solidFill>
                <a:latin typeface="Arial" panose="020B0604020202020204" pitchFamily="34" charset="0"/>
                <a:cs typeface="Arial" panose="020B0604020202020204" pitchFamily="34" charset="0"/>
              </a:rPr>
              <a:t>Acid và base</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5" name="Đáp án sai 2"/>
          <p:cNvSpPr/>
          <p:nvPr/>
        </p:nvSpPr>
        <p:spPr>
          <a:xfrm>
            <a:off x="706967"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B. </a:t>
            </a:r>
            <a:r>
              <a:rPr lang="en-US" sz="2000" kern="1200" noProof="1">
                <a:solidFill>
                  <a:prstClr val="black"/>
                </a:solidFill>
                <a:latin typeface="Arial" panose="020B0604020202020204" pitchFamily="34" charset="0"/>
                <a:cs typeface="Arial" panose="020B0604020202020204" pitchFamily="34" charset="0"/>
              </a:rPr>
              <a:t>Muối mới và acid</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6" name="Đáp án sai 3"/>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D. </a:t>
            </a:r>
            <a:r>
              <a:rPr lang="en-US" sz="2000" kern="1200" noProof="1">
                <a:solidFill>
                  <a:prstClr val="black"/>
                </a:solidFill>
                <a:latin typeface="Arial" panose="020B0604020202020204" pitchFamily="34" charset="0"/>
                <a:cs typeface="Arial" panose="020B0604020202020204" pitchFamily="34" charset="0"/>
              </a:rPr>
              <a:t>Muối mới và base.</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7" name="Correct sound effect and wrong sound effect (mp3cut.net)">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831772" y="-477951"/>
            <a:ext cx="365523" cy="365523"/>
          </a:xfrm>
          <a:prstGeom prst="rect">
            <a:avLst/>
          </a:prstGeom>
        </p:spPr>
      </p:pic>
      <p:pic>
        <p:nvPicPr>
          <p:cNvPr id="8"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587592" y="2591786"/>
            <a:ext cx="639785" cy="556871"/>
          </a:xfrm>
          <a:prstGeom prst="rect">
            <a:avLst/>
          </a:prstGeom>
        </p:spPr>
      </p:pic>
      <p:pic>
        <p:nvPicPr>
          <p:cNvPr id="9"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27545" y="3942150"/>
            <a:ext cx="637592" cy="56803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95472" y="3863340"/>
            <a:ext cx="637592" cy="56803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3"/>
          <a:stretch>
            <a:fillRect/>
          </a:stretch>
        </p:blipFill>
        <p:spPr>
          <a:xfrm>
            <a:off x="5826919" y="-477951"/>
            <a:ext cx="365523" cy="365523"/>
          </a:xfrm>
          <a:prstGeom prst="rect">
            <a:avLst/>
          </a:prstGeom>
        </p:spPr>
      </p:pic>
      <p:pic>
        <p:nvPicPr>
          <p:cNvPr id="13" name="Picture 12">
            <a:hlinkClick r:id="rId10" action="ppaction://hlinksldjump"/>
          </p:cNvPr>
          <p:cNvPicPr>
            <a:picLocks noChangeAspect="1"/>
          </p:cNvPicPr>
          <p:nvPr/>
        </p:nvPicPr>
        <p:blipFill>
          <a:blip r:embed="rId11"/>
          <a:stretch>
            <a:fillRect/>
          </a:stretch>
        </p:blipFill>
        <p:spPr>
          <a:xfrm>
            <a:off x="8117894" y="4081114"/>
            <a:ext cx="999893" cy="10623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2" name="Câu hỏi"/>
          <p:cNvSpPr/>
          <p:nvPr/>
        </p:nvSpPr>
        <p:spPr>
          <a:xfrm>
            <a:off x="547078" y="297575"/>
            <a:ext cx="8159260" cy="2856237"/>
          </a:xfrm>
          <a:prstGeom prst="plaque">
            <a:avLst>
              <a:gd name="adj" fmla="val 955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kumimoji="0" lang="vi-VN" sz="18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Câu </a:t>
            </a:r>
            <a:r>
              <a:rPr lang="en-US" sz="1800" b="1" i="1" kern="1200" noProof="1">
                <a:solidFill>
                  <a:srgbClr val="000000"/>
                </a:solidFill>
                <a:latin typeface="Arial" panose="020B0604020202020204" pitchFamily="34" charset="0"/>
                <a:cs typeface="Arial" panose="020B0604020202020204" pitchFamily="34" charset="0"/>
              </a:rPr>
              <a:t>5</a:t>
            </a:r>
            <a:r>
              <a:rPr kumimoji="0" lang="vi-VN" sz="18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 </a:t>
            </a:r>
            <a:r>
              <a:rPr lang="vi-VN" sz="1800">
                <a:solidFill>
                  <a:srgbClr val="000000"/>
                </a:solidFill>
                <a:effectLst/>
                <a:latin typeface="Arial" panose="020B0604020202020204" pitchFamily="34" charset="0"/>
                <a:ea typeface="Calibri" panose="020F0502020204030204" pitchFamily="34" charset="0"/>
                <a:cs typeface="Arial" panose="020B0604020202020204" pitchFamily="34" charset="0"/>
              </a:rPr>
              <a:t>Cho các phát biểu sau</a:t>
            </a: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 số phát biểu đúng là</a:t>
            </a:r>
            <a:r>
              <a:rPr lang="vi-VN" sz="18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defTabSz="685800">
              <a:lnSpc>
                <a:spcPct val="150000"/>
              </a:lnSpc>
              <a:buClrTx/>
            </a:pPr>
            <a:r>
              <a:rPr lang="vi-VN" sz="1800">
                <a:solidFill>
                  <a:srgbClr val="000000"/>
                </a:solidFill>
                <a:effectLst/>
                <a:latin typeface="Arial" panose="020B0604020202020204" pitchFamily="34" charset="0"/>
                <a:ea typeface="Calibri" panose="020F0502020204030204" pitchFamily="34" charset="0"/>
                <a:cs typeface="Arial" panose="020B0604020202020204" pitchFamily="34" charset="0"/>
              </a:rPr>
              <a:t>(1)Muối tác dụng với axit tạo thành muối mới và axit mới.</a:t>
            </a:r>
            <a:endParaRPr lang="vi-VN"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defTabSz="685800">
              <a:lnSpc>
                <a:spcPct val="150000"/>
              </a:lnSpc>
              <a:buClrTx/>
            </a:pPr>
            <a:r>
              <a:rPr lang="vi-VN" sz="1800">
                <a:solidFill>
                  <a:srgbClr val="000000"/>
                </a:solidFill>
                <a:effectLst/>
                <a:latin typeface="Arial" panose="020B0604020202020204" pitchFamily="34" charset="0"/>
                <a:ea typeface="Calibri" panose="020F0502020204030204" pitchFamily="34" charset="0"/>
                <a:cs typeface="Arial" panose="020B0604020202020204" pitchFamily="34" charset="0"/>
              </a:rPr>
              <a:t>(2)Hai dung dịch muối tác dụng với nhau tạo thành hai muối mới.</a:t>
            </a:r>
            <a:endParaRPr lang="vi-VN"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defTabSz="685800">
              <a:lnSpc>
                <a:spcPct val="150000"/>
              </a:lnSpc>
              <a:buClrTx/>
            </a:pPr>
            <a:r>
              <a:rPr lang="vi-VN" sz="1800">
                <a:solidFill>
                  <a:srgbClr val="000000"/>
                </a:solidFill>
                <a:effectLst/>
                <a:latin typeface="Arial" panose="020B0604020202020204" pitchFamily="34" charset="0"/>
                <a:ea typeface="Calibri" panose="020F0502020204030204" pitchFamily="34" charset="0"/>
                <a:cs typeface="Arial" panose="020B0604020202020204" pitchFamily="34" charset="0"/>
              </a:rPr>
              <a:t>(3)Phản ứng trao đổi là phản ứng hóa học, trong đó hai hợp chất tham gia phản ứng trao đổi với nhau những thành phần cấu tạo của chúng để tạo ra những hợp chất mới.</a:t>
            </a:r>
            <a:endParaRPr lang="vi-VN"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defTabSz="685800">
              <a:lnSpc>
                <a:spcPct val="150000"/>
              </a:lnSpc>
              <a:buClrTx/>
            </a:pPr>
            <a:r>
              <a:rPr lang="vi-VN" sz="1800">
                <a:solidFill>
                  <a:srgbClr val="000000"/>
                </a:solidFill>
                <a:effectLst/>
                <a:latin typeface="Arial" panose="020B0604020202020204" pitchFamily="34" charset="0"/>
                <a:ea typeface="Calibri" panose="020F0502020204030204" pitchFamily="34" charset="0"/>
                <a:cs typeface="Arial" panose="020B0604020202020204" pitchFamily="34" charset="0"/>
              </a:rPr>
              <a:t>(4)Phản ứng trung hòa không thuộc loại phản ứng trao đổi.</a:t>
            </a:r>
            <a:endParaRPr lang="vi-VN"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Đáp án đúng"/>
          <p:cNvSpPr/>
          <p:nvPr/>
        </p:nvSpPr>
        <p:spPr>
          <a:xfrm>
            <a:off x="4721344" y="3378603"/>
            <a:ext cx="3501292" cy="691418"/>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C. </a:t>
            </a:r>
            <a:r>
              <a:rPr lang="en-US" sz="2000" kern="1200" noProof="1">
                <a:solidFill>
                  <a:prstClr val="black"/>
                </a:solidFill>
                <a:latin typeface="Arial" panose="020B0604020202020204" pitchFamily="34" charset="0"/>
                <a:cs typeface="Arial" panose="020B0604020202020204" pitchFamily="34" charset="0"/>
              </a:rPr>
              <a:t>3</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4" name="Đáp án sai 1"/>
          <p:cNvSpPr/>
          <p:nvPr/>
        </p:nvSpPr>
        <p:spPr>
          <a:xfrm>
            <a:off x="1011767" y="3378603"/>
            <a:ext cx="3501292" cy="691418"/>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A. </a:t>
            </a:r>
            <a:r>
              <a:rPr lang="en-US" sz="2000" kern="1200" noProof="1">
                <a:solidFill>
                  <a:prstClr val="black"/>
                </a:solidFill>
                <a:latin typeface="Arial" panose="020B0604020202020204" pitchFamily="34" charset="0"/>
                <a:cs typeface="Arial" panose="020B0604020202020204" pitchFamily="34" charset="0"/>
              </a:rPr>
              <a:t>1</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5" name="Đáp án sai 2"/>
          <p:cNvSpPr/>
          <p:nvPr/>
        </p:nvSpPr>
        <p:spPr>
          <a:xfrm>
            <a:off x="1011767" y="4143414"/>
            <a:ext cx="3501292" cy="691418"/>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B. </a:t>
            </a:r>
            <a:r>
              <a:rPr lang="en-US" sz="2000" kern="1200" noProof="1">
                <a:solidFill>
                  <a:prstClr val="black"/>
                </a:solidFill>
                <a:latin typeface="Arial" panose="020B0604020202020204" pitchFamily="34" charset="0"/>
                <a:cs typeface="Arial" panose="020B0604020202020204" pitchFamily="34" charset="0"/>
              </a:rPr>
              <a:t>2</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6" name="Đáp án sai 3"/>
          <p:cNvSpPr/>
          <p:nvPr/>
        </p:nvSpPr>
        <p:spPr>
          <a:xfrm>
            <a:off x="4721345" y="4143414"/>
            <a:ext cx="3501292" cy="691418"/>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D. </a:t>
            </a:r>
            <a:r>
              <a:rPr lang="en-US" sz="2000" kern="1200" noProof="1">
                <a:solidFill>
                  <a:prstClr val="black"/>
                </a:solidFill>
                <a:latin typeface="Arial" panose="020B0604020202020204" pitchFamily="34" charset="0"/>
                <a:cs typeface="Arial" panose="020B0604020202020204" pitchFamily="34" charset="0"/>
              </a:rPr>
              <a:t>4</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7" name="Correct sound effect and wrong sound effect (mp3cut.net)">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831772" y="-477951"/>
            <a:ext cx="365523" cy="365523"/>
          </a:xfrm>
          <a:prstGeom prst="rect">
            <a:avLst/>
          </a:prstGeom>
        </p:spPr>
      </p:pic>
      <p:pic>
        <p:nvPicPr>
          <p:cNvPr id="8"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92448" y="3440294"/>
            <a:ext cx="639785" cy="556871"/>
          </a:xfrm>
          <a:prstGeom prst="rect">
            <a:avLst/>
          </a:prstGeom>
        </p:spPr>
      </p:pic>
      <p:pic>
        <p:nvPicPr>
          <p:cNvPr id="9"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51846" y="4205105"/>
            <a:ext cx="637592" cy="56803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61424" y="4205105"/>
            <a:ext cx="637592" cy="56803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75466" y="3440294"/>
            <a:ext cx="637592" cy="568036"/>
          </a:xfrm>
          <a:prstGeom prst="rect">
            <a:avLst/>
          </a:prstGeom>
        </p:spPr>
      </p:pic>
      <p:pic>
        <p:nvPicPr>
          <p:cNvPr id="12" name="Correct sound effect and wrong sound effect (mp3cut.net) (1)">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3"/>
          <a:stretch>
            <a:fillRect/>
          </a:stretch>
        </p:blipFill>
        <p:spPr>
          <a:xfrm>
            <a:off x="5826919" y="-477951"/>
            <a:ext cx="365523" cy="365523"/>
          </a:xfrm>
          <a:prstGeom prst="rect">
            <a:avLst/>
          </a:prstGeom>
        </p:spPr>
      </p:pic>
      <p:pic>
        <p:nvPicPr>
          <p:cNvPr id="13" name="Picture 12">
            <a:hlinkClick r:id="rId10" action="ppaction://hlinksldjump"/>
          </p:cNvPr>
          <p:cNvPicPr>
            <a:picLocks noChangeAspect="1"/>
          </p:cNvPicPr>
          <p:nvPr/>
        </p:nvPicPr>
        <p:blipFill>
          <a:blip r:embed="rId11"/>
          <a:stretch>
            <a:fillRect/>
          </a:stretch>
        </p:blipFill>
        <p:spPr>
          <a:xfrm>
            <a:off x="8117894" y="4081114"/>
            <a:ext cx="999893" cy="10623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2" name="Câu hỏi"/>
          <p:cNvSpPr/>
          <p:nvPr/>
        </p:nvSpPr>
        <p:spPr>
          <a:xfrm>
            <a:off x="910936" y="590550"/>
            <a:ext cx="7322128" cy="1276804"/>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Câu </a:t>
            </a:r>
            <a:r>
              <a:rPr lang="en-US" sz="2200" b="1" i="1" kern="1200" noProof="1">
                <a:solidFill>
                  <a:prstClr val="black"/>
                </a:solidFill>
                <a:latin typeface="Arial" panose="020B0604020202020204" pitchFamily="34" charset="0"/>
                <a:cs typeface="Arial" panose="020B0604020202020204" pitchFamily="34" charset="0"/>
              </a:rPr>
              <a:t>6</a:t>
            </a:r>
            <a:r>
              <a:rPr kumimoji="0" lang="en-US"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 </a:t>
            </a:r>
            <a:r>
              <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Dung dịch hai muối nào sai đây không xảy ra phản ứng với nhau?</a:t>
            </a:r>
            <a:endPar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3" name="Đáp án đúng"/>
          <p:cNvSpPr/>
          <p:nvPr/>
        </p:nvSpPr>
        <p:spPr>
          <a:xfrm>
            <a:off x="4639733" y="3395926"/>
            <a:ext cx="3762664"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D. </a:t>
            </a:r>
            <a:r>
              <a:rPr lang="vi-VN" sz="2000">
                <a:solidFill>
                  <a:srgbClr val="000000"/>
                </a:solidFill>
              </a:rPr>
              <a:t>BaCl</a:t>
            </a:r>
            <a:r>
              <a:rPr lang="vi-VN" sz="2000" baseline="-25000">
                <a:solidFill>
                  <a:srgbClr val="000000"/>
                </a:solidFill>
              </a:rPr>
              <a:t>2</a:t>
            </a:r>
            <a:r>
              <a:rPr lang="vi-VN" sz="2000">
                <a:solidFill>
                  <a:srgbClr val="000000"/>
                </a:solidFill>
              </a:rPr>
              <a:t> và KNO­</a:t>
            </a:r>
            <a:r>
              <a:rPr lang="vi-VN" sz="2000" baseline="-25000">
                <a:solidFill>
                  <a:srgbClr val="000000"/>
                </a:solidFill>
              </a:rPr>
              <a:t>3</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4" name="Đáp án sai 1"/>
          <p:cNvSpPr/>
          <p:nvPr/>
        </p:nvSpPr>
        <p:spPr>
          <a:xfrm>
            <a:off x="718897" y="2001467"/>
            <a:ext cx="3762664"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A. </a:t>
            </a:r>
            <a:r>
              <a:rPr lang="vi-VN" sz="2000">
                <a:solidFill>
                  <a:srgbClr val="000000"/>
                </a:solidFill>
              </a:rPr>
              <a:t>Ca(NO</a:t>
            </a:r>
            <a:r>
              <a:rPr lang="vi-VN" sz="2000" baseline="-25000">
                <a:solidFill>
                  <a:srgbClr val="000000"/>
                </a:solidFill>
              </a:rPr>
              <a:t>3</a:t>
            </a:r>
            <a:r>
              <a:rPr lang="vi-VN" sz="2000">
                <a:solidFill>
                  <a:srgbClr val="000000"/>
                </a:solidFill>
              </a:rPr>
              <a:t>)</a:t>
            </a:r>
            <a:r>
              <a:rPr lang="vi-VN" sz="2000" baseline="-25000">
                <a:solidFill>
                  <a:srgbClr val="000000"/>
                </a:solidFill>
              </a:rPr>
              <a:t>2</a:t>
            </a:r>
            <a:r>
              <a:rPr lang="vi-VN" sz="2000">
                <a:solidFill>
                  <a:srgbClr val="000000"/>
                </a:solidFill>
              </a:rPr>
              <a:t> và Na</a:t>
            </a:r>
            <a:r>
              <a:rPr lang="vi-VN" sz="2000" baseline="-25000">
                <a:solidFill>
                  <a:srgbClr val="000000"/>
                </a:solidFill>
              </a:rPr>
              <a:t>2</a:t>
            </a:r>
            <a:r>
              <a:rPr lang="vi-VN" sz="2000">
                <a:solidFill>
                  <a:srgbClr val="000000"/>
                </a:solidFill>
              </a:rPr>
              <a:t>CO</a:t>
            </a:r>
            <a:r>
              <a:rPr lang="vi-VN" sz="2000" baseline="-25000">
                <a:solidFill>
                  <a:srgbClr val="000000"/>
                </a:solidFill>
              </a:rPr>
              <a:t>3</a:t>
            </a:r>
            <a:endParaRPr lang="en-US" sz="2000">
              <a:solidFill>
                <a:srgbClr val="000000"/>
              </a:solidFill>
            </a:endParaRPr>
          </a:p>
        </p:txBody>
      </p:sp>
      <p:sp>
        <p:nvSpPr>
          <p:cNvPr id="5" name="Đáp án sai 2"/>
          <p:cNvSpPr/>
          <p:nvPr/>
        </p:nvSpPr>
        <p:spPr>
          <a:xfrm>
            <a:off x="718897" y="3395926"/>
            <a:ext cx="3762664"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B. </a:t>
            </a:r>
            <a:r>
              <a:rPr lang="vi-VN" sz="2000">
                <a:solidFill>
                  <a:srgbClr val="000000"/>
                </a:solidFill>
              </a:rPr>
              <a:t>BaCl</a:t>
            </a:r>
            <a:r>
              <a:rPr lang="vi-VN" sz="2000" baseline="-25000">
                <a:solidFill>
                  <a:srgbClr val="000000"/>
                </a:solidFill>
              </a:rPr>
              <a:t>2</a:t>
            </a:r>
            <a:r>
              <a:rPr lang="vi-VN" sz="2000">
                <a:solidFill>
                  <a:srgbClr val="000000"/>
                </a:solidFill>
              </a:rPr>
              <a:t> và CuSO</a:t>
            </a:r>
            <a:r>
              <a:rPr lang="vi-VN" sz="2000" baseline="-25000">
                <a:solidFill>
                  <a:srgbClr val="000000"/>
                </a:solidFill>
              </a:rPr>
              <a:t>4</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sp>
        <p:nvSpPr>
          <p:cNvPr id="6" name="Đáp án sai 3"/>
          <p:cNvSpPr/>
          <p:nvPr/>
        </p:nvSpPr>
        <p:spPr>
          <a:xfrm>
            <a:off x="4639733" y="2001466"/>
            <a:ext cx="3762664"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C. </a:t>
            </a:r>
            <a:r>
              <a:rPr lang="vi-VN" sz="2000">
                <a:solidFill>
                  <a:srgbClr val="000000"/>
                </a:solidFill>
              </a:rPr>
              <a:t>AgNO</a:t>
            </a:r>
            <a:r>
              <a:rPr lang="vi-VN" sz="2000" baseline="-25000">
                <a:solidFill>
                  <a:srgbClr val="000000"/>
                </a:solidFill>
              </a:rPr>
              <a:t>3</a:t>
            </a:r>
            <a:r>
              <a:rPr lang="vi-VN" sz="2000">
                <a:solidFill>
                  <a:srgbClr val="000000"/>
                </a:solidFill>
              </a:rPr>
              <a:t> và FeCl</a:t>
            </a:r>
            <a:r>
              <a:rPr lang="vi-VN" sz="2000" baseline="-25000">
                <a:solidFill>
                  <a:srgbClr val="000000"/>
                </a:solidFill>
              </a:rPr>
              <a:t>3</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endParaRPr>
          </a:p>
        </p:txBody>
      </p:sp>
      <p:pic>
        <p:nvPicPr>
          <p:cNvPr id="7" name="Correct sound effect and wrong sound effect (mp3cut.net)">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831772" y="-477951"/>
            <a:ext cx="365523" cy="365523"/>
          </a:xfrm>
          <a:prstGeom prst="rect">
            <a:avLst/>
          </a:prstGeom>
        </p:spPr>
      </p:pic>
      <p:pic>
        <p:nvPicPr>
          <p:cNvPr id="8"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71672" y="3734710"/>
            <a:ext cx="639785" cy="556871"/>
          </a:xfrm>
          <a:prstGeom prst="rect">
            <a:avLst/>
          </a:prstGeom>
        </p:spPr>
      </p:pic>
      <p:pic>
        <p:nvPicPr>
          <p:cNvPr id="9"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14518" y="3723545"/>
            <a:ext cx="637592" cy="56803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71672" y="2286314"/>
            <a:ext cx="637592" cy="56803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14518" y="2204955"/>
            <a:ext cx="637592" cy="568036"/>
          </a:xfrm>
          <a:prstGeom prst="rect">
            <a:avLst/>
          </a:prstGeom>
        </p:spPr>
      </p:pic>
      <p:pic>
        <p:nvPicPr>
          <p:cNvPr id="12" name="Correct sound effect and wrong sound effect (mp3cut.net) (1)">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3"/>
          <a:stretch>
            <a:fillRect/>
          </a:stretch>
        </p:blipFill>
        <p:spPr>
          <a:xfrm>
            <a:off x="5826919" y="-477951"/>
            <a:ext cx="365523" cy="365523"/>
          </a:xfrm>
          <a:prstGeom prst="rect">
            <a:avLst/>
          </a:prstGeom>
        </p:spPr>
      </p:pic>
      <p:pic>
        <p:nvPicPr>
          <p:cNvPr id="15" name="Picture 14">
            <a:hlinkClick r:id="rId10" action="ppaction://hlinksldjump"/>
          </p:cNvPr>
          <p:cNvPicPr>
            <a:picLocks noChangeAspect="1"/>
          </p:cNvPicPr>
          <p:nvPr/>
        </p:nvPicPr>
        <p:blipFill>
          <a:blip r:embed="rId11"/>
          <a:stretch>
            <a:fillRect/>
          </a:stretch>
        </p:blipFill>
        <p:spPr>
          <a:xfrm>
            <a:off x="8117894" y="4081114"/>
            <a:ext cx="999893" cy="10623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0" name="Google Shape;540;p37"/>
          <p:cNvGrpSpPr/>
          <p:nvPr/>
        </p:nvGrpSpPr>
        <p:grpSpPr>
          <a:xfrm>
            <a:off x="650478" y="307032"/>
            <a:ext cx="1463040" cy="1463040"/>
            <a:chOff x="3478075" y="1668425"/>
            <a:chExt cx="985200" cy="984900"/>
          </a:xfrm>
        </p:grpSpPr>
        <p:sp>
          <p:nvSpPr>
            <p:cNvPr id="541" name="Google Shape;541;p37"/>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a:solidFill>
                    <a:srgbClr val="008FE9"/>
                  </a:solidFill>
                </a:rPr>
                <a:t>V</a:t>
              </a:r>
              <a:endParaRPr sz="6600" b="1">
                <a:solidFill>
                  <a:srgbClr val="008FE9"/>
                </a:solidFill>
              </a:endParaRPr>
            </a:p>
          </p:txBody>
        </p:sp>
        <p:sp>
          <p:nvSpPr>
            <p:cNvPr id="542" name="Google Shape;542;p37"/>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600" b="1">
                <a:solidFill>
                  <a:srgbClr val="008FE9"/>
                </a:solidFill>
              </a:endParaRPr>
            </a:p>
          </p:txBody>
        </p:sp>
      </p:grpSp>
      <p:grpSp>
        <p:nvGrpSpPr>
          <p:cNvPr id="546" name="Google Shape;546;p37"/>
          <p:cNvGrpSpPr/>
          <p:nvPr/>
        </p:nvGrpSpPr>
        <p:grpSpPr>
          <a:xfrm rot="934093" flipH="1">
            <a:off x="6727353" y="554434"/>
            <a:ext cx="1639459" cy="1678473"/>
            <a:chOff x="1823775" y="-1222075"/>
            <a:chExt cx="760600" cy="778700"/>
          </a:xfrm>
        </p:grpSpPr>
        <p:sp>
          <p:nvSpPr>
            <p:cNvPr id="547" name="Google Shape;547;p37"/>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37"/>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37"/>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37"/>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37"/>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37"/>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37"/>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37"/>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37"/>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37"/>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37"/>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37"/>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37"/>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37"/>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37"/>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37"/>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37"/>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37"/>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37"/>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37"/>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37"/>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37"/>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37"/>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37"/>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37"/>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37"/>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37"/>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37"/>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75" name="Google Shape;575;p37"/>
          <p:cNvGrpSpPr/>
          <p:nvPr/>
        </p:nvGrpSpPr>
        <p:grpSpPr>
          <a:xfrm flipH="1">
            <a:off x="7579631" y="1890217"/>
            <a:ext cx="1219372" cy="1616568"/>
            <a:chOff x="1795175" y="-2067825"/>
            <a:chExt cx="543150" cy="720075"/>
          </a:xfrm>
        </p:grpSpPr>
        <p:sp>
          <p:nvSpPr>
            <p:cNvPr id="576" name="Google Shape;576;p37"/>
            <p:cNvSpPr/>
            <p:nvPr/>
          </p:nvSpPr>
          <p:spPr>
            <a:xfrm>
              <a:off x="1799075" y="-2064350"/>
              <a:ext cx="535750" cy="713100"/>
            </a:xfrm>
            <a:custGeom>
              <a:avLst/>
              <a:gdLst/>
              <a:ahLst/>
              <a:cxnLst/>
              <a:rect l="l" t="t" r="r" b="b"/>
              <a:pathLst>
                <a:path w="21430" h="28524" extrusionOk="0">
                  <a:moveTo>
                    <a:pt x="10962" y="6527"/>
                  </a:moveTo>
                  <a:lnTo>
                    <a:pt x="13332" y="11752"/>
                  </a:lnTo>
                  <a:lnTo>
                    <a:pt x="8748" y="13834"/>
                  </a:lnTo>
                  <a:lnTo>
                    <a:pt x="6378" y="8617"/>
                  </a:lnTo>
                  <a:lnTo>
                    <a:pt x="10962" y="6527"/>
                  </a:lnTo>
                  <a:close/>
                  <a:moveTo>
                    <a:pt x="11406" y="1"/>
                  </a:moveTo>
                  <a:cubicBezTo>
                    <a:pt x="10978" y="1"/>
                    <a:pt x="10559" y="92"/>
                    <a:pt x="10164" y="273"/>
                  </a:cubicBezTo>
                  <a:lnTo>
                    <a:pt x="2181" y="3902"/>
                  </a:lnTo>
                  <a:cubicBezTo>
                    <a:pt x="667" y="4593"/>
                    <a:pt x="1" y="6379"/>
                    <a:pt x="684" y="7893"/>
                  </a:cubicBezTo>
                  <a:cubicBezTo>
                    <a:pt x="1177" y="8963"/>
                    <a:pt x="2255" y="9654"/>
                    <a:pt x="3432" y="9654"/>
                  </a:cubicBezTo>
                  <a:lnTo>
                    <a:pt x="3440" y="9654"/>
                  </a:lnTo>
                  <a:lnTo>
                    <a:pt x="10517" y="25232"/>
                  </a:lnTo>
                  <a:cubicBezTo>
                    <a:pt x="11431" y="27231"/>
                    <a:pt x="13439" y="28523"/>
                    <a:pt x="15644" y="28523"/>
                  </a:cubicBezTo>
                  <a:cubicBezTo>
                    <a:pt x="16451" y="28523"/>
                    <a:pt x="17232" y="28350"/>
                    <a:pt x="17965" y="28021"/>
                  </a:cubicBezTo>
                  <a:cubicBezTo>
                    <a:pt x="19331" y="27396"/>
                    <a:pt x="20376" y="26277"/>
                    <a:pt x="20903" y="24870"/>
                  </a:cubicBezTo>
                  <a:cubicBezTo>
                    <a:pt x="21429" y="23471"/>
                    <a:pt x="21380" y="21940"/>
                    <a:pt x="20755" y="20574"/>
                  </a:cubicBezTo>
                  <a:lnTo>
                    <a:pt x="13677" y="5004"/>
                  </a:lnTo>
                  <a:cubicBezTo>
                    <a:pt x="13916" y="4733"/>
                    <a:pt x="14105" y="4420"/>
                    <a:pt x="14229" y="4074"/>
                  </a:cubicBezTo>
                  <a:cubicBezTo>
                    <a:pt x="14517" y="3317"/>
                    <a:pt x="14484" y="2503"/>
                    <a:pt x="14155" y="1770"/>
                  </a:cubicBezTo>
                  <a:cubicBezTo>
                    <a:pt x="13817" y="1038"/>
                    <a:pt x="13225" y="478"/>
                    <a:pt x="12468" y="190"/>
                  </a:cubicBezTo>
                  <a:cubicBezTo>
                    <a:pt x="12130" y="67"/>
                    <a:pt x="11768"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37"/>
            <p:cNvSpPr/>
            <p:nvPr/>
          </p:nvSpPr>
          <p:spPr>
            <a:xfrm>
              <a:off x="1795175" y="-2067825"/>
              <a:ext cx="543150" cy="720075"/>
            </a:xfrm>
            <a:custGeom>
              <a:avLst/>
              <a:gdLst/>
              <a:ahLst/>
              <a:cxnLst/>
              <a:rect l="l" t="t" r="r" b="b"/>
              <a:pathLst>
                <a:path w="21726" h="28803" extrusionOk="0">
                  <a:moveTo>
                    <a:pt x="11562" y="0"/>
                  </a:moveTo>
                  <a:cubicBezTo>
                    <a:pt x="11118" y="0"/>
                    <a:pt x="10673" y="99"/>
                    <a:pt x="10262" y="288"/>
                  </a:cubicBezTo>
                  <a:lnTo>
                    <a:pt x="2280" y="3917"/>
                  </a:lnTo>
                  <a:cubicBezTo>
                    <a:pt x="700" y="4633"/>
                    <a:pt x="0" y="6509"/>
                    <a:pt x="716" y="8089"/>
                  </a:cubicBezTo>
                  <a:cubicBezTo>
                    <a:pt x="1218" y="9184"/>
                    <a:pt x="2304" y="9900"/>
                    <a:pt x="3506" y="9933"/>
                  </a:cubicBezTo>
                  <a:lnTo>
                    <a:pt x="10550" y="25420"/>
                  </a:lnTo>
                  <a:cubicBezTo>
                    <a:pt x="11488" y="27477"/>
                    <a:pt x="13545" y="28802"/>
                    <a:pt x="15800" y="28802"/>
                  </a:cubicBezTo>
                  <a:cubicBezTo>
                    <a:pt x="16623" y="28802"/>
                    <a:pt x="17430" y="28621"/>
                    <a:pt x="18178" y="28284"/>
                  </a:cubicBezTo>
                  <a:cubicBezTo>
                    <a:pt x="19577" y="27642"/>
                    <a:pt x="20647" y="26498"/>
                    <a:pt x="21190" y="25058"/>
                  </a:cubicBezTo>
                  <a:cubicBezTo>
                    <a:pt x="21725" y="23618"/>
                    <a:pt x="21676" y="22054"/>
                    <a:pt x="21034" y="20655"/>
                  </a:cubicBezTo>
                  <a:lnTo>
                    <a:pt x="13990" y="5168"/>
                  </a:lnTo>
                  <a:cubicBezTo>
                    <a:pt x="14220" y="4896"/>
                    <a:pt x="14393" y="4592"/>
                    <a:pt x="14517" y="4263"/>
                  </a:cubicBezTo>
                  <a:cubicBezTo>
                    <a:pt x="14813" y="3473"/>
                    <a:pt x="14780" y="2617"/>
                    <a:pt x="14434" y="1852"/>
                  </a:cubicBezTo>
                  <a:cubicBezTo>
                    <a:pt x="14089" y="1086"/>
                    <a:pt x="13463" y="502"/>
                    <a:pt x="12673" y="206"/>
                  </a:cubicBezTo>
                  <a:cubicBezTo>
                    <a:pt x="12319" y="74"/>
                    <a:pt x="11941" y="0"/>
                    <a:pt x="11562" y="0"/>
                  </a:cubicBezTo>
                  <a:close/>
                </a:path>
              </a:pathLst>
            </a:custGeom>
            <a:solidFill>
              <a:schemeClr val="lt1"/>
            </a:solidFill>
            <a:ln>
              <a:noFill/>
            </a:ln>
            <a:effectLst>
              <a:outerShdw blurRad="71438" dist="76200" dir="46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37"/>
            <p:cNvSpPr/>
            <p:nvPr/>
          </p:nvSpPr>
          <p:spPr>
            <a:xfrm>
              <a:off x="1998625" y="-1751225"/>
              <a:ext cx="307400" cy="361175"/>
            </a:xfrm>
            <a:custGeom>
              <a:avLst/>
              <a:gdLst/>
              <a:ahLst/>
              <a:cxnLst/>
              <a:rect l="l" t="t" r="r" b="b"/>
              <a:pathLst>
                <a:path w="12296" h="14447" extrusionOk="0">
                  <a:moveTo>
                    <a:pt x="7407" y="1"/>
                  </a:moveTo>
                  <a:lnTo>
                    <a:pt x="1" y="3367"/>
                  </a:lnTo>
                  <a:lnTo>
                    <a:pt x="3951" y="12065"/>
                  </a:lnTo>
                  <a:cubicBezTo>
                    <a:pt x="4633" y="13561"/>
                    <a:pt x="6115" y="14447"/>
                    <a:pt x="7661" y="14447"/>
                  </a:cubicBezTo>
                  <a:cubicBezTo>
                    <a:pt x="8224" y="14447"/>
                    <a:pt x="8796" y="14329"/>
                    <a:pt x="9341" y="14081"/>
                  </a:cubicBezTo>
                  <a:cubicBezTo>
                    <a:pt x="11390" y="13151"/>
                    <a:pt x="12295" y="10740"/>
                    <a:pt x="11365" y="8691"/>
                  </a:cubicBezTo>
                  <a:lnTo>
                    <a:pt x="74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37"/>
            <p:cNvSpPr/>
            <p:nvPr/>
          </p:nvSpPr>
          <p:spPr>
            <a:xfrm>
              <a:off x="1901125" y="-1958375"/>
              <a:ext cx="398525" cy="572775"/>
            </a:xfrm>
            <a:custGeom>
              <a:avLst/>
              <a:gdLst/>
              <a:ahLst/>
              <a:cxnLst/>
              <a:rect l="l" t="t" r="r" b="b"/>
              <a:pathLst>
                <a:path w="15941" h="22911" extrusionOk="0">
                  <a:moveTo>
                    <a:pt x="7563" y="477"/>
                  </a:moveTo>
                  <a:lnTo>
                    <a:pt x="15101" y="17051"/>
                  </a:lnTo>
                  <a:cubicBezTo>
                    <a:pt x="15529" y="17997"/>
                    <a:pt x="15562" y="19051"/>
                    <a:pt x="15200" y="20030"/>
                  </a:cubicBezTo>
                  <a:cubicBezTo>
                    <a:pt x="14837" y="21001"/>
                    <a:pt x="14113" y="21774"/>
                    <a:pt x="13167" y="22202"/>
                  </a:cubicBezTo>
                  <a:cubicBezTo>
                    <a:pt x="12646" y="22440"/>
                    <a:pt x="12100" y="22552"/>
                    <a:pt x="11562" y="22552"/>
                  </a:cubicBezTo>
                  <a:cubicBezTo>
                    <a:pt x="10084" y="22552"/>
                    <a:pt x="8667" y="21704"/>
                    <a:pt x="8015" y="20268"/>
                  </a:cubicBezTo>
                  <a:lnTo>
                    <a:pt x="478" y="3695"/>
                  </a:lnTo>
                  <a:lnTo>
                    <a:pt x="7563" y="477"/>
                  </a:lnTo>
                  <a:close/>
                  <a:moveTo>
                    <a:pt x="7736" y="0"/>
                  </a:moveTo>
                  <a:lnTo>
                    <a:pt x="0" y="3514"/>
                  </a:lnTo>
                  <a:lnTo>
                    <a:pt x="7686" y="20425"/>
                  </a:lnTo>
                  <a:cubicBezTo>
                    <a:pt x="8402" y="21988"/>
                    <a:pt x="9949" y="22910"/>
                    <a:pt x="11562" y="22910"/>
                  </a:cubicBezTo>
                  <a:cubicBezTo>
                    <a:pt x="12155" y="22910"/>
                    <a:pt x="12747" y="22787"/>
                    <a:pt x="13315" y="22531"/>
                  </a:cubicBezTo>
                  <a:cubicBezTo>
                    <a:pt x="14352" y="22062"/>
                    <a:pt x="15142" y="21215"/>
                    <a:pt x="15537" y="20153"/>
                  </a:cubicBezTo>
                  <a:cubicBezTo>
                    <a:pt x="15940" y="19092"/>
                    <a:pt x="15899" y="17931"/>
                    <a:pt x="15430" y="16903"/>
                  </a:cubicBezTo>
                  <a:lnTo>
                    <a:pt x="7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37"/>
            <p:cNvSpPr/>
            <p:nvPr/>
          </p:nvSpPr>
          <p:spPr>
            <a:xfrm>
              <a:off x="1838175" y="-2030000"/>
              <a:ext cx="288450" cy="172850"/>
            </a:xfrm>
            <a:custGeom>
              <a:avLst/>
              <a:gdLst/>
              <a:ahLst/>
              <a:cxnLst/>
              <a:rect l="l" t="t" r="r" b="b"/>
              <a:pathLst>
                <a:path w="11538" h="6914" extrusionOk="0">
                  <a:moveTo>
                    <a:pt x="9842" y="363"/>
                  </a:moveTo>
                  <a:cubicBezTo>
                    <a:pt x="9999" y="363"/>
                    <a:pt x="10147" y="388"/>
                    <a:pt x="10295" y="446"/>
                  </a:cubicBezTo>
                  <a:cubicBezTo>
                    <a:pt x="10616" y="561"/>
                    <a:pt x="10871" y="799"/>
                    <a:pt x="11011" y="1112"/>
                  </a:cubicBezTo>
                  <a:cubicBezTo>
                    <a:pt x="11151" y="1425"/>
                    <a:pt x="11167" y="1771"/>
                    <a:pt x="11044" y="2091"/>
                  </a:cubicBezTo>
                  <a:cubicBezTo>
                    <a:pt x="10928" y="2412"/>
                    <a:pt x="10690" y="2668"/>
                    <a:pt x="10377" y="2807"/>
                  </a:cubicBezTo>
                  <a:lnTo>
                    <a:pt x="2395" y="6436"/>
                  </a:lnTo>
                  <a:cubicBezTo>
                    <a:pt x="2223" y="6516"/>
                    <a:pt x="2043" y="6553"/>
                    <a:pt x="1866" y="6553"/>
                  </a:cubicBezTo>
                  <a:cubicBezTo>
                    <a:pt x="1381" y="6553"/>
                    <a:pt x="917" y="6273"/>
                    <a:pt x="700" y="5803"/>
                  </a:cubicBezTo>
                  <a:cubicBezTo>
                    <a:pt x="412" y="5161"/>
                    <a:pt x="691" y="4396"/>
                    <a:pt x="1333" y="4108"/>
                  </a:cubicBezTo>
                  <a:lnTo>
                    <a:pt x="9316" y="479"/>
                  </a:lnTo>
                  <a:cubicBezTo>
                    <a:pt x="9488" y="396"/>
                    <a:pt x="9669" y="363"/>
                    <a:pt x="9842" y="363"/>
                  </a:cubicBezTo>
                  <a:close/>
                  <a:moveTo>
                    <a:pt x="9855" y="0"/>
                  </a:moveTo>
                  <a:cubicBezTo>
                    <a:pt x="9619" y="0"/>
                    <a:pt x="9385" y="50"/>
                    <a:pt x="9167" y="149"/>
                  </a:cubicBezTo>
                  <a:lnTo>
                    <a:pt x="1185" y="3778"/>
                  </a:lnTo>
                  <a:cubicBezTo>
                    <a:pt x="362" y="4149"/>
                    <a:pt x="0" y="5128"/>
                    <a:pt x="370" y="5951"/>
                  </a:cubicBezTo>
                  <a:cubicBezTo>
                    <a:pt x="650" y="6552"/>
                    <a:pt x="1243" y="6914"/>
                    <a:pt x="1868" y="6914"/>
                  </a:cubicBezTo>
                  <a:cubicBezTo>
                    <a:pt x="2099" y="6914"/>
                    <a:pt x="2329" y="6864"/>
                    <a:pt x="2543" y="6766"/>
                  </a:cubicBezTo>
                  <a:lnTo>
                    <a:pt x="10525" y="3137"/>
                  </a:lnTo>
                  <a:cubicBezTo>
                    <a:pt x="10928" y="2956"/>
                    <a:pt x="11233" y="2626"/>
                    <a:pt x="11381" y="2215"/>
                  </a:cubicBezTo>
                  <a:cubicBezTo>
                    <a:pt x="11537" y="1803"/>
                    <a:pt x="11521" y="1359"/>
                    <a:pt x="11340" y="964"/>
                  </a:cubicBezTo>
                  <a:cubicBezTo>
                    <a:pt x="11159" y="561"/>
                    <a:pt x="10830" y="256"/>
                    <a:pt x="10427" y="100"/>
                  </a:cubicBezTo>
                  <a:cubicBezTo>
                    <a:pt x="10241" y="33"/>
                    <a:pt x="10048" y="0"/>
                    <a:pt x="9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37"/>
            <p:cNvSpPr/>
            <p:nvPr/>
          </p:nvSpPr>
          <p:spPr>
            <a:xfrm>
              <a:off x="2152925" y="-1694900"/>
              <a:ext cx="48375" cy="46975"/>
            </a:xfrm>
            <a:custGeom>
              <a:avLst/>
              <a:gdLst/>
              <a:ahLst/>
              <a:cxnLst/>
              <a:rect l="l" t="t" r="r" b="b"/>
              <a:pathLst>
                <a:path w="1935" h="1879" extrusionOk="0">
                  <a:moveTo>
                    <a:pt x="972" y="365"/>
                  </a:moveTo>
                  <a:cubicBezTo>
                    <a:pt x="1186" y="365"/>
                    <a:pt x="1400" y="488"/>
                    <a:pt x="1490" y="702"/>
                  </a:cubicBezTo>
                  <a:cubicBezTo>
                    <a:pt x="1556" y="842"/>
                    <a:pt x="1564" y="998"/>
                    <a:pt x="1507" y="1138"/>
                  </a:cubicBezTo>
                  <a:cubicBezTo>
                    <a:pt x="1457" y="1286"/>
                    <a:pt x="1350" y="1402"/>
                    <a:pt x="1210" y="1459"/>
                  </a:cubicBezTo>
                  <a:cubicBezTo>
                    <a:pt x="1132" y="1495"/>
                    <a:pt x="1050" y="1512"/>
                    <a:pt x="969" y="1512"/>
                  </a:cubicBezTo>
                  <a:cubicBezTo>
                    <a:pt x="751" y="1512"/>
                    <a:pt x="541" y="1389"/>
                    <a:pt x="445" y="1179"/>
                  </a:cubicBezTo>
                  <a:cubicBezTo>
                    <a:pt x="379" y="1039"/>
                    <a:pt x="379" y="883"/>
                    <a:pt x="429" y="735"/>
                  </a:cubicBezTo>
                  <a:cubicBezTo>
                    <a:pt x="486" y="595"/>
                    <a:pt x="593" y="480"/>
                    <a:pt x="733" y="414"/>
                  </a:cubicBezTo>
                  <a:cubicBezTo>
                    <a:pt x="807" y="381"/>
                    <a:pt x="890" y="365"/>
                    <a:pt x="972" y="365"/>
                  </a:cubicBezTo>
                  <a:close/>
                  <a:moveTo>
                    <a:pt x="971" y="0"/>
                  </a:moveTo>
                  <a:cubicBezTo>
                    <a:pt x="842" y="0"/>
                    <a:pt x="711" y="28"/>
                    <a:pt x="585" y="85"/>
                  </a:cubicBezTo>
                  <a:cubicBezTo>
                    <a:pt x="355" y="192"/>
                    <a:pt x="182" y="373"/>
                    <a:pt x="91" y="612"/>
                  </a:cubicBezTo>
                  <a:cubicBezTo>
                    <a:pt x="1" y="842"/>
                    <a:pt x="9" y="1097"/>
                    <a:pt x="116" y="1327"/>
                  </a:cubicBezTo>
                  <a:cubicBezTo>
                    <a:pt x="272" y="1673"/>
                    <a:pt x="618" y="1879"/>
                    <a:pt x="972" y="1879"/>
                  </a:cubicBezTo>
                  <a:cubicBezTo>
                    <a:pt x="1103" y="1879"/>
                    <a:pt x="1235" y="1846"/>
                    <a:pt x="1359" y="1788"/>
                  </a:cubicBezTo>
                  <a:cubicBezTo>
                    <a:pt x="1589" y="1690"/>
                    <a:pt x="1762" y="1500"/>
                    <a:pt x="1844" y="1270"/>
                  </a:cubicBezTo>
                  <a:cubicBezTo>
                    <a:pt x="1935" y="1031"/>
                    <a:pt x="1926" y="776"/>
                    <a:pt x="1819" y="554"/>
                  </a:cubicBezTo>
                  <a:cubicBezTo>
                    <a:pt x="1663" y="204"/>
                    <a:pt x="1325"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37"/>
            <p:cNvSpPr/>
            <p:nvPr/>
          </p:nvSpPr>
          <p:spPr>
            <a:xfrm>
              <a:off x="2071050" y="-1581525"/>
              <a:ext cx="53525" cy="46975"/>
            </a:xfrm>
            <a:custGeom>
              <a:avLst/>
              <a:gdLst/>
              <a:ahLst/>
              <a:cxnLst/>
              <a:rect l="l" t="t" r="r" b="b"/>
              <a:pathLst>
                <a:path w="2141" h="1879" extrusionOk="0">
                  <a:moveTo>
                    <a:pt x="1070" y="364"/>
                  </a:moveTo>
                  <a:cubicBezTo>
                    <a:pt x="1284" y="364"/>
                    <a:pt x="1498" y="487"/>
                    <a:pt x="1597" y="701"/>
                  </a:cubicBezTo>
                  <a:cubicBezTo>
                    <a:pt x="1655" y="841"/>
                    <a:pt x="1663" y="998"/>
                    <a:pt x="1605" y="1137"/>
                  </a:cubicBezTo>
                  <a:cubicBezTo>
                    <a:pt x="1556" y="1286"/>
                    <a:pt x="1449" y="1401"/>
                    <a:pt x="1309" y="1467"/>
                  </a:cubicBezTo>
                  <a:cubicBezTo>
                    <a:pt x="1233" y="1501"/>
                    <a:pt x="1153" y="1518"/>
                    <a:pt x="1074" y="1518"/>
                  </a:cubicBezTo>
                  <a:cubicBezTo>
                    <a:pt x="853" y="1518"/>
                    <a:pt x="641" y="1391"/>
                    <a:pt x="544" y="1179"/>
                  </a:cubicBezTo>
                  <a:cubicBezTo>
                    <a:pt x="478" y="1039"/>
                    <a:pt x="478" y="882"/>
                    <a:pt x="527" y="734"/>
                  </a:cubicBezTo>
                  <a:cubicBezTo>
                    <a:pt x="585" y="594"/>
                    <a:pt x="692" y="479"/>
                    <a:pt x="832" y="413"/>
                  </a:cubicBezTo>
                  <a:cubicBezTo>
                    <a:pt x="906" y="380"/>
                    <a:pt x="988" y="364"/>
                    <a:pt x="1070" y="364"/>
                  </a:cubicBezTo>
                  <a:close/>
                  <a:moveTo>
                    <a:pt x="1066" y="1"/>
                  </a:moveTo>
                  <a:cubicBezTo>
                    <a:pt x="938" y="1"/>
                    <a:pt x="807" y="28"/>
                    <a:pt x="684" y="84"/>
                  </a:cubicBezTo>
                  <a:cubicBezTo>
                    <a:pt x="215" y="298"/>
                    <a:pt x="1" y="858"/>
                    <a:pt x="215" y="1327"/>
                  </a:cubicBezTo>
                  <a:cubicBezTo>
                    <a:pt x="371" y="1672"/>
                    <a:pt x="717" y="1878"/>
                    <a:pt x="1070" y="1878"/>
                  </a:cubicBezTo>
                  <a:cubicBezTo>
                    <a:pt x="1202" y="1878"/>
                    <a:pt x="1334" y="1845"/>
                    <a:pt x="1457" y="1796"/>
                  </a:cubicBezTo>
                  <a:cubicBezTo>
                    <a:pt x="1926" y="1574"/>
                    <a:pt x="2140" y="1022"/>
                    <a:pt x="1926" y="553"/>
                  </a:cubicBezTo>
                  <a:cubicBezTo>
                    <a:pt x="1769" y="208"/>
                    <a:pt x="1424"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37"/>
            <p:cNvSpPr/>
            <p:nvPr/>
          </p:nvSpPr>
          <p:spPr>
            <a:xfrm>
              <a:off x="2189550" y="-1603500"/>
              <a:ext cx="28825" cy="28000"/>
            </a:xfrm>
            <a:custGeom>
              <a:avLst/>
              <a:gdLst/>
              <a:ahLst/>
              <a:cxnLst/>
              <a:rect l="l" t="t" r="r" b="b"/>
              <a:pathLst>
                <a:path w="1153" h="1120" extrusionOk="0">
                  <a:moveTo>
                    <a:pt x="577" y="362"/>
                  </a:moveTo>
                  <a:cubicBezTo>
                    <a:pt x="601" y="362"/>
                    <a:pt x="626" y="362"/>
                    <a:pt x="651" y="371"/>
                  </a:cubicBezTo>
                  <a:cubicBezTo>
                    <a:pt x="700" y="395"/>
                    <a:pt x="741" y="428"/>
                    <a:pt x="758" y="478"/>
                  </a:cubicBezTo>
                  <a:cubicBezTo>
                    <a:pt x="782" y="527"/>
                    <a:pt x="782" y="576"/>
                    <a:pt x="766" y="626"/>
                  </a:cubicBezTo>
                  <a:cubicBezTo>
                    <a:pt x="749" y="675"/>
                    <a:pt x="708" y="716"/>
                    <a:pt x="659" y="741"/>
                  </a:cubicBezTo>
                  <a:cubicBezTo>
                    <a:pt x="632" y="750"/>
                    <a:pt x="605" y="757"/>
                    <a:pt x="578" y="757"/>
                  </a:cubicBezTo>
                  <a:cubicBezTo>
                    <a:pt x="555" y="757"/>
                    <a:pt x="533" y="752"/>
                    <a:pt x="511" y="741"/>
                  </a:cubicBezTo>
                  <a:cubicBezTo>
                    <a:pt x="461" y="724"/>
                    <a:pt x="420" y="692"/>
                    <a:pt x="396" y="642"/>
                  </a:cubicBezTo>
                  <a:cubicBezTo>
                    <a:pt x="379" y="593"/>
                    <a:pt x="379" y="535"/>
                    <a:pt x="396" y="486"/>
                  </a:cubicBezTo>
                  <a:cubicBezTo>
                    <a:pt x="412" y="436"/>
                    <a:pt x="453" y="404"/>
                    <a:pt x="494" y="379"/>
                  </a:cubicBezTo>
                  <a:cubicBezTo>
                    <a:pt x="527" y="371"/>
                    <a:pt x="552" y="362"/>
                    <a:pt x="577" y="362"/>
                  </a:cubicBezTo>
                  <a:close/>
                  <a:moveTo>
                    <a:pt x="585" y="1"/>
                  </a:moveTo>
                  <a:cubicBezTo>
                    <a:pt x="505" y="1"/>
                    <a:pt x="424" y="18"/>
                    <a:pt x="346" y="50"/>
                  </a:cubicBezTo>
                  <a:cubicBezTo>
                    <a:pt x="215" y="116"/>
                    <a:pt x="108" y="223"/>
                    <a:pt x="58" y="362"/>
                  </a:cubicBezTo>
                  <a:cubicBezTo>
                    <a:pt x="1" y="502"/>
                    <a:pt x="9" y="650"/>
                    <a:pt x="66" y="790"/>
                  </a:cubicBezTo>
                  <a:cubicBezTo>
                    <a:pt x="132" y="922"/>
                    <a:pt x="247" y="1029"/>
                    <a:pt x="379" y="1078"/>
                  </a:cubicBezTo>
                  <a:cubicBezTo>
                    <a:pt x="445" y="1103"/>
                    <a:pt x="511" y="1119"/>
                    <a:pt x="577" y="1119"/>
                  </a:cubicBezTo>
                  <a:cubicBezTo>
                    <a:pt x="659" y="1119"/>
                    <a:pt x="733" y="1103"/>
                    <a:pt x="807" y="1070"/>
                  </a:cubicBezTo>
                  <a:cubicBezTo>
                    <a:pt x="947" y="1004"/>
                    <a:pt x="1054" y="897"/>
                    <a:pt x="1103" y="757"/>
                  </a:cubicBezTo>
                  <a:cubicBezTo>
                    <a:pt x="1153" y="618"/>
                    <a:pt x="1153" y="461"/>
                    <a:pt x="1087" y="329"/>
                  </a:cubicBezTo>
                  <a:cubicBezTo>
                    <a:pt x="1029" y="190"/>
                    <a:pt x="914" y="91"/>
                    <a:pt x="774" y="33"/>
                  </a:cubicBezTo>
                  <a:cubicBezTo>
                    <a:pt x="712" y="11"/>
                    <a:pt x="649"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37"/>
            <p:cNvSpPr/>
            <p:nvPr/>
          </p:nvSpPr>
          <p:spPr>
            <a:xfrm>
              <a:off x="2126175" y="-1468525"/>
              <a:ext cx="28850" cy="27975"/>
            </a:xfrm>
            <a:custGeom>
              <a:avLst/>
              <a:gdLst/>
              <a:ahLst/>
              <a:cxnLst/>
              <a:rect l="l" t="t" r="r" b="b"/>
              <a:pathLst>
                <a:path w="1154" h="1119" extrusionOk="0">
                  <a:moveTo>
                    <a:pt x="577" y="362"/>
                  </a:moveTo>
                  <a:cubicBezTo>
                    <a:pt x="602" y="362"/>
                    <a:pt x="626" y="362"/>
                    <a:pt x="651" y="378"/>
                  </a:cubicBezTo>
                  <a:cubicBezTo>
                    <a:pt x="700" y="395"/>
                    <a:pt x="733" y="428"/>
                    <a:pt x="758" y="477"/>
                  </a:cubicBezTo>
                  <a:cubicBezTo>
                    <a:pt x="799" y="576"/>
                    <a:pt x="758" y="691"/>
                    <a:pt x="659" y="740"/>
                  </a:cubicBezTo>
                  <a:cubicBezTo>
                    <a:pt x="634" y="751"/>
                    <a:pt x="607" y="756"/>
                    <a:pt x="580" y="756"/>
                  </a:cubicBezTo>
                  <a:cubicBezTo>
                    <a:pt x="505" y="756"/>
                    <a:pt x="433" y="715"/>
                    <a:pt x="396" y="642"/>
                  </a:cubicBezTo>
                  <a:cubicBezTo>
                    <a:pt x="380" y="592"/>
                    <a:pt x="371" y="543"/>
                    <a:pt x="396" y="493"/>
                  </a:cubicBezTo>
                  <a:cubicBezTo>
                    <a:pt x="412" y="444"/>
                    <a:pt x="445" y="403"/>
                    <a:pt x="495" y="378"/>
                  </a:cubicBezTo>
                  <a:cubicBezTo>
                    <a:pt x="519" y="370"/>
                    <a:pt x="552" y="362"/>
                    <a:pt x="577" y="362"/>
                  </a:cubicBezTo>
                  <a:close/>
                  <a:moveTo>
                    <a:pt x="583" y="0"/>
                  </a:moveTo>
                  <a:cubicBezTo>
                    <a:pt x="501" y="0"/>
                    <a:pt x="420" y="17"/>
                    <a:pt x="347" y="49"/>
                  </a:cubicBezTo>
                  <a:cubicBezTo>
                    <a:pt x="207" y="115"/>
                    <a:pt x="108" y="222"/>
                    <a:pt x="59" y="362"/>
                  </a:cubicBezTo>
                  <a:cubicBezTo>
                    <a:pt x="1" y="502"/>
                    <a:pt x="9" y="658"/>
                    <a:pt x="67" y="790"/>
                  </a:cubicBezTo>
                  <a:cubicBezTo>
                    <a:pt x="166" y="995"/>
                    <a:pt x="363" y="1119"/>
                    <a:pt x="577" y="1119"/>
                  </a:cubicBezTo>
                  <a:cubicBezTo>
                    <a:pt x="659" y="1119"/>
                    <a:pt x="733" y="1102"/>
                    <a:pt x="807" y="1069"/>
                  </a:cubicBezTo>
                  <a:cubicBezTo>
                    <a:pt x="947" y="1004"/>
                    <a:pt x="1046" y="897"/>
                    <a:pt x="1104" y="757"/>
                  </a:cubicBezTo>
                  <a:cubicBezTo>
                    <a:pt x="1153" y="617"/>
                    <a:pt x="1145" y="460"/>
                    <a:pt x="1087" y="329"/>
                  </a:cubicBezTo>
                  <a:cubicBezTo>
                    <a:pt x="1021" y="189"/>
                    <a:pt x="914" y="90"/>
                    <a:pt x="775" y="33"/>
                  </a:cubicBezTo>
                  <a:cubicBezTo>
                    <a:pt x="713" y="11"/>
                    <a:pt x="647"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37"/>
            <p:cNvSpPr/>
            <p:nvPr/>
          </p:nvSpPr>
          <p:spPr>
            <a:xfrm>
              <a:off x="2186875" y="-1515000"/>
              <a:ext cx="48175" cy="46900"/>
            </a:xfrm>
            <a:custGeom>
              <a:avLst/>
              <a:gdLst/>
              <a:ahLst/>
              <a:cxnLst/>
              <a:rect l="l" t="t" r="r" b="b"/>
              <a:pathLst>
                <a:path w="1927" h="1876" extrusionOk="0">
                  <a:moveTo>
                    <a:pt x="963" y="361"/>
                  </a:moveTo>
                  <a:cubicBezTo>
                    <a:pt x="1186" y="361"/>
                    <a:pt x="1391" y="484"/>
                    <a:pt x="1490" y="698"/>
                  </a:cubicBezTo>
                  <a:cubicBezTo>
                    <a:pt x="1548" y="838"/>
                    <a:pt x="1556" y="995"/>
                    <a:pt x="1507" y="1143"/>
                  </a:cubicBezTo>
                  <a:cubicBezTo>
                    <a:pt x="1449" y="1283"/>
                    <a:pt x="1342" y="1398"/>
                    <a:pt x="1202" y="1464"/>
                  </a:cubicBezTo>
                  <a:cubicBezTo>
                    <a:pt x="1126" y="1498"/>
                    <a:pt x="1046" y="1515"/>
                    <a:pt x="967" y="1515"/>
                  </a:cubicBezTo>
                  <a:cubicBezTo>
                    <a:pt x="746" y="1515"/>
                    <a:pt x="534" y="1388"/>
                    <a:pt x="437" y="1176"/>
                  </a:cubicBezTo>
                  <a:cubicBezTo>
                    <a:pt x="379" y="1036"/>
                    <a:pt x="371" y="879"/>
                    <a:pt x="420" y="731"/>
                  </a:cubicBezTo>
                  <a:cubicBezTo>
                    <a:pt x="478" y="591"/>
                    <a:pt x="585" y="476"/>
                    <a:pt x="725" y="410"/>
                  </a:cubicBezTo>
                  <a:cubicBezTo>
                    <a:pt x="799" y="377"/>
                    <a:pt x="881" y="361"/>
                    <a:pt x="963" y="361"/>
                  </a:cubicBezTo>
                  <a:close/>
                  <a:moveTo>
                    <a:pt x="964" y="0"/>
                  </a:moveTo>
                  <a:cubicBezTo>
                    <a:pt x="833" y="0"/>
                    <a:pt x="702" y="27"/>
                    <a:pt x="577" y="81"/>
                  </a:cubicBezTo>
                  <a:cubicBezTo>
                    <a:pt x="346" y="188"/>
                    <a:pt x="173" y="377"/>
                    <a:pt x="83" y="608"/>
                  </a:cubicBezTo>
                  <a:cubicBezTo>
                    <a:pt x="1" y="846"/>
                    <a:pt x="9" y="1093"/>
                    <a:pt x="108" y="1324"/>
                  </a:cubicBezTo>
                  <a:cubicBezTo>
                    <a:pt x="215" y="1554"/>
                    <a:pt x="404" y="1727"/>
                    <a:pt x="634" y="1818"/>
                  </a:cubicBezTo>
                  <a:cubicBezTo>
                    <a:pt x="741" y="1859"/>
                    <a:pt x="856" y="1875"/>
                    <a:pt x="963" y="1875"/>
                  </a:cubicBezTo>
                  <a:cubicBezTo>
                    <a:pt x="1095" y="1875"/>
                    <a:pt x="1227" y="1850"/>
                    <a:pt x="1350" y="1793"/>
                  </a:cubicBezTo>
                  <a:cubicBezTo>
                    <a:pt x="1581" y="1686"/>
                    <a:pt x="1753" y="1497"/>
                    <a:pt x="1844" y="1266"/>
                  </a:cubicBezTo>
                  <a:cubicBezTo>
                    <a:pt x="1926" y="1028"/>
                    <a:pt x="1918" y="781"/>
                    <a:pt x="1819" y="550"/>
                  </a:cubicBezTo>
                  <a:cubicBezTo>
                    <a:pt x="1712" y="320"/>
                    <a:pt x="1523" y="147"/>
                    <a:pt x="1293" y="56"/>
                  </a:cubicBezTo>
                  <a:cubicBezTo>
                    <a:pt x="1184" y="19"/>
                    <a:pt x="1074"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37"/>
            <p:cNvSpPr/>
            <p:nvPr/>
          </p:nvSpPr>
          <p:spPr>
            <a:xfrm>
              <a:off x="1996775" y="-1733325"/>
              <a:ext cx="140125" cy="70400"/>
            </a:xfrm>
            <a:custGeom>
              <a:avLst/>
              <a:gdLst/>
              <a:ahLst/>
              <a:cxnLst/>
              <a:rect l="l" t="t" r="r" b="b"/>
              <a:pathLst>
                <a:path w="5605" h="2816" extrusionOk="0">
                  <a:moveTo>
                    <a:pt x="5457" y="1"/>
                  </a:moveTo>
                  <a:lnTo>
                    <a:pt x="1" y="2486"/>
                  </a:lnTo>
                  <a:lnTo>
                    <a:pt x="149" y="2815"/>
                  </a:lnTo>
                  <a:lnTo>
                    <a:pt x="5605" y="330"/>
                  </a:lnTo>
                  <a:lnTo>
                    <a:pt x="5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87" name="Google Shape;587;p37"/>
          <p:cNvSpPr/>
          <p:nvPr/>
        </p:nvSpPr>
        <p:spPr>
          <a:xfrm>
            <a:off x="7245453" y="396844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88" name="Google Shape;588;p37"/>
          <p:cNvGrpSpPr/>
          <p:nvPr/>
        </p:nvGrpSpPr>
        <p:grpSpPr>
          <a:xfrm>
            <a:off x="5618972" y="738595"/>
            <a:ext cx="584848" cy="547878"/>
            <a:chOff x="1221175" y="-304275"/>
            <a:chExt cx="193000" cy="180800"/>
          </a:xfrm>
        </p:grpSpPr>
        <p:sp>
          <p:nvSpPr>
            <p:cNvPr id="589" name="Google Shape;589;p37"/>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37"/>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37"/>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37"/>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37"/>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37"/>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37"/>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37"/>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37"/>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37"/>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99" name="Google Shape;599;p37"/>
          <p:cNvGrpSpPr/>
          <p:nvPr/>
        </p:nvGrpSpPr>
        <p:grpSpPr>
          <a:xfrm rot="3116597" flipH="1">
            <a:off x="5908751" y="3898759"/>
            <a:ext cx="370936" cy="491074"/>
            <a:chOff x="1634870" y="-5372769"/>
            <a:chExt cx="3048801" cy="4036247"/>
          </a:xfrm>
        </p:grpSpPr>
        <p:sp>
          <p:nvSpPr>
            <p:cNvPr id="600" name="Google Shape;600;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01" name="Google Shape;601;p37"/>
            <p:cNvGrpSpPr/>
            <p:nvPr/>
          </p:nvGrpSpPr>
          <p:grpSpPr>
            <a:xfrm>
              <a:off x="2350651" y="-4726440"/>
              <a:ext cx="1617712" cy="2740755"/>
              <a:chOff x="1279825" y="-1982000"/>
              <a:chExt cx="85600" cy="145025"/>
            </a:xfrm>
          </p:grpSpPr>
          <p:sp>
            <p:nvSpPr>
              <p:cNvPr id="602" name="Google Shape;602;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606" name="Google Shape;606;p37"/>
          <p:cNvSpPr/>
          <p:nvPr/>
        </p:nvSpPr>
        <p:spPr>
          <a:xfrm>
            <a:off x="533155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7"/>
          <p:cNvSpPr/>
          <p:nvPr/>
        </p:nvSpPr>
        <p:spPr>
          <a:xfrm>
            <a:off x="7993228" y="7912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08" name="Google Shape;608;p37"/>
          <p:cNvGrpSpPr/>
          <p:nvPr/>
        </p:nvGrpSpPr>
        <p:grpSpPr>
          <a:xfrm rot="2437917" flipH="1">
            <a:off x="4588221" y="852844"/>
            <a:ext cx="370801" cy="490897"/>
            <a:chOff x="1634870" y="-5372769"/>
            <a:chExt cx="3048801" cy="4036247"/>
          </a:xfrm>
        </p:grpSpPr>
        <p:sp>
          <p:nvSpPr>
            <p:cNvPr id="609" name="Google Shape;609;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0" name="Google Shape;610;p37"/>
            <p:cNvGrpSpPr/>
            <p:nvPr/>
          </p:nvGrpSpPr>
          <p:grpSpPr>
            <a:xfrm>
              <a:off x="2350651" y="-4726440"/>
              <a:ext cx="1617712" cy="2740755"/>
              <a:chOff x="1279825" y="-1982000"/>
              <a:chExt cx="85600" cy="145025"/>
            </a:xfrm>
          </p:grpSpPr>
          <p:sp>
            <p:nvSpPr>
              <p:cNvPr id="611" name="Google Shape;611;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615" name="Google Shape;615;p37"/>
          <p:cNvGrpSpPr/>
          <p:nvPr/>
        </p:nvGrpSpPr>
        <p:grpSpPr>
          <a:xfrm rot="-2147605">
            <a:off x="4294775" y="519166"/>
            <a:ext cx="444655" cy="588669"/>
            <a:chOff x="1634870" y="-5372769"/>
            <a:chExt cx="3048801" cy="4036247"/>
          </a:xfrm>
        </p:grpSpPr>
        <p:sp>
          <p:nvSpPr>
            <p:cNvPr id="616" name="Google Shape;616;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7" name="Google Shape;617;p37"/>
            <p:cNvGrpSpPr/>
            <p:nvPr/>
          </p:nvGrpSpPr>
          <p:grpSpPr>
            <a:xfrm>
              <a:off x="2350651" y="-4726440"/>
              <a:ext cx="1617712" cy="2740755"/>
              <a:chOff x="1279825" y="-1982000"/>
              <a:chExt cx="85600" cy="145025"/>
            </a:xfrm>
          </p:grpSpPr>
          <p:sp>
            <p:nvSpPr>
              <p:cNvPr id="618" name="Google Shape;618;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8" name="TextBox 7"/>
          <p:cNvSpPr txBox="1"/>
          <p:nvPr/>
        </p:nvSpPr>
        <p:spPr>
          <a:xfrm>
            <a:off x="599090" y="1639906"/>
            <a:ext cx="6359999" cy="3279424"/>
          </a:xfrm>
          <a:prstGeom prst="rect">
            <a:avLst/>
          </a:prstGeom>
          <a:noFill/>
        </p:spPr>
        <p:txBody>
          <a:bodyPr wrap="square">
            <a:spAutoFit/>
          </a:bodyPr>
          <a:lstStyle/>
          <a:p>
            <a:pPr algn="just">
              <a:lnSpc>
                <a:spcPct val="150000"/>
              </a:lnSpc>
            </a:pPr>
            <a:r>
              <a:rPr lang="en-US" sz="4800" b="1">
                <a:solidFill>
                  <a:srgbClr val="432349"/>
                </a:solidFill>
                <a:latin typeface="+mn-lt"/>
              </a:rPr>
              <a:t>MỐI QUAN HỆ GIỮA ACID, BASE, OXIDE VÀ MUỐI</a:t>
            </a:r>
            <a:endParaRPr lang="en-US" sz="4800" b="1">
              <a:solidFill>
                <a:srgbClr val="432349"/>
              </a:solidFill>
              <a:latin typeface="+mn-lt"/>
            </a:endParaRPr>
          </a:p>
        </p:txBody>
      </p:sp>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5" name="Đáp án sai 2"/>
          <p:cNvSpPr/>
          <p:nvPr/>
        </p:nvSpPr>
        <p:spPr>
          <a:xfrm>
            <a:off x="4662404"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C</a:t>
            </a: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 </a:t>
            </a:r>
            <a:r>
              <a:rPr lang="en-US" sz="2000" noProof="1">
                <a:solidFill>
                  <a:srgbClr val="000000"/>
                </a:solidFill>
              </a:rPr>
              <a:t>đất</a:t>
            </a:r>
            <a:endParaRPr lang="en-US" sz="2000">
              <a:solidFill>
                <a:srgbClr val="000000"/>
              </a:solidFill>
            </a:endParaRPr>
          </a:p>
        </p:txBody>
      </p:sp>
      <p:pic>
        <p:nvPicPr>
          <p:cNvPr id="9"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682982" y="2528125"/>
            <a:ext cx="637592" cy="568036"/>
          </a:xfrm>
          <a:prstGeom prst="rect">
            <a:avLst/>
          </a:prstGeom>
        </p:spPr>
      </p:pic>
      <p:sp>
        <p:nvSpPr>
          <p:cNvPr id="2" name="Câu hỏi"/>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Câu </a:t>
            </a:r>
            <a:r>
              <a:rPr lang="en-US" sz="2000" b="1" i="1" kern="1200" noProof="1">
                <a:solidFill>
                  <a:srgbClr val="000000"/>
                </a:solidFill>
                <a:latin typeface="Arial" panose="020B0604020202020204" pitchFamily="34" charset="0"/>
                <a:cs typeface="Arial" panose="020B0604020202020204" pitchFamily="34" charset="0"/>
              </a:rPr>
              <a:t>7</a:t>
            </a: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 </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Muối calcium carbonate có nhiều trong:</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Đáp án đúng"/>
          <p:cNvSpPr/>
          <p:nvPr/>
        </p:nvSpPr>
        <p:spPr>
          <a:xfrm>
            <a:off x="706967" y="3601071"/>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B</a:t>
            </a: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 </a:t>
            </a:r>
            <a:r>
              <a:rPr lang="vi-VN" sz="2000">
                <a:solidFill>
                  <a:srgbClr val="000000"/>
                </a:solidFill>
              </a:rPr>
              <a:t>mỏ đá vôi</a:t>
            </a:r>
            <a:endParaRPr lang="en-US" sz="2000">
              <a:solidFill>
                <a:srgbClr val="000000"/>
              </a:solidFill>
            </a:endParaRPr>
          </a:p>
        </p:txBody>
      </p:sp>
      <p:sp>
        <p:nvSpPr>
          <p:cNvPr id="4" name="Đáp án sai 1"/>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A. </a:t>
            </a:r>
            <a:r>
              <a:rPr lang="vi-VN" sz="2000">
                <a:solidFill>
                  <a:srgbClr val="000000"/>
                </a:solidFill>
              </a:rPr>
              <a:t>nước biển</a:t>
            </a:r>
            <a:endParaRPr lang="en-US" sz="2000">
              <a:solidFill>
                <a:srgbClr val="000000"/>
              </a:solidFill>
            </a:endParaRPr>
          </a:p>
        </p:txBody>
      </p:sp>
      <p:sp>
        <p:nvSpPr>
          <p:cNvPr id="6" name="Đáp án sai 3"/>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D. </a:t>
            </a:r>
            <a:r>
              <a:rPr lang="en-US" sz="2000">
                <a:solidFill>
                  <a:srgbClr val="000000"/>
                </a:solidFill>
              </a:rPr>
              <a:t>hồ nước mặn</a:t>
            </a:r>
            <a:endParaRPr lang="en-US" sz="2000">
              <a:solidFill>
                <a:srgbClr val="000000"/>
              </a:solidFill>
            </a:endParaRPr>
          </a:p>
        </p:txBody>
      </p:sp>
      <p:pic>
        <p:nvPicPr>
          <p:cNvPr id="7" name="Correct sound effect and wrong sound effect (mp3cut.net)">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4831772" y="-477951"/>
            <a:ext cx="365523" cy="365523"/>
          </a:xfrm>
          <a:prstGeom prst="rect">
            <a:avLst/>
          </a:prstGeom>
        </p:spPr>
      </p:pic>
      <p:pic>
        <p:nvPicPr>
          <p:cNvPr id="8"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32155" y="3991072"/>
            <a:ext cx="639785" cy="556871"/>
          </a:xfrm>
          <a:prstGeom prst="rect">
            <a:avLst/>
          </a:prstGeom>
        </p:spPr>
      </p:pic>
      <p:pic>
        <p:nvPicPr>
          <p:cNvPr id="10"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595472" y="3863340"/>
            <a:ext cx="637592" cy="568036"/>
          </a:xfrm>
          <a:prstGeom prst="rect">
            <a:avLst/>
          </a:prstGeom>
        </p:spPr>
      </p:pic>
      <p:pic>
        <p:nvPicPr>
          <p:cNvPr id="11"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5"/>
          <a:stretch>
            <a:fillRect/>
          </a:stretch>
        </p:blipFill>
        <p:spPr>
          <a:xfrm>
            <a:off x="5826919" y="-477951"/>
            <a:ext cx="365523" cy="365523"/>
          </a:xfrm>
          <a:prstGeom prst="rect">
            <a:avLst/>
          </a:prstGeom>
        </p:spPr>
      </p:pic>
      <p:pic>
        <p:nvPicPr>
          <p:cNvPr id="13" name="Picture 12">
            <a:hlinkClick r:id="rId10" action="ppaction://hlinksldjump"/>
          </p:cNvPr>
          <p:cNvPicPr>
            <a:picLocks noChangeAspect="1"/>
          </p:cNvPicPr>
          <p:nvPr/>
        </p:nvPicPr>
        <p:blipFill>
          <a:blip r:embed="rId11"/>
          <a:stretch>
            <a:fillRect/>
          </a:stretch>
        </p:blipFill>
        <p:spPr>
          <a:xfrm>
            <a:off x="8117894" y="4081114"/>
            <a:ext cx="999893" cy="10623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5" grpId="0" animBg="1"/>
      <p:bldP spid="5" grpId="1" animBg="1"/>
      <p:bldP spid="3" grpId="0" animBg="1"/>
      <p:bldP spid="3" grpId="1" animBg="1"/>
      <p:bldP spid="4" grpId="0" animBg="1"/>
      <p:bldP spid="4" grpId="1" animBg="1"/>
      <p:bldP spid="6" grpId="0" animBg="1"/>
      <p:bldP spid="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5" name="Đáp án sai 2"/>
          <p:cNvSpPr/>
          <p:nvPr/>
        </p:nvSpPr>
        <p:spPr>
          <a:xfrm>
            <a:off x="4662404"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C</a:t>
            </a: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 </a:t>
            </a:r>
            <a:r>
              <a:rPr lang="en-US" sz="2000" kern="1200" noProof="1">
                <a:solidFill>
                  <a:prstClr val="black"/>
                </a:solidFill>
                <a:latin typeface="Arial" panose="020B0604020202020204" pitchFamily="34" charset="0"/>
                <a:cs typeface="Arial" panose="020B0604020202020204" pitchFamily="34" charset="0"/>
              </a:rPr>
              <a:t>Phản ứng với base</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9"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682982" y="2528125"/>
            <a:ext cx="637592" cy="568036"/>
          </a:xfrm>
          <a:prstGeom prst="rect">
            <a:avLst/>
          </a:prstGeom>
        </p:spPr>
      </p:pic>
      <p:sp>
        <p:nvSpPr>
          <p:cNvPr id="2" name="Câu hỏi"/>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Câu </a:t>
            </a:r>
            <a:r>
              <a:rPr kumimoji="0" lang="en-US"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8</a:t>
            </a: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 </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Đâu không phải tính chất hóa học của muối</a:t>
            </a: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Đáp án đúng"/>
          <p:cNvSpPr/>
          <p:nvPr/>
        </p:nvSpPr>
        <p:spPr>
          <a:xfrm>
            <a:off x="706967" y="3601071"/>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B</a:t>
            </a: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 </a:t>
            </a:r>
            <a:r>
              <a:rPr lang="en-US" sz="2000" kern="1200" noProof="1">
                <a:solidFill>
                  <a:prstClr val="black"/>
                </a:solidFill>
                <a:latin typeface="Arial" panose="020B0604020202020204" pitchFamily="34" charset="0"/>
                <a:cs typeface="Arial" panose="020B0604020202020204" pitchFamily="34" charset="0"/>
              </a:rPr>
              <a:t>Phản ứng với phi kim</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4" name="Đáp án sai 1"/>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A. </a:t>
            </a:r>
            <a:r>
              <a:rPr lang="en-US" sz="2000" kern="1200" noProof="1">
                <a:solidFill>
                  <a:prstClr val="black"/>
                </a:solidFill>
                <a:latin typeface="Arial" panose="020B0604020202020204" pitchFamily="34" charset="0"/>
                <a:cs typeface="Arial" panose="020B0604020202020204" pitchFamily="34" charset="0"/>
              </a:rPr>
              <a:t>Phản ứng với kim loại</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6" name="Đáp án sai 3"/>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D. </a:t>
            </a:r>
            <a:r>
              <a:rPr lang="vi-VN" sz="2000" kern="1200" noProof="1">
                <a:solidFill>
                  <a:prstClr val="black"/>
                </a:solidFill>
                <a:cs typeface="Arial" panose="020B0604020202020204" pitchFamily="34" charset="0"/>
              </a:rPr>
              <a:t>Phản ứng với acid</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7" name="Correct sound effect and wrong sound effect (mp3cut.net)">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4831772" y="-477951"/>
            <a:ext cx="365523" cy="365523"/>
          </a:xfrm>
          <a:prstGeom prst="rect">
            <a:avLst/>
          </a:prstGeom>
        </p:spPr>
      </p:pic>
      <p:pic>
        <p:nvPicPr>
          <p:cNvPr id="8"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32155" y="3991072"/>
            <a:ext cx="639785" cy="556871"/>
          </a:xfrm>
          <a:prstGeom prst="rect">
            <a:avLst/>
          </a:prstGeom>
        </p:spPr>
      </p:pic>
      <p:pic>
        <p:nvPicPr>
          <p:cNvPr id="10"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595472" y="3863340"/>
            <a:ext cx="637592" cy="568036"/>
          </a:xfrm>
          <a:prstGeom prst="rect">
            <a:avLst/>
          </a:prstGeom>
        </p:spPr>
      </p:pic>
      <p:pic>
        <p:nvPicPr>
          <p:cNvPr id="11"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5"/>
          <a:stretch>
            <a:fillRect/>
          </a:stretch>
        </p:blipFill>
        <p:spPr>
          <a:xfrm>
            <a:off x="5826919" y="-477951"/>
            <a:ext cx="365523" cy="365523"/>
          </a:xfrm>
          <a:prstGeom prst="rect">
            <a:avLst/>
          </a:prstGeom>
        </p:spPr>
      </p:pic>
      <p:pic>
        <p:nvPicPr>
          <p:cNvPr id="13" name="Picture 12">
            <a:hlinkClick r:id="rId10" action="ppaction://hlinksldjump"/>
          </p:cNvPr>
          <p:cNvPicPr>
            <a:picLocks noChangeAspect="1"/>
          </p:cNvPicPr>
          <p:nvPr/>
        </p:nvPicPr>
        <p:blipFill>
          <a:blip r:embed="rId11"/>
          <a:stretch>
            <a:fillRect/>
          </a:stretch>
        </p:blipFill>
        <p:spPr>
          <a:xfrm>
            <a:off x="8117894" y="4081114"/>
            <a:ext cx="999893" cy="10623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5" grpId="0" animBg="1"/>
      <p:bldP spid="5" grpId="1" animBg="1"/>
      <p:bldP spid="3" grpId="0" animBg="1"/>
      <p:bldP spid="3" grpId="1" animBg="1"/>
      <p:bldP spid="4" grpId="0" animBg="1"/>
      <p:bldP spid="4" grpId="1" animBg="1"/>
      <p:bldP spid="6" grpId="0" animBg="1"/>
      <p:bldP spid="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13" name="Câu hỏi"/>
          <p:cNvSpPr/>
          <p:nvPr/>
        </p:nvSpPr>
        <p:spPr>
          <a:xfrm>
            <a:off x="910936" y="415639"/>
            <a:ext cx="7322128" cy="1496291"/>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Câu </a:t>
            </a:r>
            <a:r>
              <a:rPr kumimoji="0" lang="en-US"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9</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 </a:t>
            </a:r>
            <a:r>
              <a:rPr kumimoji="0" lang="vi-VN" sz="2200" b="0" i="0" u="none" strike="noStrike" kern="1200" cap="none" spc="0" normalizeH="0" baseline="0" noProof="1">
                <a:ln>
                  <a:noFill/>
                </a:ln>
                <a:solidFill>
                  <a:prstClr val="black"/>
                </a:solidFill>
                <a:effectLst/>
                <a:uLnTx/>
                <a:uFillTx/>
                <a:latin typeface="Arial" panose="020B0604020202020204"/>
                <a:ea typeface="+mn-ea"/>
                <a:cs typeface="Arial" panose="020B0604020202020204" pitchFamily="34" charset="0"/>
                <a:sym typeface="Arial" panose="020B0604020202020204"/>
              </a:rPr>
              <a:t>Tên của muối Na</a:t>
            </a:r>
            <a:r>
              <a:rPr kumimoji="0" lang="en-US" sz="2200" b="0" i="0" u="none" strike="noStrike" kern="1200" cap="none" spc="0" normalizeH="0" baseline="-25000" noProof="1">
                <a:ln>
                  <a:noFill/>
                </a:ln>
                <a:solidFill>
                  <a:prstClr val="black"/>
                </a:solidFill>
                <a:effectLst/>
                <a:uLnTx/>
                <a:uFillTx/>
                <a:latin typeface="Arial" panose="020B0604020202020204"/>
                <a:ea typeface="+mn-ea"/>
                <a:cs typeface="Arial" panose="020B0604020202020204" pitchFamily="34" charset="0"/>
                <a:sym typeface="Arial" panose="020B0604020202020204"/>
              </a:rPr>
              <a:t>2</a:t>
            </a:r>
            <a:r>
              <a:rPr kumimoji="0" lang="vi-VN" sz="2200" b="0" i="0" u="none" strike="noStrike" kern="1200" cap="none" spc="0" normalizeH="0" baseline="0" noProof="1">
                <a:ln>
                  <a:noFill/>
                </a:ln>
                <a:solidFill>
                  <a:prstClr val="black"/>
                </a:solidFill>
                <a:effectLst/>
                <a:uLnTx/>
                <a:uFillTx/>
                <a:latin typeface="Arial" panose="020B0604020202020204"/>
                <a:ea typeface="+mn-ea"/>
                <a:cs typeface="Arial" panose="020B0604020202020204" pitchFamily="34" charset="0"/>
                <a:sym typeface="Arial" panose="020B0604020202020204"/>
              </a:rPr>
              <a:t>SO</a:t>
            </a:r>
            <a:r>
              <a:rPr kumimoji="0" lang="en-US" sz="2200" b="0" i="0" u="none" strike="noStrike" kern="1200" cap="none" spc="0" normalizeH="0" baseline="-25000" noProof="1">
                <a:ln>
                  <a:noFill/>
                </a:ln>
                <a:solidFill>
                  <a:prstClr val="black"/>
                </a:solidFill>
                <a:effectLst/>
                <a:uLnTx/>
                <a:uFillTx/>
                <a:latin typeface="Arial" panose="020B0604020202020204"/>
                <a:ea typeface="+mn-ea"/>
                <a:cs typeface="Arial" panose="020B0604020202020204" pitchFamily="34" charset="0"/>
                <a:sym typeface="Arial" panose="020B0604020202020204"/>
              </a:rPr>
              <a:t>4</a:t>
            </a:r>
            <a:r>
              <a:rPr kumimoji="0" lang="vi-VN" sz="2200" b="0" i="0" u="none" strike="noStrike" kern="1200" cap="none" spc="0" normalizeH="0" baseline="0" noProof="1">
                <a:ln>
                  <a:noFill/>
                </a:ln>
                <a:solidFill>
                  <a:prstClr val="black"/>
                </a:solidFill>
                <a:effectLst/>
                <a:uLnTx/>
                <a:uFillTx/>
                <a:latin typeface="Arial" panose="020B0604020202020204"/>
                <a:ea typeface="+mn-ea"/>
                <a:cs typeface="Arial" panose="020B0604020202020204" pitchFamily="34" charset="0"/>
                <a:sym typeface="Arial" panose="020B0604020202020204"/>
              </a:rPr>
              <a:t> là</a:t>
            </a:r>
            <a:r>
              <a:rPr kumimoji="0" lang="en-US" sz="2200" b="0" i="0" u="none" strike="noStrike" kern="1200" cap="none" spc="0" normalizeH="0" baseline="0" noProof="1">
                <a:ln>
                  <a:noFill/>
                </a:ln>
                <a:solidFill>
                  <a:prstClr val="black"/>
                </a:solidFill>
                <a:effectLst/>
                <a:uLnTx/>
                <a:uFillTx/>
                <a:latin typeface="Arial" panose="020B0604020202020204"/>
                <a:ea typeface="+mn-ea"/>
                <a:cs typeface="Arial" panose="020B0604020202020204" pitchFamily="34" charset="0"/>
                <a:sym typeface="Arial" panose="020B0604020202020204"/>
              </a:rPr>
              <a:t>:</a:t>
            </a:r>
            <a:endPar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14" name="Đáp án đúng"/>
          <p:cNvSpPr/>
          <p:nvPr/>
        </p:nvSpPr>
        <p:spPr>
          <a:xfrm>
            <a:off x="910936" y="217551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A. </a:t>
            </a:r>
            <a:r>
              <a:rPr lang="vi-VN" sz="2000" kern="1200" noProof="1">
                <a:solidFill>
                  <a:prstClr val="black"/>
                </a:solidFill>
                <a:cs typeface="Arial" panose="020B0604020202020204" pitchFamily="34" charset="0"/>
              </a:rPr>
              <a:t>sodium sulfate</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15" name="Đáp án sai 1"/>
          <p:cNvSpPr/>
          <p:nvPr/>
        </p:nvSpPr>
        <p:spPr>
          <a:xfrm>
            <a:off x="910936" y="356235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B. </a:t>
            </a:r>
            <a:r>
              <a:rPr lang="vi-VN" sz="2000" kern="1200" noProof="1">
                <a:solidFill>
                  <a:prstClr val="black"/>
                </a:solidFill>
                <a:cs typeface="Arial" panose="020B0604020202020204" pitchFamily="34" charset="0"/>
              </a:rPr>
              <a:t>sodium sulfua</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16" name="Đáp án sai 2"/>
          <p:cNvSpPr/>
          <p:nvPr/>
        </p:nvSpPr>
        <p:spPr>
          <a:xfrm>
            <a:off x="4831773" y="217551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C. </a:t>
            </a:r>
            <a:r>
              <a:rPr lang="vi-VN" sz="2000" kern="1200" noProof="1">
                <a:solidFill>
                  <a:prstClr val="black"/>
                </a:solidFill>
                <a:cs typeface="Arial" panose="020B0604020202020204" pitchFamily="34" charset="0"/>
              </a:rPr>
              <a:t>disodium tetrasufur</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17" name="Đáp án sai 3"/>
          <p:cNvSpPr/>
          <p:nvPr/>
        </p:nvSpPr>
        <p:spPr>
          <a:xfrm>
            <a:off x="4831772" y="356235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D. </a:t>
            </a:r>
            <a:r>
              <a:rPr lang="en-US" sz="2000" kern="1200" noProof="1">
                <a:solidFill>
                  <a:prstClr val="black"/>
                </a:solidFill>
                <a:latin typeface="Arial" panose="020B0604020202020204" pitchFamily="34" charset="0"/>
                <a:cs typeface="Arial" panose="020B0604020202020204" pitchFamily="34" charset="0"/>
              </a:rPr>
              <a:t>sodium(I) sulfate</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18" name="Correct sound effect and wrong sound effect (mp3cut.net)">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831772" y="-477951"/>
            <a:ext cx="365523" cy="365523"/>
          </a:xfrm>
          <a:prstGeom prst="rect">
            <a:avLst/>
          </a:prstGeom>
        </p:spPr>
      </p:pic>
      <p:pic>
        <p:nvPicPr>
          <p:cNvPr id="19"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12324" y="2598460"/>
            <a:ext cx="639785" cy="556871"/>
          </a:xfrm>
          <a:prstGeom prst="rect">
            <a:avLst/>
          </a:prstGeom>
        </p:spPr>
      </p:pic>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95472" y="2581621"/>
            <a:ext cx="637592" cy="568036"/>
          </a:xfrm>
          <a:prstGeom prst="rect">
            <a:avLst/>
          </a:prstGeom>
        </p:spPr>
      </p:pic>
      <p:pic>
        <p:nvPicPr>
          <p:cNvPr id="21"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95472" y="3979718"/>
            <a:ext cx="637592" cy="568036"/>
          </a:xfrm>
          <a:prstGeom prst="rect">
            <a:avLst/>
          </a:prstGeom>
        </p:spPr>
      </p:pic>
      <p:pic>
        <p:nvPicPr>
          <p:cNvPr id="22"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14517" y="3979718"/>
            <a:ext cx="637592" cy="568036"/>
          </a:xfrm>
          <a:prstGeom prst="rect">
            <a:avLst/>
          </a:prstGeom>
        </p:spPr>
      </p:pic>
      <p:pic>
        <p:nvPicPr>
          <p:cNvPr id="23" name="Correct sound effect and wrong sound effect (mp3cut.net) (1)">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3"/>
          <a:stretch>
            <a:fillRect/>
          </a:stretch>
        </p:blipFill>
        <p:spPr>
          <a:xfrm>
            <a:off x="5826919" y="-477951"/>
            <a:ext cx="365523" cy="365523"/>
          </a:xfrm>
          <a:prstGeom prst="rect">
            <a:avLst/>
          </a:prstGeom>
        </p:spPr>
      </p:pic>
      <p:pic>
        <p:nvPicPr>
          <p:cNvPr id="4" name="Picture 3">
            <a:hlinkClick r:id="rId10" action="ppaction://hlinksldjump"/>
          </p:cNvPr>
          <p:cNvPicPr>
            <a:picLocks noChangeAspect="1"/>
          </p:cNvPicPr>
          <p:nvPr/>
        </p:nvPicPr>
        <p:blipFill>
          <a:blip r:embed="rId11"/>
          <a:stretch>
            <a:fillRect/>
          </a:stretch>
        </p:blipFill>
        <p:spPr>
          <a:xfrm>
            <a:off x="8117894" y="4081114"/>
            <a:ext cx="999893" cy="10623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trips(downLeft)">
                                      <p:cBhvr>
                                        <p:cTn id="10" dur="500"/>
                                        <p:tgtEl>
                                          <p:spTgt spid="1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trips(downLeft)">
                                      <p:cBhvr>
                                        <p:cTn id="13" dur="500"/>
                                        <p:tgtEl>
                                          <p:spTgt spid="1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14"/>
                                        </p:tgtEl>
                                        <p:attrNameLst>
                                          <p:attrName>fillcolor</p:attrName>
                                        </p:attrNameLst>
                                      </p:cBhvr>
                                      <p:to>
                                        <a:srgbClr val="92D050"/>
                                      </p:to>
                                    </p:animClr>
                                    <p:set>
                                      <p:cBhvr>
                                        <p:cTn id="22" dur="500" fill="hold"/>
                                        <p:tgtEl>
                                          <p:spTgt spid="14"/>
                                        </p:tgtEl>
                                        <p:attrNameLst>
                                          <p:attrName>fill.type</p:attrName>
                                        </p:attrNameLst>
                                      </p:cBhvr>
                                      <p:to>
                                        <p:strVal val="solid"/>
                                      </p:to>
                                    </p:set>
                                    <p:set>
                                      <p:cBhvr>
                                        <p:cTn id="23" dur="500" fill="hold"/>
                                        <p:tgtEl>
                                          <p:spTgt spid="14"/>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18"/>
                                        </p:tgtEl>
                                      </p:cBhvr>
                                    </p:cmd>
                                  </p:childTnLst>
                                </p:cTn>
                              </p:par>
                              <p:par>
                                <p:cTn id="26" presetID="1" presetClass="entr" presetSubtype="0" fill="hold" nodeType="withEffect">
                                  <p:stCondLst>
                                    <p:cond delay="0"/>
                                  </p:stCondLst>
                                  <p:childTnLst>
                                    <p:set>
                                      <p:cBhvr>
                                        <p:cTn id="27" dur="1" fill="hold">
                                          <p:stCondLst>
                                            <p:cond delay="9"/>
                                          </p:stCondLst>
                                        </p:cTn>
                                        <p:tgtEl>
                                          <p:spTgt spid="19"/>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15"/>
                                        </p:tgtEl>
                                        <p:attrNameLst>
                                          <p:attrName>fillcolor</p:attrName>
                                        </p:attrNameLst>
                                      </p:cBhvr>
                                      <p:to>
                                        <a:srgbClr val="D99694"/>
                                      </p:to>
                                    </p:animClr>
                                    <p:set>
                                      <p:cBhvr>
                                        <p:cTn id="36" dur="500" fill="hold"/>
                                        <p:tgtEl>
                                          <p:spTgt spid="15"/>
                                        </p:tgtEl>
                                        <p:attrNameLst>
                                          <p:attrName>fill.type</p:attrName>
                                        </p:attrNameLst>
                                      </p:cBhvr>
                                      <p:to>
                                        <p:strVal val="solid"/>
                                      </p:to>
                                    </p:set>
                                    <p:set>
                                      <p:cBhvr>
                                        <p:cTn id="37" dur="500" fill="hold"/>
                                        <p:tgtEl>
                                          <p:spTgt spid="15"/>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23"/>
                                        </p:tgtEl>
                                      </p:cBhvr>
                                    </p:cmd>
                                  </p:childTnLst>
                                </p:cTn>
                              </p:par>
                              <p:par>
                                <p:cTn id="40" presetID="1"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15"/>
                                        </p:tgtEl>
                                      </p:cBhvr>
                                    </p:animEffect>
                                    <p:animScale>
                                      <p:cBhvr>
                                        <p:cTn id="44" dur="250" autoRev="1" fill="hold"/>
                                        <p:tgtEl>
                                          <p:spTgt spid="15"/>
                                        </p:tgtEl>
                                      </p:cBhvr>
                                      <p:by x="105000" y="105000"/>
                                    </p:animScale>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16"/>
                                        </p:tgtEl>
                                        <p:attrNameLst>
                                          <p:attrName>fillcolor</p:attrName>
                                        </p:attrNameLst>
                                      </p:cBhvr>
                                      <p:to>
                                        <a:srgbClr val="D99694"/>
                                      </p:to>
                                    </p:animClr>
                                    <p:set>
                                      <p:cBhvr>
                                        <p:cTn id="50" dur="500" fill="hold"/>
                                        <p:tgtEl>
                                          <p:spTgt spid="16"/>
                                        </p:tgtEl>
                                        <p:attrNameLst>
                                          <p:attrName>fill.type</p:attrName>
                                        </p:attrNameLst>
                                      </p:cBhvr>
                                      <p:to>
                                        <p:strVal val="solid"/>
                                      </p:to>
                                    </p:set>
                                    <p:set>
                                      <p:cBhvr>
                                        <p:cTn id="51" dur="500" fill="hold"/>
                                        <p:tgtEl>
                                          <p:spTgt spid="16"/>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23"/>
                                        </p:tgtEl>
                                      </p:cBhvr>
                                    </p:cmd>
                                  </p:childTnLst>
                                </p:cTn>
                              </p:par>
                              <p:par>
                                <p:cTn id="54" presetID="1" presetClass="entr" presetSubtype="0" fill="hold" nodeType="withEffect">
                                  <p:stCondLst>
                                    <p:cond delay="0"/>
                                  </p:stCondLst>
                                  <p:childTnLst>
                                    <p:set>
                                      <p:cBhvr>
                                        <p:cTn id="55" dur="1" fill="hold">
                                          <p:stCondLst>
                                            <p:cond delay="9"/>
                                          </p:stCondLst>
                                        </p:cTn>
                                        <p:tgtEl>
                                          <p:spTgt spid="20"/>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16"/>
                                        </p:tgtEl>
                                      </p:cBhvr>
                                    </p:animEffect>
                                    <p:animScale>
                                      <p:cBhvr>
                                        <p:cTn id="58" dur="250" autoRev="1" fill="hold"/>
                                        <p:tgtEl>
                                          <p:spTgt spid="16"/>
                                        </p:tgtEl>
                                      </p:cBhvr>
                                      <p:by x="105000" y="105000"/>
                                    </p:animScale>
                                  </p:childTnLst>
                                </p:cTn>
                              </p:par>
                            </p:childTnLst>
                          </p:cTn>
                        </p:par>
                      </p:childTnLst>
                    </p:cTn>
                  </p:par>
                </p:childTnLst>
              </p:cTn>
              <p:nextCondLst>
                <p:cond evt="onClick" delay="0">
                  <p:tgtEl>
                    <p:spTgt spid="16"/>
                  </p:tgtEl>
                </p:cond>
              </p:nextCondLst>
            </p:seq>
            <p:seq concurrent="1" nextAc="seek">
              <p:cTn id="59" restart="whenNotActive" fill="hold" evtFilter="cancelBubble" nodeType="interactiveSeq">
                <p:stCondLst>
                  <p:cond evt="onClick" delay="0">
                    <p:tgtEl>
                      <p:spTgt spid="17"/>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7"/>
                                        </p:tgtEl>
                                        <p:attrNameLst>
                                          <p:attrName>fillcolor</p:attrName>
                                        </p:attrNameLst>
                                      </p:cBhvr>
                                      <p:to>
                                        <a:srgbClr val="D99694"/>
                                      </p:to>
                                    </p:animClr>
                                    <p:set>
                                      <p:cBhvr>
                                        <p:cTn id="64" dur="500" fill="hold"/>
                                        <p:tgtEl>
                                          <p:spTgt spid="17"/>
                                        </p:tgtEl>
                                        <p:attrNameLst>
                                          <p:attrName>fill.type</p:attrName>
                                        </p:attrNameLst>
                                      </p:cBhvr>
                                      <p:to>
                                        <p:strVal val="solid"/>
                                      </p:to>
                                    </p:set>
                                    <p:set>
                                      <p:cBhvr>
                                        <p:cTn id="65" dur="500" fill="hold"/>
                                        <p:tgtEl>
                                          <p:spTgt spid="17"/>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23"/>
                                        </p:tgtEl>
                                      </p:cBhvr>
                                    </p:cmd>
                                  </p:childTnLst>
                                </p:cTn>
                              </p:par>
                              <p:par>
                                <p:cTn id="68" presetID="1" presetClass="entr" presetSubtype="0" fill="hold" nodeType="withEffect">
                                  <p:stCondLst>
                                    <p:cond delay="0"/>
                                  </p:stCondLst>
                                  <p:childTnLst>
                                    <p:set>
                                      <p:cBhvr>
                                        <p:cTn id="69" dur="1" fill="hold">
                                          <p:stCondLst>
                                            <p:cond delay="9"/>
                                          </p:stCondLst>
                                        </p:cTn>
                                        <p:tgtEl>
                                          <p:spTgt spid="2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7"/>
                                        </p:tgtEl>
                                      </p:cBhvr>
                                    </p:animEffect>
                                    <p:animScale>
                                      <p:cBhvr>
                                        <p:cTn id="72" dur="250" autoRev="1" fill="hold"/>
                                        <p:tgtEl>
                                          <p:spTgt spid="17"/>
                                        </p:tgtEl>
                                      </p:cBhvr>
                                      <p:by x="105000" y="105000"/>
                                    </p:animScale>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18"/>
                </p:tgtEl>
              </p:cMediaNode>
            </p:audio>
            <p:audio>
              <p:cMediaNode vol="80000">
                <p:cTn id="74" fill="hold" display="0">
                  <p:stCondLst>
                    <p:cond delay="indefinite"/>
                  </p:stCondLst>
                  <p:endCondLst>
                    <p:cond evt="onStopAudio" delay="0">
                      <p:tgtEl>
                        <p:sldTgt/>
                      </p:tgtEl>
                    </p:cond>
                  </p:endCondLst>
                </p:cTn>
                <p:tgtEl>
                  <p:spTgt spid="23"/>
                </p:tgtEl>
              </p:cMediaNode>
            </p:audio>
          </p:childTnLst>
        </p:cTn>
      </p:par>
    </p:tnLst>
    <p:bldLst>
      <p:bldP spid="14" grpId="0" animBg="1"/>
      <p:bldP spid="14" grpId="1" animBg="1"/>
      <p:bldP spid="15" grpId="0" animBg="1"/>
      <p:bldP spid="15" grpId="1" animBg="1"/>
      <p:bldP spid="16" grpId="0" animBg="1"/>
      <p:bldP spid="16" grpId="1" animBg="1"/>
      <p:bldP spid="17" grpId="0" animBg="1"/>
      <p:bldP spid="1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5" name="Đáp án sai 2"/>
          <p:cNvSpPr/>
          <p:nvPr/>
        </p:nvSpPr>
        <p:spPr>
          <a:xfrm>
            <a:off x="4662404"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C</a:t>
            </a: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 </a:t>
            </a:r>
            <a:r>
              <a:rPr lang="en-US" sz="2000" kern="1200" noProof="1">
                <a:solidFill>
                  <a:prstClr val="black"/>
                </a:solidFill>
                <a:latin typeface="Arial" panose="020B0604020202020204" pitchFamily="34" charset="0"/>
                <a:cs typeface="Arial" panose="020B0604020202020204" pitchFamily="34" charset="0"/>
              </a:rPr>
              <a:t>Copper và dung dịch HCl</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9"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682982" y="2528125"/>
            <a:ext cx="637592" cy="568036"/>
          </a:xfrm>
          <a:prstGeom prst="rect">
            <a:avLst/>
          </a:prstGeom>
        </p:spPr>
      </p:pic>
      <p:sp>
        <p:nvSpPr>
          <p:cNvPr id="2" name="Câu hỏi"/>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Câu </a:t>
            </a:r>
            <a:r>
              <a:rPr lang="en-US" sz="2000" b="1" i="1" kern="1200" noProof="1">
                <a:solidFill>
                  <a:srgbClr val="000000"/>
                </a:solidFill>
                <a:latin typeface="Arial" panose="020B0604020202020204" pitchFamily="34" charset="0"/>
                <a:cs typeface="Arial" panose="020B0604020202020204" pitchFamily="34" charset="0"/>
              </a:rPr>
              <a:t>10</a:t>
            </a: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panose="020B0604020202020204"/>
              </a:rPr>
              <a:t>. </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Trong phòng thí nghiệm, muối có thể được điều chế từ các phản ứng của</a:t>
            </a: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Đáp án đúng"/>
          <p:cNvSpPr/>
          <p:nvPr/>
        </p:nvSpPr>
        <p:spPr>
          <a:xfrm>
            <a:off x="706967" y="3601071"/>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B</a:t>
            </a: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 </a:t>
            </a:r>
            <a:r>
              <a:rPr lang="en-US" sz="2000" kern="1200" noProof="1">
                <a:solidFill>
                  <a:prstClr val="black"/>
                </a:solidFill>
                <a:latin typeface="Arial" panose="020B0604020202020204" pitchFamily="34" charset="0"/>
                <a:cs typeface="Arial" panose="020B0604020202020204" pitchFamily="34" charset="0"/>
              </a:rPr>
              <a:t>Oxide base và dung dịch acid</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4" name="Đáp án sai 1"/>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A. </a:t>
            </a:r>
            <a:r>
              <a:rPr lang="en-US" sz="2000" kern="1200" noProof="1">
                <a:solidFill>
                  <a:prstClr val="black"/>
                </a:solidFill>
                <a:latin typeface="Arial" panose="020B0604020202020204" pitchFamily="34" charset="0"/>
                <a:cs typeface="Arial" panose="020B0604020202020204" pitchFamily="34" charset="0"/>
              </a:rPr>
              <a:t>Oxide trung tính và dung dịch kiềm</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6" name="Đáp án sai 3"/>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D. </a:t>
            </a:r>
            <a:r>
              <a:rPr lang="es-ES" sz="2000" kern="1200" noProof="1">
                <a:solidFill>
                  <a:prstClr val="black"/>
                </a:solidFill>
                <a:cs typeface="Arial" panose="020B0604020202020204" pitchFamily="34" charset="0"/>
              </a:rPr>
              <a:t>Oxide acid và base không tan</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7" name="Correct sound effect and wrong sound effect (mp3cut.net)">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4831772" y="-477951"/>
            <a:ext cx="365523" cy="365523"/>
          </a:xfrm>
          <a:prstGeom prst="rect">
            <a:avLst/>
          </a:prstGeom>
        </p:spPr>
      </p:pic>
      <p:pic>
        <p:nvPicPr>
          <p:cNvPr id="8"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32155" y="3991072"/>
            <a:ext cx="639785" cy="556871"/>
          </a:xfrm>
          <a:prstGeom prst="rect">
            <a:avLst/>
          </a:prstGeom>
        </p:spPr>
      </p:pic>
      <p:pic>
        <p:nvPicPr>
          <p:cNvPr id="10"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595472" y="3863340"/>
            <a:ext cx="637592" cy="568036"/>
          </a:xfrm>
          <a:prstGeom prst="rect">
            <a:avLst/>
          </a:prstGeom>
        </p:spPr>
      </p:pic>
      <p:pic>
        <p:nvPicPr>
          <p:cNvPr id="11"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5"/>
          <a:stretch>
            <a:fillRect/>
          </a:stretch>
        </p:blipFill>
        <p:spPr>
          <a:xfrm>
            <a:off x="5826919" y="-477951"/>
            <a:ext cx="365523" cy="365523"/>
          </a:xfrm>
          <a:prstGeom prst="rect">
            <a:avLst/>
          </a:prstGeom>
        </p:spPr>
      </p:pic>
      <p:pic>
        <p:nvPicPr>
          <p:cNvPr id="13" name="Picture 12">
            <a:hlinkClick r:id="rId10" action="ppaction://hlinksldjump"/>
          </p:cNvPr>
          <p:cNvPicPr>
            <a:picLocks noChangeAspect="1"/>
          </p:cNvPicPr>
          <p:nvPr/>
        </p:nvPicPr>
        <p:blipFill>
          <a:blip r:embed="rId11"/>
          <a:stretch>
            <a:fillRect/>
          </a:stretch>
        </p:blipFill>
        <p:spPr>
          <a:xfrm>
            <a:off x="8117894" y="4081114"/>
            <a:ext cx="999893" cy="10623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5" grpId="0" animBg="1"/>
      <p:bldP spid="5" grpId="1" animBg="1"/>
      <p:bldP spid="3" grpId="0" animBg="1"/>
      <p:bldP spid="3" grpId="1" animBg="1"/>
      <p:bldP spid="4" grpId="0" animBg="1"/>
      <p:bldP spid="4" grpId="1" animBg="1"/>
      <p:bldP spid="6" grpId="0" animBg="1"/>
      <p:bldP spid="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grpSp>
        <p:nvGrpSpPr>
          <p:cNvPr id="1121" name="Google Shape;1121;p48"/>
          <p:cNvGrpSpPr/>
          <p:nvPr/>
        </p:nvGrpSpPr>
        <p:grpSpPr>
          <a:xfrm rot="-770093">
            <a:off x="882035" y="3327790"/>
            <a:ext cx="1158575" cy="1250563"/>
            <a:chOff x="713225" y="-1539100"/>
            <a:chExt cx="414375" cy="447275"/>
          </a:xfrm>
        </p:grpSpPr>
        <p:sp>
          <p:nvSpPr>
            <p:cNvPr id="1122" name="Google Shape;1122;p48"/>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48"/>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48"/>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48"/>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48"/>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48"/>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48"/>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48"/>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48"/>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48"/>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48"/>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48"/>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48"/>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48"/>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36" name="Google Shape;1136;p48"/>
          <p:cNvGrpSpPr/>
          <p:nvPr/>
        </p:nvGrpSpPr>
        <p:grpSpPr>
          <a:xfrm>
            <a:off x="7555065" y="2723979"/>
            <a:ext cx="1074821" cy="1328405"/>
            <a:chOff x="1238675" y="-1705950"/>
            <a:chExt cx="468250" cy="578725"/>
          </a:xfrm>
        </p:grpSpPr>
        <p:sp>
          <p:nvSpPr>
            <p:cNvPr id="1137" name="Google Shape;1137;p48"/>
            <p:cNvSpPr/>
            <p:nvPr/>
          </p:nvSpPr>
          <p:spPr>
            <a:xfrm>
              <a:off x="1238675" y="-1705950"/>
              <a:ext cx="468250" cy="578725"/>
            </a:xfrm>
            <a:custGeom>
              <a:avLst/>
              <a:gdLst/>
              <a:ahLst/>
              <a:cxnLst/>
              <a:rect l="l" t="t" r="r" b="b"/>
              <a:pathLst>
                <a:path w="18730" h="23149" extrusionOk="0">
                  <a:moveTo>
                    <a:pt x="6921" y="0"/>
                  </a:moveTo>
                  <a:cubicBezTo>
                    <a:pt x="5588" y="0"/>
                    <a:pt x="4395" y="840"/>
                    <a:pt x="3950" y="2090"/>
                  </a:cubicBezTo>
                  <a:cubicBezTo>
                    <a:pt x="3547" y="3226"/>
                    <a:pt x="3827" y="4502"/>
                    <a:pt x="4674" y="5357"/>
                  </a:cubicBezTo>
                  <a:lnTo>
                    <a:pt x="1070" y="15455"/>
                  </a:lnTo>
                  <a:cubicBezTo>
                    <a:pt x="0" y="18450"/>
                    <a:pt x="1572" y="21750"/>
                    <a:pt x="4559" y="22820"/>
                  </a:cubicBezTo>
                  <a:cubicBezTo>
                    <a:pt x="5185" y="23042"/>
                    <a:pt x="5835" y="23149"/>
                    <a:pt x="6493" y="23149"/>
                  </a:cubicBezTo>
                  <a:cubicBezTo>
                    <a:pt x="8921" y="23149"/>
                    <a:pt x="11101" y="21618"/>
                    <a:pt x="11916" y="19331"/>
                  </a:cubicBezTo>
                  <a:lnTo>
                    <a:pt x="15521" y="9225"/>
                  </a:lnTo>
                  <a:cubicBezTo>
                    <a:pt x="16714" y="9093"/>
                    <a:pt x="17742" y="8295"/>
                    <a:pt x="18146" y="7160"/>
                  </a:cubicBezTo>
                  <a:cubicBezTo>
                    <a:pt x="18730" y="5522"/>
                    <a:pt x="17874" y="3712"/>
                    <a:pt x="16236" y="3127"/>
                  </a:cubicBezTo>
                  <a:lnTo>
                    <a:pt x="7974" y="189"/>
                  </a:lnTo>
                  <a:cubicBezTo>
                    <a:pt x="7637" y="66"/>
                    <a:pt x="7283" y="0"/>
                    <a:pt x="6921" y="0"/>
                  </a:cubicBezTo>
                  <a:close/>
                </a:path>
              </a:pathLst>
            </a:custGeom>
            <a:solidFill>
              <a:schemeClr val="lt1"/>
            </a:solidFill>
            <a:ln>
              <a:noFill/>
            </a:ln>
            <a:effectLst>
              <a:outerShdw blurRad="71438" dist="66675" dir="438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48"/>
            <p:cNvSpPr/>
            <p:nvPr/>
          </p:nvSpPr>
          <p:spPr>
            <a:xfrm>
              <a:off x="1286200" y="-1530275"/>
              <a:ext cx="290925" cy="360900"/>
            </a:xfrm>
            <a:custGeom>
              <a:avLst/>
              <a:gdLst/>
              <a:ahLst/>
              <a:cxnLst/>
              <a:rect l="l" t="t" r="r" b="b"/>
              <a:pathLst>
                <a:path w="11637" h="14436" extrusionOk="0">
                  <a:moveTo>
                    <a:pt x="3967" y="1"/>
                  </a:moveTo>
                  <a:lnTo>
                    <a:pt x="757" y="8995"/>
                  </a:lnTo>
                  <a:cubicBezTo>
                    <a:pt x="0" y="11119"/>
                    <a:pt x="1111" y="13447"/>
                    <a:pt x="3226" y="14196"/>
                  </a:cubicBezTo>
                  <a:cubicBezTo>
                    <a:pt x="3679" y="14358"/>
                    <a:pt x="4141" y="14435"/>
                    <a:pt x="4596" y="14435"/>
                  </a:cubicBezTo>
                  <a:cubicBezTo>
                    <a:pt x="6266" y="14435"/>
                    <a:pt x="7832" y="13398"/>
                    <a:pt x="8427" y="11736"/>
                  </a:cubicBezTo>
                  <a:lnTo>
                    <a:pt x="11636" y="2741"/>
                  </a:lnTo>
                  <a:lnTo>
                    <a:pt x="39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48"/>
            <p:cNvSpPr/>
            <p:nvPr/>
          </p:nvSpPr>
          <p:spPr>
            <a:xfrm>
              <a:off x="1281250" y="-1595900"/>
              <a:ext cx="323025" cy="431025"/>
            </a:xfrm>
            <a:custGeom>
              <a:avLst/>
              <a:gdLst/>
              <a:ahLst/>
              <a:cxnLst/>
              <a:rect l="l" t="t" r="r" b="b"/>
              <a:pathLst>
                <a:path w="12921" h="17241" extrusionOk="0">
                  <a:moveTo>
                    <a:pt x="5128" y="462"/>
                  </a:moveTo>
                  <a:lnTo>
                    <a:pt x="12460" y="3079"/>
                  </a:lnTo>
                  <a:lnTo>
                    <a:pt x="8452" y="14295"/>
                  </a:lnTo>
                  <a:cubicBezTo>
                    <a:pt x="7888" y="15889"/>
                    <a:pt x="6386" y="16881"/>
                    <a:pt x="4784" y="16881"/>
                  </a:cubicBezTo>
                  <a:cubicBezTo>
                    <a:pt x="4351" y="16881"/>
                    <a:pt x="3912" y="16809"/>
                    <a:pt x="3482" y="16657"/>
                  </a:cubicBezTo>
                  <a:cubicBezTo>
                    <a:pt x="1466" y="15932"/>
                    <a:pt x="404" y="13702"/>
                    <a:pt x="1128" y="11686"/>
                  </a:cubicBezTo>
                  <a:lnTo>
                    <a:pt x="5128" y="462"/>
                  </a:lnTo>
                  <a:close/>
                  <a:moveTo>
                    <a:pt x="4914" y="1"/>
                  </a:moveTo>
                  <a:lnTo>
                    <a:pt x="791" y="11563"/>
                  </a:lnTo>
                  <a:cubicBezTo>
                    <a:pt x="1" y="13768"/>
                    <a:pt x="1153" y="16204"/>
                    <a:pt x="3366" y="16994"/>
                  </a:cubicBezTo>
                  <a:cubicBezTo>
                    <a:pt x="3836" y="17159"/>
                    <a:pt x="4313" y="17241"/>
                    <a:pt x="4790" y="17241"/>
                  </a:cubicBezTo>
                  <a:cubicBezTo>
                    <a:pt x="6535" y="17241"/>
                    <a:pt x="8172" y="16155"/>
                    <a:pt x="8798" y="14418"/>
                  </a:cubicBezTo>
                  <a:lnTo>
                    <a:pt x="12921" y="2856"/>
                  </a:lnTo>
                  <a:lnTo>
                    <a:pt x="49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48"/>
            <p:cNvSpPr/>
            <p:nvPr/>
          </p:nvSpPr>
          <p:spPr>
            <a:xfrm>
              <a:off x="1365400" y="-1668250"/>
              <a:ext cx="298950" cy="155700"/>
            </a:xfrm>
            <a:custGeom>
              <a:avLst/>
              <a:gdLst/>
              <a:ahLst/>
              <a:cxnLst/>
              <a:rect l="l" t="t" r="r" b="b"/>
              <a:pathLst>
                <a:path w="11958" h="6228" extrusionOk="0">
                  <a:moveTo>
                    <a:pt x="1852" y="360"/>
                  </a:moveTo>
                  <a:cubicBezTo>
                    <a:pt x="1992" y="360"/>
                    <a:pt x="2140" y="385"/>
                    <a:pt x="2280" y="434"/>
                  </a:cubicBezTo>
                  <a:lnTo>
                    <a:pt x="10534" y="3380"/>
                  </a:lnTo>
                  <a:cubicBezTo>
                    <a:pt x="11200" y="3619"/>
                    <a:pt x="11554" y="4351"/>
                    <a:pt x="11316" y="5018"/>
                  </a:cubicBezTo>
                  <a:cubicBezTo>
                    <a:pt x="11127" y="5545"/>
                    <a:pt x="10630" y="5871"/>
                    <a:pt x="10101" y="5871"/>
                  </a:cubicBezTo>
                  <a:cubicBezTo>
                    <a:pt x="9961" y="5871"/>
                    <a:pt x="9818" y="5848"/>
                    <a:pt x="9678" y="5800"/>
                  </a:cubicBezTo>
                  <a:lnTo>
                    <a:pt x="1416" y="2854"/>
                  </a:lnTo>
                  <a:cubicBezTo>
                    <a:pt x="758" y="2615"/>
                    <a:pt x="404" y="1883"/>
                    <a:pt x="642" y="1216"/>
                  </a:cubicBezTo>
                  <a:cubicBezTo>
                    <a:pt x="832" y="689"/>
                    <a:pt x="1325" y="360"/>
                    <a:pt x="1852" y="360"/>
                  </a:cubicBezTo>
                  <a:close/>
                  <a:moveTo>
                    <a:pt x="1851" y="1"/>
                  </a:moveTo>
                  <a:cubicBezTo>
                    <a:pt x="1176" y="1"/>
                    <a:pt x="544" y="420"/>
                    <a:pt x="305" y="1093"/>
                  </a:cubicBezTo>
                  <a:cubicBezTo>
                    <a:pt x="0" y="1948"/>
                    <a:pt x="445" y="2887"/>
                    <a:pt x="1301" y="3191"/>
                  </a:cubicBezTo>
                  <a:lnTo>
                    <a:pt x="9555" y="6137"/>
                  </a:lnTo>
                  <a:cubicBezTo>
                    <a:pt x="9736" y="6203"/>
                    <a:pt x="9925" y="6228"/>
                    <a:pt x="10106" y="6228"/>
                  </a:cubicBezTo>
                  <a:cubicBezTo>
                    <a:pt x="10781" y="6228"/>
                    <a:pt x="11414" y="5816"/>
                    <a:pt x="11653" y="5141"/>
                  </a:cubicBezTo>
                  <a:cubicBezTo>
                    <a:pt x="11957" y="4286"/>
                    <a:pt x="11513" y="3347"/>
                    <a:pt x="10657" y="3043"/>
                  </a:cubicBezTo>
                  <a:lnTo>
                    <a:pt x="2403" y="97"/>
                  </a:lnTo>
                  <a:cubicBezTo>
                    <a:pt x="2221" y="32"/>
                    <a:pt x="2034" y="1"/>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48"/>
            <p:cNvSpPr/>
            <p:nvPr/>
          </p:nvSpPr>
          <p:spPr>
            <a:xfrm>
              <a:off x="1492550" y="-1432600"/>
              <a:ext cx="50625" cy="47000"/>
            </a:xfrm>
            <a:custGeom>
              <a:avLst/>
              <a:gdLst/>
              <a:ahLst/>
              <a:cxnLst/>
              <a:rect l="l" t="t" r="r" b="b"/>
              <a:pathLst>
                <a:path w="2025" h="1880" extrusionOk="0">
                  <a:moveTo>
                    <a:pt x="963" y="365"/>
                  </a:moveTo>
                  <a:cubicBezTo>
                    <a:pt x="1029" y="365"/>
                    <a:pt x="1095" y="373"/>
                    <a:pt x="1160" y="398"/>
                  </a:cubicBezTo>
                  <a:cubicBezTo>
                    <a:pt x="1457" y="505"/>
                    <a:pt x="1613" y="834"/>
                    <a:pt x="1506" y="1130"/>
                  </a:cubicBezTo>
                  <a:cubicBezTo>
                    <a:pt x="1457" y="1278"/>
                    <a:pt x="1350" y="1393"/>
                    <a:pt x="1218" y="1459"/>
                  </a:cubicBezTo>
                  <a:cubicBezTo>
                    <a:pt x="1138" y="1497"/>
                    <a:pt x="1053" y="1516"/>
                    <a:pt x="967" y="1516"/>
                  </a:cubicBezTo>
                  <a:cubicBezTo>
                    <a:pt x="902" y="1516"/>
                    <a:pt x="837" y="1505"/>
                    <a:pt x="774" y="1484"/>
                  </a:cubicBezTo>
                  <a:cubicBezTo>
                    <a:pt x="626" y="1426"/>
                    <a:pt x="510" y="1328"/>
                    <a:pt x="444" y="1188"/>
                  </a:cubicBezTo>
                  <a:cubicBezTo>
                    <a:pt x="379" y="1048"/>
                    <a:pt x="370" y="892"/>
                    <a:pt x="428" y="743"/>
                  </a:cubicBezTo>
                  <a:cubicBezTo>
                    <a:pt x="477" y="603"/>
                    <a:pt x="584" y="480"/>
                    <a:pt x="724" y="414"/>
                  </a:cubicBezTo>
                  <a:cubicBezTo>
                    <a:pt x="798" y="381"/>
                    <a:pt x="881" y="365"/>
                    <a:pt x="963" y="365"/>
                  </a:cubicBezTo>
                  <a:close/>
                  <a:moveTo>
                    <a:pt x="975" y="0"/>
                  </a:moveTo>
                  <a:cubicBezTo>
                    <a:pt x="835" y="0"/>
                    <a:pt x="696" y="32"/>
                    <a:pt x="568" y="93"/>
                  </a:cubicBezTo>
                  <a:cubicBezTo>
                    <a:pt x="338" y="200"/>
                    <a:pt x="165" y="390"/>
                    <a:pt x="82" y="620"/>
                  </a:cubicBezTo>
                  <a:cubicBezTo>
                    <a:pt x="0" y="859"/>
                    <a:pt x="17" y="1114"/>
                    <a:pt x="124" y="1344"/>
                  </a:cubicBezTo>
                  <a:cubicBezTo>
                    <a:pt x="231" y="1566"/>
                    <a:pt x="420" y="1739"/>
                    <a:pt x="650" y="1821"/>
                  </a:cubicBezTo>
                  <a:cubicBezTo>
                    <a:pt x="757" y="1854"/>
                    <a:pt x="864" y="1879"/>
                    <a:pt x="971" y="1879"/>
                  </a:cubicBezTo>
                  <a:cubicBezTo>
                    <a:pt x="1103" y="1879"/>
                    <a:pt x="1243" y="1846"/>
                    <a:pt x="1366" y="1788"/>
                  </a:cubicBezTo>
                  <a:cubicBezTo>
                    <a:pt x="1597" y="1682"/>
                    <a:pt x="1769" y="1492"/>
                    <a:pt x="1852" y="1254"/>
                  </a:cubicBezTo>
                  <a:cubicBezTo>
                    <a:pt x="2024" y="768"/>
                    <a:pt x="1769" y="233"/>
                    <a:pt x="1284" y="52"/>
                  </a:cubicBezTo>
                  <a:cubicBezTo>
                    <a:pt x="1183" y="17"/>
                    <a:pt x="1078" y="0"/>
                    <a:pt x="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48"/>
            <p:cNvSpPr/>
            <p:nvPr/>
          </p:nvSpPr>
          <p:spPr>
            <a:xfrm>
              <a:off x="1356550" y="-1406350"/>
              <a:ext cx="48375" cy="46875"/>
            </a:xfrm>
            <a:custGeom>
              <a:avLst/>
              <a:gdLst/>
              <a:ahLst/>
              <a:cxnLst/>
              <a:rect l="l" t="t" r="r" b="b"/>
              <a:pathLst>
                <a:path w="1935" h="1875" extrusionOk="0">
                  <a:moveTo>
                    <a:pt x="972" y="360"/>
                  </a:moveTo>
                  <a:cubicBezTo>
                    <a:pt x="1038" y="360"/>
                    <a:pt x="1103" y="376"/>
                    <a:pt x="1161" y="393"/>
                  </a:cubicBezTo>
                  <a:cubicBezTo>
                    <a:pt x="1309" y="450"/>
                    <a:pt x="1424" y="549"/>
                    <a:pt x="1490" y="689"/>
                  </a:cubicBezTo>
                  <a:cubicBezTo>
                    <a:pt x="1556" y="829"/>
                    <a:pt x="1564" y="985"/>
                    <a:pt x="1515" y="1133"/>
                  </a:cubicBezTo>
                  <a:cubicBezTo>
                    <a:pt x="1465" y="1273"/>
                    <a:pt x="1358" y="1389"/>
                    <a:pt x="1219" y="1454"/>
                  </a:cubicBezTo>
                  <a:cubicBezTo>
                    <a:pt x="1139" y="1492"/>
                    <a:pt x="1053" y="1511"/>
                    <a:pt x="967" y="1511"/>
                  </a:cubicBezTo>
                  <a:cubicBezTo>
                    <a:pt x="903" y="1511"/>
                    <a:pt x="838" y="1500"/>
                    <a:pt x="774" y="1479"/>
                  </a:cubicBezTo>
                  <a:cubicBezTo>
                    <a:pt x="634" y="1430"/>
                    <a:pt x="519" y="1323"/>
                    <a:pt x="453" y="1183"/>
                  </a:cubicBezTo>
                  <a:cubicBezTo>
                    <a:pt x="387" y="1043"/>
                    <a:pt x="379" y="887"/>
                    <a:pt x="429" y="747"/>
                  </a:cubicBezTo>
                  <a:cubicBezTo>
                    <a:pt x="478" y="599"/>
                    <a:pt x="585" y="483"/>
                    <a:pt x="725" y="418"/>
                  </a:cubicBezTo>
                  <a:cubicBezTo>
                    <a:pt x="799" y="376"/>
                    <a:pt x="889" y="360"/>
                    <a:pt x="972" y="360"/>
                  </a:cubicBezTo>
                  <a:close/>
                  <a:moveTo>
                    <a:pt x="963" y="0"/>
                  </a:moveTo>
                  <a:cubicBezTo>
                    <a:pt x="829" y="0"/>
                    <a:pt x="696" y="29"/>
                    <a:pt x="568" y="88"/>
                  </a:cubicBezTo>
                  <a:cubicBezTo>
                    <a:pt x="346" y="195"/>
                    <a:pt x="173" y="385"/>
                    <a:pt x="91" y="623"/>
                  </a:cubicBezTo>
                  <a:cubicBezTo>
                    <a:pt x="1" y="862"/>
                    <a:pt x="17" y="1117"/>
                    <a:pt x="124" y="1339"/>
                  </a:cubicBezTo>
                  <a:cubicBezTo>
                    <a:pt x="231" y="1561"/>
                    <a:pt x="420" y="1734"/>
                    <a:pt x="659" y="1817"/>
                  </a:cubicBezTo>
                  <a:cubicBezTo>
                    <a:pt x="758" y="1858"/>
                    <a:pt x="865" y="1874"/>
                    <a:pt x="972" y="1874"/>
                  </a:cubicBezTo>
                  <a:cubicBezTo>
                    <a:pt x="1112" y="1874"/>
                    <a:pt x="1243" y="1841"/>
                    <a:pt x="1375" y="1784"/>
                  </a:cubicBezTo>
                  <a:cubicBezTo>
                    <a:pt x="1597" y="1677"/>
                    <a:pt x="1770" y="1487"/>
                    <a:pt x="1852" y="1249"/>
                  </a:cubicBezTo>
                  <a:cubicBezTo>
                    <a:pt x="1934" y="1018"/>
                    <a:pt x="1926" y="763"/>
                    <a:pt x="1819" y="533"/>
                  </a:cubicBezTo>
                  <a:cubicBezTo>
                    <a:pt x="1712" y="311"/>
                    <a:pt x="1523" y="138"/>
                    <a:pt x="1284" y="55"/>
                  </a:cubicBezTo>
                  <a:cubicBezTo>
                    <a:pt x="1178" y="19"/>
                    <a:pt x="1070"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48"/>
            <p:cNvSpPr/>
            <p:nvPr/>
          </p:nvSpPr>
          <p:spPr>
            <a:xfrm>
              <a:off x="1464550" y="-1345550"/>
              <a:ext cx="30275" cy="28025"/>
            </a:xfrm>
            <a:custGeom>
              <a:avLst/>
              <a:gdLst/>
              <a:ahLst/>
              <a:cxnLst/>
              <a:rect l="l" t="t" r="r" b="b"/>
              <a:pathLst>
                <a:path w="1211" h="1121" extrusionOk="0">
                  <a:moveTo>
                    <a:pt x="577" y="364"/>
                  </a:moveTo>
                  <a:cubicBezTo>
                    <a:pt x="602" y="364"/>
                    <a:pt x="626" y="364"/>
                    <a:pt x="643" y="372"/>
                  </a:cubicBezTo>
                  <a:cubicBezTo>
                    <a:pt x="750" y="405"/>
                    <a:pt x="799" y="520"/>
                    <a:pt x="766" y="627"/>
                  </a:cubicBezTo>
                  <a:cubicBezTo>
                    <a:pt x="750" y="676"/>
                    <a:pt x="709" y="718"/>
                    <a:pt x="668" y="734"/>
                  </a:cubicBezTo>
                  <a:cubicBezTo>
                    <a:pt x="640" y="748"/>
                    <a:pt x="611" y="754"/>
                    <a:pt x="581" y="754"/>
                  </a:cubicBezTo>
                  <a:cubicBezTo>
                    <a:pt x="557" y="754"/>
                    <a:pt x="533" y="750"/>
                    <a:pt x="511" y="742"/>
                  </a:cubicBezTo>
                  <a:cubicBezTo>
                    <a:pt x="462" y="726"/>
                    <a:pt x="421" y="693"/>
                    <a:pt x="404" y="644"/>
                  </a:cubicBezTo>
                  <a:cubicBezTo>
                    <a:pt x="379" y="594"/>
                    <a:pt x="371" y="545"/>
                    <a:pt x="396" y="495"/>
                  </a:cubicBezTo>
                  <a:cubicBezTo>
                    <a:pt x="421" y="413"/>
                    <a:pt x="495" y="364"/>
                    <a:pt x="577" y="364"/>
                  </a:cubicBezTo>
                  <a:close/>
                  <a:moveTo>
                    <a:pt x="579" y="1"/>
                  </a:moveTo>
                  <a:cubicBezTo>
                    <a:pt x="350" y="1"/>
                    <a:pt x="134" y="146"/>
                    <a:pt x="50" y="372"/>
                  </a:cubicBezTo>
                  <a:cubicBezTo>
                    <a:pt x="1" y="512"/>
                    <a:pt x="9" y="660"/>
                    <a:pt x="75" y="800"/>
                  </a:cubicBezTo>
                  <a:cubicBezTo>
                    <a:pt x="141" y="932"/>
                    <a:pt x="248" y="1030"/>
                    <a:pt x="388" y="1088"/>
                  </a:cubicBezTo>
                  <a:cubicBezTo>
                    <a:pt x="454" y="1104"/>
                    <a:pt x="519" y="1121"/>
                    <a:pt x="577" y="1121"/>
                  </a:cubicBezTo>
                  <a:cubicBezTo>
                    <a:pt x="659" y="1121"/>
                    <a:pt x="742" y="1096"/>
                    <a:pt x="816" y="1063"/>
                  </a:cubicBezTo>
                  <a:cubicBezTo>
                    <a:pt x="956" y="997"/>
                    <a:pt x="1054" y="890"/>
                    <a:pt x="1104" y="742"/>
                  </a:cubicBezTo>
                  <a:cubicBezTo>
                    <a:pt x="1211" y="454"/>
                    <a:pt x="1054" y="133"/>
                    <a:pt x="766" y="35"/>
                  </a:cubicBezTo>
                  <a:cubicBezTo>
                    <a:pt x="704" y="12"/>
                    <a:pt x="641"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48"/>
            <p:cNvSpPr/>
            <p:nvPr/>
          </p:nvSpPr>
          <p:spPr>
            <a:xfrm>
              <a:off x="1323850" y="-1292700"/>
              <a:ext cx="31500" cy="27850"/>
            </a:xfrm>
            <a:custGeom>
              <a:avLst/>
              <a:gdLst/>
              <a:ahLst/>
              <a:cxnLst/>
              <a:rect l="l" t="t" r="r" b="b"/>
              <a:pathLst>
                <a:path w="1260" h="1114" extrusionOk="0">
                  <a:moveTo>
                    <a:pt x="626" y="356"/>
                  </a:moveTo>
                  <a:cubicBezTo>
                    <a:pt x="650" y="356"/>
                    <a:pt x="675" y="365"/>
                    <a:pt x="691" y="373"/>
                  </a:cubicBezTo>
                  <a:cubicBezTo>
                    <a:pt x="798" y="406"/>
                    <a:pt x="848" y="521"/>
                    <a:pt x="815" y="628"/>
                  </a:cubicBezTo>
                  <a:cubicBezTo>
                    <a:pt x="798" y="677"/>
                    <a:pt x="757" y="719"/>
                    <a:pt x="716" y="735"/>
                  </a:cubicBezTo>
                  <a:cubicBezTo>
                    <a:pt x="689" y="749"/>
                    <a:pt x="659" y="755"/>
                    <a:pt x="630" y="755"/>
                  </a:cubicBezTo>
                  <a:cubicBezTo>
                    <a:pt x="606" y="755"/>
                    <a:pt x="582" y="751"/>
                    <a:pt x="560" y="743"/>
                  </a:cubicBezTo>
                  <a:cubicBezTo>
                    <a:pt x="461" y="710"/>
                    <a:pt x="403" y="595"/>
                    <a:pt x="445" y="488"/>
                  </a:cubicBezTo>
                  <a:cubicBezTo>
                    <a:pt x="469" y="414"/>
                    <a:pt x="543" y="356"/>
                    <a:pt x="626" y="356"/>
                  </a:cubicBezTo>
                  <a:close/>
                  <a:moveTo>
                    <a:pt x="623" y="1"/>
                  </a:moveTo>
                  <a:cubicBezTo>
                    <a:pt x="396" y="1"/>
                    <a:pt x="182" y="142"/>
                    <a:pt x="99" y="373"/>
                  </a:cubicBezTo>
                  <a:cubicBezTo>
                    <a:pt x="0" y="661"/>
                    <a:pt x="148" y="982"/>
                    <a:pt x="445" y="1081"/>
                  </a:cubicBezTo>
                  <a:cubicBezTo>
                    <a:pt x="502" y="1105"/>
                    <a:pt x="568" y="1114"/>
                    <a:pt x="626" y="1114"/>
                  </a:cubicBezTo>
                  <a:cubicBezTo>
                    <a:pt x="708" y="1114"/>
                    <a:pt x="790" y="1097"/>
                    <a:pt x="864" y="1064"/>
                  </a:cubicBezTo>
                  <a:cubicBezTo>
                    <a:pt x="1004" y="998"/>
                    <a:pt x="1103" y="883"/>
                    <a:pt x="1152" y="743"/>
                  </a:cubicBezTo>
                  <a:cubicBezTo>
                    <a:pt x="1259" y="455"/>
                    <a:pt x="1103" y="134"/>
                    <a:pt x="815" y="36"/>
                  </a:cubicBezTo>
                  <a:cubicBezTo>
                    <a:pt x="752" y="12"/>
                    <a:pt x="687"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48"/>
            <p:cNvSpPr/>
            <p:nvPr/>
          </p:nvSpPr>
          <p:spPr>
            <a:xfrm>
              <a:off x="1391725" y="-1279825"/>
              <a:ext cx="48375" cy="46875"/>
            </a:xfrm>
            <a:custGeom>
              <a:avLst/>
              <a:gdLst/>
              <a:ahLst/>
              <a:cxnLst/>
              <a:rect l="l" t="t" r="r" b="b"/>
              <a:pathLst>
                <a:path w="1935" h="1875" extrusionOk="0">
                  <a:moveTo>
                    <a:pt x="964" y="360"/>
                  </a:moveTo>
                  <a:cubicBezTo>
                    <a:pt x="1029" y="360"/>
                    <a:pt x="1095" y="368"/>
                    <a:pt x="1161" y="393"/>
                  </a:cubicBezTo>
                  <a:cubicBezTo>
                    <a:pt x="1301" y="442"/>
                    <a:pt x="1416" y="549"/>
                    <a:pt x="1490" y="689"/>
                  </a:cubicBezTo>
                  <a:cubicBezTo>
                    <a:pt x="1556" y="829"/>
                    <a:pt x="1556" y="985"/>
                    <a:pt x="1507" y="1133"/>
                  </a:cubicBezTo>
                  <a:cubicBezTo>
                    <a:pt x="1423" y="1366"/>
                    <a:pt x="1201" y="1513"/>
                    <a:pt x="966" y="1513"/>
                  </a:cubicBezTo>
                  <a:cubicBezTo>
                    <a:pt x="903" y="1513"/>
                    <a:pt x="838" y="1502"/>
                    <a:pt x="774" y="1479"/>
                  </a:cubicBezTo>
                  <a:cubicBezTo>
                    <a:pt x="626" y="1430"/>
                    <a:pt x="511" y="1323"/>
                    <a:pt x="445" y="1183"/>
                  </a:cubicBezTo>
                  <a:cubicBezTo>
                    <a:pt x="379" y="1043"/>
                    <a:pt x="371" y="887"/>
                    <a:pt x="421" y="747"/>
                  </a:cubicBezTo>
                  <a:cubicBezTo>
                    <a:pt x="478" y="599"/>
                    <a:pt x="577" y="483"/>
                    <a:pt x="717" y="417"/>
                  </a:cubicBezTo>
                  <a:cubicBezTo>
                    <a:pt x="799" y="376"/>
                    <a:pt x="881" y="360"/>
                    <a:pt x="964" y="360"/>
                  </a:cubicBezTo>
                  <a:close/>
                  <a:moveTo>
                    <a:pt x="958" y="0"/>
                  </a:moveTo>
                  <a:cubicBezTo>
                    <a:pt x="824" y="0"/>
                    <a:pt x="688" y="29"/>
                    <a:pt x="560" y="88"/>
                  </a:cubicBezTo>
                  <a:cubicBezTo>
                    <a:pt x="338" y="195"/>
                    <a:pt x="165" y="385"/>
                    <a:pt x="83" y="623"/>
                  </a:cubicBezTo>
                  <a:cubicBezTo>
                    <a:pt x="1" y="854"/>
                    <a:pt x="9" y="1109"/>
                    <a:pt x="116" y="1339"/>
                  </a:cubicBezTo>
                  <a:cubicBezTo>
                    <a:pt x="223" y="1561"/>
                    <a:pt x="412" y="1734"/>
                    <a:pt x="651" y="1816"/>
                  </a:cubicBezTo>
                  <a:cubicBezTo>
                    <a:pt x="758" y="1858"/>
                    <a:pt x="857" y="1874"/>
                    <a:pt x="964" y="1874"/>
                  </a:cubicBezTo>
                  <a:cubicBezTo>
                    <a:pt x="1350" y="1874"/>
                    <a:pt x="1712" y="1635"/>
                    <a:pt x="1844" y="1249"/>
                  </a:cubicBezTo>
                  <a:cubicBezTo>
                    <a:pt x="1935" y="1018"/>
                    <a:pt x="1918" y="763"/>
                    <a:pt x="1811" y="533"/>
                  </a:cubicBezTo>
                  <a:cubicBezTo>
                    <a:pt x="1704" y="311"/>
                    <a:pt x="1515" y="138"/>
                    <a:pt x="1276" y="55"/>
                  </a:cubicBezTo>
                  <a:cubicBezTo>
                    <a:pt x="1174" y="19"/>
                    <a:pt x="1066"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48"/>
            <p:cNvSpPr/>
            <p:nvPr/>
          </p:nvSpPr>
          <p:spPr>
            <a:xfrm>
              <a:off x="1440900" y="-1514225"/>
              <a:ext cx="137650" cy="56600"/>
            </a:xfrm>
            <a:custGeom>
              <a:avLst/>
              <a:gdLst/>
              <a:ahLst/>
              <a:cxnLst/>
              <a:rect l="l" t="t" r="r" b="b"/>
              <a:pathLst>
                <a:path w="5506" h="2264" extrusionOk="0">
                  <a:moveTo>
                    <a:pt x="116" y="1"/>
                  </a:moveTo>
                  <a:lnTo>
                    <a:pt x="1" y="346"/>
                  </a:lnTo>
                  <a:lnTo>
                    <a:pt x="5382" y="2264"/>
                  </a:lnTo>
                  <a:lnTo>
                    <a:pt x="5506" y="1926"/>
                  </a:lnTo>
                  <a:lnTo>
                    <a:pt x="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7" name="Google Shape;1147;p48"/>
          <p:cNvGrpSpPr/>
          <p:nvPr/>
        </p:nvGrpSpPr>
        <p:grpSpPr>
          <a:xfrm rot="1699297">
            <a:off x="570868" y="2923854"/>
            <a:ext cx="667810" cy="928636"/>
            <a:chOff x="754175" y="-2051800"/>
            <a:chExt cx="263975" cy="367050"/>
          </a:xfrm>
        </p:grpSpPr>
        <p:sp>
          <p:nvSpPr>
            <p:cNvPr id="1148" name="Google Shape;1148;p48"/>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48"/>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48"/>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48"/>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48"/>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48"/>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48"/>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48"/>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48"/>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57" name="Google Shape;1157;p48"/>
          <p:cNvSpPr/>
          <p:nvPr/>
        </p:nvSpPr>
        <p:spPr>
          <a:xfrm>
            <a:off x="1464153" y="29067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58" name="Google Shape;1158;p48"/>
          <p:cNvGrpSpPr/>
          <p:nvPr/>
        </p:nvGrpSpPr>
        <p:grpSpPr>
          <a:xfrm rot="-699645">
            <a:off x="7429243" y="1026742"/>
            <a:ext cx="371075" cy="491260"/>
            <a:chOff x="1634870" y="-5372769"/>
            <a:chExt cx="3048801" cy="4036247"/>
          </a:xfrm>
        </p:grpSpPr>
        <p:sp>
          <p:nvSpPr>
            <p:cNvPr id="1159" name="Google Shape;1159;p48"/>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60" name="Google Shape;1160;p48"/>
            <p:cNvGrpSpPr/>
            <p:nvPr/>
          </p:nvGrpSpPr>
          <p:grpSpPr>
            <a:xfrm>
              <a:off x="2350651" y="-4726440"/>
              <a:ext cx="1617712" cy="2740755"/>
              <a:chOff x="1279825" y="-1982000"/>
              <a:chExt cx="85600" cy="145025"/>
            </a:xfrm>
          </p:grpSpPr>
          <p:sp>
            <p:nvSpPr>
              <p:cNvPr id="1161" name="Google Shape;1161;p48"/>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48"/>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48"/>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48"/>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165" name="Google Shape;1165;p48"/>
          <p:cNvGrpSpPr/>
          <p:nvPr/>
        </p:nvGrpSpPr>
        <p:grpSpPr>
          <a:xfrm rot="3275949" flipH="1">
            <a:off x="7352934" y="3600396"/>
            <a:ext cx="371039" cy="491211"/>
            <a:chOff x="1634870" y="-5372769"/>
            <a:chExt cx="3048801" cy="4036247"/>
          </a:xfrm>
        </p:grpSpPr>
        <p:sp>
          <p:nvSpPr>
            <p:cNvPr id="1166" name="Google Shape;1166;p48"/>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67" name="Google Shape;1167;p48"/>
            <p:cNvGrpSpPr/>
            <p:nvPr/>
          </p:nvGrpSpPr>
          <p:grpSpPr>
            <a:xfrm>
              <a:off x="2350651" y="-4726440"/>
              <a:ext cx="1617712" cy="2740755"/>
              <a:chOff x="1279825" y="-1982000"/>
              <a:chExt cx="85600" cy="145025"/>
            </a:xfrm>
          </p:grpSpPr>
          <p:sp>
            <p:nvSpPr>
              <p:cNvPr id="1168" name="Google Shape;1168;p48"/>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48"/>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48"/>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48"/>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172" name="Google Shape;1172;p48"/>
          <p:cNvSpPr/>
          <p:nvPr/>
        </p:nvSpPr>
        <p:spPr>
          <a:xfrm>
            <a:off x="6828703" y="388212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48"/>
          <p:cNvSpPr/>
          <p:nvPr/>
        </p:nvSpPr>
        <p:spPr>
          <a:xfrm>
            <a:off x="7307103" y="18944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74" name="Google Shape;1174;p48"/>
          <p:cNvGrpSpPr/>
          <p:nvPr/>
        </p:nvGrpSpPr>
        <p:grpSpPr>
          <a:xfrm>
            <a:off x="8045022" y="364720"/>
            <a:ext cx="584848" cy="547878"/>
            <a:chOff x="1221175" y="-304275"/>
            <a:chExt cx="193000" cy="180800"/>
          </a:xfrm>
        </p:grpSpPr>
        <p:sp>
          <p:nvSpPr>
            <p:cNvPr id="1175" name="Google Shape;1175;p48"/>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48"/>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48"/>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48"/>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48"/>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48"/>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48"/>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48"/>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48"/>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48"/>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85" name="Google Shape;1185;p48"/>
          <p:cNvSpPr/>
          <p:nvPr/>
        </p:nvSpPr>
        <p:spPr>
          <a:xfrm>
            <a:off x="2167990" y="7594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48"/>
          <p:cNvSpPr/>
          <p:nvPr/>
        </p:nvSpPr>
        <p:spPr>
          <a:xfrm>
            <a:off x="2938290" y="43806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87" name="Google Shape;1187;p48"/>
          <p:cNvGrpSpPr/>
          <p:nvPr/>
        </p:nvGrpSpPr>
        <p:grpSpPr>
          <a:xfrm rot="-1762500">
            <a:off x="1052305" y="485969"/>
            <a:ext cx="818039" cy="1234975"/>
            <a:chOff x="2689275" y="-2085950"/>
            <a:chExt cx="414575" cy="625875"/>
          </a:xfrm>
        </p:grpSpPr>
        <p:sp>
          <p:nvSpPr>
            <p:cNvPr id="1188" name="Google Shape;1188;p48"/>
            <p:cNvSpPr/>
            <p:nvPr/>
          </p:nvSpPr>
          <p:spPr>
            <a:xfrm>
              <a:off x="2692975" y="-2082450"/>
              <a:ext cx="407150" cy="618875"/>
            </a:xfrm>
            <a:custGeom>
              <a:avLst/>
              <a:gdLst/>
              <a:ahLst/>
              <a:cxnLst/>
              <a:rect l="l" t="t" r="r" b="b"/>
              <a:pathLst>
                <a:path w="16286" h="24755" extrusionOk="0">
                  <a:moveTo>
                    <a:pt x="7859" y="4552"/>
                  </a:moveTo>
                  <a:cubicBezTo>
                    <a:pt x="8123" y="4552"/>
                    <a:pt x="8378" y="4584"/>
                    <a:pt x="8633" y="4650"/>
                  </a:cubicBezTo>
                  <a:cubicBezTo>
                    <a:pt x="10262" y="5070"/>
                    <a:pt x="11250" y="6741"/>
                    <a:pt x="10822" y="8370"/>
                  </a:cubicBezTo>
                  <a:cubicBezTo>
                    <a:pt x="10476" y="9711"/>
                    <a:pt x="9258" y="10658"/>
                    <a:pt x="7867" y="10658"/>
                  </a:cubicBezTo>
                  <a:cubicBezTo>
                    <a:pt x="7612" y="10658"/>
                    <a:pt x="7357" y="10625"/>
                    <a:pt x="7102" y="10559"/>
                  </a:cubicBezTo>
                  <a:cubicBezTo>
                    <a:pt x="6312" y="10353"/>
                    <a:pt x="5654" y="9851"/>
                    <a:pt x="5242" y="9152"/>
                  </a:cubicBezTo>
                  <a:cubicBezTo>
                    <a:pt x="4823" y="8452"/>
                    <a:pt x="4707" y="7629"/>
                    <a:pt x="4913" y="6839"/>
                  </a:cubicBezTo>
                  <a:cubicBezTo>
                    <a:pt x="5119" y="6049"/>
                    <a:pt x="5621" y="5383"/>
                    <a:pt x="6320" y="4971"/>
                  </a:cubicBezTo>
                  <a:cubicBezTo>
                    <a:pt x="6789" y="4691"/>
                    <a:pt x="7324" y="4552"/>
                    <a:pt x="7859" y="4552"/>
                  </a:cubicBezTo>
                  <a:close/>
                  <a:moveTo>
                    <a:pt x="7867" y="1"/>
                  </a:moveTo>
                  <a:cubicBezTo>
                    <a:pt x="4403" y="1"/>
                    <a:pt x="1375" y="2338"/>
                    <a:pt x="502" y="5695"/>
                  </a:cubicBezTo>
                  <a:cubicBezTo>
                    <a:pt x="0" y="7662"/>
                    <a:pt x="288" y="9711"/>
                    <a:pt x="1317" y="11464"/>
                  </a:cubicBezTo>
                  <a:cubicBezTo>
                    <a:pt x="1868" y="12402"/>
                    <a:pt x="2601" y="13192"/>
                    <a:pt x="3473" y="13809"/>
                  </a:cubicBezTo>
                  <a:cubicBezTo>
                    <a:pt x="3292" y="13999"/>
                    <a:pt x="3160" y="14229"/>
                    <a:pt x="3095" y="14484"/>
                  </a:cubicBezTo>
                  <a:lnTo>
                    <a:pt x="1375" y="21133"/>
                  </a:lnTo>
                  <a:cubicBezTo>
                    <a:pt x="1185" y="21882"/>
                    <a:pt x="1292" y="22664"/>
                    <a:pt x="1687" y="23331"/>
                  </a:cubicBezTo>
                  <a:cubicBezTo>
                    <a:pt x="2025" y="23907"/>
                    <a:pt x="2560" y="24351"/>
                    <a:pt x="3185" y="24581"/>
                  </a:cubicBezTo>
                  <a:cubicBezTo>
                    <a:pt x="3276" y="24614"/>
                    <a:pt x="3366" y="24639"/>
                    <a:pt x="3457" y="24664"/>
                  </a:cubicBezTo>
                  <a:cubicBezTo>
                    <a:pt x="3695" y="24729"/>
                    <a:pt x="3934" y="24754"/>
                    <a:pt x="4181" y="24754"/>
                  </a:cubicBezTo>
                  <a:cubicBezTo>
                    <a:pt x="4502" y="24754"/>
                    <a:pt x="4814" y="24705"/>
                    <a:pt x="5119" y="24598"/>
                  </a:cubicBezTo>
                  <a:cubicBezTo>
                    <a:pt x="6041" y="24285"/>
                    <a:pt x="6740" y="23528"/>
                    <a:pt x="6987" y="22590"/>
                  </a:cubicBezTo>
                  <a:lnTo>
                    <a:pt x="8707" y="15941"/>
                  </a:lnTo>
                  <a:cubicBezTo>
                    <a:pt x="8773" y="15677"/>
                    <a:pt x="8773" y="15414"/>
                    <a:pt x="8707" y="15159"/>
                  </a:cubicBezTo>
                  <a:cubicBezTo>
                    <a:pt x="11817" y="14822"/>
                    <a:pt x="14434" y="12591"/>
                    <a:pt x="15233" y="9506"/>
                  </a:cubicBezTo>
                  <a:cubicBezTo>
                    <a:pt x="16286" y="5449"/>
                    <a:pt x="13834" y="1293"/>
                    <a:pt x="9777" y="239"/>
                  </a:cubicBezTo>
                  <a:cubicBezTo>
                    <a:pt x="9151" y="75"/>
                    <a:pt x="8509" y="1"/>
                    <a:pt x="7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1189;p48"/>
            <p:cNvSpPr/>
            <p:nvPr/>
          </p:nvSpPr>
          <p:spPr>
            <a:xfrm>
              <a:off x="2689275" y="-2085950"/>
              <a:ext cx="414575" cy="625875"/>
            </a:xfrm>
            <a:custGeom>
              <a:avLst/>
              <a:gdLst/>
              <a:ahLst/>
              <a:cxnLst/>
              <a:rect l="l" t="t" r="r" b="b"/>
              <a:pathLst>
                <a:path w="16583" h="25035" extrusionOk="0">
                  <a:moveTo>
                    <a:pt x="8015" y="1"/>
                  </a:moveTo>
                  <a:cubicBezTo>
                    <a:pt x="4485" y="1"/>
                    <a:pt x="1407" y="2387"/>
                    <a:pt x="519" y="5802"/>
                  </a:cubicBezTo>
                  <a:cubicBezTo>
                    <a:pt x="0" y="7810"/>
                    <a:pt x="297" y="9892"/>
                    <a:pt x="1342" y="11670"/>
                  </a:cubicBezTo>
                  <a:cubicBezTo>
                    <a:pt x="1885" y="12583"/>
                    <a:pt x="2576" y="13357"/>
                    <a:pt x="3415" y="13974"/>
                  </a:cubicBezTo>
                  <a:cubicBezTo>
                    <a:pt x="3275" y="14155"/>
                    <a:pt x="3168" y="14369"/>
                    <a:pt x="3111" y="14591"/>
                  </a:cubicBezTo>
                  <a:lnTo>
                    <a:pt x="1391" y="21240"/>
                  </a:lnTo>
                  <a:cubicBezTo>
                    <a:pt x="1193" y="22022"/>
                    <a:pt x="1300" y="22845"/>
                    <a:pt x="1712" y="23545"/>
                  </a:cubicBezTo>
                  <a:cubicBezTo>
                    <a:pt x="2074" y="24145"/>
                    <a:pt x="2625" y="24606"/>
                    <a:pt x="3284" y="24853"/>
                  </a:cubicBezTo>
                  <a:cubicBezTo>
                    <a:pt x="3374" y="24886"/>
                    <a:pt x="3473" y="24911"/>
                    <a:pt x="3572" y="24935"/>
                  </a:cubicBezTo>
                  <a:cubicBezTo>
                    <a:pt x="3819" y="25001"/>
                    <a:pt x="4074" y="25034"/>
                    <a:pt x="4329" y="25034"/>
                  </a:cubicBezTo>
                  <a:cubicBezTo>
                    <a:pt x="4666" y="25034"/>
                    <a:pt x="4995" y="24976"/>
                    <a:pt x="5308" y="24869"/>
                  </a:cubicBezTo>
                  <a:cubicBezTo>
                    <a:pt x="6279" y="24540"/>
                    <a:pt x="7012" y="23750"/>
                    <a:pt x="7267" y="22763"/>
                  </a:cubicBezTo>
                  <a:lnTo>
                    <a:pt x="8987" y="16114"/>
                  </a:lnTo>
                  <a:cubicBezTo>
                    <a:pt x="9044" y="15883"/>
                    <a:pt x="9052" y="15653"/>
                    <a:pt x="9019" y="15422"/>
                  </a:cubicBezTo>
                  <a:cubicBezTo>
                    <a:pt x="12130" y="15019"/>
                    <a:pt x="14722" y="12723"/>
                    <a:pt x="15512" y="9678"/>
                  </a:cubicBezTo>
                  <a:cubicBezTo>
                    <a:pt x="16582" y="5547"/>
                    <a:pt x="14089" y="1318"/>
                    <a:pt x="9958" y="248"/>
                  </a:cubicBezTo>
                  <a:cubicBezTo>
                    <a:pt x="9324" y="83"/>
                    <a:pt x="8666" y="1"/>
                    <a:pt x="8015" y="1"/>
                  </a:cubicBezTo>
                  <a:close/>
                </a:path>
              </a:pathLst>
            </a:custGeom>
            <a:solidFill>
              <a:schemeClr val="lt1"/>
            </a:solidFill>
            <a:ln>
              <a:noFill/>
            </a:ln>
            <a:effectLst>
              <a:outerShdw blurRad="71438"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0" name="Google Shape;1190;p48"/>
            <p:cNvSpPr/>
            <p:nvPr/>
          </p:nvSpPr>
          <p:spPr>
            <a:xfrm>
              <a:off x="2722175" y="-2043700"/>
              <a:ext cx="334975" cy="302725"/>
            </a:xfrm>
            <a:custGeom>
              <a:avLst/>
              <a:gdLst/>
              <a:ahLst/>
              <a:cxnLst/>
              <a:rect l="l" t="t" r="r" b="b"/>
              <a:pathLst>
                <a:path w="13399" h="12109" extrusionOk="0">
                  <a:moveTo>
                    <a:pt x="6701" y="1448"/>
                  </a:moveTo>
                  <a:cubicBezTo>
                    <a:pt x="7081" y="1448"/>
                    <a:pt x="7467" y="1495"/>
                    <a:pt x="7852" y="1594"/>
                  </a:cubicBezTo>
                  <a:cubicBezTo>
                    <a:pt x="10312" y="2228"/>
                    <a:pt x="11793" y="4746"/>
                    <a:pt x="11160" y="7207"/>
                  </a:cubicBezTo>
                  <a:cubicBezTo>
                    <a:pt x="10625" y="9282"/>
                    <a:pt x="8749" y="10661"/>
                    <a:pt x="6698" y="10661"/>
                  </a:cubicBezTo>
                  <a:cubicBezTo>
                    <a:pt x="6318" y="10661"/>
                    <a:pt x="5932" y="10614"/>
                    <a:pt x="5547" y="10515"/>
                  </a:cubicBezTo>
                  <a:cubicBezTo>
                    <a:pt x="3087" y="9873"/>
                    <a:pt x="1606" y="7363"/>
                    <a:pt x="2239" y="4902"/>
                  </a:cubicBezTo>
                  <a:cubicBezTo>
                    <a:pt x="2781" y="2827"/>
                    <a:pt x="4652" y="1448"/>
                    <a:pt x="6701" y="1448"/>
                  </a:cubicBezTo>
                  <a:close/>
                  <a:moveTo>
                    <a:pt x="6691" y="0"/>
                  </a:moveTo>
                  <a:cubicBezTo>
                    <a:pt x="4001" y="0"/>
                    <a:pt x="1547" y="1809"/>
                    <a:pt x="840" y="4540"/>
                  </a:cubicBezTo>
                  <a:cubicBezTo>
                    <a:pt x="1" y="7774"/>
                    <a:pt x="1951" y="11074"/>
                    <a:pt x="5185" y="11914"/>
                  </a:cubicBezTo>
                  <a:cubicBezTo>
                    <a:pt x="5693" y="12046"/>
                    <a:pt x="6203" y="12109"/>
                    <a:pt x="6705" y="12109"/>
                  </a:cubicBezTo>
                  <a:cubicBezTo>
                    <a:pt x="9398" y="12109"/>
                    <a:pt x="11858" y="10295"/>
                    <a:pt x="12559" y="7569"/>
                  </a:cubicBezTo>
                  <a:cubicBezTo>
                    <a:pt x="13398" y="4335"/>
                    <a:pt x="11456" y="1027"/>
                    <a:pt x="8214" y="195"/>
                  </a:cubicBezTo>
                  <a:cubicBezTo>
                    <a:pt x="7704" y="63"/>
                    <a:pt x="7193" y="0"/>
                    <a:pt x="6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1" name="Google Shape;1191;p48"/>
            <p:cNvSpPr/>
            <p:nvPr/>
          </p:nvSpPr>
          <p:spPr>
            <a:xfrm>
              <a:off x="2728350" y="-2048275"/>
              <a:ext cx="333725" cy="311700"/>
            </a:xfrm>
            <a:custGeom>
              <a:avLst/>
              <a:gdLst/>
              <a:ahLst/>
              <a:cxnLst/>
              <a:rect l="l" t="t" r="r" b="b"/>
              <a:pathLst>
                <a:path w="13349" h="12468" extrusionOk="0">
                  <a:moveTo>
                    <a:pt x="6444" y="1810"/>
                  </a:moveTo>
                  <a:cubicBezTo>
                    <a:pt x="6815" y="1810"/>
                    <a:pt x="7193" y="1860"/>
                    <a:pt x="7563" y="1950"/>
                  </a:cubicBezTo>
                  <a:cubicBezTo>
                    <a:pt x="9925" y="2559"/>
                    <a:pt x="11349" y="4979"/>
                    <a:pt x="10740" y="7340"/>
                  </a:cubicBezTo>
                  <a:cubicBezTo>
                    <a:pt x="10220" y="9330"/>
                    <a:pt x="8426" y="10660"/>
                    <a:pt x="6461" y="10660"/>
                  </a:cubicBezTo>
                  <a:cubicBezTo>
                    <a:pt x="6094" y="10660"/>
                    <a:pt x="5721" y="10614"/>
                    <a:pt x="5350" y="10517"/>
                  </a:cubicBezTo>
                  <a:cubicBezTo>
                    <a:pt x="4206" y="10220"/>
                    <a:pt x="3243" y="9496"/>
                    <a:pt x="2642" y="8484"/>
                  </a:cubicBezTo>
                  <a:cubicBezTo>
                    <a:pt x="2042" y="7464"/>
                    <a:pt x="1877" y="6270"/>
                    <a:pt x="2173" y="5127"/>
                  </a:cubicBezTo>
                  <a:cubicBezTo>
                    <a:pt x="2470" y="3983"/>
                    <a:pt x="3194" y="3020"/>
                    <a:pt x="4206" y="2427"/>
                  </a:cubicBezTo>
                  <a:cubicBezTo>
                    <a:pt x="4897" y="2016"/>
                    <a:pt x="5662" y="1810"/>
                    <a:pt x="6444" y="1810"/>
                  </a:cubicBezTo>
                  <a:close/>
                  <a:moveTo>
                    <a:pt x="6444" y="1450"/>
                  </a:moveTo>
                  <a:cubicBezTo>
                    <a:pt x="5601" y="1450"/>
                    <a:pt x="4771" y="1675"/>
                    <a:pt x="4025" y="2115"/>
                  </a:cubicBezTo>
                  <a:cubicBezTo>
                    <a:pt x="2922" y="2765"/>
                    <a:pt x="2140" y="3802"/>
                    <a:pt x="1819" y="5036"/>
                  </a:cubicBezTo>
                  <a:cubicBezTo>
                    <a:pt x="1499" y="6279"/>
                    <a:pt x="1680" y="7562"/>
                    <a:pt x="2330" y="8665"/>
                  </a:cubicBezTo>
                  <a:cubicBezTo>
                    <a:pt x="2980" y="9768"/>
                    <a:pt x="4017" y="10550"/>
                    <a:pt x="5259" y="10871"/>
                  </a:cubicBezTo>
                  <a:cubicBezTo>
                    <a:pt x="5654" y="10969"/>
                    <a:pt x="6057" y="11019"/>
                    <a:pt x="6452" y="11019"/>
                  </a:cubicBezTo>
                  <a:cubicBezTo>
                    <a:pt x="8584" y="11019"/>
                    <a:pt x="10526" y="9587"/>
                    <a:pt x="11085" y="7431"/>
                  </a:cubicBezTo>
                  <a:cubicBezTo>
                    <a:pt x="11744" y="4880"/>
                    <a:pt x="10205" y="2263"/>
                    <a:pt x="7654" y="1605"/>
                  </a:cubicBezTo>
                  <a:cubicBezTo>
                    <a:pt x="7252" y="1501"/>
                    <a:pt x="6847" y="1450"/>
                    <a:pt x="6444" y="1450"/>
                  </a:cubicBezTo>
                  <a:close/>
                  <a:moveTo>
                    <a:pt x="6452" y="362"/>
                  </a:moveTo>
                  <a:cubicBezTo>
                    <a:pt x="6938" y="362"/>
                    <a:pt x="7432" y="420"/>
                    <a:pt x="7925" y="551"/>
                  </a:cubicBezTo>
                  <a:cubicBezTo>
                    <a:pt x="11061" y="1358"/>
                    <a:pt x="12954" y="4567"/>
                    <a:pt x="12139" y="7702"/>
                  </a:cubicBezTo>
                  <a:cubicBezTo>
                    <a:pt x="11458" y="10349"/>
                    <a:pt x="9060" y="12110"/>
                    <a:pt x="6443" y="12110"/>
                  </a:cubicBezTo>
                  <a:cubicBezTo>
                    <a:pt x="5959" y="12110"/>
                    <a:pt x="5468" y="12050"/>
                    <a:pt x="4979" y="11924"/>
                  </a:cubicBezTo>
                  <a:cubicBezTo>
                    <a:pt x="3465" y="11529"/>
                    <a:pt x="2190" y="10566"/>
                    <a:pt x="1392" y="9217"/>
                  </a:cubicBezTo>
                  <a:cubicBezTo>
                    <a:pt x="593" y="7867"/>
                    <a:pt x="371" y="6287"/>
                    <a:pt x="766" y="4765"/>
                  </a:cubicBezTo>
                  <a:cubicBezTo>
                    <a:pt x="1449" y="2123"/>
                    <a:pt x="3844" y="362"/>
                    <a:pt x="6452" y="362"/>
                  </a:cubicBezTo>
                  <a:close/>
                  <a:moveTo>
                    <a:pt x="6461" y="0"/>
                  </a:moveTo>
                  <a:cubicBezTo>
                    <a:pt x="3682" y="0"/>
                    <a:pt x="1143" y="1868"/>
                    <a:pt x="420" y="4674"/>
                  </a:cubicBezTo>
                  <a:cubicBezTo>
                    <a:pt x="1" y="6287"/>
                    <a:pt x="239" y="7966"/>
                    <a:pt x="1079" y="9398"/>
                  </a:cubicBezTo>
                  <a:cubicBezTo>
                    <a:pt x="1926" y="10838"/>
                    <a:pt x="3284" y="11858"/>
                    <a:pt x="4897" y="12270"/>
                  </a:cubicBezTo>
                  <a:cubicBezTo>
                    <a:pt x="5416" y="12409"/>
                    <a:pt x="5934" y="12467"/>
                    <a:pt x="6452" y="12467"/>
                  </a:cubicBezTo>
                  <a:cubicBezTo>
                    <a:pt x="9226" y="12467"/>
                    <a:pt x="11760" y="10599"/>
                    <a:pt x="12493" y="7793"/>
                  </a:cubicBezTo>
                  <a:cubicBezTo>
                    <a:pt x="13349" y="4468"/>
                    <a:pt x="11341" y="1061"/>
                    <a:pt x="8016" y="197"/>
                  </a:cubicBezTo>
                  <a:cubicBezTo>
                    <a:pt x="7496" y="64"/>
                    <a:pt x="6974" y="0"/>
                    <a:pt x="6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2" name="Google Shape;1192;p48"/>
            <p:cNvSpPr/>
            <p:nvPr/>
          </p:nvSpPr>
          <p:spPr>
            <a:xfrm>
              <a:off x="2817450" y="-1752650"/>
              <a:ext cx="57625" cy="56375"/>
            </a:xfrm>
            <a:custGeom>
              <a:avLst/>
              <a:gdLst/>
              <a:ahLst/>
              <a:cxnLst/>
              <a:rect l="l" t="t" r="r" b="b"/>
              <a:pathLst>
                <a:path w="2305" h="2255" extrusionOk="0">
                  <a:moveTo>
                    <a:pt x="461" y="0"/>
                  </a:moveTo>
                  <a:lnTo>
                    <a:pt x="0" y="1786"/>
                  </a:lnTo>
                  <a:lnTo>
                    <a:pt x="1843" y="2255"/>
                  </a:lnTo>
                  <a:lnTo>
                    <a:pt x="2304" y="477"/>
                  </a:lnTo>
                  <a:lnTo>
                    <a:pt x="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1193;p48"/>
            <p:cNvSpPr/>
            <p:nvPr/>
          </p:nvSpPr>
          <p:spPr>
            <a:xfrm>
              <a:off x="2813725" y="-1756225"/>
              <a:ext cx="65050" cy="63675"/>
            </a:xfrm>
            <a:custGeom>
              <a:avLst/>
              <a:gdLst/>
              <a:ahLst/>
              <a:cxnLst/>
              <a:rect l="l" t="t" r="r" b="b"/>
              <a:pathLst>
                <a:path w="2602" h="2547" extrusionOk="0">
                  <a:moveTo>
                    <a:pt x="717" y="316"/>
                  </a:moveTo>
                  <a:lnTo>
                    <a:pt x="2280" y="727"/>
                  </a:lnTo>
                  <a:lnTo>
                    <a:pt x="1885" y="2225"/>
                  </a:lnTo>
                  <a:lnTo>
                    <a:pt x="322" y="1822"/>
                  </a:lnTo>
                  <a:lnTo>
                    <a:pt x="717" y="316"/>
                  </a:lnTo>
                  <a:close/>
                  <a:moveTo>
                    <a:pt x="614" y="0"/>
                  </a:moveTo>
                  <a:cubicBezTo>
                    <a:pt x="550" y="0"/>
                    <a:pt x="491" y="46"/>
                    <a:pt x="470" y="110"/>
                  </a:cubicBezTo>
                  <a:lnTo>
                    <a:pt x="9" y="1888"/>
                  </a:lnTo>
                  <a:cubicBezTo>
                    <a:pt x="1" y="1929"/>
                    <a:pt x="9" y="1962"/>
                    <a:pt x="26" y="1995"/>
                  </a:cubicBezTo>
                  <a:cubicBezTo>
                    <a:pt x="42" y="2028"/>
                    <a:pt x="75" y="2052"/>
                    <a:pt x="116" y="2061"/>
                  </a:cubicBezTo>
                  <a:lnTo>
                    <a:pt x="1959" y="2538"/>
                  </a:lnTo>
                  <a:cubicBezTo>
                    <a:pt x="1968" y="2546"/>
                    <a:pt x="1984" y="2546"/>
                    <a:pt x="1992" y="2546"/>
                  </a:cubicBezTo>
                  <a:cubicBezTo>
                    <a:pt x="2058" y="2546"/>
                    <a:pt x="2116" y="2505"/>
                    <a:pt x="2132" y="2439"/>
                  </a:cubicBezTo>
                  <a:lnTo>
                    <a:pt x="2593" y="653"/>
                  </a:lnTo>
                  <a:cubicBezTo>
                    <a:pt x="2601" y="620"/>
                    <a:pt x="2593" y="579"/>
                    <a:pt x="2577" y="546"/>
                  </a:cubicBezTo>
                  <a:cubicBezTo>
                    <a:pt x="2560" y="513"/>
                    <a:pt x="2527" y="489"/>
                    <a:pt x="2486" y="481"/>
                  </a:cubicBezTo>
                  <a:lnTo>
                    <a:pt x="643" y="3"/>
                  </a:lnTo>
                  <a:cubicBezTo>
                    <a:pt x="633" y="1"/>
                    <a:pt x="623" y="0"/>
                    <a:pt x="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48"/>
            <p:cNvSpPr/>
            <p:nvPr/>
          </p:nvSpPr>
          <p:spPr>
            <a:xfrm>
              <a:off x="2760250" y="-1710475"/>
              <a:ext cx="112750" cy="208225"/>
            </a:xfrm>
            <a:custGeom>
              <a:avLst/>
              <a:gdLst/>
              <a:ahLst/>
              <a:cxnLst/>
              <a:rect l="l" t="t" r="r" b="b"/>
              <a:pathLst>
                <a:path w="4510" h="8329" extrusionOk="0">
                  <a:moveTo>
                    <a:pt x="1909" y="0"/>
                  </a:moveTo>
                  <a:lnTo>
                    <a:pt x="190" y="6641"/>
                  </a:lnTo>
                  <a:cubicBezTo>
                    <a:pt x="0" y="7365"/>
                    <a:pt x="436" y="8098"/>
                    <a:pt x="1152" y="8287"/>
                  </a:cubicBezTo>
                  <a:cubicBezTo>
                    <a:pt x="1265" y="8315"/>
                    <a:pt x="1377" y="8328"/>
                    <a:pt x="1487" y="8328"/>
                  </a:cubicBezTo>
                  <a:cubicBezTo>
                    <a:pt x="2090" y="8328"/>
                    <a:pt x="2637" y="7928"/>
                    <a:pt x="2790" y="7316"/>
                  </a:cubicBezTo>
                  <a:lnTo>
                    <a:pt x="4510" y="667"/>
                  </a:lnTo>
                  <a:lnTo>
                    <a:pt x="19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1195;p48"/>
            <p:cNvSpPr/>
            <p:nvPr/>
          </p:nvSpPr>
          <p:spPr>
            <a:xfrm>
              <a:off x="2757975" y="-1715150"/>
              <a:ext cx="120175" cy="217425"/>
            </a:xfrm>
            <a:custGeom>
              <a:avLst/>
              <a:gdLst/>
              <a:ahLst/>
              <a:cxnLst/>
              <a:rect l="l" t="t" r="r" b="b"/>
              <a:pathLst>
                <a:path w="4807" h="8697" extrusionOk="0">
                  <a:moveTo>
                    <a:pt x="2132" y="401"/>
                  </a:moveTo>
                  <a:lnTo>
                    <a:pt x="4387" y="985"/>
                  </a:lnTo>
                  <a:lnTo>
                    <a:pt x="2708" y="7462"/>
                  </a:lnTo>
                  <a:cubicBezTo>
                    <a:pt x="2577" y="7981"/>
                    <a:pt x="2101" y="8331"/>
                    <a:pt x="1586" y="8331"/>
                  </a:cubicBezTo>
                  <a:cubicBezTo>
                    <a:pt x="1489" y="8331"/>
                    <a:pt x="1391" y="8319"/>
                    <a:pt x="1293" y="8293"/>
                  </a:cubicBezTo>
                  <a:cubicBezTo>
                    <a:pt x="988" y="8219"/>
                    <a:pt x="733" y="8030"/>
                    <a:pt x="577" y="7758"/>
                  </a:cubicBezTo>
                  <a:cubicBezTo>
                    <a:pt x="420" y="7495"/>
                    <a:pt x="379" y="7182"/>
                    <a:pt x="453" y="6877"/>
                  </a:cubicBezTo>
                  <a:lnTo>
                    <a:pt x="2132" y="401"/>
                  </a:lnTo>
                  <a:close/>
                  <a:moveTo>
                    <a:pt x="1999" y="0"/>
                  </a:moveTo>
                  <a:cubicBezTo>
                    <a:pt x="1922" y="0"/>
                    <a:pt x="1849" y="54"/>
                    <a:pt x="1828" y="138"/>
                  </a:cubicBezTo>
                  <a:lnTo>
                    <a:pt x="108" y="6787"/>
                  </a:lnTo>
                  <a:cubicBezTo>
                    <a:pt x="1" y="7182"/>
                    <a:pt x="58" y="7593"/>
                    <a:pt x="264" y="7947"/>
                  </a:cubicBezTo>
                  <a:cubicBezTo>
                    <a:pt x="478" y="8293"/>
                    <a:pt x="807" y="8540"/>
                    <a:pt x="1202" y="8647"/>
                  </a:cubicBezTo>
                  <a:cubicBezTo>
                    <a:pt x="1326" y="8680"/>
                    <a:pt x="1457" y="8696"/>
                    <a:pt x="1581" y="8696"/>
                  </a:cubicBezTo>
                  <a:cubicBezTo>
                    <a:pt x="2264" y="8696"/>
                    <a:pt x="2881" y="8235"/>
                    <a:pt x="3062" y="7552"/>
                  </a:cubicBezTo>
                  <a:lnTo>
                    <a:pt x="4782" y="903"/>
                  </a:lnTo>
                  <a:cubicBezTo>
                    <a:pt x="4807" y="804"/>
                    <a:pt x="4749" y="706"/>
                    <a:pt x="4650" y="681"/>
                  </a:cubicBezTo>
                  <a:lnTo>
                    <a:pt x="2042" y="6"/>
                  </a:lnTo>
                  <a:cubicBezTo>
                    <a:pt x="2028" y="2"/>
                    <a:pt x="2013" y="0"/>
                    <a:pt x="1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48"/>
            <p:cNvSpPr/>
            <p:nvPr/>
          </p:nvSpPr>
          <p:spPr>
            <a:xfrm>
              <a:off x="2760250" y="-1562575"/>
              <a:ext cx="74500" cy="60325"/>
            </a:xfrm>
            <a:custGeom>
              <a:avLst/>
              <a:gdLst/>
              <a:ahLst/>
              <a:cxnLst/>
              <a:rect l="l" t="t" r="r" b="b"/>
              <a:pathLst>
                <a:path w="2980" h="2413" extrusionOk="0">
                  <a:moveTo>
                    <a:pt x="379" y="1"/>
                  </a:moveTo>
                  <a:lnTo>
                    <a:pt x="190" y="725"/>
                  </a:lnTo>
                  <a:cubicBezTo>
                    <a:pt x="0" y="1449"/>
                    <a:pt x="436" y="2182"/>
                    <a:pt x="1152" y="2371"/>
                  </a:cubicBezTo>
                  <a:cubicBezTo>
                    <a:pt x="1265" y="2399"/>
                    <a:pt x="1377" y="2412"/>
                    <a:pt x="1487" y="2412"/>
                  </a:cubicBezTo>
                  <a:cubicBezTo>
                    <a:pt x="2090" y="2412"/>
                    <a:pt x="2637" y="2012"/>
                    <a:pt x="2790" y="1400"/>
                  </a:cubicBezTo>
                  <a:lnTo>
                    <a:pt x="2979" y="676"/>
                  </a:lnTo>
                  <a:lnTo>
                    <a:pt x="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7" name="Google Shape;1197;p48"/>
            <p:cNvSpPr/>
            <p:nvPr/>
          </p:nvSpPr>
          <p:spPr>
            <a:xfrm>
              <a:off x="2757975" y="-1567100"/>
              <a:ext cx="81925" cy="69375"/>
            </a:xfrm>
            <a:custGeom>
              <a:avLst/>
              <a:gdLst/>
              <a:ahLst/>
              <a:cxnLst/>
              <a:rect l="l" t="t" r="r" b="b"/>
              <a:pathLst>
                <a:path w="3277" h="2775" extrusionOk="0">
                  <a:moveTo>
                    <a:pt x="602" y="404"/>
                  </a:moveTo>
                  <a:lnTo>
                    <a:pt x="2856" y="988"/>
                  </a:lnTo>
                  <a:lnTo>
                    <a:pt x="2708" y="1540"/>
                  </a:lnTo>
                  <a:cubicBezTo>
                    <a:pt x="2577" y="2059"/>
                    <a:pt x="2101" y="2409"/>
                    <a:pt x="1586" y="2409"/>
                  </a:cubicBezTo>
                  <a:cubicBezTo>
                    <a:pt x="1489" y="2409"/>
                    <a:pt x="1391" y="2397"/>
                    <a:pt x="1293" y="2371"/>
                  </a:cubicBezTo>
                  <a:cubicBezTo>
                    <a:pt x="988" y="2297"/>
                    <a:pt x="733" y="2108"/>
                    <a:pt x="577" y="1836"/>
                  </a:cubicBezTo>
                  <a:cubicBezTo>
                    <a:pt x="420" y="1573"/>
                    <a:pt x="379" y="1260"/>
                    <a:pt x="453" y="955"/>
                  </a:cubicBezTo>
                  <a:lnTo>
                    <a:pt x="602" y="404"/>
                  </a:lnTo>
                  <a:close/>
                  <a:moveTo>
                    <a:pt x="465" y="1"/>
                  </a:moveTo>
                  <a:cubicBezTo>
                    <a:pt x="436" y="1"/>
                    <a:pt x="406" y="10"/>
                    <a:pt x="379" y="26"/>
                  </a:cubicBezTo>
                  <a:cubicBezTo>
                    <a:pt x="338" y="50"/>
                    <a:pt x="305" y="91"/>
                    <a:pt x="297" y="133"/>
                  </a:cubicBezTo>
                  <a:lnTo>
                    <a:pt x="108" y="865"/>
                  </a:lnTo>
                  <a:cubicBezTo>
                    <a:pt x="1" y="1260"/>
                    <a:pt x="58" y="1671"/>
                    <a:pt x="264" y="2017"/>
                  </a:cubicBezTo>
                  <a:cubicBezTo>
                    <a:pt x="478" y="2371"/>
                    <a:pt x="807" y="2618"/>
                    <a:pt x="1202" y="2725"/>
                  </a:cubicBezTo>
                  <a:cubicBezTo>
                    <a:pt x="1326" y="2758"/>
                    <a:pt x="1457" y="2774"/>
                    <a:pt x="1581" y="2774"/>
                  </a:cubicBezTo>
                  <a:cubicBezTo>
                    <a:pt x="2264" y="2774"/>
                    <a:pt x="2881" y="2313"/>
                    <a:pt x="3062" y="1630"/>
                  </a:cubicBezTo>
                  <a:lnTo>
                    <a:pt x="3243" y="898"/>
                  </a:lnTo>
                  <a:cubicBezTo>
                    <a:pt x="3276" y="807"/>
                    <a:pt x="3210" y="709"/>
                    <a:pt x="3120" y="684"/>
                  </a:cubicBezTo>
                  <a:lnTo>
                    <a:pt x="511" y="9"/>
                  </a:lnTo>
                  <a:cubicBezTo>
                    <a:pt x="496" y="3"/>
                    <a:pt x="481"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98" name="Google Shape;1198;p48"/>
          <p:cNvGrpSpPr/>
          <p:nvPr/>
        </p:nvGrpSpPr>
        <p:grpSpPr>
          <a:xfrm rot="-2343850" flipH="1">
            <a:off x="7121486" y="870520"/>
            <a:ext cx="371067" cy="491249"/>
            <a:chOff x="1634870" y="-5372769"/>
            <a:chExt cx="3048801" cy="4036247"/>
          </a:xfrm>
        </p:grpSpPr>
        <p:sp>
          <p:nvSpPr>
            <p:cNvPr id="1199" name="Google Shape;1199;p48"/>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00" name="Google Shape;1200;p48"/>
            <p:cNvGrpSpPr/>
            <p:nvPr/>
          </p:nvGrpSpPr>
          <p:grpSpPr>
            <a:xfrm>
              <a:off x="2350651" y="-4726440"/>
              <a:ext cx="1617712" cy="2740755"/>
              <a:chOff x="1279825" y="-1982000"/>
              <a:chExt cx="85600" cy="145025"/>
            </a:xfrm>
          </p:grpSpPr>
          <p:sp>
            <p:nvSpPr>
              <p:cNvPr id="1201" name="Google Shape;1201;p48"/>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2" name="Google Shape;1202;p48"/>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3" name="Google Shape;1203;p48"/>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48"/>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6" name="TextBox 5"/>
          <p:cNvSpPr txBox="1"/>
          <p:nvPr/>
        </p:nvSpPr>
        <p:spPr>
          <a:xfrm>
            <a:off x="2976370" y="2242653"/>
            <a:ext cx="3191260" cy="707886"/>
          </a:xfrm>
          <a:prstGeom prst="rect">
            <a:avLst/>
          </a:prstGeom>
          <a:noFill/>
        </p:spPr>
        <p:txBody>
          <a:bodyPr wrap="square">
            <a:spAutoFit/>
          </a:bodyPr>
          <a:lstStyle/>
          <a:p>
            <a:pPr algn="ctr"/>
            <a:r>
              <a:rPr lang="en-US" sz="4000" b="1">
                <a:solidFill>
                  <a:srgbClr val="432349"/>
                </a:solidFill>
                <a:latin typeface="+mn-lt"/>
              </a:rPr>
              <a:t>VẬN DỤNG</a:t>
            </a:r>
            <a:endParaRPr lang="en-US" sz="4000" b="1">
              <a:solidFill>
                <a:srgbClr val="432349"/>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Shape 1932"/>
        <p:cNvGrpSpPr/>
        <p:nvPr/>
      </p:nvGrpSpPr>
      <p:grpSpPr>
        <a:xfrm>
          <a:off x="0" y="0"/>
          <a:ext cx="0" cy="0"/>
          <a:chOff x="0" y="0"/>
          <a:chExt cx="0" cy="0"/>
        </a:xfrm>
      </p:grpSpPr>
      <p:grpSp>
        <p:nvGrpSpPr>
          <p:cNvPr id="5" name="Group 4"/>
          <p:cNvGrpSpPr/>
          <p:nvPr/>
        </p:nvGrpSpPr>
        <p:grpSpPr>
          <a:xfrm>
            <a:off x="324338" y="227134"/>
            <a:ext cx="8495323" cy="4689231"/>
            <a:chOff x="324338" y="227134"/>
            <a:chExt cx="8495323" cy="4689231"/>
          </a:xfrm>
        </p:grpSpPr>
        <p:sp>
          <p:nvSpPr>
            <p:cNvPr id="4" name="Rectangle 3"/>
            <p:cNvSpPr/>
            <p:nvPr/>
          </p:nvSpPr>
          <p:spPr>
            <a:xfrm>
              <a:off x="324338" y="227134"/>
              <a:ext cx="8495323" cy="4689231"/>
            </a:xfrm>
            <a:prstGeom prst="rect">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000000"/>
                  </a:solidFill>
                  <a:effectLst/>
                  <a:latin typeface="Arial" panose="020B0604020202020204" pitchFamily="34" charset="0"/>
                  <a:ea typeface="Calibri" panose="020F0502020204030204" pitchFamily="34" charset="0"/>
                  <a:cs typeface="Arial" panose="020B0604020202020204" pitchFamily="34" charset="0"/>
                </a:rPr>
                <a:t>PHIẾU BÀI TẬP</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2000" b="1">
                  <a:solidFill>
                    <a:srgbClr val="000000"/>
                  </a:solidFill>
                  <a:effectLst/>
                  <a:latin typeface="Arial" panose="020B0604020202020204" pitchFamily="34" charset="0"/>
                  <a:ea typeface="Calibri" panose="020F0502020204030204" pitchFamily="34" charset="0"/>
                  <a:cs typeface="Arial" panose="020B0604020202020204" pitchFamily="34" charset="0"/>
                </a:rPr>
                <a:t>Họ và tên:</a:t>
              </a: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0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2000" b="1">
                  <a:solidFill>
                    <a:srgbClr val="000000"/>
                  </a:solidFill>
                  <a:effectLst/>
                  <a:latin typeface="Arial" panose="020B0604020202020204" pitchFamily="34" charset="0"/>
                  <a:ea typeface="Calibri" panose="020F0502020204030204" pitchFamily="34" charset="0"/>
                  <a:cs typeface="Arial" panose="020B0604020202020204" pitchFamily="34" charset="0"/>
                </a:rPr>
                <a:t>Lớp: </a:t>
              </a: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00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vi-VN" sz="2000" b="1">
                  <a:solidFill>
                    <a:srgbClr val="000000"/>
                  </a:solidFill>
                  <a:effectLst/>
                  <a:latin typeface="Arial" panose="020B0604020202020204" pitchFamily="34" charset="0"/>
                  <a:ea typeface="Calibri" panose="020F0502020204030204" pitchFamily="34" charset="0"/>
                  <a:cs typeface="Arial" panose="020B0604020202020204" pitchFamily="34" charset="0"/>
                </a:rPr>
                <a:t>Câu 1:</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2000">
                  <a:solidFill>
                    <a:srgbClr val="000000"/>
                  </a:solidFill>
                  <a:latin typeface="Arial" panose="020B0604020202020204" pitchFamily="34" charset="0"/>
                  <a:cs typeface="Arial" panose="020B0604020202020204" pitchFamily="34" charset="0"/>
                </a:rPr>
                <a:t>Dung dịch ZnSO</a:t>
              </a:r>
              <a:r>
                <a:rPr lang="vi-VN" sz="2000" baseline="-25000">
                  <a:solidFill>
                    <a:srgbClr val="000000"/>
                  </a:solidFill>
                  <a:latin typeface="Arial" panose="020B0604020202020204" pitchFamily="34" charset="0"/>
                  <a:cs typeface="Arial" panose="020B0604020202020204" pitchFamily="34" charset="0"/>
                </a:rPr>
                <a:t>4</a:t>
              </a:r>
              <a:r>
                <a:rPr lang="vi-VN" sz="2000">
                  <a:solidFill>
                    <a:srgbClr val="000000"/>
                  </a:solidFill>
                  <a:latin typeface="Arial" panose="020B0604020202020204" pitchFamily="34" charset="0"/>
                  <a:cs typeface="Arial" panose="020B0604020202020204" pitchFamily="34" charset="0"/>
                </a:rPr>
                <a:t> bị lẫn tạp chất CuSO</a:t>
              </a:r>
              <a:r>
                <a:rPr lang="vi-VN" sz="2000" baseline="-25000">
                  <a:solidFill>
                    <a:srgbClr val="000000"/>
                  </a:solidFill>
                  <a:latin typeface="Arial" panose="020B0604020202020204" pitchFamily="34" charset="0"/>
                  <a:cs typeface="Arial" panose="020B0604020202020204" pitchFamily="34" charset="0"/>
                </a:rPr>
                <a:t>4</a:t>
              </a:r>
              <a:r>
                <a:rPr lang="vi-VN" sz="2000">
                  <a:solidFill>
                    <a:srgbClr val="000000"/>
                  </a:solidFill>
                  <a:latin typeface="Arial" panose="020B0604020202020204" pitchFamily="34" charset="0"/>
                  <a:cs typeface="Arial" panose="020B0604020202020204" pitchFamily="34" charset="0"/>
                </a:rPr>
                <a:t>. Trong các kim loại: Zn, Fe, Al, Cu, kim loại nào giúp làm sạch dung dịch? Giải thích.</a:t>
              </a:r>
              <a:endParaRPr lang="en-US" sz="2000">
                <a:solidFill>
                  <a:srgbClr val="000000"/>
                </a:solidFill>
                <a:latin typeface="Arial" panose="020B0604020202020204" pitchFamily="34" charset="0"/>
                <a:cs typeface="Arial" panose="020B0604020202020204" pitchFamily="34" charset="0"/>
              </a:endParaRPr>
            </a:p>
            <a:p>
              <a:pPr algn="just">
                <a:lnSpc>
                  <a:spcPct val="150000"/>
                </a:lnSpc>
              </a:pPr>
              <a:r>
                <a:rPr lang="vi-VN" sz="2000" b="1">
                  <a:solidFill>
                    <a:srgbClr val="000000"/>
                  </a:solidFill>
                  <a:effectLst/>
                  <a:latin typeface="Arial" panose="020B0604020202020204" pitchFamily="34" charset="0"/>
                  <a:ea typeface="Calibri" panose="020F0502020204030204" pitchFamily="34" charset="0"/>
                  <a:cs typeface="Arial" panose="020B0604020202020204" pitchFamily="34" charset="0"/>
                </a:rPr>
                <a:t>Câu 2: </a:t>
              </a:r>
              <a:r>
                <a:rPr lang="en-US" sz="2000">
                  <a:solidFill>
                    <a:srgbClr val="000000"/>
                  </a:solidFill>
                  <a:latin typeface="Arial" panose="020B0604020202020204" pitchFamily="34" charset="0"/>
                  <a:cs typeface="Arial" panose="020B0604020202020204" pitchFamily="34" charset="0"/>
                </a:rPr>
                <a:t>Muối Al</a:t>
              </a:r>
              <a:r>
                <a:rPr lang="en-US" sz="2000" baseline="-25000">
                  <a:solidFill>
                    <a:srgbClr val="000000"/>
                  </a:solidFill>
                  <a:latin typeface="Arial" panose="020B0604020202020204" pitchFamily="34" charset="0"/>
                  <a:cs typeface="Arial" panose="020B0604020202020204" pitchFamily="34" charset="0"/>
                </a:rPr>
                <a:t>2</a:t>
              </a:r>
              <a:r>
                <a:rPr lang="en-US" sz="2000">
                  <a:solidFill>
                    <a:srgbClr val="000000"/>
                  </a:solidFill>
                  <a:latin typeface="Arial" panose="020B0604020202020204" pitchFamily="34" charset="0"/>
                  <a:cs typeface="Arial" panose="020B0604020202020204" pitchFamily="34" charset="0"/>
                </a:rPr>
                <a:t>(SO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r>
                <a:rPr lang="en-US" sz="2000" baseline="-25000">
                  <a:solidFill>
                    <a:srgbClr val="000000"/>
                  </a:solidFill>
                  <a:latin typeface="Arial" panose="020B0604020202020204" pitchFamily="34" charset="0"/>
                  <a:cs typeface="Arial" panose="020B0604020202020204" pitchFamily="34" charset="0"/>
                </a:rPr>
                <a:t>3</a:t>
              </a:r>
              <a:r>
                <a:rPr lang="en-US" sz="2000">
                  <a:solidFill>
                    <a:srgbClr val="000000"/>
                  </a:solidFill>
                  <a:latin typeface="Arial" panose="020B0604020202020204" pitchFamily="34" charset="0"/>
                  <a:cs typeface="Arial" panose="020B0604020202020204" pitchFamily="34" charset="0"/>
                </a:rPr>
                <a:t> được dùng trong công nghiệp </a:t>
              </a:r>
              <a:endParaRPr lang="en-US" sz="2000">
                <a:solidFill>
                  <a:srgbClr val="000000"/>
                </a:solidFill>
                <a:latin typeface="Arial" panose="020B0604020202020204" pitchFamily="34" charset="0"/>
                <a:cs typeface="Arial" panose="020B0604020202020204" pitchFamily="34" charset="0"/>
              </a:endParaRPr>
            </a:p>
            <a:p>
              <a:pPr algn="just">
                <a:lnSpc>
                  <a:spcPct val="150000"/>
                </a:lnSpc>
              </a:pPr>
              <a:r>
                <a:rPr lang="en-US" sz="2000">
                  <a:solidFill>
                    <a:srgbClr val="000000"/>
                  </a:solidFill>
                  <a:latin typeface="Arial" panose="020B0604020202020204" pitchFamily="34" charset="0"/>
                  <a:cs typeface="Arial" panose="020B0604020202020204" pitchFamily="34" charset="0"/>
                </a:rPr>
                <a:t>để nhuộm vải, thuộc da, làm trong nước,… </a:t>
              </a:r>
              <a:endParaRPr lang="en-US" sz="2000">
                <a:solidFill>
                  <a:srgbClr val="000000"/>
                </a:solidFill>
                <a:latin typeface="Arial" panose="020B0604020202020204" pitchFamily="34" charset="0"/>
                <a:cs typeface="Arial" panose="020B0604020202020204" pitchFamily="34" charset="0"/>
              </a:endParaRPr>
            </a:p>
            <a:p>
              <a:pPr algn="just">
                <a:lnSpc>
                  <a:spcPct val="150000"/>
                </a:lnSpc>
              </a:pPr>
              <a:r>
                <a:rPr lang="en-US" sz="2000">
                  <a:solidFill>
                    <a:srgbClr val="000000"/>
                  </a:solidFill>
                  <a:latin typeface="Arial" panose="020B0604020202020204" pitchFamily="34" charset="0"/>
                  <a:cs typeface="Arial" panose="020B0604020202020204" pitchFamily="34" charset="0"/>
                </a:rPr>
                <a:t>Tính khối lượng Al</a:t>
              </a:r>
              <a:r>
                <a:rPr lang="en-US" sz="2000" baseline="-25000">
                  <a:solidFill>
                    <a:srgbClr val="000000"/>
                  </a:solidFill>
                  <a:latin typeface="Arial" panose="020B0604020202020204" pitchFamily="34" charset="0"/>
                  <a:cs typeface="Arial" panose="020B0604020202020204" pitchFamily="34" charset="0"/>
                </a:rPr>
                <a:t>2</a:t>
              </a:r>
              <a:r>
                <a:rPr lang="en-US" sz="2000">
                  <a:solidFill>
                    <a:srgbClr val="000000"/>
                  </a:solidFill>
                  <a:latin typeface="Arial" panose="020B0604020202020204" pitchFamily="34" charset="0"/>
                  <a:cs typeface="Arial" panose="020B0604020202020204" pitchFamily="34" charset="0"/>
                </a:rPr>
                <a:t>(SO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r>
                <a:rPr lang="en-US" sz="2000" baseline="-25000">
                  <a:solidFill>
                    <a:srgbClr val="000000"/>
                  </a:solidFill>
                  <a:latin typeface="Arial" panose="020B0604020202020204" pitchFamily="34" charset="0"/>
                  <a:cs typeface="Arial" panose="020B0604020202020204" pitchFamily="34" charset="0"/>
                </a:rPr>
                <a:t>3</a:t>
              </a:r>
              <a:r>
                <a:rPr lang="en-US" sz="2000">
                  <a:solidFill>
                    <a:srgbClr val="000000"/>
                  </a:solidFill>
                  <a:latin typeface="Arial" panose="020B0604020202020204" pitchFamily="34" charset="0"/>
                  <a:cs typeface="Arial" panose="020B0604020202020204" pitchFamily="34" charset="0"/>
                </a:rPr>
                <a:t> tạo thành khi </a:t>
              </a:r>
              <a:endParaRPr lang="en-US" sz="2000">
                <a:solidFill>
                  <a:srgbClr val="000000"/>
                </a:solidFill>
                <a:latin typeface="Arial" panose="020B0604020202020204" pitchFamily="34" charset="0"/>
                <a:cs typeface="Arial" panose="020B0604020202020204" pitchFamily="34" charset="0"/>
              </a:endParaRPr>
            </a:p>
            <a:p>
              <a:pPr algn="just">
                <a:lnSpc>
                  <a:spcPct val="150000"/>
                </a:lnSpc>
              </a:pPr>
              <a:r>
                <a:rPr lang="en-US" sz="2000">
                  <a:solidFill>
                    <a:srgbClr val="000000"/>
                  </a:solidFill>
                  <a:latin typeface="Arial" panose="020B0604020202020204" pitchFamily="34" charset="0"/>
                  <a:cs typeface="Arial" panose="020B0604020202020204" pitchFamily="34" charset="0"/>
                </a:rPr>
                <a:t>cho 51 kg Al</a:t>
              </a:r>
              <a:r>
                <a:rPr lang="en-US" sz="2000" baseline="-25000">
                  <a:solidFill>
                    <a:srgbClr val="000000"/>
                  </a:solidFill>
                  <a:latin typeface="Arial" panose="020B0604020202020204" pitchFamily="34" charset="0"/>
                  <a:cs typeface="Arial" panose="020B0604020202020204" pitchFamily="34" charset="0"/>
                </a:rPr>
                <a:t>2</a:t>
              </a:r>
              <a:r>
                <a:rPr lang="en-US" sz="2000">
                  <a:solidFill>
                    <a:srgbClr val="000000"/>
                  </a:solidFill>
                  <a:latin typeface="Arial" panose="020B0604020202020204" pitchFamily="34" charset="0"/>
                  <a:cs typeface="Arial" panose="020B0604020202020204" pitchFamily="34" charset="0"/>
                </a:rPr>
                <a:t>O</a:t>
              </a:r>
              <a:r>
                <a:rPr lang="en-US" sz="2000" baseline="-25000">
                  <a:solidFill>
                    <a:srgbClr val="000000"/>
                  </a:solidFill>
                  <a:latin typeface="Arial" panose="020B0604020202020204" pitchFamily="34" charset="0"/>
                  <a:cs typeface="Arial" panose="020B0604020202020204" pitchFamily="34" charset="0"/>
                </a:rPr>
                <a:t>3</a:t>
              </a:r>
              <a:r>
                <a:rPr lang="en-US" sz="2000">
                  <a:solidFill>
                    <a:srgbClr val="000000"/>
                  </a:solidFill>
                  <a:latin typeface="Arial" panose="020B0604020202020204" pitchFamily="34" charset="0"/>
                  <a:cs typeface="Arial" panose="020B0604020202020204" pitchFamily="34" charset="0"/>
                </a:rPr>
                <a:t> tác dụng hết với dung dịch H</a:t>
              </a:r>
              <a:r>
                <a:rPr lang="en-US" sz="2000" baseline="-25000">
                  <a:solidFill>
                    <a:srgbClr val="000000"/>
                  </a:solidFill>
                  <a:latin typeface="Arial" panose="020B0604020202020204" pitchFamily="34" charset="0"/>
                  <a:cs typeface="Arial" panose="020B0604020202020204" pitchFamily="34" charset="0"/>
                </a:rPr>
                <a:t>2</a:t>
              </a:r>
              <a:r>
                <a:rPr lang="en-US" sz="2000">
                  <a:solidFill>
                    <a:srgbClr val="000000"/>
                  </a:solidFill>
                  <a:latin typeface="Arial" panose="020B0604020202020204" pitchFamily="34" charset="0"/>
                  <a:cs typeface="Arial" panose="020B0604020202020204" pitchFamily="34" charset="0"/>
                </a:rPr>
                <a:t>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endParaRPr lang="en-US" sz="2000">
                <a:solidFill>
                  <a:srgbClr val="000000"/>
                </a:solidFill>
                <a:latin typeface="Arial" panose="020B0604020202020204" pitchFamily="34" charset="0"/>
                <a:cs typeface="Arial" panose="020B0604020202020204" pitchFamily="34" charset="0"/>
              </a:endParaRPr>
            </a:p>
          </p:txBody>
        </p:sp>
        <p:pic>
          <p:nvPicPr>
            <p:cNvPr id="3" name="Picture 2" descr="A screenshot of a cell phone&#10;&#10;Description automatically generated"/>
            <p:cNvPicPr>
              <a:picLocks noChangeAspect="1"/>
            </p:cNvPicPr>
            <p:nvPr/>
          </p:nvPicPr>
          <p:blipFill rotWithShape="1">
            <a:blip r:embed="rId1"/>
            <a:srcRect l="8458" t="57132" r="3984" b="2602"/>
            <a:stretch>
              <a:fillRect/>
            </a:stretch>
          </p:blipFill>
          <p:spPr>
            <a:xfrm>
              <a:off x="6502281" y="2797908"/>
              <a:ext cx="2094641" cy="202584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53"/>
        <p:cNvGrpSpPr/>
        <p:nvPr/>
      </p:nvGrpSpPr>
      <p:grpSpPr>
        <a:xfrm>
          <a:off x="0" y="0"/>
          <a:ext cx="0" cy="0"/>
          <a:chOff x="0" y="0"/>
          <a:chExt cx="0" cy="0"/>
        </a:xfrm>
      </p:grpSpPr>
      <p:grpSp>
        <p:nvGrpSpPr>
          <p:cNvPr id="1961" name="Google Shape;1961;p66"/>
          <p:cNvGrpSpPr/>
          <p:nvPr/>
        </p:nvGrpSpPr>
        <p:grpSpPr>
          <a:xfrm rot="2548156">
            <a:off x="8649851" y="74594"/>
            <a:ext cx="480648" cy="668328"/>
            <a:chOff x="754175" y="-2051800"/>
            <a:chExt cx="263975" cy="367050"/>
          </a:xfrm>
        </p:grpSpPr>
        <p:sp>
          <p:nvSpPr>
            <p:cNvPr id="1962" name="Google Shape;1962;p66"/>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3" name="Google Shape;1963;p66"/>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4" name="Google Shape;1964;p66"/>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5" name="Google Shape;1965;p66"/>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66"/>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7" name="Google Shape;1967;p66"/>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8" name="Google Shape;1968;p66"/>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66"/>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66"/>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 name="TextBox 16"/>
          <p:cNvSpPr txBox="1"/>
          <p:nvPr/>
        </p:nvSpPr>
        <p:spPr>
          <a:xfrm>
            <a:off x="449905" y="215388"/>
            <a:ext cx="8234395" cy="958660"/>
          </a:xfrm>
          <a:prstGeom prst="rect">
            <a:avLst/>
          </a:prstGeom>
          <a:noFill/>
        </p:spPr>
        <p:txBody>
          <a:bodyPr wrap="square">
            <a:spAutoFit/>
          </a:bodyPr>
          <a:lstStyle/>
          <a:p>
            <a:pPr algn="just">
              <a:lnSpc>
                <a:spcPct val="150000"/>
              </a:lnSpc>
            </a:pPr>
            <a:r>
              <a:rPr lang="vi-VN" sz="2000" b="1" i="1">
                <a:solidFill>
                  <a:srgbClr val="FF0000"/>
                </a:solidFill>
                <a:effectLst/>
                <a:ea typeface="Calibri" panose="020F0502020204030204" pitchFamily="34" charset="0"/>
                <a:cs typeface="Times New Roman" panose="02020603050405020304" pitchFamily="18" charset="0"/>
              </a:rPr>
              <a:t>Câu </a:t>
            </a:r>
            <a:r>
              <a:rPr lang="en-US" sz="2000" b="1" i="1">
                <a:solidFill>
                  <a:srgbClr val="FF0000"/>
                </a:solidFill>
                <a:ea typeface="Calibri" panose="020F0502020204030204" pitchFamily="34" charset="0"/>
                <a:cs typeface="Times New Roman" panose="02020603050405020304" pitchFamily="18" charset="0"/>
              </a:rPr>
              <a:t>1</a:t>
            </a:r>
            <a:r>
              <a:rPr lang="vi-VN" sz="2000" b="1" i="1">
                <a:solidFill>
                  <a:srgbClr val="FF0000"/>
                </a:solidFill>
                <a:effectLst/>
                <a:ea typeface="Calibri" panose="020F0502020204030204" pitchFamily="34" charset="0"/>
                <a:cs typeface="Times New Roman" panose="02020603050405020304" pitchFamily="18" charset="0"/>
              </a:rPr>
              <a:t>:</a:t>
            </a:r>
            <a:r>
              <a:rPr lang="vi-VN" sz="2000" i="1">
                <a:solidFill>
                  <a:srgbClr val="FF0000"/>
                </a:solidFill>
                <a:effectLst/>
                <a:ea typeface="Calibri" panose="020F0502020204030204" pitchFamily="34" charset="0"/>
                <a:cs typeface="Times New Roman" panose="02020603050405020304" pitchFamily="18" charset="0"/>
              </a:rPr>
              <a:t> </a:t>
            </a:r>
            <a:r>
              <a:rPr lang="vi-VN" sz="2000">
                <a:latin typeface="Arial" panose="020B0604020202020204" pitchFamily="34" charset="0"/>
                <a:cs typeface="Arial" panose="020B0604020202020204" pitchFamily="34" charset="0"/>
              </a:rPr>
              <a:t>Dung dịch ZnSO</a:t>
            </a:r>
            <a:r>
              <a:rPr lang="vi-VN" sz="2000" baseline="-25000">
                <a:latin typeface="Arial" panose="020B0604020202020204" pitchFamily="34" charset="0"/>
                <a:cs typeface="Arial" panose="020B0604020202020204" pitchFamily="34" charset="0"/>
              </a:rPr>
              <a:t>4</a:t>
            </a:r>
            <a:r>
              <a:rPr lang="vi-VN" sz="2000">
                <a:latin typeface="Arial" panose="020B0604020202020204" pitchFamily="34" charset="0"/>
                <a:cs typeface="Arial" panose="020B0604020202020204" pitchFamily="34" charset="0"/>
              </a:rPr>
              <a:t> bị lẫn tạp chất CuSO</a:t>
            </a:r>
            <a:r>
              <a:rPr lang="vi-VN" sz="2000" baseline="-25000">
                <a:latin typeface="Arial" panose="020B0604020202020204" pitchFamily="34" charset="0"/>
                <a:cs typeface="Arial" panose="020B0604020202020204" pitchFamily="34" charset="0"/>
              </a:rPr>
              <a:t>4</a:t>
            </a:r>
            <a:r>
              <a:rPr lang="vi-VN" sz="2000">
                <a:latin typeface="Arial" panose="020B0604020202020204" pitchFamily="34" charset="0"/>
                <a:cs typeface="Arial" panose="020B0604020202020204" pitchFamily="34" charset="0"/>
              </a:rPr>
              <a:t>. Trong các kim loại: Zn, Fe, Al, Cu, kim loại nào giúp làm sạch dung dịch? Giải thích.</a:t>
            </a:r>
            <a:endParaRPr lang="en-US" sz="2000">
              <a:latin typeface="Arial" panose="020B0604020202020204" pitchFamily="34" charset="0"/>
              <a:cs typeface="Arial" panose="020B0604020202020204" pitchFamily="34" charset="0"/>
            </a:endParaRPr>
          </a:p>
        </p:txBody>
      </p:sp>
      <p:sp>
        <p:nvSpPr>
          <p:cNvPr id="18" name="Rectangle: Rounded Corners 17"/>
          <p:cNvSpPr/>
          <p:nvPr/>
        </p:nvSpPr>
        <p:spPr>
          <a:xfrm>
            <a:off x="3586271" y="1445540"/>
            <a:ext cx="1961662" cy="609601"/>
          </a:xfrm>
          <a:prstGeom prst="roundRect">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chemeClr val="bg1"/>
                </a:solidFill>
              </a:rPr>
              <a:t>Câu trả lời</a:t>
            </a:r>
            <a:endParaRPr lang="en-US" sz="2000" b="1" i="1">
              <a:solidFill>
                <a:schemeClr val="bg1"/>
              </a:solidFill>
            </a:endParaRPr>
          </a:p>
        </p:txBody>
      </p:sp>
      <p:sp>
        <p:nvSpPr>
          <p:cNvPr id="22" name="TextBox 21"/>
          <p:cNvSpPr txBox="1"/>
          <p:nvPr/>
        </p:nvSpPr>
        <p:spPr>
          <a:xfrm>
            <a:off x="314083" y="2122792"/>
            <a:ext cx="5012667" cy="2805320"/>
          </a:xfrm>
          <a:prstGeom prst="rect">
            <a:avLst/>
          </a:prstGeom>
          <a:noFill/>
        </p:spPr>
        <p:txBody>
          <a:bodyPr wrap="square">
            <a:spAutoFit/>
          </a:bodyPr>
          <a:lstStyle/>
          <a:p>
            <a:pPr algn="just">
              <a:lnSpc>
                <a:spcPct val="150000"/>
              </a:lnSpc>
            </a:pPr>
            <a:r>
              <a:rPr lang="vi-VN" sz="2000"/>
              <a:t>Dung dịch ZnSO</a:t>
            </a:r>
            <a:r>
              <a:rPr lang="vi-VN" sz="2000" baseline="-25000"/>
              <a:t>4</a:t>
            </a:r>
            <a:r>
              <a:rPr lang="vi-VN" sz="2000"/>
              <a:t> bị lẫn tạp chất CuSO</a:t>
            </a:r>
            <a:r>
              <a:rPr lang="vi-VN" sz="2000" baseline="-25000"/>
              <a:t>4.</a:t>
            </a:r>
            <a:r>
              <a:rPr lang="vi-VN" sz="2000"/>
              <a:t> </a:t>
            </a:r>
            <a:endParaRPr lang="en-US" sz="2000"/>
          </a:p>
          <a:p>
            <a:pPr algn="just">
              <a:lnSpc>
                <a:spcPct val="150000"/>
              </a:lnSpc>
            </a:pPr>
            <a:r>
              <a:rPr lang="vi-VN" sz="2000"/>
              <a:t>⇒ Làm sạch dung dịch tức là loại bỏ ion Cu</a:t>
            </a:r>
            <a:r>
              <a:rPr lang="vi-VN" sz="2000" baseline="30000"/>
              <a:t>2+</a:t>
            </a:r>
            <a:r>
              <a:rPr lang="vi-VN" sz="2000"/>
              <a:t> ra khỏi dung dịch.</a:t>
            </a:r>
            <a:endParaRPr lang="en-US" sz="2000"/>
          </a:p>
          <a:p>
            <a:pPr algn="just">
              <a:lnSpc>
                <a:spcPct val="150000"/>
              </a:lnSpc>
            </a:pPr>
            <a:r>
              <a:rPr lang="vi-VN" sz="2000"/>
              <a:t>⇒ Dùng Zn vì khi Zn tác dụng với CuSO</a:t>
            </a:r>
            <a:r>
              <a:rPr lang="vi-VN" sz="2000" baseline="-25000"/>
              <a:t>4</a:t>
            </a:r>
            <a:r>
              <a:rPr lang="vi-VN" sz="2000"/>
              <a:t> sẽ tạo ZnSO</a:t>
            </a:r>
            <a:r>
              <a:rPr lang="vi-VN" sz="2000" baseline="-25000"/>
              <a:t>4</a:t>
            </a:r>
            <a:r>
              <a:rPr lang="vi-VN" sz="2000"/>
              <a:t> theo phương trình hóa học:</a:t>
            </a:r>
            <a:endParaRPr lang="en-US" sz="2000"/>
          </a:p>
          <a:p>
            <a:pPr algn="ctr">
              <a:lnSpc>
                <a:spcPct val="150000"/>
              </a:lnSpc>
            </a:pPr>
            <a:r>
              <a:rPr lang="vi-VN" sz="2000"/>
              <a:t>Zn + CuSO</a:t>
            </a:r>
            <a:r>
              <a:rPr lang="vi-VN" sz="2000" baseline="-25000"/>
              <a:t>4</a:t>
            </a:r>
            <a:r>
              <a:rPr lang="vi-VN" sz="2000"/>
              <a:t> → ZnSO</a:t>
            </a:r>
            <a:r>
              <a:rPr lang="vi-VN" sz="2000" baseline="-25000"/>
              <a:t>4</a:t>
            </a:r>
            <a:r>
              <a:rPr lang="vi-VN" sz="2000"/>
              <a:t> + Cu↓</a:t>
            </a:r>
            <a:endParaRPr lang="en-US" sz="2000"/>
          </a:p>
        </p:txBody>
      </p:sp>
      <p:grpSp>
        <p:nvGrpSpPr>
          <p:cNvPr id="27" name="Group 26"/>
          <p:cNvGrpSpPr/>
          <p:nvPr/>
        </p:nvGrpSpPr>
        <p:grpSpPr>
          <a:xfrm>
            <a:off x="5202853" y="2485057"/>
            <a:ext cx="3627064" cy="1881990"/>
            <a:chOff x="401664" y="3115126"/>
            <a:chExt cx="3627064" cy="1881990"/>
          </a:xfrm>
        </p:grpSpPr>
        <p:sp>
          <p:nvSpPr>
            <p:cNvPr id="25" name="Arrow: Notched Right 24"/>
            <p:cNvSpPr/>
            <p:nvPr/>
          </p:nvSpPr>
          <p:spPr>
            <a:xfrm>
              <a:off x="401664" y="3855118"/>
              <a:ext cx="665747" cy="513347"/>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80818" y="3115126"/>
              <a:ext cx="2847910" cy="188199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Sau khi loại bỏ chất rắn Cu ta thu được dung dịch giống với dung dịch ban đầu (ZnSO</a:t>
              </a:r>
              <a:r>
                <a:rPr lang="vi-VN" sz="2000" baseline="-25000">
                  <a:solidFill>
                    <a:srgbClr val="000000"/>
                  </a:solidFill>
                </a:rPr>
                <a:t>4</a:t>
              </a:r>
              <a:r>
                <a:rPr lang="vi-VN" sz="2000">
                  <a:solidFill>
                    <a:srgbClr val="000000"/>
                  </a:solidFill>
                </a:rPr>
                <a:t>).</a:t>
              </a:r>
              <a:endParaRPr lang="en-US" sz="2000">
                <a:solidFill>
                  <a:srgbClr val="000000"/>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53"/>
        <p:cNvGrpSpPr/>
        <p:nvPr/>
      </p:nvGrpSpPr>
      <p:grpSpPr>
        <a:xfrm>
          <a:off x="0" y="0"/>
          <a:ext cx="0" cy="0"/>
          <a:chOff x="0" y="0"/>
          <a:chExt cx="0" cy="0"/>
        </a:xfrm>
      </p:grpSpPr>
      <p:grpSp>
        <p:nvGrpSpPr>
          <p:cNvPr id="1961" name="Google Shape;1961;p66"/>
          <p:cNvGrpSpPr/>
          <p:nvPr/>
        </p:nvGrpSpPr>
        <p:grpSpPr>
          <a:xfrm rot="2548156">
            <a:off x="8649851" y="74594"/>
            <a:ext cx="480648" cy="668328"/>
            <a:chOff x="754175" y="-2051800"/>
            <a:chExt cx="263975" cy="367050"/>
          </a:xfrm>
        </p:grpSpPr>
        <p:sp>
          <p:nvSpPr>
            <p:cNvPr id="1962" name="Google Shape;1962;p66"/>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3" name="Google Shape;1963;p66"/>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4" name="Google Shape;1964;p66"/>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5" name="Google Shape;1965;p66"/>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66"/>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7" name="Google Shape;1967;p66"/>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8" name="Google Shape;1968;p66"/>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66"/>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66"/>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 name="TextBox 16"/>
          <p:cNvSpPr txBox="1"/>
          <p:nvPr/>
        </p:nvSpPr>
        <p:spPr>
          <a:xfrm>
            <a:off x="449905" y="215388"/>
            <a:ext cx="8234395" cy="1420325"/>
          </a:xfrm>
          <a:prstGeom prst="rect">
            <a:avLst/>
          </a:prstGeom>
          <a:noFill/>
        </p:spPr>
        <p:txBody>
          <a:bodyPr wrap="square">
            <a:spAutoFit/>
          </a:bodyPr>
          <a:lstStyle/>
          <a:p>
            <a:pPr algn="just">
              <a:lnSpc>
                <a:spcPct val="150000"/>
              </a:lnSpc>
            </a:pPr>
            <a:r>
              <a:rPr lang="vi-VN" sz="2000" b="1" i="1">
                <a:solidFill>
                  <a:srgbClr val="FF0000"/>
                </a:solidFill>
                <a:effectLst/>
                <a:ea typeface="Calibri" panose="020F0502020204030204" pitchFamily="34" charset="0"/>
                <a:cs typeface="Times New Roman" panose="02020603050405020304" pitchFamily="18" charset="0"/>
              </a:rPr>
              <a:t>Câu </a:t>
            </a:r>
            <a:r>
              <a:rPr lang="en-US" sz="2000" b="1" i="1">
                <a:solidFill>
                  <a:srgbClr val="FF0000"/>
                </a:solidFill>
                <a:effectLst/>
                <a:ea typeface="Calibri" panose="020F0502020204030204" pitchFamily="34" charset="0"/>
                <a:cs typeface="Times New Roman" panose="02020603050405020304" pitchFamily="18" charset="0"/>
              </a:rPr>
              <a:t>2</a:t>
            </a:r>
            <a:r>
              <a:rPr lang="vi-VN" sz="2000" b="1" i="1">
                <a:solidFill>
                  <a:srgbClr val="FF0000"/>
                </a:solidFill>
                <a:effectLst/>
                <a:ea typeface="Calibri" panose="020F0502020204030204" pitchFamily="34" charset="0"/>
                <a:cs typeface="Times New Roman" panose="02020603050405020304" pitchFamily="18" charset="0"/>
              </a:rPr>
              <a:t>:</a:t>
            </a:r>
            <a:r>
              <a:rPr lang="vi-VN" sz="2000" i="1">
                <a:solidFill>
                  <a:srgbClr val="FF0000"/>
                </a:solidFill>
                <a:effectLst/>
                <a:ea typeface="Calibri" panose="020F0502020204030204" pitchFamily="34" charset="0"/>
                <a:cs typeface="Times New Roman" panose="02020603050405020304" pitchFamily="18" charset="0"/>
              </a:rPr>
              <a:t> </a:t>
            </a:r>
            <a:r>
              <a:rPr lang="vi-VN" sz="2000">
                <a:solidFill>
                  <a:srgbClr val="000000"/>
                </a:solidFill>
              </a:rPr>
              <a:t>Muối Al</a:t>
            </a:r>
            <a:r>
              <a:rPr lang="vi-VN" sz="2000" baseline="-25000">
                <a:solidFill>
                  <a:srgbClr val="000000"/>
                </a:solidFill>
              </a:rPr>
              <a:t>2</a:t>
            </a:r>
            <a:r>
              <a:rPr lang="vi-VN" sz="2000">
                <a:solidFill>
                  <a:srgbClr val="000000"/>
                </a:solidFill>
              </a:rPr>
              <a:t>(SO</a:t>
            </a:r>
            <a:r>
              <a:rPr lang="vi-VN" sz="2000" baseline="-25000">
                <a:solidFill>
                  <a:srgbClr val="000000"/>
                </a:solidFill>
              </a:rPr>
              <a:t>4</a:t>
            </a:r>
            <a:r>
              <a:rPr lang="vi-VN" sz="2000">
                <a:solidFill>
                  <a:srgbClr val="000000"/>
                </a:solidFill>
              </a:rPr>
              <a:t>)</a:t>
            </a:r>
            <a:r>
              <a:rPr lang="vi-VN" sz="2000" baseline="-25000">
                <a:solidFill>
                  <a:srgbClr val="000000"/>
                </a:solidFill>
              </a:rPr>
              <a:t>3</a:t>
            </a:r>
            <a:r>
              <a:rPr lang="vi-VN" sz="2000">
                <a:solidFill>
                  <a:srgbClr val="000000"/>
                </a:solidFill>
              </a:rPr>
              <a:t> được dùng trong công nghiệp để nhuộm vải, thuộc da, làm trong nước, … Tính khối lượng Al</a:t>
            </a:r>
            <a:r>
              <a:rPr lang="vi-VN" sz="2000" baseline="-25000">
                <a:solidFill>
                  <a:srgbClr val="000000"/>
                </a:solidFill>
              </a:rPr>
              <a:t>2</a:t>
            </a:r>
            <a:r>
              <a:rPr lang="vi-VN" sz="2000">
                <a:solidFill>
                  <a:srgbClr val="000000"/>
                </a:solidFill>
              </a:rPr>
              <a:t>(SO</a:t>
            </a:r>
            <a:r>
              <a:rPr lang="vi-VN" sz="2000" baseline="-25000">
                <a:solidFill>
                  <a:srgbClr val="000000"/>
                </a:solidFill>
              </a:rPr>
              <a:t>4</a:t>
            </a:r>
            <a:r>
              <a:rPr lang="vi-VN" sz="2000">
                <a:solidFill>
                  <a:srgbClr val="000000"/>
                </a:solidFill>
              </a:rPr>
              <a:t>)</a:t>
            </a:r>
            <a:r>
              <a:rPr lang="vi-VN" sz="2000" baseline="-25000">
                <a:solidFill>
                  <a:srgbClr val="000000"/>
                </a:solidFill>
              </a:rPr>
              <a:t>3</a:t>
            </a:r>
            <a:r>
              <a:rPr lang="vi-VN" sz="2000">
                <a:solidFill>
                  <a:srgbClr val="000000"/>
                </a:solidFill>
              </a:rPr>
              <a:t> tạo thành khi cho 51 kg Al</a:t>
            </a:r>
            <a:r>
              <a:rPr lang="vi-VN" sz="2000" baseline="-25000">
                <a:solidFill>
                  <a:srgbClr val="000000"/>
                </a:solidFill>
              </a:rPr>
              <a:t>2</a:t>
            </a:r>
            <a:r>
              <a:rPr lang="vi-VN" sz="2000">
                <a:solidFill>
                  <a:srgbClr val="000000"/>
                </a:solidFill>
              </a:rPr>
              <a:t>O</a:t>
            </a:r>
            <a:r>
              <a:rPr lang="vi-VN" sz="2000" baseline="-25000">
                <a:solidFill>
                  <a:srgbClr val="000000"/>
                </a:solidFill>
              </a:rPr>
              <a:t>3</a:t>
            </a:r>
            <a:r>
              <a:rPr lang="vi-VN" sz="2000">
                <a:solidFill>
                  <a:srgbClr val="000000"/>
                </a:solidFill>
              </a:rPr>
              <a:t> tác dụng hết với dung dịch H</a:t>
            </a:r>
            <a:r>
              <a:rPr lang="vi-VN" sz="2000" baseline="-25000">
                <a:solidFill>
                  <a:srgbClr val="000000"/>
                </a:solidFill>
              </a:rPr>
              <a:t>2</a:t>
            </a:r>
            <a:r>
              <a:rPr lang="vi-VN" sz="2000">
                <a:solidFill>
                  <a:srgbClr val="000000"/>
                </a:solidFill>
              </a:rPr>
              <a:t>SO</a:t>
            </a:r>
            <a:r>
              <a:rPr lang="vi-VN" sz="2000" baseline="-25000">
                <a:solidFill>
                  <a:srgbClr val="000000"/>
                </a:solidFill>
              </a:rPr>
              <a:t>4</a:t>
            </a:r>
            <a:r>
              <a:rPr lang="vi-VN" sz="2000">
                <a:solidFill>
                  <a:srgbClr val="000000"/>
                </a:solidFill>
              </a:rPr>
              <a:t>.</a:t>
            </a:r>
            <a:endParaRPr lang="en-US" sz="2000">
              <a:solidFill>
                <a:srgbClr val="000000"/>
              </a:solidFill>
            </a:endParaRPr>
          </a:p>
        </p:txBody>
      </p:sp>
      <p:sp>
        <p:nvSpPr>
          <p:cNvPr id="18" name="Arrow: Pentagon 17"/>
          <p:cNvSpPr/>
          <p:nvPr/>
        </p:nvSpPr>
        <p:spPr>
          <a:xfrm>
            <a:off x="0" y="1962149"/>
            <a:ext cx="1961662" cy="609601"/>
          </a:xfrm>
          <a:prstGeom prst="homePlate">
            <a:avLst/>
          </a:prstGeom>
          <a:solidFill>
            <a:schemeClr val="tx1">
              <a:lumMod val="7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chemeClr val="bg1"/>
                </a:solidFill>
              </a:rPr>
              <a:t>Câu trả lời</a:t>
            </a:r>
            <a:endParaRPr lang="en-US" sz="2000" b="1" i="1">
              <a:solidFill>
                <a:schemeClr val="bg1"/>
              </a:solidFill>
            </a:endParaRPr>
          </a:p>
        </p:txBody>
      </p:sp>
      <mc:AlternateContent xmlns:mc="http://schemas.openxmlformats.org/markup-compatibility/2006">
        <mc:Choice xmlns:a14="http://schemas.microsoft.com/office/drawing/2010/main" Requires="a14">
          <p:sp>
            <p:nvSpPr>
              <p:cNvPr id="20" name="TextBox 19"/>
              <p:cNvSpPr txBox="1"/>
              <p:nvPr/>
            </p:nvSpPr>
            <p:spPr>
              <a:xfrm>
                <a:off x="2747210" y="1738280"/>
                <a:ext cx="3649579" cy="1161215"/>
              </a:xfrm>
              <a:prstGeom prst="rect">
                <a:avLst/>
              </a:prstGeom>
              <a:noFill/>
            </p:spPr>
            <p:txBody>
              <a:bodyPr wrap="square">
                <a:spAutoFit/>
              </a:bodyPr>
              <a:lstStyle/>
              <a:p>
                <a:pPr algn="ctr">
                  <a:lnSpc>
                    <a:spcPct val="150000"/>
                  </a:lnSpc>
                </a:pPr>
                <a:r>
                  <a:rPr lang="pt-BR" sz="2000">
                    <a:latin typeface="Arial" panose="020B0604020202020204" pitchFamily="34" charset="0"/>
                    <a:cs typeface="Arial" panose="020B0604020202020204" pitchFamily="34" charset="0"/>
                  </a:rPr>
                  <a:t>Đổi: 51 kg = 51 000 gam.</a:t>
                </a:r>
                <a:endParaRPr lang="pt-BR" sz="2000">
                  <a:latin typeface="Arial" panose="020B0604020202020204" pitchFamily="34" charset="0"/>
                  <a:cs typeface="Arial" panose="020B0604020202020204" pitchFamily="34" charset="0"/>
                </a:endParaRPr>
              </a:p>
              <a:p>
                <a:pPr algn="ctr">
                  <a:lnSpc>
                    <a:spcPct val="150000"/>
                  </a:lnSpc>
                </a:pPr>
                <a14:m>
                  <m:oMath xmlns:m="http://schemas.openxmlformats.org/officeDocument/2006/math">
                    <m:sSub>
                      <m:sSubPr>
                        <m:ctrlPr>
                          <a:rPr lang="pt-BR" sz="2000" i="1" smtClean="0">
                            <a:latin typeface="Cambria Math" panose="02040503050406030204" pitchFamily="18" charset="0"/>
                          </a:rPr>
                        </m:ctrlPr>
                      </m:sSubPr>
                      <m:e>
                        <m:r>
                          <m:rPr>
                            <m:sty m:val="p"/>
                          </m:rPr>
                          <a:rPr lang="en-US" sz="2000" b="0" i="0" smtClean="0">
                            <a:latin typeface="Cambria Math" panose="02040503050406030204" pitchFamily="18" charset="0"/>
                          </a:rPr>
                          <m:t>n</m:t>
                        </m:r>
                      </m:e>
                      <m:sub>
                        <m:sSub>
                          <m:sSubPr>
                            <m:ctrlPr>
                              <a:rPr lang="pt-BR" sz="2000" i="1" smtClean="0">
                                <a:latin typeface="Cambria Math" panose="02040503050406030204" pitchFamily="18" charset="0"/>
                              </a:rPr>
                            </m:ctrlPr>
                          </m:sSubPr>
                          <m:e>
                            <m:r>
                              <m:rPr>
                                <m:sty m:val="p"/>
                              </m:rPr>
                              <a:rPr lang="en-US" sz="2000" b="0" i="0" smtClean="0">
                                <a:latin typeface="Cambria Math" panose="02040503050406030204" pitchFamily="18" charset="0"/>
                              </a:rPr>
                              <m:t>Al</m:t>
                            </m:r>
                          </m:e>
                          <m:sub>
                            <m:r>
                              <a:rPr lang="en-US" sz="2000" b="0" i="0" smtClean="0">
                                <a:latin typeface="Cambria Math" panose="02040503050406030204" pitchFamily="18" charset="0"/>
                              </a:rPr>
                              <m:t>2</m:t>
                            </m:r>
                          </m:sub>
                        </m:sSub>
                        <m:sSub>
                          <m:sSubPr>
                            <m:ctrlPr>
                              <a:rPr lang="pt-BR" sz="2000" i="1" smtClean="0">
                                <a:latin typeface="Cambria Math" panose="02040503050406030204" pitchFamily="18" charset="0"/>
                              </a:rPr>
                            </m:ctrlPr>
                          </m:sSubPr>
                          <m:e>
                            <m:r>
                              <m:rPr>
                                <m:sty m:val="p"/>
                              </m:rPr>
                              <a:rPr lang="en-US" sz="2000" b="0" i="0" smtClean="0">
                                <a:latin typeface="Cambria Math" panose="02040503050406030204" pitchFamily="18" charset="0"/>
                              </a:rPr>
                              <m:t>O</m:t>
                            </m:r>
                          </m:e>
                          <m:sub>
                            <m:r>
                              <a:rPr lang="en-US" sz="2000" b="0" i="0" smtClean="0">
                                <a:latin typeface="Cambria Math" panose="02040503050406030204" pitchFamily="18" charset="0"/>
                              </a:rPr>
                              <m:t>3</m:t>
                            </m:r>
                          </m:sub>
                        </m:sSub>
                      </m:sub>
                    </m:sSub>
                  </m:oMath>
                </a14:m>
                <a:r>
                  <a:rPr lang="pt-BR" sz="2000">
                    <a:latin typeface="Arial" panose="020B0604020202020204" pitchFamily="34" charset="0"/>
                    <a:cs typeface="Arial" panose="020B0604020202020204" pitchFamily="34" charset="0"/>
                  </a:rPr>
                  <a:t> = </a:t>
                </a:r>
                <a14:m>
                  <m:oMath xmlns:m="http://schemas.openxmlformats.org/officeDocument/2006/math">
                    <m:f>
                      <m:fPr>
                        <m:ctrlPr>
                          <a:rPr lang="pt-BR" sz="2000" i="1" smtClean="0">
                            <a:latin typeface="Cambria Math" panose="02040503050406030204" pitchFamily="18" charset="0"/>
                          </a:rPr>
                        </m:ctrlPr>
                      </m:fPr>
                      <m:num>
                        <m:r>
                          <a:rPr lang="en-US" sz="2000" b="0" i="0" smtClean="0">
                            <a:latin typeface="Cambria Math" panose="02040503050406030204" pitchFamily="18" charset="0"/>
                          </a:rPr>
                          <m:t>51000</m:t>
                        </m:r>
                      </m:num>
                      <m:den>
                        <m:r>
                          <a:rPr lang="en-US" sz="2000" b="0" i="0" smtClean="0">
                            <a:latin typeface="Cambria Math" panose="02040503050406030204" pitchFamily="18" charset="0"/>
                          </a:rPr>
                          <m:t>102</m:t>
                        </m:r>
                      </m:den>
                    </m:f>
                  </m:oMath>
                </a14:m>
                <a:r>
                  <a:rPr lang="pt-BR" sz="2000">
                    <a:latin typeface="Arial" panose="020B0604020202020204" pitchFamily="34" charset="0"/>
                    <a:cs typeface="Arial" panose="020B0604020202020204" pitchFamily="34" charset="0"/>
                  </a:rPr>
                  <a:t> = 500 (mol)</a:t>
                </a:r>
                <a:endParaRPr lang="pt-BR" sz="2000">
                  <a:latin typeface="Arial" panose="020B0604020202020204" pitchFamily="34"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2747210" y="1738280"/>
                <a:ext cx="3649579" cy="1161215"/>
              </a:xfrm>
              <a:prstGeom prst="rect">
                <a:avLst/>
              </a:prstGeom>
              <a:blipFill rotWithShape="1">
                <a:blip r:embed="rId1"/>
                <a:stretch>
                  <a:fillRect l="-5" t="-25" r="12" b="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694830" y="2896012"/>
                <a:ext cx="7754338" cy="1017907"/>
              </a:xfrm>
              <a:prstGeom prst="rect">
                <a:avLst/>
              </a:prstGeom>
              <a:noFill/>
            </p:spPr>
            <p:txBody>
              <a:bodyPr wrap="square">
                <a:spAutoFit/>
              </a:bodyPr>
              <a:lstStyle/>
              <a:p>
                <a:pPr indent="90170" algn="just">
                  <a:lnSpc>
                    <a:spcPct val="150000"/>
                  </a:lnSpc>
                  <a:tabLst>
                    <a:tab pos="90170" algn="l"/>
                  </a:tabLst>
                </a:pPr>
                <a:r>
                  <a:rPr lang="vi-VN" sz="2000">
                    <a:effectLst/>
                    <a:latin typeface="+mn-lt"/>
                    <a:ea typeface="SimSun" panose="02010600030101010101" pitchFamily="2" charset="-122"/>
                    <a:cs typeface="Times New Roman" panose="02020603050405020304" pitchFamily="18" charset="0"/>
                  </a:rPr>
                  <a:t>Phương trình hoá học:</a:t>
                </a:r>
                <a:r>
                  <a:rPr lang="en-US" sz="2000">
                    <a:effectLst/>
                    <a:latin typeface="+mn-lt"/>
                    <a:ea typeface="SimSun" panose="02010600030101010101" pitchFamily="2" charset="-122"/>
                    <a:cs typeface="Times New Roman" panose="02020603050405020304" pitchFamily="18" charset="0"/>
                  </a:rPr>
                  <a:t> </a:t>
                </a:r>
                <a:r>
                  <a:rPr lang="vi-VN" sz="2000">
                    <a:effectLst/>
                    <a:latin typeface="+mn-lt"/>
                    <a:ea typeface="SimSun" panose="02010600030101010101" pitchFamily="2" charset="-122"/>
                    <a:cs typeface="Times New Roman" panose="02020603050405020304" pitchFamily="18" charset="0"/>
                  </a:rPr>
                  <a:t>Al</a:t>
                </a:r>
                <a:r>
                  <a:rPr lang="vi-VN" sz="2000" baseline="-25000">
                    <a:effectLst/>
                    <a:latin typeface="+mn-lt"/>
                    <a:ea typeface="SimSun" panose="02010600030101010101" pitchFamily="2" charset="-122"/>
                    <a:cs typeface="Times New Roman" panose="02020603050405020304" pitchFamily="18" charset="0"/>
                  </a:rPr>
                  <a:t>2</a:t>
                </a:r>
                <a:r>
                  <a:rPr lang="vi-VN" sz="2000">
                    <a:effectLst/>
                    <a:latin typeface="+mn-lt"/>
                    <a:ea typeface="SimSun" panose="02010600030101010101" pitchFamily="2" charset="-122"/>
                    <a:cs typeface="Times New Roman" panose="02020603050405020304" pitchFamily="18" charset="0"/>
                  </a:rPr>
                  <a:t>O</a:t>
                </a:r>
                <a:r>
                  <a:rPr lang="vi-VN" sz="2000" baseline="-25000">
                    <a:effectLst/>
                    <a:latin typeface="+mn-lt"/>
                    <a:ea typeface="SimSun" panose="02010600030101010101" pitchFamily="2" charset="-122"/>
                    <a:cs typeface="Times New Roman" panose="02020603050405020304" pitchFamily="18" charset="0"/>
                  </a:rPr>
                  <a:t>3</a:t>
                </a:r>
                <a:r>
                  <a:rPr lang="vi-VN" sz="2000">
                    <a:effectLst/>
                    <a:latin typeface="+mn-lt"/>
                    <a:ea typeface="SimSun" panose="02010600030101010101" pitchFamily="2" charset="-122"/>
                    <a:cs typeface="Times New Roman" panose="02020603050405020304" pitchFamily="18" charset="0"/>
                  </a:rPr>
                  <a:t> + 3H</a:t>
                </a:r>
                <a:r>
                  <a:rPr lang="vi-VN" sz="2000" baseline="-25000">
                    <a:effectLst/>
                    <a:latin typeface="+mn-lt"/>
                    <a:ea typeface="SimSun" panose="02010600030101010101" pitchFamily="2" charset="-122"/>
                    <a:cs typeface="Times New Roman" panose="02020603050405020304" pitchFamily="18" charset="0"/>
                  </a:rPr>
                  <a:t>2</a:t>
                </a:r>
                <a:r>
                  <a:rPr lang="vi-VN" sz="2000">
                    <a:effectLst/>
                    <a:latin typeface="+mn-lt"/>
                    <a:ea typeface="SimSun" panose="02010600030101010101" pitchFamily="2" charset="-122"/>
                    <a:cs typeface="Times New Roman" panose="02020603050405020304" pitchFamily="18" charset="0"/>
                  </a:rPr>
                  <a:t>SO</a:t>
                </a:r>
                <a:r>
                  <a:rPr lang="vi-VN" sz="2000" baseline="-25000">
                    <a:effectLst/>
                    <a:latin typeface="+mn-lt"/>
                    <a:ea typeface="SimSun" panose="02010600030101010101" pitchFamily="2" charset="-122"/>
                    <a:cs typeface="Times New Roman" panose="02020603050405020304" pitchFamily="18" charset="0"/>
                  </a:rPr>
                  <a:t>4</a:t>
                </a:r>
                <a:r>
                  <a:rPr lang="vi-VN" sz="2000">
                    <a:effectLst/>
                    <a:latin typeface="+mn-lt"/>
                    <a:ea typeface="SimSun" panose="02010600030101010101" pitchFamily="2" charset="-122"/>
                    <a:cs typeface="Times New Roman" panose="02020603050405020304" pitchFamily="18" charset="0"/>
                  </a:rPr>
                  <a:t> → Al</a:t>
                </a:r>
                <a:r>
                  <a:rPr lang="vi-VN" sz="2000" baseline="-25000">
                    <a:effectLst/>
                    <a:latin typeface="+mn-lt"/>
                    <a:ea typeface="SimSun" panose="02010600030101010101" pitchFamily="2" charset="-122"/>
                    <a:cs typeface="Times New Roman" panose="02020603050405020304" pitchFamily="18" charset="0"/>
                  </a:rPr>
                  <a:t>2</a:t>
                </a:r>
                <a:r>
                  <a:rPr lang="vi-VN" sz="2000">
                    <a:effectLst/>
                    <a:latin typeface="+mn-lt"/>
                    <a:ea typeface="SimSun" panose="02010600030101010101" pitchFamily="2" charset="-122"/>
                    <a:cs typeface="Times New Roman" panose="02020603050405020304" pitchFamily="18" charset="0"/>
                  </a:rPr>
                  <a:t>(SO</a:t>
                </a:r>
                <a:r>
                  <a:rPr lang="vi-VN" sz="2000" baseline="-25000">
                    <a:effectLst/>
                    <a:latin typeface="+mn-lt"/>
                    <a:ea typeface="SimSun" panose="02010600030101010101" pitchFamily="2" charset="-122"/>
                    <a:cs typeface="Times New Roman" panose="02020603050405020304" pitchFamily="18" charset="0"/>
                  </a:rPr>
                  <a:t>4</a:t>
                </a:r>
                <a:r>
                  <a:rPr lang="vi-VN" sz="2000">
                    <a:effectLst/>
                    <a:latin typeface="+mn-lt"/>
                    <a:ea typeface="SimSun" panose="02010600030101010101" pitchFamily="2" charset="-122"/>
                    <a:cs typeface="Times New Roman" panose="02020603050405020304" pitchFamily="18" charset="0"/>
                  </a:rPr>
                  <a:t>)</a:t>
                </a:r>
                <a:r>
                  <a:rPr lang="vi-VN" sz="2000" baseline="-25000">
                    <a:effectLst/>
                    <a:latin typeface="+mn-lt"/>
                    <a:ea typeface="SimSun" panose="02010600030101010101" pitchFamily="2" charset="-122"/>
                    <a:cs typeface="Times New Roman" panose="02020603050405020304" pitchFamily="18" charset="0"/>
                  </a:rPr>
                  <a:t>3</a:t>
                </a:r>
                <a:r>
                  <a:rPr lang="vi-VN" sz="2000">
                    <a:effectLst/>
                    <a:latin typeface="+mn-lt"/>
                    <a:ea typeface="SimSun" panose="02010600030101010101" pitchFamily="2" charset="-122"/>
                    <a:cs typeface="Times New Roman" panose="02020603050405020304" pitchFamily="18" charset="0"/>
                  </a:rPr>
                  <a:t> + 3H</a:t>
                </a:r>
                <a:r>
                  <a:rPr lang="vi-VN" sz="2000" baseline="-25000">
                    <a:effectLst/>
                    <a:latin typeface="+mn-lt"/>
                    <a:ea typeface="SimSun" panose="02010600030101010101" pitchFamily="2" charset="-122"/>
                    <a:cs typeface="Times New Roman" panose="02020603050405020304" pitchFamily="18" charset="0"/>
                  </a:rPr>
                  <a:t>2</a:t>
                </a:r>
                <a:r>
                  <a:rPr lang="vi-VN" sz="2000">
                    <a:effectLst/>
                    <a:latin typeface="+mn-lt"/>
                    <a:ea typeface="SimSun" panose="02010600030101010101" pitchFamily="2" charset="-122"/>
                    <a:cs typeface="Times New Roman" panose="02020603050405020304" pitchFamily="18" charset="0"/>
                  </a:rPr>
                  <a:t>O</a:t>
                </a:r>
                <a:endParaRPr lang="en-US" sz="2000">
                  <a:effectLst/>
                  <a:latin typeface="+mn-lt"/>
                  <a:ea typeface="SimSun" panose="02010600030101010101" pitchFamily="2" charset="-122"/>
                  <a:cs typeface="Times New Roman" panose="02020603050405020304" pitchFamily="18" charset="0"/>
                </a:endParaRPr>
              </a:p>
              <a:p>
                <a:pPr indent="90170" algn="just">
                  <a:lnSpc>
                    <a:spcPct val="150000"/>
                  </a:lnSpc>
                  <a:tabLst>
                    <a:tab pos="90170" algn="l"/>
                  </a:tabLst>
                </a:pPr>
                <a:r>
                  <a:rPr lang="vi-VN" sz="2000">
                    <a:effectLst/>
                    <a:latin typeface="+mn-lt"/>
                    <a:ea typeface="SimSun" panose="02010600030101010101" pitchFamily="2" charset="-122"/>
                    <a:cs typeface="Times New Roman" panose="02020603050405020304" pitchFamily="18" charset="0"/>
                  </a:rPr>
                  <a:t>Theo phương trình hoá học có:</a:t>
                </a:r>
                <a:r>
                  <a:rPr lang="en-US" sz="2000">
                    <a:effectLst/>
                    <a:latin typeface="+mn-lt"/>
                    <a:ea typeface="SimSun" panose="02010600030101010101" pitchFamily="2" charset="-122"/>
                    <a:cs typeface="Times New Roman" panose="02020603050405020304" pitchFamily="18" charset="0"/>
                  </a:rPr>
                  <a:t> </a:t>
                </a:r>
                <a14:m>
                  <m:oMath xmlns:m="http://schemas.openxmlformats.org/officeDocument/2006/math">
                    <m:sSub>
                      <m:sSubPr>
                        <m:ctrlPr>
                          <a:rPr lang="pt-BR" sz="2000" i="1" smtClean="0">
                            <a:latin typeface="Cambria Math" panose="02040503050406030204" pitchFamily="18" charset="0"/>
                          </a:rPr>
                        </m:ctrlPr>
                      </m:sSubPr>
                      <m:e>
                        <m:r>
                          <m:rPr>
                            <m:sty m:val="p"/>
                          </m:rPr>
                          <a:rPr lang="en-US" sz="2000" b="0" i="0" smtClean="0">
                            <a:latin typeface="Cambria Math" panose="02040503050406030204" pitchFamily="18" charset="0"/>
                          </a:rPr>
                          <m:t>n</m:t>
                        </m:r>
                      </m:e>
                      <m:sub>
                        <m:sSub>
                          <m:sSubPr>
                            <m:ctrlPr>
                              <a:rPr lang="pt-BR" sz="2000" i="1" smtClean="0">
                                <a:latin typeface="Cambria Math" panose="02040503050406030204" pitchFamily="18" charset="0"/>
                              </a:rPr>
                            </m:ctrlPr>
                          </m:sSubPr>
                          <m:e>
                            <m:r>
                              <m:rPr>
                                <m:sty m:val="p"/>
                              </m:rPr>
                              <a:rPr lang="en-US" sz="2000" b="0" i="0" smtClean="0">
                                <a:latin typeface="Cambria Math" panose="02040503050406030204" pitchFamily="18" charset="0"/>
                              </a:rPr>
                              <m:t>Al</m:t>
                            </m:r>
                          </m:e>
                          <m:sub>
                            <m:r>
                              <a:rPr lang="en-US" sz="2000" b="0" i="0" smtClean="0">
                                <a:latin typeface="Cambria Math" panose="02040503050406030204" pitchFamily="18" charset="0"/>
                              </a:rPr>
                              <m:t>2</m:t>
                            </m:r>
                          </m:sub>
                        </m:sSub>
                        <m:sSub>
                          <m:sSubPr>
                            <m:ctrlPr>
                              <a:rPr lang="en-US" sz="2000" b="0" i="1" smtClean="0">
                                <a:latin typeface="Cambria Math" panose="02040503050406030204" pitchFamily="18" charset="0"/>
                              </a:rPr>
                            </m:ctrlPr>
                          </m:sSubPr>
                          <m:e>
                            <m:sSub>
                              <m:sSubPr>
                                <m:ctrlPr>
                                  <a:rPr lang="en-US" sz="2000" i="1" smtClean="0">
                                    <a:latin typeface="Cambria Math" panose="02040503050406030204" pitchFamily="18" charset="0"/>
                                  </a:rPr>
                                </m:ctrlPr>
                              </m:sSubPr>
                              <m:e>
                                <m:r>
                                  <a:rPr lang="en-US" sz="2000" i="0">
                                    <a:latin typeface="Cambria Math" panose="02040503050406030204" pitchFamily="18" charset="0"/>
                                  </a:rPr>
                                  <m:t>(</m:t>
                                </m:r>
                                <m:r>
                                  <m:rPr>
                                    <m:sty m:val="p"/>
                                  </m:rPr>
                                  <a:rPr lang="en-US" sz="2000" i="0">
                                    <a:latin typeface="Cambria Math" panose="02040503050406030204" pitchFamily="18" charset="0"/>
                                  </a:rPr>
                                  <m:t>SO</m:t>
                                </m:r>
                              </m:e>
                              <m:sub>
                                <m:r>
                                  <a:rPr lang="en-US" sz="2000" i="0">
                                    <a:latin typeface="Cambria Math" panose="02040503050406030204" pitchFamily="18" charset="0"/>
                                  </a:rPr>
                                  <m:t>4</m:t>
                                </m:r>
                              </m:sub>
                            </m:sSub>
                            <m:r>
                              <a:rPr lang="en-US" sz="2000" i="0">
                                <a:latin typeface="Cambria Math" panose="02040503050406030204" pitchFamily="18" charset="0"/>
                              </a:rPr>
                              <m:t>)</m:t>
                            </m:r>
                          </m:e>
                          <m:sub>
                            <m:r>
                              <a:rPr lang="en-US" sz="2000" b="0" i="0" smtClean="0">
                                <a:latin typeface="Cambria Math" panose="02040503050406030204" pitchFamily="18" charset="0"/>
                              </a:rPr>
                              <m:t>3</m:t>
                            </m:r>
                          </m:sub>
                        </m:sSub>
                      </m:sub>
                    </m:sSub>
                  </m:oMath>
                </a14:m>
                <a:r>
                  <a:rPr lang="en-US" sz="2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pt-BR" sz="2000" i="1">
                            <a:latin typeface="Cambria Math" panose="02040503050406030204" pitchFamily="18" charset="0"/>
                          </a:rPr>
                        </m:ctrlPr>
                      </m:sSubPr>
                      <m:e>
                        <m:r>
                          <m:rPr>
                            <m:sty m:val="p"/>
                          </m:rPr>
                          <a:rPr lang="en-US" sz="2000" i="0">
                            <a:latin typeface="Cambria Math" panose="02040503050406030204" pitchFamily="18" charset="0"/>
                          </a:rPr>
                          <m:t>n</m:t>
                        </m:r>
                      </m:e>
                      <m:sub>
                        <m:sSub>
                          <m:sSubPr>
                            <m:ctrlPr>
                              <a:rPr lang="pt-BR" sz="2000" i="1">
                                <a:latin typeface="Cambria Math" panose="02040503050406030204" pitchFamily="18" charset="0"/>
                              </a:rPr>
                            </m:ctrlPr>
                          </m:sSubPr>
                          <m:e>
                            <m:r>
                              <m:rPr>
                                <m:sty m:val="p"/>
                              </m:rPr>
                              <a:rPr lang="en-US" sz="2000" i="0">
                                <a:latin typeface="Cambria Math" panose="02040503050406030204" pitchFamily="18" charset="0"/>
                              </a:rPr>
                              <m:t>Al</m:t>
                            </m:r>
                          </m:e>
                          <m:sub>
                            <m:r>
                              <a:rPr lang="en-US" sz="2000" i="0">
                                <a:latin typeface="Cambria Math" panose="02040503050406030204" pitchFamily="18" charset="0"/>
                              </a:rPr>
                              <m:t>2</m:t>
                            </m:r>
                          </m:sub>
                        </m:sSub>
                        <m:sSub>
                          <m:sSubPr>
                            <m:ctrlPr>
                              <a:rPr lang="pt-BR" sz="2000" i="1">
                                <a:latin typeface="Cambria Math" panose="02040503050406030204" pitchFamily="18" charset="0"/>
                              </a:rPr>
                            </m:ctrlPr>
                          </m:sSubPr>
                          <m:e>
                            <m:r>
                              <m:rPr>
                                <m:sty m:val="p"/>
                              </m:rPr>
                              <a:rPr lang="en-US" sz="2000" i="0">
                                <a:latin typeface="Cambria Math" panose="02040503050406030204" pitchFamily="18" charset="0"/>
                              </a:rPr>
                              <m:t>O</m:t>
                            </m:r>
                          </m:e>
                          <m:sub>
                            <m:r>
                              <a:rPr lang="en-US" sz="2000" i="0">
                                <a:latin typeface="Cambria Math" panose="02040503050406030204" pitchFamily="18" charset="0"/>
                              </a:rPr>
                              <m:t>3</m:t>
                            </m:r>
                          </m:sub>
                        </m:sSub>
                      </m:sub>
                    </m:sSub>
                  </m:oMath>
                </a14:m>
                <a:r>
                  <a:rPr lang="en-US" sz="2000">
                    <a:effectLst/>
                    <a:latin typeface="Arial" panose="020B0604020202020204" pitchFamily="34" charset="0"/>
                    <a:ea typeface="Calibri" panose="020F0502020204030204" pitchFamily="34" charset="0"/>
                    <a:cs typeface="Arial" panose="020B0604020202020204" pitchFamily="34" charset="0"/>
                  </a:rPr>
                  <a:t> = 500 (mol)</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694830" y="2896012"/>
                <a:ext cx="7754338" cy="1017907"/>
              </a:xfrm>
              <a:prstGeom prst="rect">
                <a:avLst/>
              </a:prstGeom>
              <a:blipFill rotWithShape="1">
                <a:blip r:embed="rId2"/>
                <a:stretch>
                  <a:fillRect l="-2" t="-40" r="6" b="-521"/>
                </a:stretch>
              </a:blipFill>
            </p:spPr>
            <p:txBody>
              <a:bodyPr/>
              <a:lstStyle/>
              <a:p>
                <a:r>
                  <a:rPr lang="en-US" altLang="en-US">
                    <a:noFill/>
                  </a:rPr>
                  <a:t> </a:t>
                </a:r>
              </a:p>
            </p:txBody>
          </p:sp>
        </mc:Fallback>
      </mc:AlternateContent>
      <p:grpSp>
        <p:nvGrpSpPr>
          <p:cNvPr id="27" name="Group 26"/>
          <p:cNvGrpSpPr/>
          <p:nvPr/>
        </p:nvGrpSpPr>
        <p:grpSpPr>
          <a:xfrm>
            <a:off x="333327" y="4011916"/>
            <a:ext cx="8477344" cy="916196"/>
            <a:chOff x="457811" y="4080920"/>
            <a:chExt cx="8477344" cy="916196"/>
          </a:xfrm>
        </p:grpSpPr>
        <p:sp>
          <p:nvSpPr>
            <p:cNvPr id="25" name="Arrow: Notched Right 24"/>
            <p:cNvSpPr/>
            <p:nvPr/>
          </p:nvSpPr>
          <p:spPr>
            <a:xfrm>
              <a:off x="457811" y="4282344"/>
              <a:ext cx="665747" cy="513347"/>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80817" y="4080920"/>
              <a:ext cx="7754338" cy="91619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latin typeface="Arial" panose="020B0604020202020204" pitchFamily="34" charset="0"/>
                  <a:cs typeface="Arial" panose="020B0604020202020204" pitchFamily="34" charset="0"/>
                </a:rPr>
                <a:t>Khối lượng </a:t>
              </a:r>
              <a:r>
                <a:rPr lang="vi-VN" sz="2000">
                  <a:solidFill>
                    <a:srgbClr val="000000"/>
                  </a:solidFill>
                  <a:effectLst/>
                  <a:latin typeface="Arial" panose="020B0604020202020204" pitchFamily="34" charset="0"/>
                  <a:ea typeface="SimSun" panose="02010600030101010101" pitchFamily="2" charset="-122"/>
                  <a:cs typeface="Arial" panose="020B0604020202020204" pitchFamily="34" charset="0"/>
                </a:rPr>
                <a:t>Al</a:t>
              </a:r>
              <a:r>
                <a:rPr lang="vi-VN" sz="2000" baseline="-25000">
                  <a:solidFill>
                    <a:srgbClr val="000000"/>
                  </a:solidFill>
                  <a:effectLst/>
                  <a:latin typeface="Arial" panose="020B0604020202020204" pitchFamily="34" charset="0"/>
                  <a:ea typeface="SimSun" panose="02010600030101010101" pitchFamily="2" charset="-122"/>
                  <a:cs typeface="Arial" panose="020B0604020202020204" pitchFamily="34" charset="0"/>
                </a:rPr>
                <a:t>2</a:t>
              </a:r>
              <a:r>
                <a:rPr lang="vi-VN" sz="2000">
                  <a:solidFill>
                    <a:srgbClr val="000000"/>
                  </a:solidFill>
                  <a:effectLst/>
                  <a:latin typeface="Arial" panose="020B0604020202020204" pitchFamily="34" charset="0"/>
                  <a:ea typeface="SimSun" panose="02010600030101010101" pitchFamily="2" charset="-122"/>
                  <a:cs typeface="Arial" panose="020B0604020202020204" pitchFamily="34" charset="0"/>
                </a:rPr>
                <a:t>(SO</a:t>
              </a:r>
              <a:r>
                <a:rPr lang="vi-VN" sz="2000" baseline="-25000">
                  <a:solidFill>
                    <a:srgbClr val="000000"/>
                  </a:solidFill>
                  <a:effectLst/>
                  <a:latin typeface="Arial" panose="020B0604020202020204" pitchFamily="34" charset="0"/>
                  <a:ea typeface="SimSun" panose="02010600030101010101" pitchFamily="2" charset="-122"/>
                  <a:cs typeface="Arial" panose="020B0604020202020204" pitchFamily="34" charset="0"/>
                </a:rPr>
                <a:t>4</a:t>
              </a:r>
              <a:r>
                <a:rPr lang="vi-VN" sz="200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vi-VN" sz="2000" baseline="-25000">
                  <a:solidFill>
                    <a:srgbClr val="000000"/>
                  </a:solidFill>
                  <a:effectLst/>
                  <a:latin typeface="Arial" panose="020B0604020202020204" pitchFamily="34" charset="0"/>
                  <a:ea typeface="SimSun" panose="02010600030101010101" pitchFamily="2" charset="-122"/>
                  <a:cs typeface="Arial" panose="020B0604020202020204" pitchFamily="34" charset="0"/>
                </a:rPr>
                <a:t>3</a:t>
              </a:r>
              <a:r>
                <a:rPr lang="en-US" sz="2000" baseline="-2500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2000">
                  <a:solidFill>
                    <a:srgbClr val="000000"/>
                  </a:solidFill>
                  <a:effectLst/>
                  <a:latin typeface="Arial" panose="020B0604020202020204" pitchFamily="34" charset="0"/>
                  <a:ea typeface="SimSun" panose="02010600030101010101" pitchFamily="2" charset="-122"/>
                  <a:cs typeface="Arial" panose="020B0604020202020204" pitchFamily="34" charset="0"/>
                </a:rPr>
                <a:t>tạo thành là:</a:t>
              </a:r>
              <a:endParaRPr lang="en-US" sz="2000">
                <a:solidFill>
                  <a:srgbClr val="000000"/>
                </a:solidFill>
                <a:effectLst/>
                <a:latin typeface="Arial" panose="020B0604020202020204" pitchFamily="34" charset="0"/>
                <a:ea typeface="SimSun" panose="02010600030101010101" pitchFamily="2" charset="-122"/>
                <a:cs typeface="Arial" panose="020B0604020202020204" pitchFamily="34" charset="0"/>
              </a:endParaRPr>
            </a:p>
            <a:p>
              <a:pPr algn="ctr">
                <a:lnSpc>
                  <a:spcPct val="150000"/>
                </a:lnSpc>
              </a:pPr>
              <a:r>
                <a:rPr lang="vi-VN" sz="2000">
                  <a:solidFill>
                    <a:srgbClr val="000000"/>
                  </a:solidFill>
                  <a:effectLst/>
                  <a:latin typeface="Arial" panose="020B0604020202020204" pitchFamily="34" charset="0"/>
                  <a:ea typeface="SimSun" panose="02010600030101010101" pitchFamily="2" charset="-122"/>
                  <a:cs typeface="Arial" panose="020B0604020202020204" pitchFamily="34" charset="0"/>
                </a:rPr>
                <a:t>m = 500 × [27 × 2 + (32 + 16 × 4) × 3] = 171 000 gam = 171 kg </a:t>
              </a:r>
              <a:endParaRPr lang="en-US" sz="2000">
                <a:solidFill>
                  <a:srgbClr val="000000"/>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0"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grpSp>
        <p:nvGrpSpPr>
          <p:cNvPr id="1366" name="Google Shape;1366;p52"/>
          <p:cNvGrpSpPr/>
          <p:nvPr/>
        </p:nvGrpSpPr>
        <p:grpSpPr>
          <a:xfrm rot="8979396" flipH="1">
            <a:off x="8587915" y="4534432"/>
            <a:ext cx="584828" cy="547860"/>
            <a:chOff x="1221175" y="-304275"/>
            <a:chExt cx="193000" cy="180800"/>
          </a:xfrm>
        </p:grpSpPr>
        <p:sp>
          <p:nvSpPr>
            <p:cNvPr id="1367" name="Google Shape;1367;p52"/>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8" name="Google Shape;1368;p52"/>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9" name="Google Shape;1369;p52"/>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0" name="Google Shape;1370;p52"/>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1" name="Google Shape;1371;p52"/>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2" name="Google Shape;1372;p52"/>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3" name="Google Shape;1373;p52"/>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4" name="Google Shape;1374;p52"/>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5" name="Google Shape;1375;p52"/>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52"/>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81" name="Google Shape;1381;p52"/>
          <p:cNvGrpSpPr/>
          <p:nvPr/>
        </p:nvGrpSpPr>
        <p:grpSpPr>
          <a:xfrm rot="-770093">
            <a:off x="-195491" y="3907772"/>
            <a:ext cx="1158575" cy="1250563"/>
            <a:chOff x="713225" y="-1539100"/>
            <a:chExt cx="414375" cy="447275"/>
          </a:xfrm>
        </p:grpSpPr>
        <p:sp>
          <p:nvSpPr>
            <p:cNvPr id="1382" name="Google Shape;1382;p52"/>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3" name="Google Shape;1383;p52"/>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4" name="Google Shape;1384;p52"/>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5" name="Google Shape;1385;p52"/>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6" name="Google Shape;1386;p52"/>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7" name="Google Shape;1387;p52"/>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8" name="Google Shape;1388;p52"/>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9" name="Google Shape;1389;p52"/>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0" name="Google Shape;1390;p52"/>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1" name="Google Shape;1391;p52"/>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52"/>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52"/>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52"/>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52"/>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96" name="Google Shape;1396;p52"/>
          <p:cNvGrpSpPr/>
          <p:nvPr/>
        </p:nvGrpSpPr>
        <p:grpSpPr>
          <a:xfrm rot="325937">
            <a:off x="-475407" y="3230198"/>
            <a:ext cx="667820" cy="928622"/>
            <a:chOff x="754175" y="-2051800"/>
            <a:chExt cx="263975" cy="367050"/>
          </a:xfrm>
        </p:grpSpPr>
        <p:sp>
          <p:nvSpPr>
            <p:cNvPr id="1397" name="Google Shape;1397;p52"/>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8" name="Google Shape;1398;p52"/>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9" name="Google Shape;1399;p52"/>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0" name="Google Shape;1400;p52"/>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1" name="Google Shape;1401;p52"/>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2" name="Google Shape;1402;p52"/>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52"/>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52"/>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52"/>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07" name="Google Shape;1407;p52"/>
          <p:cNvGrpSpPr/>
          <p:nvPr/>
        </p:nvGrpSpPr>
        <p:grpSpPr>
          <a:xfrm rot="746031">
            <a:off x="8660851" y="392094"/>
            <a:ext cx="438957" cy="581127"/>
            <a:chOff x="1634870" y="-5372769"/>
            <a:chExt cx="3048801" cy="4036247"/>
          </a:xfrm>
        </p:grpSpPr>
        <p:sp>
          <p:nvSpPr>
            <p:cNvPr id="1408" name="Google Shape;1408;p5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09" name="Google Shape;1409;p52"/>
            <p:cNvGrpSpPr/>
            <p:nvPr/>
          </p:nvGrpSpPr>
          <p:grpSpPr>
            <a:xfrm>
              <a:off x="2350651" y="-4726440"/>
              <a:ext cx="1617712" cy="2740755"/>
              <a:chOff x="1279825" y="-1982000"/>
              <a:chExt cx="85600" cy="145025"/>
            </a:xfrm>
          </p:grpSpPr>
          <p:sp>
            <p:nvSpPr>
              <p:cNvPr id="1410" name="Google Shape;1410;p5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5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5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3" name="Google Shape;1413;p5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416" name="Google Shape;1416;p52"/>
          <p:cNvGrpSpPr/>
          <p:nvPr/>
        </p:nvGrpSpPr>
        <p:grpSpPr>
          <a:xfrm rot="-2343850" flipH="1">
            <a:off x="8201597" y="-95801"/>
            <a:ext cx="371067" cy="491249"/>
            <a:chOff x="1634870" y="-5372769"/>
            <a:chExt cx="3048801" cy="4036247"/>
          </a:xfrm>
        </p:grpSpPr>
        <p:sp>
          <p:nvSpPr>
            <p:cNvPr id="1417" name="Google Shape;1417;p5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18" name="Google Shape;1418;p52"/>
            <p:cNvGrpSpPr/>
            <p:nvPr/>
          </p:nvGrpSpPr>
          <p:grpSpPr>
            <a:xfrm>
              <a:off x="2350651" y="-4726440"/>
              <a:ext cx="1617712" cy="2740755"/>
              <a:chOff x="1279825" y="-1982000"/>
              <a:chExt cx="85600" cy="145025"/>
            </a:xfrm>
          </p:grpSpPr>
          <p:sp>
            <p:nvSpPr>
              <p:cNvPr id="1419" name="Google Shape;1419;p5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5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5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2" name="Google Shape;1422;p5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7" name="Rectangle: Rounded Corners 6"/>
          <p:cNvSpPr/>
          <p:nvPr/>
        </p:nvSpPr>
        <p:spPr>
          <a:xfrm>
            <a:off x="2758830" y="460866"/>
            <a:ext cx="3626339" cy="662011"/>
          </a:xfrm>
          <a:prstGeom prst="roundRect">
            <a:avLst>
              <a:gd name="adj" fmla="val 19231"/>
            </a:avLst>
          </a:prstGeom>
          <a:solidFill>
            <a:srgbClr val="1288A7"/>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KIẾN THỨC CỐT LÕI</a:t>
            </a:r>
            <a:endParaRPr lang="en-US" sz="2400" b="1"/>
          </a:p>
        </p:txBody>
      </p:sp>
      <p:pic>
        <p:nvPicPr>
          <p:cNvPr id="5" name="Picture 4" descr="A close-up of a text&#10;&#10;Description automatically generated"/>
          <p:cNvPicPr>
            <a:picLocks noChangeAspect="1"/>
          </p:cNvPicPr>
          <p:nvPr/>
        </p:nvPicPr>
        <p:blipFill rotWithShape="1">
          <a:blip r:embed="rId1">
            <a:clrChange>
              <a:clrFrom>
                <a:srgbClr val="FFFFFF"/>
              </a:clrFrom>
              <a:clrTo>
                <a:srgbClr val="FFFFFF">
                  <a:alpha val="0"/>
                </a:srgbClr>
              </a:clrTo>
            </a:clrChange>
          </a:blip>
          <a:srcRect l="2562" t="5864" r="4201" b="6425"/>
          <a:stretch>
            <a:fillRect/>
          </a:stretch>
        </p:blipFill>
        <p:spPr>
          <a:xfrm>
            <a:off x="-245407" y="1239883"/>
            <a:ext cx="9207421" cy="34150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grpSp>
        <p:nvGrpSpPr>
          <p:cNvPr id="1744" name="Google Shape;1744;p59"/>
          <p:cNvGrpSpPr/>
          <p:nvPr/>
        </p:nvGrpSpPr>
        <p:grpSpPr>
          <a:xfrm>
            <a:off x="8006696" y="799166"/>
            <a:ext cx="639051" cy="752115"/>
            <a:chOff x="771450" y="-959375"/>
            <a:chExt cx="330225" cy="388650"/>
          </a:xfrm>
        </p:grpSpPr>
        <p:sp>
          <p:nvSpPr>
            <p:cNvPr id="1745" name="Google Shape;1745;p59"/>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6" name="Google Shape;1746;p59"/>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7" name="Google Shape;1747;p59"/>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8" name="Google Shape;1748;p59"/>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9" name="Google Shape;1749;p59"/>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0" name="Google Shape;1750;p59"/>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1" name="Google Shape;1751;p59"/>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2" name="Google Shape;1752;p59"/>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3" name="Google Shape;1753;p59"/>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4" name="Google Shape;1754;p59"/>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 name="TextBox 21"/>
          <p:cNvSpPr txBox="1"/>
          <p:nvPr/>
        </p:nvSpPr>
        <p:spPr>
          <a:xfrm>
            <a:off x="2052401" y="584478"/>
            <a:ext cx="503919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3600" b="1" i="0" u="none" strike="noStrike" kern="0" cap="none" spc="0" normalizeH="0" baseline="0" noProof="0">
                <a:ln>
                  <a:noFill/>
                </a:ln>
                <a:solidFill>
                  <a:srgbClr val="432349"/>
                </a:solidFill>
                <a:effectLst/>
                <a:uLnTx/>
                <a:uFillTx/>
                <a:latin typeface="Arial" panose="020B0604020202020204"/>
                <a:cs typeface="Arial" panose="020B0604020202020204"/>
                <a:sym typeface="Arial" panose="020B0604020202020204"/>
              </a:rPr>
              <a:t>HƯỚNG DẪN VỀ NHÀ</a:t>
            </a:r>
            <a:endParaRPr kumimoji="0" lang="en-US" sz="3600" b="1" i="0" u="none" strike="noStrike" kern="0" cap="none" spc="0" normalizeH="0" baseline="0" noProof="0">
              <a:ln>
                <a:noFill/>
              </a:ln>
              <a:solidFill>
                <a:srgbClr val="432349"/>
              </a:solidFill>
              <a:effectLst/>
              <a:uLnTx/>
              <a:uFillTx/>
              <a:latin typeface="Arial" panose="020B0604020202020204"/>
              <a:cs typeface="Arial" panose="020B0604020202020204"/>
              <a:sym typeface="Arial" panose="020B0604020202020204"/>
            </a:endParaRPr>
          </a:p>
        </p:txBody>
      </p:sp>
      <p:grpSp>
        <p:nvGrpSpPr>
          <p:cNvPr id="26" name="Group 25"/>
          <p:cNvGrpSpPr/>
          <p:nvPr/>
        </p:nvGrpSpPr>
        <p:grpSpPr>
          <a:xfrm>
            <a:off x="1409303" y="1414410"/>
            <a:ext cx="6767400" cy="984900"/>
            <a:chOff x="1409303" y="1446494"/>
            <a:chExt cx="6767400" cy="984900"/>
          </a:xfrm>
        </p:grpSpPr>
        <p:grpSp>
          <p:nvGrpSpPr>
            <p:cNvPr id="1725" name="Google Shape;1725;p59"/>
            <p:cNvGrpSpPr/>
            <p:nvPr/>
          </p:nvGrpSpPr>
          <p:grpSpPr>
            <a:xfrm>
              <a:off x="1409303" y="1446494"/>
              <a:ext cx="985200" cy="984900"/>
              <a:chOff x="3478075" y="1668425"/>
              <a:chExt cx="985200" cy="984900"/>
            </a:xfrm>
          </p:grpSpPr>
          <p:sp>
            <p:nvSpPr>
              <p:cNvPr id="1726" name="Google Shape;1726;p59"/>
              <p:cNvSpPr/>
              <p:nvPr/>
            </p:nvSpPr>
            <p:spPr>
              <a:xfrm>
                <a:off x="3478075" y="1668425"/>
                <a:ext cx="985200" cy="984900"/>
              </a:xfrm>
              <a:prstGeom prst="ellipse">
                <a:avLst/>
              </a:prstGeom>
              <a:solidFill>
                <a:schemeClr val="lt1"/>
              </a:solidFill>
              <a:ln>
                <a:noFill/>
              </a:ln>
              <a:effectLst>
                <a:outerShdw blurRad="85725" dist="76200" dir="4560000" algn="bl" rotWithShape="0">
                  <a:srgbClr val="432349">
                    <a:alpha val="2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432349"/>
                    </a:solidFill>
                  </a:rPr>
                  <a:t>01</a:t>
                </a:r>
                <a:endParaRPr sz="3600" b="1">
                  <a:solidFill>
                    <a:srgbClr val="432349"/>
                  </a:solidFill>
                </a:endParaRPr>
              </a:p>
            </p:txBody>
          </p:sp>
          <p:sp>
            <p:nvSpPr>
              <p:cNvPr id="1727" name="Google Shape;1727;p59"/>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432349"/>
                  </a:solidFill>
                </a:endParaRPr>
              </a:p>
            </p:txBody>
          </p:sp>
        </p:grpSp>
        <p:sp>
          <p:nvSpPr>
            <p:cNvPr id="1728" name="Google Shape;1728;p59"/>
            <p:cNvSpPr/>
            <p:nvPr/>
          </p:nvSpPr>
          <p:spPr>
            <a:xfrm>
              <a:off x="2651607" y="1652594"/>
              <a:ext cx="2271000" cy="572700"/>
            </a:xfrm>
            <a:prstGeom prst="roundRect">
              <a:avLst>
                <a:gd name="adj" fmla="val 4059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9" name="Google Shape;1729;p59"/>
            <p:cNvSpPr/>
            <p:nvPr/>
          </p:nvSpPr>
          <p:spPr>
            <a:xfrm>
              <a:off x="2651600" y="1652600"/>
              <a:ext cx="1252200" cy="572700"/>
            </a:xfrm>
            <a:prstGeom prst="roundRect">
              <a:avLst>
                <a:gd name="adj" fmla="val 4059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TextBox 22"/>
            <p:cNvSpPr txBox="1"/>
            <p:nvPr/>
          </p:nvSpPr>
          <p:spPr>
            <a:xfrm>
              <a:off x="5025696" y="1616156"/>
              <a:ext cx="3151007"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1000"/>
                </a:spcAft>
                <a:buClr>
                  <a:srgbClr val="000000"/>
                </a:buClr>
                <a:buSzTx/>
                <a:buFont typeface="Arial" panose="020B0604020202020204"/>
                <a:buNone/>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a:sym typeface="Arial" panose="020B0604020202020204"/>
                </a:rPr>
                <a:t>Ôn lại kiến thức đã học</a:t>
              </a:r>
              <a:endParaRPr kumimoji="0" lang="en-US" sz="2000" b="0" i="0" u="none" strike="noStrike" kern="0" cap="none" spc="0" normalizeH="0" baseline="0" noProof="0">
                <a:ln>
                  <a:noFill/>
                </a:ln>
                <a:solidFill>
                  <a:srgbClr val="000000"/>
                </a:solidFill>
                <a:effectLst/>
                <a:uLnTx/>
                <a:uFillTx/>
                <a:latin typeface="Arial" panose="020B0604020202020204"/>
                <a:ea typeface="Calibri" panose="020F0502020204030204" pitchFamily="34" charset="0"/>
                <a:cs typeface="Arial" panose="020B0604020202020204"/>
                <a:sym typeface="Arial" panose="020B0604020202020204"/>
              </a:endParaRPr>
            </a:p>
          </p:txBody>
        </p:sp>
      </p:grpSp>
      <p:grpSp>
        <p:nvGrpSpPr>
          <p:cNvPr id="25" name="Group 24"/>
          <p:cNvGrpSpPr/>
          <p:nvPr/>
        </p:nvGrpSpPr>
        <p:grpSpPr>
          <a:xfrm>
            <a:off x="1037033" y="2501702"/>
            <a:ext cx="6689642" cy="993850"/>
            <a:chOff x="1045055" y="2499953"/>
            <a:chExt cx="6689642" cy="993850"/>
          </a:xfrm>
        </p:grpSpPr>
        <p:grpSp>
          <p:nvGrpSpPr>
            <p:cNvPr id="1734" name="Google Shape;1734;p59"/>
            <p:cNvGrpSpPr/>
            <p:nvPr/>
          </p:nvGrpSpPr>
          <p:grpSpPr>
            <a:xfrm>
              <a:off x="6749497" y="2508903"/>
              <a:ext cx="985200" cy="984900"/>
              <a:chOff x="3478075" y="1668425"/>
              <a:chExt cx="985200" cy="984900"/>
            </a:xfrm>
          </p:grpSpPr>
          <p:sp>
            <p:nvSpPr>
              <p:cNvPr id="1735" name="Google Shape;1735;p59"/>
              <p:cNvSpPr/>
              <p:nvPr/>
            </p:nvSpPr>
            <p:spPr>
              <a:xfrm>
                <a:off x="3478075" y="1668425"/>
                <a:ext cx="985200" cy="984900"/>
              </a:xfrm>
              <a:prstGeom prst="ellipse">
                <a:avLst/>
              </a:prstGeom>
              <a:solidFill>
                <a:schemeClr val="lt1"/>
              </a:solidFill>
              <a:ln>
                <a:noFill/>
              </a:ln>
              <a:effectLst>
                <a:outerShdw blurRad="85725" dist="76200" dir="4560000" algn="bl" rotWithShape="0">
                  <a:srgbClr val="432349">
                    <a:alpha val="2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3"/>
                    </a:solidFill>
                  </a:rPr>
                  <a:t>02</a:t>
                </a:r>
                <a:endParaRPr sz="3600" b="1">
                  <a:solidFill>
                    <a:schemeClr val="accent3"/>
                  </a:solidFill>
                </a:endParaRPr>
              </a:p>
            </p:txBody>
          </p:sp>
          <p:sp>
            <p:nvSpPr>
              <p:cNvPr id="1736" name="Google Shape;1736;p59"/>
              <p:cNvSpPr/>
              <p:nvPr/>
            </p:nvSpPr>
            <p:spPr>
              <a:xfrm>
                <a:off x="3542965" y="1733300"/>
                <a:ext cx="855600" cy="8553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chemeClr val="accent3"/>
                  </a:solidFill>
                </a:endParaRPr>
              </a:p>
            </p:txBody>
          </p:sp>
        </p:grpSp>
        <p:sp>
          <p:nvSpPr>
            <p:cNvPr id="1737" name="Google Shape;1737;p59"/>
            <p:cNvSpPr/>
            <p:nvPr/>
          </p:nvSpPr>
          <p:spPr>
            <a:xfrm>
              <a:off x="4221404" y="2715003"/>
              <a:ext cx="2271000" cy="572700"/>
            </a:xfrm>
            <a:prstGeom prst="roundRect">
              <a:avLst>
                <a:gd name="adj" fmla="val 4059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8" name="Google Shape;1738;p59"/>
            <p:cNvSpPr/>
            <p:nvPr/>
          </p:nvSpPr>
          <p:spPr>
            <a:xfrm>
              <a:off x="4221396" y="2715003"/>
              <a:ext cx="804300" cy="572700"/>
            </a:xfrm>
            <a:prstGeom prst="roundRect">
              <a:avLst>
                <a:gd name="adj" fmla="val 4059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TextBox 23"/>
            <p:cNvSpPr txBox="1"/>
            <p:nvPr/>
          </p:nvSpPr>
          <p:spPr>
            <a:xfrm>
              <a:off x="1045055" y="2499953"/>
              <a:ext cx="3176337" cy="958660"/>
            </a:xfrm>
            <a:prstGeom prst="rect">
              <a:avLst/>
            </a:prstGeom>
            <a:noFill/>
          </p:spPr>
          <p:txBody>
            <a:bodyPr wrap="square">
              <a:spAutoFit/>
            </a:bodyPr>
            <a:lstStyle/>
            <a:p>
              <a:pPr lvl="0" algn="ctr">
                <a:lnSpc>
                  <a:spcPct val="150000"/>
                </a:lnSpc>
                <a:spcAft>
                  <a:spcPts val="1000"/>
                </a:spcAft>
                <a:defRPr/>
              </a:pPr>
              <a:r>
                <a:rPr lang="en-US" sz="2000">
                  <a:latin typeface="Arial" panose="020B0604020202020204" pitchFamily="34" charset="0"/>
                  <a:ea typeface="Times New Roman" panose="02020603050405020304" pitchFamily="18" charset="0"/>
                </a:rPr>
                <a:t>L</a:t>
              </a:r>
              <a:r>
                <a:rPr lang="vi-VN" sz="2000">
                  <a:latin typeface="Arial" panose="020B0604020202020204" pitchFamily="34" charset="0"/>
                  <a:ea typeface="Times New Roman" panose="02020603050405020304" pitchFamily="18" charset="0"/>
                </a:rPr>
                <a:t>àm bài tập Bài </a:t>
              </a:r>
              <a:r>
                <a:rPr lang="en-US" sz="2000">
                  <a:latin typeface="Arial" panose="020B0604020202020204" pitchFamily="34" charset="0"/>
                  <a:ea typeface="Times New Roman" panose="02020603050405020304" pitchFamily="18" charset="0"/>
                </a:rPr>
                <a:t>12</a:t>
              </a:r>
              <a:r>
                <a:rPr lang="vi-VN" sz="2000">
                  <a:latin typeface="Arial" panose="020B0604020202020204" pitchFamily="34" charset="0"/>
                  <a:ea typeface="Times New Roman" panose="02020603050405020304" pitchFamily="18" charset="0"/>
                </a:rPr>
                <a:t> – </a:t>
              </a:r>
              <a:r>
                <a:rPr lang="en-US" sz="2000">
                  <a:latin typeface="Arial" panose="020B0604020202020204" pitchFamily="34" charset="0"/>
                  <a:ea typeface="Times New Roman" panose="02020603050405020304" pitchFamily="18" charset="0"/>
                </a:rPr>
                <a:t>SBT Khoa học tự nhiên 8.</a:t>
              </a:r>
              <a:endParaRPr lang="en-US" sz="2000">
                <a:ea typeface="Calibri" panose="020F0502020204030204" pitchFamily="34" charset="0"/>
              </a:endParaRPr>
            </a:p>
          </p:txBody>
        </p:sp>
      </p:grpSp>
      <p:grpSp>
        <p:nvGrpSpPr>
          <p:cNvPr id="28" name="Group 27"/>
          <p:cNvGrpSpPr/>
          <p:nvPr/>
        </p:nvGrpSpPr>
        <p:grpSpPr>
          <a:xfrm>
            <a:off x="1409303" y="3676475"/>
            <a:ext cx="7354335" cy="1023535"/>
            <a:chOff x="1409303" y="3571319"/>
            <a:chExt cx="7354335" cy="1023535"/>
          </a:xfrm>
        </p:grpSpPr>
        <p:sp>
          <p:nvSpPr>
            <p:cNvPr id="1739" name="Google Shape;1739;p59"/>
            <p:cNvSpPr/>
            <p:nvPr/>
          </p:nvSpPr>
          <p:spPr>
            <a:xfrm>
              <a:off x="2651604" y="3777419"/>
              <a:ext cx="2271000" cy="572700"/>
            </a:xfrm>
            <a:prstGeom prst="roundRect">
              <a:avLst>
                <a:gd name="adj" fmla="val 4059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0" name="Google Shape;1740;p59"/>
            <p:cNvSpPr/>
            <p:nvPr/>
          </p:nvSpPr>
          <p:spPr>
            <a:xfrm>
              <a:off x="2651596" y="3777419"/>
              <a:ext cx="572700" cy="572700"/>
            </a:xfrm>
            <a:prstGeom prst="roundRect">
              <a:avLst>
                <a:gd name="adj" fmla="val 4059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41" name="Google Shape;1741;p59"/>
            <p:cNvGrpSpPr/>
            <p:nvPr/>
          </p:nvGrpSpPr>
          <p:grpSpPr>
            <a:xfrm>
              <a:off x="1409303" y="3571319"/>
              <a:ext cx="985200" cy="984900"/>
              <a:chOff x="3478075" y="1668425"/>
              <a:chExt cx="985200" cy="984900"/>
            </a:xfrm>
          </p:grpSpPr>
          <p:sp>
            <p:nvSpPr>
              <p:cNvPr id="1742" name="Google Shape;1742;p59"/>
              <p:cNvSpPr/>
              <p:nvPr/>
            </p:nvSpPr>
            <p:spPr>
              <a:xfrm>
                <a:off x="3478075" y="1668425"/>
                <a:ext cx="985200" cy="984900"/>
              </a:xfrm>
              <a:prstGeom prst="ellipse">
                <a:avLst/>
              </a:prstGeom>
              <a:solidFill>
                <a:schemeClr val="lt1"/>
              </a:solidFill>
              <a:ln>
                <a:noFill/>
              </a:ln>
              <a:effectLst>
                <a:outerShdw blurRad="85725" dist="76200" dir="4560000" algn="bl" rotWithShape="0">
                  <a:srgbClr val="432349">
                    <a:alpha val="2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2"/>
                    </a:solidFill>
                  </a:rPr>
                  <a:t>03</a:t>
                </a:r>
                <a:endParaRPr sz="3600" b="1">
                  <a:solidFill>
                    <a:schemeClr val="accent2"/>
                  </a:solidFill>
                </a:endParaRPr>
              </a:p>
            </p:txBody>
          </p:sp>
          <p:sp>
            <p:nvSpPr>
              <p:cNvPr id="1743" name="Google Shape;1743;p59"/>
              <p:cNvSpPr/>
              <p:nvPr/>
            </p:nvSpPr>
            <p:spPr>
              <a:xfrm>
                <a:off x="3542965" y="1733300"/>
                <a:ext cx="855600" cy="8553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chemeClr val="accent2"/>
                  </a:solidFill>
                </a:endParaRPr>
              </a:p>
            </p:txBody>
          </p:sp>
        </p:grpSp>
        <p:sp>
          <p:nvSpPr>
            <p:cNvPr id="27" name="TextBox 26"/>
            <p:cNvSpPr txBox="1"/>
            <p:nvPr/>
          </p:nvSpPr>
          <p:spPr>
            <a:xfrm>
              <a:off x="5025696" y="3636194"/>
              <a:ext cx="3737942" cy="958660"/>
            </a:xfrm>
            <a:prstGeom prst="rect">
              <a:avLst/>
            </a:prstGeom>
            <a:noFill/>
          </p:spPr>
          <p:txBody>
            <a:bodyPr wrap="square">
              <a:spAutoFit/>
            </a:bodyPr>
            <a:lstStyle/>
            <a:p>
              <a:pPr lvl="0" algn="ctr">
                <a:lnSpc>
                  <a:spcPct val="150000"/>
                </a:lnSpc>
                <a:spcAft>
                  <a:spcPts val="1000"/>
                </a:spcAft>
                <a:defRPr/>
              </a:pPr>
              <a:r>
                <a:rPr lang="vi-VN" sz="2000">
                  <a:latin typeface="Arial" panose="020B0604020202020204" pitchFamily="34" charset="0"/>
                  <a:ea typeface="Times New Roman" panose="02020603050405020304" pitchFamily="18" charset="0"/>
                </a:rPr>
                <a:t>Đọc và tìm hiểu trước nội dung </a:t>
              </a:r>
              <a:r>
                <a:rPr lang="vi-VN" sz="2000" b="1" i="1">
                  <a:latin typeface="Arial" panose="020B0604020202020204" pitchFamily="34" charset="0"/>
                  <a:ea typeface="Times New Roman" panose="02020603050405020304" pitchFamily="18" charset="0"/>
                </a:rPr>
                <a:t>Bài 1</a:t>
              </a:r>
              <a:r>
                <a:rPr lang="en-US" sz="2000" b="1" i="1">
                  <a:latin typeface="Arial" panose="020B0604020202020204" pitchFamily="34" charset="0"/>
                  <a:ea typeface="Times New Roman" panose="02020603050405020304" pitchFamily="18" charset="0"/>
                </a:rPr>
                <a:t>3</a:t>
              </a:r>
              <a:r>
                <a:rPr lang="vi-VN" sz="2000" b="1" i="1">
                  <a:latin typeface="Arial" panose="020B0604020202020204" pitchFamily="34" charset="0"/>
                  <a:ea typeface="Times New Roman" panose="02020603050405020304" pitchFamily="18" charset="0"/>
                </a:rPr>
                <a:t>: </a:t>
              </a:r>
              <a:r>
                <a:rPr lang="en-US" sz="2000" b="1" i="1">
                  <a:latin typeface="Arial" panose="020B0604020202020204" pitchFamily="34" charset="0"/>
                  <a:ea typeface="Times New Roman" panose="02020603050405020304" pitchFamily="18" charset="0"/>
                </a:rPr>
                <a:t>Phân bón hóa học.</a:t>
              </a:r>
              <a:endParaRPr lang="en-US" sz="2000" b="1" i="1">
                <a:ea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grpSp>
        <p:nvGrpSpPr>
          <p:cNvPr id="12" name="Group 11"/>
          <p:cNvGrpSpPr/>
          <p:nvPr/>
        </p:nvGrpSpPr>
        <p:grpSpPr>
          <a:xfrm>
            <a:off x="8258301" y="141979"/>
            <a:ext cx="625771" cy="786852"/>
            <a:chOff x="7983981" y="1094479"/>
            <a:chExt cx="625771" cy="786852"/>
          </a:xfrm>
        </p:grpSpPr>
        <p:grpSp>
          <p:nvGrpSpPr>
            <p:cNvPr id="1828" name="Google Shape;1828;p62"/>
            <p:cNvGrpSpPr/>
            <p:nvPr/>
          </p:nvGrpSpPr>
          <p:grpSpPr>
            <a:xfrm rot="-2437917">
              <a:off x="7983981" y="1390434"/>
              <a:ext cx="370801" cy="490897"/>
              <a:chOff x="1634870" y="-5372769"/>
              <a:chExt cx="3048801" cy="4036247"/>
            </a:xfrm>
          </p:grpSpPr>
          <p:sp>
            <p:nvSpPr>
              <p:cNvPr id="1829" name="Google Shape;1829;p6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30" name="Google Shape;1830;p62"/>
              <p:cNvGrpSpPr/>
              <p:nvPr/>
            </p:nvGrpSpPr>
            <p:grpSpPr>
              <a:xfrm>
                <a:off x="2350651" y="-4726440"/>
                <a:ext cx="1617712" cy="2740755"/>
                <a:chOff x="1279825" y="-1982000"/>
                <a:chExt cx="85600" cy="145025"/>
              </a:xfrm>
            </p:grpSpPr>
            <p:sp>
              <p:nvSpPr>
                <p:cNvPr id="1831" name="Google Shape;1831;p6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832;p6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6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6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835" name="Google Shape;1835;p62"/>
            <p:cNvGrpSpPr/>
            <p:nvPr/>
          </p:nvGrpSpPr>
          <p:grpSpPr>
            <a:xfrm rot="2147605" flipH="1">
              <a:off x="8165097" y="1094479"/>
              <a:ext cx="444655" cy="588669"/>
              <a:chOff x="1634870" y="-5372769"/>
              <a:chExt cx="3048801" cy="4036247"/>
            </a:xfrm>
          </p:grpSpPr>
          <p:sp>
            <p:nvSpPr>
              <p:cNvPr id="1836" name="Google Shape;1836;p6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37" name="Google Shape;1837;p62"/>
              <p:cNvGrpSpPr/>
              <p:nvPr/>
            </p:nvGrpSpPr>
            <p:grpSpPr>
              <a:xfrm>
                <a:off x="2350651" y="-4726440"/>
                <a:ext cx="1617712" cy="2740755"/>
                <a:chOff x="1279825" y="-1982000"/>
                <a:chExt cx="85600" cy="145025"/>
              </a:xfrm>
            </p:grpSpPr>
            <p:sp>
              <p:nvSpPr>
                <p:cNvPr id="1838" name="Google Shape;1838;p6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9" name="Google Shape;1839;p6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0" name="Google Shape;1840;p6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1" name="Google Shape;1841;p6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
        <p:nvSpPr>
          <p:cNvPr id="9" name="TextBox 8"/>
          <p:cNvSpPr txBox="1"/>
          <p:nvPr/>
        </p:nvSpPr>
        <p:spPr>
          <a:xfrm>
            <a:off x="545775" y="1385932"/>
            <a:ext cx="5521649" cy="3266985"/>
          </a:xfrm>
          <a:prstGeom prst="rect">
            <a:avLst/>
          </a:prstGeom>
          <a:noFill/>
        </p:spPr>
        <p:txBody>
          <a:bodyPr wrap="square">
            <a:spAutoFit/>
          </a:bodyPr>
          <a:lstStyle/>
          <a:p>
            <a:pPr algn="just">
              <a:lnSpc>
                <a:spcPct val="150000"/>
              </a:lnSpc>
            </a:pPr>
            <a:r>
              <a:rPr lang="en-US" sz="2000" b="1" i="1">
                <a:solidFill>
                  <a:srgbClr val="FF0000"/>
                </a:solidFill>
              </a:rPr>
              <a:t>Luật chơi: </a:t>
            </a:r>
            <a:r>
              <a:rPr lang="en-US" sz="2000"/>
              <a:t>Chia lớp thành các nhóm nhỏ (4 HS), từng nhóm hãy gắn bảng tên các loại hợp chất và sử dụng mũi tên để mô tả mối quan hệ của chúng. Sau đó, so sánh lại với đáp án Hình 12.2 và viết phương trình hóa học minh họa dưới mỗi hợp chất. Đội nào hoàn thành trò chơi nhanh, đúng, đủ sẽ dành chiến thắng.</a:t>
            </a:r>
            <a:endParaRPr lang="en-US" sz="2000"/>
          </a:p>
        </p:txBody>
      </p:sp>
      <p:grpSp>
        <p:nvGrpSpPr>
          <p:cNvPr id="4" name="Group 3"/>
          <p:cNvGrpSpPr/>
          <p:nvPr/>
        </p:nvGrpSpPr>
        <p:grpSpPr>
          <a:xfrm>
            <a:off x="1824424" y="112436"/>
            <a:ext cx="5316272" cy="1141891"/>
            <a:chOff x="1824424" y="112436"/>
            <a:chExt cx="5316272" cy="1141891"/>
          </a:xfrm>
        </p:grpSpPr>
        <p:sp>
          <p:nvSpPr>
            <p:cNvPr id="6" name="Rectangle: Rounded Corners 5"/>
            <p:cNvSpPr/>
            <p:nvPr/>
          </p:nvSpPr>
          <p:spPr>
            <a:xfrm>
              <a:off x="2477256" y="326618"/>
              <a:ext cx="4663440" cy="739140"/>
            </a:xfrm>
            <a:prstGeom prst="round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TRÒ CHƠI HÓA HỌC</a:t>
              </a:r>
              <a:endParaRPr lang="en-US" sz="2400" b="1"/>
            </a:p>
          </p:txBody>
        </p:sp>
        <p:pic>
          <p:nvPicPr>
            <p:cNvPr id="3" name="Picture 2" descr="A neon sign with a game controller in a circle&#10;&#10;Description automatically generated"/>
            <p:cNvPicPr>
              <a:picLocks noChangeAspect="1"/>
            </p:cNvPicPr>
            <p:nvPr/>
          </p:nvPicPr>
          <p:blipFill rotWithShape="1">
            <a:blip r:embed="rId1"/>
            <a:srcRect l="13675" t="11696" r="13148" b="14584"/>
            <a:stretch>
              <a:fillRect/>
            </a:stretch>
          </p:blipFill>
          <p:spPr>
            <a:xfrm>
              <a:off x="1824424" y="112436"/>
              <a:ext cx="1133475" cy="1141891"/>
            </a:xfrm>
            <a:prstGeom prst="ellipse">
              <a:avLst/>
            </a:prstGeom>
          </p:spPr>
        </p:pic>
      </p:grpSp>
      <p:sp>
        <p:nvSpPr>
          <p:cNvPr id="8" name="Freeform 6"/>
          <p:cNvSpPr/>
          <p:nvPr/>
        </p:nvSpPr>
        <p:spPr>
          <a:xfrm>
            <a:off x="6502758" y="1028700"/>
            <a:ext cx="1940943" cy="4114800"/>
          </a:xfrm>
          <a:custGeom>
            <a:avLst/>
            <a:gdLst/>
            <a:ahLst/>
            <a:cxnLst/>
            <a:rect l="l" t="t" r="r" b="b"/>
            <a:pathLst>
              <a:path w="1940943" h="4114800">
                <a:moveTo>
                  <a:pt x="0" y="0"/>
                </a:moveTo>
                <a:lnTo>
                  <a:pt x="1940944" y="0"/>
                </a:lnTo>
                <a:lnTo>
                  <a:pt x="194094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74"/>
        <p:cNvGrpSpPr/>
        <p:nvPr/>
      </p:nvGrpSpPr>
      <p:grpSpPr>
        <a:xfrm>
          <a:off x="0" y="0"/>
          <a:ext cx="0" cy="0"/>
          <a:chOff x="0" y="0"/>
          <a:chExt cx="0" cy="0"/>
        </a:xfrm>
      </p:grpSpPr>
      <p:grpSp>
        <p:nvGrpSpPr>
          <p:cNvPr id="1998" name="Google Shape;1998;p67"/>
          <p:cNvGrpSpPr/>
          <p:nvPr/>
        </p:nvGrpSpPr>
        <p:grpSpPr>
          <a:xfrm rot="-770093">
            <a:off x="121514" y="3646090"/>
            <a:ext cx="1158575" cy="1250563"/>
            <a:chOff x="713225" y="-1539100"/>
            <a:chExt cx="414375" cy="447275"/>
          </a:xfrm>
        </p:grpSpPr>
        <p:sp>
          <p:nvSpPr>
            <p:cNvPr id="1999" name="Google Shape;1999;p67"/>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67"/>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67"/>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67"/>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67"/>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67"/>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67"/>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67"/>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67"/>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8" name="Google Shape;2008;p67"/>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9" name="Google Shape;2009;p67"/>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0" name="Google Shape;2010;p67"/>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1" name="Google Shape;2011;p67"/>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2" name="Google Shape;2012;p67"/>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13" name="Google Shape;2013;p67"/>
          <p:cNvGrpSpPr/>
          <p:nvPr/>
        </p:nvGrpSpPr>
        <p:grpSpPr>
          <a:xfrm>
            <a:off x="7994990" y="759429"/>
            <a:ext cx="1074821" cy="1328405"/>
            <a:chOff x="1238675" y="-1705950"/>
            <a:chExt cx="468250" cy="578725"/>
          </a:xfrm>
        </p:grpSpPr>
        <p:sp>
          <p:nvSpPr>
            <p:cNvPr id="2014" name="Google Shape;2014;p67"/>
            <p:cNvSpPr/>
            <p:nvPr/>
          </p:nvSpPr>
          <p:spPr>
            <a:xfrm>
              <a:off x="1238675" y="-1705950"/>
              <a:ext cx="468250" cy="578725"/>
            </a:xfrm>
            <a:custGeom>
              <a:avLst/>
              <a:gdLst/>
              <a:ahLst/>
              <a:cxnLst/>
              <a:rect l="l" t="t" r="r" b="b"/>
              <a:pathLst>
                <a:path w="18730" h="23149" extrusionOk="0">
                  <a:moveTo>
                    <a:pt x="6921" y="0"/>
                  </a:moveTo>
                  <a:cubicBezTo>
                    <a:pt x="5588" y="0"/>
                    <a:pt x="4395" y="840"/>
                    <a:pt x="3950" y="2090"/>
                  </a:cubicBezTo>
                  <a:cubicBezTo>
                    <a:pt x="3547" y="3226"/>
                    <a:pt x="3827" y="4502"/>
                    <a:pt x="4674" y="5357"/>
                  </a:cubicBezTo>
                  <a:lnTo>
                    <a:pt x="1070" y="15455"/>
                  </a:lnTo>
                  <a:cubicBezTo>
                    <a:pt x="0" y="18450"/>
                    <a:pt x="1572" y="21750"/>
                    <a:pt x="4559" y="22820"/>
                  </a:cubicBezTo>
                  <a:cubicBezTo>
                    <a:pt x="5185" y="23042"/>
                    <a:pt x="5835" y="23149"/>
                    <a:pt x="6493" y="23149"/>
                  </a:cubicBezTo>
                  <a:cubicBezTo>
                    <a:pt x="8921" y="23149"/>
                    <a:pt x="11101" y="21618"/>
                    <a:pt x="11916" y="19331"/>
                  </a:cubicBezTo>
                  <a:lnTo>
                    <a:pt x="15521" y="9225"/>
                  </a:lnTo>
                  <a:cubicBezTo>
                    <a:pt x="16714" y="9093"/>
                    <a:pt x="17742" y="8295"/>
                    <a:pt x="18146" y="7160"/>
                  </a:cubicBezTo>
                  <a:cubicBezTo>
                    <a:pt x="18730" y="5522"/>
                    <a:pt x="17874" y="3712"/>
                    <a:pt x="16236" y="3127"/>
                  </a:cubicBezTo>
                  <a:lnTo>
                    <a:pt x="7974" y="189"/>
                  </a:lnTo>
                  <a:cubicBezTo>
                    <a:pt x="7637" y="66"/>
                    <a:pt x="7283" y="0"/>
                    <a:pt x="6921" y="0"/>
                  </a:cubicBezTo>
                  <a:close/>
                </a:path>
              </a:pathLst>
            </a:custGeom>
            <a:solidFill>
              <a:schemeClr val="lt1"/>
            </a:solidFill>
            <a:ln>
              <a:noFill/>
            </a:ln>
            <a:effectLst>
              <a:outerShdw blurRad="71438" dist="66675" dir="438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5" name="Google Shape;2015;p67"/>
            <p:cNvSpPr/>
            <p:nvPr/>
          </p:nvSpPr>
          <p:spPr>
            <a:xfrm>
              <a:off x="1286200" y="-1530275"/>
              <a:ext cx="290925" cy="360900"/>
            </a:xfrm>
            <a:custGeom>
              <a:avLst/>
              <a:gdLst/>
              <a:ahLst/>
              <a:cxnLst/>
              <a:rect l="l" t="t" r="r" b="b"/>
              <a:pathLst>
                <a:path w="11637" h="14436" extrusionOk="0">
                  <a:moveTo>
                    <a:pt x="3967" y="1"/>
                  </a:moveTo>
                  <a:lnTo>
                    <a:pt x="757" y="8995"/>
                  </a:lnTo>
                  <a:cubicBezTo>
                    <a:pt x="0" y="11119"/>
                    <a:pt x="1111" y="13447"/>
                    <a:pt x="3226" y="14196"/>
                  </a:cubicBezTo>
                  <a:cubicBezTo>
                    <a:pt x="3679" y="14358"/>
                    <a:pt x="4141" y="14435"/>
                    <a:pt x="4596" y="14435"/>
                  </a:cubicBezTo>
                  <a:cubicBezTo>
                    <a:pt x="6266" y="14435"/>
                    <a:pt x="7832" y="13398"/>
                    <a:pt x="8427" y="11736"/>
                  </a:cubicBezTo>
                  <a:lnTo>
                    <a:pt x="11636" y="2741"/>
                  </a:lnTo>
                  <a:lnTo>
                    <a:pt x="39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6" name="Google Shape;2016;p67"/>
            <p:cNvSpPr/>
            <p:nvPr/>
          </p:nvSpPr>
          <p:spPr>
            <a:xfrm>
              <a:off x="1281250" y="-1595900"/>
              <a:ext cx="323025" cy="431025"/>
            </a:xfrm>
            <a:custGeom>
              <a:avLst/>
              <a:gdLst/>
              <a:ahLst/>
              <a:cxnLst/>
              <a:rect l="l" t="t" r="r" b="b"/>
              <a:pathLst>
                <a:path w="12921" h="17241" extrusionOk="0">
                  <a:moveTo>
                    <a:pt x="5128" y="462"/>
                  </a:moveTo>
                  <a:lnTo>
                    <a:pt x="12460" y="3079"/>
                  </a:lnTo>
                  <a:lnTo>
                    <a:pt x="8452" y="14295"/>
                  </a:lnTo>
                  <a:cubicBezTo>
                    <a:pt x="7888" y="15889"/>
                    <a:pt x="6386" y="16881"/>
                    <a:pt x="4784" y="16881"/>
                  </a:cubicBezTo>
                  <a:cubicBezTo>
                    <a:pt x="4351" y="16881"/>
                    <a:pt x="3912" y="16809"/>
                    <a:pt x="3482" y="16657"/>
                  </a:cubicBezTo>
                  <a:cubicBezTo>
                    <a:pt x="1466" y="15932"/>
                    <a:pt x="404" y="13702"/>
                    <a:pt x="1128" y="11686"/>
                  </a:cubicBezTo>
                  <a:lnTo>
                    <a:pt x="5128" y="462"/>
                  </a:lnTo>
                  <a:close/>
                  <a:moveTo>
                    <a:pt x="4914" y="1"/>
                  </a:moveTo>
                  <a:lnTo>
                    <a:pt x="791" y="11563"/>
                  </a:lnTo>
                  <a:cubicBezTo>
                    <a:pt x="1" y="13768"/>
                    <a:pt x="1153" y="16204"/>
                    <a:pt x="3366" y="16994"/>
                  </a:cubicBezTo>
                  <a:cubicBezTo>
                    <a:pt x="3836" y="17159"/>
                    <a:pt x="4313" y="17241"/>
                    <a:pt x="4790" y="17241"/>
                  </a:cubicBezTo>
                  <a:cubicBezTo>
                    <a:pt x="6535" y="17241"/>
                    <a:pt x="8172" y="16155"/>
                    <a:pt x="8798" y="14418"/>
                  </a:cubicBezTo>
                  <a:lnTo>
                    <a:pt x="12921" y="2856"/>
                  </a:lnTo>
                  <a:lnTo>
                    <a:pt x="49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7" name="Google Shape;2017;p67"/>
            <p:cNvSpPr/>
            <p:nvPr/>
          </p:nvSpPr>
          <p:spPr>
            <a:xfrm>
              <a:off x="1365400" y="-1668250"/>
              <a:ext cx="298950" cy="155700"/>
            </a:xfrm>
            <a:custGeom>
              <a:avLst/>
              <a:gdLst/>
              <a:ahLst/>
              <a:cxnLst/>
              <a:rect l="l" t="t" r="r" b="b"/>
              <a:pathLst>
                <a:path w="11958" h="6228" extrusionOk="0">
                  <a:moveTo>
                    <a:pt x="1852" y="360"/>
                  </a:moveTo>
                  <a:cubicBezTo>
                    <a:pt x="1992" y="360"/>
                    <a:pt x="2140" y="385"/>
                    <a:pt x="2280" y="434"/>
                  </a:cubicBezTo>
                  <a:lnTo>
                    <a:pt x="10534" y="3380"/>
                  </a:lnTo>
                  <a:cubicBezTo>
                    <a:pt x="11200" y="3619"/>
                    <a:pt x="11554" y="4351"/>
                    <a:pt x="11316" y="5018"/>
                  </a:cubicBezTo>
                  <a:cubicBezTo>
                    <a:pt x="11127" y="5545"/>
                    <a:pt x="10630" y="5871"/>
                    <a:pt x="10101" y="5871"/>
                  </a:cubicBezTo>
                  <a:cubicBezTo>
                    <a:pt x="9961" y="5871"/>
                    <a:pt x="9818" y="5848"/>
                    <a:pt x="9678" y="5800"/>
                  </a:cubicBezTo>
                  <a:lnTo>
                    <a:pt x="1416" y="2854"/>
                  </a:lnTo>
                  <a:cubicBezTo>
                    <a:pt x="758" y="2615"/>
                    <a:pt x="404" y="1883"/>
                    <a:pt x="642" y="1216"/>
                  </a:cubicBezTo>
                  <a:cubicBezTo>
                    <a:pt x="832" y="689"/>
                    <a:pt x="1325" y="360"/>
                    <a:pt x="1852" y="360"/>
                  </a:cubicBezTo>
                  <a:close/>
                  <a:moveTo>
                    <a:pt x="1851" y="1"/>
                  </a:moveTo>
                  <a:cubicBezTo>
                    <a:pt x="1176" y="1"/>
                    <a:pt x="544" y="420"/>
                    <a:pt x="305" y="1093"/>
                  </a:cubicBezTo>
                  <a:cubicBezTo>
                    <a:pt x="0" y="1948"/>
                    <a:pt x="445" y="2887"/>
                    <a:pt x="1301" y="3191"/>
                  </a:cubicBezTo>
                  <a:lnTo>
                    <a:pt x="9555" y="6137"/>
                  </a:lnTo>
                  <a:cubicBezTo>
                    <a:pt x="9736" y="6203"/>
                    <a:pt x="9925" y="6228"/>
                    <a:pt x="10106" y="6228"/>
                  </a:cubicBezTo>
                  <a:cubicBezTo>
                    <a:pt x="10781" y="6228"/>
                    <a:pt x="11414" y="5816"/>
                    <a:pt x="11653" y="5141"/>
                  </a:cubicBezTo>
                  <a:cubicBezTo>
                    <a:pt x="11957" y="4286"/>
                    <a:pt x="11513" y="3347"/>
                    <a:pt x="10657" y="3043"/>
                  </a:cubicBezTo>
                  <a:lnTo>
                    <a:pt x="2403" y="97"/>
                  </a:lnTo>
                  <a:cubicBezTo>
                    <a:pt x="2221" y="32"/>
                    <a:pt x="2034" y="1"/>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8" name="Google Shape;2018;p67"/>
            <p:cNvSpPr/>
            <p:nvPr/>
          </p:nvSpPr>
          <p:spPr>
            <a:xfrm>
              <a:off x="1492550" y="-1432600"/>
              <a:ext cx="50625" cy="47000"/>
            </a:xfrm>
            <a:custGeom>
              <a:avLst/>
              <a:gdLst/>
              <a:ahLst/>
              <a:cxnLst/>
              <a:rect l="l" t="t" r="r" b="b"/>
              <a:pathLst>
                <a:path w="2025" h="1880" extrusionOk="0">
                  <a:moveTo>
                    <a:pt x="963" y="365"/>
                  </a:moveTo>
                  <a:cubicBezTo>
                    <a:pt x="1029" y="365"/>
                    <a:pt x="1095" y="373"/>
                    <a:pt x="1160" y="398"/>
                  </a:cubicBezTo>
                  <a:cubicBezTo>
                    <a:pt x="1457" y="505"/>
                    <a:pt x="1613" y="834"/>
                    <a:pt x="1506" y="1130"/>
                  </a:cubicBezTo>
                  <a:cubicBezTo>
                    <a:pt x="1457" y="1278"/>
                    <a:pt x="1350" y="1393"/>
                    <a:pt x="1218" y="1459"/>
                  </a:cubicBezTo>
                  <a:cubicBezTo>
                    <a:pt x="1138" y="1497"/>
                    <a:pt x="1053" y="1516"/>
                    <a:pt x="967" y="1516"/>
                  </a:cubicBezTo>
                  <a:cubicBezTo>
                    <a:pt x="902" y="1516"/>
                    <a:pt x="837" y="1505"/>
                    <a:pt x="774" y="1484"/>
                  </a:cubicBezTo>
                  <a:cubicBezTo>
                    <a:pt x="626" y="1426"/>
                    <a:pt x="510" y="1328"/>
                    <a:pt x="444" y="1188"/>
                  </a:cubicBezTo>
                  <a:cubicBezTo>
                    <a:pt x="379" y="1048"/>
                    <a:pt x="370" y="892"/>
                    <a:pt x="428" y="743"/>
                  </a:cubicBezTo>
                  <a:cubicBezTo>
                    <a:pt x="477" y="603"/>
                    <a:pt x="584" y="480"/>
                    <a:pt x="724" y="414"/>
                  </a:cubicBezTo>
                  <a:cubicBezTo>
                    <a:pt x="798" y="381"/>
                    <a:pt x="881" y="365"/>
                    <a:pt x="963" y="365"/>
                  </a:cubicBezTo>
                  <a:close/>
                  <a:moveTo>
                    <a:pt x="975" y="0"/>
                  </a:moveTo>
                  <a:cubicBezTo>
                    <a:pt x="835" y="0"/>
                    <a:pt x="696" y="32"/>
                    <a:pt x="568" y="93"/>
                  </a:cubicBezTo>
                  <a:cubicBezTo>
                    <a:pt x="338" y="200"/>
                    <a:pt x="165" y="390"/>
                    <a:pt x="82" y="620"/>
                  </a:cubicBezTo>
                  <a:cubicBezTo>
                    <a:pt x="0" y="859"/>
                    <a:pt x="17" y="1114"/>
                    <a:pt x="124" y="1344"/>
                  </a:cubicBezTo>
                  <a:cubicBezTo>
                    <a:pt x="231" y="1566"/>
                    <a:pt x="420" y="1739"/>
                    <a:pt x="650" y="1821"/>
                  </a:cubicBezTo>
                  <a:cubicBezTo>
                    <a:pt x="757" y="1854"/>
                    <a:pt x="864" y="1879"/>
                    <a:pt x="971" y="1879"/>
                  </a:cubicBezTo>
                  <a:cubicBezTo>
                    <a:pt x="1103" y="1879"/>
                    <a:pt x="1243" y="1846"/>
                    <a:pt x="1366" y="1788"/>
                  </a:cubicBezTo>
                  <a:cubicBezTo>
                    <a:pt x="1597" y="1682"/>
                    <a:pt x="1769" y="1492"/>
                    <a:pt x="1852" y="1254"/>
                  </a:cubicBezTo>
                  <a:cubicBezTo>
                    <a:pt x="2024" y="768"/>
                    <a:pt x="1769" y="233"/>
                    <a:pt x="1284" y="52"/>
                  </a:cubicBezTo>
                  <a:cubicBezTo>
                    <a:pt x="1183" y="17"/>
                    <a:pt x="1078" y="0"/>
                    <a:pt x="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9" name="Google Shape;2019;p67"/>
            <p:cNvSpPr/>
            <p:nvPr/>
          </p:nvSpPr>
          <p:spPr>
            <a:xfrm>
              <a:off x="1356550" y="-1406350"/>
              <a:ext cx="48375" cy="46875"/>
            </a:xfrm>
            <a:custGeom>
              <a:avLst/>
              <a:gdLst/>
              <a:ahLst/>
              <a:cxnLst/>
              <a:rect l="l" t="t" r="r" b="b"/>
              <a:pathLst>
                <a:path w="1935" h="1875" extrusionOk="0">
                  <a:moveTo>
                    <a:pt x="972" y="360"/>
                  </a:moveTo>
                  <a:cubicBezTo>
                    <a:pt x="1038" y="360"/>
                    <a:pt x="1103" y="376"/>
                    <a:pt x="1161" y="393"/>
                  </a:cubicBezTo>
                  <a:cubicBezTo>
                    <a:pt x="1309" y="450"/>
                    <a:pt x="1424" y="549"/>
                    <a:pt x="1490" y="689"/>
                  </a:cubicBezTo>
                  <a:cubicBezTo>
                    <a:pt x="1556" y="829"/>
                    <a:pt x="1564" y="985"/>
                    <a:pt x="1515" y="1133"/>
                  </a:cubicBezTo>
                  <a:cubicBezTo>
                    <a:pt x="1465" y="1273"/>
                    <a:pt x="1358" y="1389"/>
                    <a:pt x="1219" y="1454"/>
                  </a:cubicBezTo>
                  <a:cubicBezTo>
                    <a:pt x="1139" y="1492"/>
                    <a:pt x="1053" y="1511"/>
                    <a:pt x="967" y="1511"/>
                  </a:cubicBezTo>
                  <a:cubicBezTo>
                    <a:pt x="903" y="1511"/>
                    <a:pt x="838" y="1500"/>
                    <a:pt x="774" y="1479"/>
                  </a:cubicBezTo>
                  <a:cubicBezTo>
                    <a:pt x="634" y="1430"/>
                    <a:pt x="519" y="1323"/>
                    <a:pt x="453" y="1183"/>
                  </a:cubicBezTo>
                  <a:cubicBezTo>
                    <a:pt x="387" y="1043"/>
                    <a:pt x="379" y="887"/>
                    <a:pt x="429" y="747"/>
                  </a:cubicBezTo>
                  <a:cubicBezTo>
                    <a:pt x="478" y="599"/>
                    <a:pt x="585" y="483"/>
                    <a:pt x="725" y="418"/>
                  </a:cubicBezTo>
                  <a:cubicBezTo>
                    <a:pt x="799" y="376"/>
                    <a:pt x="889" y="360"/>
                    <a:pt x="972" y="360"/>
                  </a:cubicBezTo>
                  <a:close/>
                  <a:moveTo>
                    <a:pt x="963" y="0"/>
                  </a:moveTo>
                  <a:cubicBezTo>
                    <a:pt x="829" y="0"/>
                    <a:pt x="696" y="29"/>
                    <a:pt x="568" y="88"/>
                  </a:cubicBezTo>
                  <a:cubicBezTo>
                    <a:pt x="346" y="195"/>
                    <a:pt x="173" y="385"/>
                    <a:pt x="91" y="623"/>
                  </a:cubicBezTo>
                  <a:cubicBezTo>
                    <a:pt x="1" y="862"/>
                    <a:pt x="17" y="1117"/>
                    <a:pt x="124" y="1339"/>
                  </a:cubicBezTo>
                  <a:cubicBezTo>
                    <a:pt x="231" y="1561"/>
                    <a:pt x="420" y="1734"/>
                    <a:pt x="659" y="1817"/>
                  </a:cubicBezTo>
                  <a:cubicBezTo>
                    <a:pt x="758" y="1858"/>
                    <a:pt x="865" y="1874"/>
                    <a:pt x="972" y="1874"/>
                  </a:cubicBezTo>
                  <a:cubicBezTo>
                    <a:pt x="1112" y="1874"/>
                    <a:pt x="1243" y="1841"/>
                    <a:pt x="1375" y="1784"/>
                  </a:cubicBezTo>
                  <a:cubicBezTo>
                    <a:pt x="1597" y="1677"/>
                    <a:pt x="1770" y="1487"/>
                    <a:pt x="1852" y="1249"/>
                  </a:cubicBezTo>
                  <a:cubicBezTo>
                    <a:pt x="1934" y="1018"/>
                    <a:pt x="1926" y="763"/>
                    <a:pt x="1819" y="533"/>
                  </a:cubicBezTo>
                  <a:cubicBezTo>
                    <a:pt x="1712" y="311"/>
                    <a:pt x="1523" y="138"/>
                    <a:pt x="1284" y="55"/>
                  </a:cubicBezTo>
                  <a:cubicBezTo>
                    <a:pt x="1178" y="19"/>
                    <a:pt x="1070"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0" name="Google Shape;2020;p67"/>
            <p:cNvSpPr/>
            <p:nvPr/>
          </p:nvSpPr>
          <p:spPr>
            <a:xfrm>
              <a:off x="1464550" y="-1345550"/>
              <a:ext cx="30275" cy="28025"/>
            </a:xfrm>
            <a:custGeom>
              <a:avLst/>
              <a:gdLst/>
              <a:ahLst/>
              <a:cxnLst/>
              <a:rect l="l" t="t" r="r" b="b"/>
              <a:pathLst>
                <a:path w="1211" h="1121" extrusionOk="0">
                  <a:moveTo>
                    <a:pt x="577" y="364"/>
                  </a:moveTo>
                  <a:cubicBezTo>
                    <a:pt x="602" y="364"/>
                    <a:pt x="626" y="364"/>
                    <a:pt x="643" y="372"/>
                  </a:cubicBezTo>
                  <a:cubicBezTo>
                    <a:pt x="750" y="405"/>
                    <a:pt x="799" y="520"/>
                    <a:pt x="766" y="627"/>
                  </a:cubicBezTo>
                  <a:cubicBezTo>
                    <a:pt x="750" y="676"/>
                    <a:pt x="709" y="718"/>
                    <a:pt x="668" y="734"/>
                  </a:cubicBezTo>
                  <a:cubicBezTo>
                    <a:pt x="640" y="748"/>
                    <a:pt x="611" y="754"/>
                    <a:pt x="581" y="754"/>
                  </a:cubicBezTo>
                  <a:cubicBezTo>
                    <a:pt x="557" y="754"/>
                    <a:pt x="533" y="750"/>
                    <a:pt x="511" y="742"/>
                  </a:cubicBezTo>
                  <a:cubicBezTo>
                    <a:pt x="462" y="726"/>
                    <a:pt x="421" y="693"/>
                    <a:pt x="404" y="644"/>
                  </a:cubicBezTo>
                  <a:cubicBezTo>
                    <a:pt x="379" y="594"/>
                    <a:pt x="371" y="545"/>
                    <a:pt x="396" y="495"/>
                  </a:cubicBezTo>
                  <a:cubicBezTo>
                    <a:pt x="421" y="413"/>
                    <a:pt x="495" y="364"/>
                    <a:pt x="577" y="364"/>
                  </a:cubicBezTo>
                  <a:close/>
                  <a:moveTo>
                    <a:pt x="579" y="1"/>
                  </a:moveTo>
                  <a:cubicBezTo>
                    <a:pt x="350" y="1"/>
                    <a:pt x="134" y="146"/>
                    <a:pt x="50" y="372"/>
                  </a:cubicBezTo>
                  <a:cubicBezTo>
                    <a:pt x="1" y="512"/>
                    <a:pt x="9" y="660"/>
                    <a:pt x="75" y="800"/>
                  </a:cubicBezTo>
                  <a:cubicBezTo>
                    <a:pt x="141" y="932"/>
                    <a:pt x="248" y="1030"/>
                    <a:pt x="388" y="1088"/>
                  </a:cubicBezTo>
                  <a:cubicBezTo>
                    <a:pt x="454" y="1104"/>
                    <a:pt x="519" y="1121"/>
                    <a:pt x="577" y="1121"/>
                  </a:cubicBezTo>
                  <a:cubicBezTo>
                    <a:pt x="659" y="1121"/>
                    <a:pt x="742" y="1096"/>
                    <a:pt x="816" y="1063"/>
                  </a:cubicBezTo>
                  <a:cubicBezTo>
                    <a:pt x="956" y="997"/>
                    <a:pt x="1054" y="890"/>
                    <a:pt x="1104" y="742"/>
                  </a:cubicBezTo>
                  <a:cubicBezTo>
                    <a:pt x="1211" y="454"/>
                    <a:pt x="1054" y="133"/>
                    <a:pt x="766" y="35"/>
                  </a:cubicBezTo>
                  <a:cubicBezTo>
                    <a:pt x="704" y="12"/>
                    <a:pt x="641"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1" name="Google Shape;2021;p67"/>
            <p:cNvSpPr/>
            <p:nvPr/>
          </p:nvSpPr>
          <p:spPr>
            <a:xfrm>
              <a:off x="1323850" y="-1292700"/>
              <a:ext cx="31500" cy="27850"/>
            </a:xfrm>
            <a:custGeom>
              <a:avLst/>
              <a:gdLst/>
              <a:ahLst/>
              <a:cxnLst/>
              <a:rect l="l" t="t" r="r" b="b"/>
              <a:pathLst>
                <a:path w="1260" h="1114" extrusionOk="0">
                  <a:moveTo>
                    <a:pt x="626" y="356"/>
                  </a:moveTo>
                  <a:cubicBezTo>
                    <a:pt x="650" y="356"/>
                    <a:pt x="675" y="365"/>
                    <a:pt x="691" y="373"/>
                  </a:cubicBezTo>
                  <a:cubicBezTo>
                    <a:pt x="798" y="406"/>
                    <a:pt x="848" y="521"/>
                    <a:pt x="815" y="628"/>
                  </a:cubicBezTo>
                  <a:cubicBezTo>
                    <a:pt x="798" y="677"/>
                    <a:pt x="757" y="719"/>
                    <a:pt x="716" y="735"/>
                  </a:cubicBezTo>
                  <a:cubicBezTo>
                    <a:pt x="689" y="749"/>
                    <a:pt x="659" y="755"/>
                    <a:pt x="630" y="755"/>
                  </a:cubicBezTo>
                  <a:cubicBezTo>
                    <a:pt x="606" y="755"/>
                    <a:pt x="582" y="751"/>
                    <a:pt x="560" y="743"/>
                  </a:cubicBezTo>
                  <a:cubicBezTo>
                    <a:pt x="461" y="710"/>
                    <a:pt x="403" y="595"/>
                    <a:pt x="445" y="488"/>
                  </a:cubicBezTo>
                  <a:cubicBezTo>
                    <a:pt x="469" y="414"/>
                    <a:pt x="543" y="356"/>
                    <a:pt x="626" y="356"/>
                  </a:cubicBezTo>
                  <a:close/>
                  <a:moveTo>
                    <a:pt x="623" y="1"/>
                  </a:moveTo>
                  <a:cubicBezTo>
                    <a:pt x="396" y="1"/>
                    <a:pt x="182" y="142"/>
                    <a:pt x="99" y="373"/>
                  </a:cubicBezTo>
                  <a:cubicBezTo>
                    <a:pt x="0" y="661"/>
                    <a:pt x="148" y="982"/>
                    <a:pt x="445" y="1081"/>
                  </a:cubicBezTo>
                  <a:cubicBezTo>
                    <a:pt x="502" y="1105"/>
                    <a:pt x="568" y="1114"/>
                    <a:pt x="626" y="1114"/>
                  </a:cubicBezTo>
                  <a:cubicBezTo>
                    <a:pt x="708" y="1114"/>
                    <a:pt x="790" y="1097"/>
                    <a:pt x="864" y="1064"/>
                  </a:cubicBezTo>
                  <a:cubicBezTo>
                    <a:pt x="1004" y="998"/>
                    <a:pt x="1103" y="883"/>
                    <a:pt x="1152" y="743"/>
                  </a:cubicBezTo>
                  <a:cubicBezTo>
                    <a:pt x="1259" y="455"/>
                    <a:pt x="1103" y="134"/>
                    <a:pt x="815" y="36"/>
                  </a:cubicBezTo>
                  <a:cubicBezTo>
                    <a:pt x="752" y="12"/>
                    <a:pt x="687"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2" name="Google Shape;2022;p67"/>
            <p:cNvSpPr/>
            <p:nvPr/>
          </p:nvSpPr>
          <p:spPr>
            <a:xfrm>
              <a:off x="1391725" y="-1279825"/>
              <a:ext cx="48375" cy="46875"/>
            </a:xfrm>
            <a:custGeom>
              <a:avLst/>
              <a:gdLst/>
              <a:ahLst/>
              <a:cxnLst/>
              <a:rect l="l" t="t" r="r" b="b"/>
              <a:pathLst>
                <a:path w="1935" h="1875" extrusionOk="0">
                  <a:moveTo>
                    <a:pt x="964" y="360"/>
                  </a:moveTo>
                  <a:cubicBezTo>
                    <a:pt x="1029" y="360"/>
                    <a:pt x="1095" y="368"/>
                    <a:pt x="1161" y="393"/>
                  </a:cubicBezTo>
                  <a:cubicBezTo>
                    <a:pt x="1301" y="442"/>
                    <a:pt x="1416" y="549"/>
                    <a:pt x="1490" y="689"/>
                  </a:cubicBezTo>
                  <a:cubicBezTo>
                    <a:pt x="1556" y="829"/>
                    <a:pt x="1556" y="985"/>
                    <a:pt x="1507" y="1133"/>
                  </a:cubicBezTo>
                  <a:cubicBezTo>
                    <a:pt x="1423" y="1366"/>
                    <a:pt x="1201" y="1513"/>
                    <a:pt x="966" y="1513"/>
                  </a:cubicBezTo>
                  <a:cubicBezTo>
                    <a:pt x="903" y="1513"/>
                    <a:pt x="838" y="1502"/>
                    <a:pt x="774" y="1479"/>
                  </a:cubicBezTo>
                  <a:cubicBezTo>
                    <a:pt x="626" y="1430"/>
                    <a:pt x="511" y="1323"/>
                    <a:pt x="445" y="1183"/>
                  </a:cubicBezTo>
                  <a:cubicBezTo>
                    <a:pt x="379" y="1043"/>
                    <a:pt x="371" y="887"/>
                    <a:pt x="421" y="747"/>
                  </a:cubicBezTo>
                  <a:cubicBezTo>
                    <a:pt x="478" y="599"/>
                    <a:pt x="577" y="483"/>
                    <a:pt x="717" y="417"/>
                  </a:cubicBezTo>
                  <a:cubicBezTo>
                    <a:pt x="799" y="376"/>
                    <a:pt x="881" y="360"/>
                    <a:pt x="964" y="360"/>
                  </a:cubicBezTo>
                  <a:close/>
                  <a:moveTo>
                    <a:pt x="958" y="0"/>
                  </a:moveTo>
                  <a:cubicBezTo>
                    <a:pt x="824" y="0"/>
                    <a:pt x="688" y="29"/>
                    <a:pt x="560" y="88"/>
                  </a:cubicBezTo>
                  <a:cubicBezTo>
                    <a:pt x="338" y="195"/>
                    <a:pt x="165" y="385"/>
                    <a:pt x="83" y="623"/>
                  </a:cubicBezTo>
                  <a:cubicBezTo>
                    <a:pt x="1" y="854"/>
                    <a:pt x="9" y="1109"/>
                    <a:pt x="116" y="1339"/>
                  </a:cubicBezTo>
                  <a:cubicBezTo>
                    <a:pt x="223" y="1561"/>
                    <a:pt x="412" y="1734"/>
                    <a:pt x="651" y="1816"/>
                  </a:cubicBezTo>
                  <a:cubicBezTo>
                    <a:pt x="758" y="1858"/>
                    <a:pt x="857" y="1874"/>
                    <a:pt x="964" y="1874"/>
                  </a:cubicBezTo>
                  <a:cubicBezTo>
                    <a:pt x="1350" y="1874"/>
                    <a:pt x="1712" y="1635"/>
                    <a:pt x="1844" y="1249"/>
                  </a:cubicBezTo>
                  <a:cubicBezTo>
                    <a:pt x="1935" y="1018"/>
                    <a:pt x="1918" y="763"/>
                    <a:pt x="1811" y="533"/>
                  </a:cubicBezTo>
                  <a:cubicBezTo>
                    <a:pt x="1704" y="311"/>
                    <a:pt x="1515" y="138"/>
                    <a:pt x="1276" y="55"/>
                  </a:cubicBezTo>
                  <a:cubicBezTo>
                    <a:pt x="1174" y="19"/>
                    <a:pt x="1066"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67"/>
            <p:cNvSpPr/>
            <p:nvPr/>
          </p:nvSpPr>
          <p:spPr>
            <a:xfrm>
              <a:off x="1440900" y="-1514225"/>
              <a:ext cx="137650" cy="56600"/>
            </a:xfrm>
            <a:custGeom>
              <a:avLst/>
              <a:gdLst/>
              <a:ahLst/>
              <a:cxnLst/>
              <a:rect l="l" t="t" r="r" b="b"/>
              <a:pathLst>
                <a:path w="5506" h="2264" extrusionOk="0">
                  <a:moveTo>
                    <a:pt x="116" y="1"/>
                  </a:moveTo>
                  <a:lnTo>
                    <a:pt x="1" y="346"/>
                  </a:lnTo>
                  <a:lnTo>
                    <a:pt x="5382" y="2264"/>
                  </a:lnTo>
                  <a:lnTo>
                    <a:pt x="5506" y="1926"/>
                  </a:lnTo>
                  <a:lnTo>
                    <a:pt x="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24" name="Google Shape;2024;p67"/>
          <p:cNvGrpSpPr/>
          <p:nvPr/>
        </p:nvGrpSpPr>
        <p:grpSpPr>
          <a:xfrm rot="-1257138">
            <a:off x="1229018" y="3396804"/>
            <a:ext cx="579860" cy="806313"/>
            <a:chOff x="754175" y="-2051800"/>
            <a:chExt cx="263975" cy="367050"/>
          </a:xfrm>
        </p:grpSpPr>
        <p:sp>
          <p:nvSpPr>
            <p:cNvPr id="2025" name="Google Shape;2025;p67"/>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6" name="Google Shape;2026;p67"/>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7" name="Google Shape;2027;p67"/>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8" name="Google Shape;2028;p67"/>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9" name="Google Shape;2029;p67"/>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0" name="Google Shape;2030;p67"/>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1" name="Google Shape;2031;p67"/>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2" name="Google Shape;2032;p67"/>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3" name="Google Shape;2033;p67"/>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34" name="Google Shape;2034;p67"/>
          <p:cNvSpPr/>
          <p:nvPr/>
        </p:nvSpPr>
        <p:spPr>
          <a:xfrm>
            <a:off x="1581903" y="29100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35" name="Google Shape;2035;p67"/>
          <p:cNvGrpSpPr/>
          <p:nvPr/>
        </p:nvGrpSpPr>
        <p:grpSpPr>
          <a:xfrm rot="-699645">
            <a:off x="7429243" y="1026742"/>
            <a:ext cx="371075" cy="491260"/>
            <a:chOff x="1634870" y="-5372769"/>
            <a:chExt cx="3048801" cy="4036247"/>
          </a:xfrm>
        </p:grpSpPr>
        <p:sp>
          <p:nvSpPr>
            <p:cNvPr id="2036" name="Google Shape;2036;p6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37" name="Google Shape;2037;p67"/>
            <p:cNvGrpSpPr/>
            <p:nvPr/>
          </p:nvGrpSpPr>
          <p:grpSpPr>
            <a:xfrm>
              <a:off x="2350651" y="-4726440"/>
              <a:ext cx="1617712" cy="2740755"/>
              <a:chOff x="1279825" y="-1982000"/>
              <a:chExt cx="85600" cy="145025"/>
            </a:xfrm>
          </p:grpSpPr>
          <p:sp>
            <p:nvSpPr>
              <p:cNvPr id="2038" name="Google Shape;2038;p6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9" name="Google Shape;2039;p6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0" name="Google Shape;2040;p6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1" name="Google Shape;2041;p6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042" name="Google Shape;2042;p67"/>
          <p:cNvSpPr/>
          <p:nvPr/>
        </p:nvSpPr>
        <p:spPr>
          <a:xfrm>
            <a:off x="7307103" y="18944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3" name="Google Shape;2043;p67"/>
          <p:cNvSpPr/>
          <p:nvPr/>
        </p:nvSpPr>
        <p:spPr>
          <a:xfrm>
            <a:off x="379140" y="7594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4" name="Google Shape;2044;p67"/>
          <p:cNvSpPr/>
          <p:nvPr/>
        </p:nvSpPr>
        <p:spPr>
          <a:xfrm>
            <a:off x="7307090" y="41168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45" name="Google Shape;2045;p67"/>
          <p:cNvGrpSpPr/>
          <p:nvPr/>
        </p:nvGrpSpPr>
        <p:grpSpPr>
          <a:xfrm rot="-2343850" flipH="1">
            <a:off x="7121486" y="870520"/>
            <a:ext cx="371067" cy="491249"/>
            <a:chOff x="1634870" y="-5372769"/>
            <a:chExt cx="3048801" cy="4036247"/>
          </a:xfrm>
        </p:grpSpPr>
        <p:sp>
          <p:nvSpPr>
            <p:cNvPr id="2046" name="Google Shape;2046;p6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47" name="Google Shape;2047;p67"/>
            <p:cNvGrpSpPr/>
            <p:nvPr/>
          </p:nvGrpSpPr>
          <p:grpSpPr>
            <a:xfrm>
              <a:off x="2350651" y="-4726440"/>
              <a:ext cx="1617712" cy="2740755"/>
              <a:chOff x="1279825" y="-1982000"/>
              <a:chExt cx="85600" cy="145025"/>
            </a:xfrm>
          </p:grpSpPr>
          <p:sp>
            <p:nvSpPr>
              <p:cNvPr id="2048" name="Google Shape;2048;p6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9" name="Google Shape;2049;p6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0" name="Google Shape;2050;p6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1" name="Google Shape;2051;p6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6" name="TextBox 4"/>
          <p:cNvSpPr txBox="1"/>
          <p:nvPr/>
        </p:nvSpPr>
        <p:spPr>
          <a:xfrm>
            <a:off x="1805515" y="1707825"/>
            <a:ext cx="5532970" cy="1867242"/>
          </a:xfrm>
          <a:prstGeom prst="rect">
            <a:avLst/>
          </a:prstGeom>
        </p:spPr>
        <p:txBody>
          <a:bodyPr wrap="square" lIns="0" tIns="0" rIns="0" bIns="0" rtlCol="0" anchor="t">
            <a:spAutoFit/>
          </a:bodyPr>
          <a:lstStyle/>
          <a:p>
            <a:pPr algn="ctr" defTabSz="457200">
              <a:lnSpc>
                <a:spcPts val="7770"/>
              </a:lnSpc>
              <a:buClrTx/>
            </a:pPr>
            <a:r>
              <a:rPr lang="vi-VN" sz="4000" b="1" kern="1200">
                <a:solidFill>
                  <a:srgbClr val="432349"/>
                </a:solidFill>
                <a:latin typeface="Arial" panose="020B0604020202020204" pitchFamily="34" charset="0"/>
                <a:ea typeface="+mn-ea"/>
                <a:cs typeface="Arial" panose="020B0604020202020204" pitchFamily="34" charset="0"/>
              </a:rPr>
              <a:t>CẢM ƠN CÁC EM ĐÃ </a:t>
            </a:r>
            <a:r>
              <a:rPr lang="en-US" sz="4000" b="1" kern="1200">
                <a:solidFill>
                  <a:srgbClr val="432349"/>
                </a:solidFill>
                <a:latin typeface="Arial" panose="020B0604020202020204" pitchFamily="34" charset="0"/>
                <a:ea typeface="+mn-ea"/>
                <a:cs typeface="Arial" panose="020B0604020202020204" pitchFamily="34" charset="0"/>
              </a:rPr>
              <a:t>CHÚ Ý LẮNG NGHE!</a:t>
            </a:r>
            <a:endParaRPr lang="vi-VN" sz="4000" b="1" kern="1200">
              <a:solidFill>
                <a:srgbClr val="432349"/>
              </a:solidFill>
              <a:latin typeface="Arial" panose="020B0604020202020204" pitchFamily="34" charset="0"/>
              <a:ea typeface="+mn-ea"/>
              <a:cs typeface="Arial" panose="020B0604020202020204" pitchFamily="34" charset="0"/>
            </a:endParaRPr>
          </a:p>
        </p:txBody>
      </p:sp>
      <p:grpSp>
        <p:nvGrpSpPr>
          <p:cNvPr id="7" name="Google Shape;1213;p49"/>
          <p:cNvGrpSpPr/>
          <p:nvPr/>
        </p:nvGrpSpPr>
        <p:grpSpPr>
          <a:xfrm rot="663010" flipH="1">
            <a:off x="-162456" y="161078"/>
            <a:ext cx="1819470" cy="1862768"/>
            <a:chOff x="1823775" y="-1222075"/>
            <a:chExt cx="760600" cy="778700"/>
          </a:xfrm>
        </p:grpSpPr>
        <p:sp>
          <p:nvSpPr>
            <p:cNvPr id="8" name="Google Shape;1214;p49"/>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1215;p49"/>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216;p49"/>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217;p49"/>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18;p49"/>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219;p49"/>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220;p49"/>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221;p49"/>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222;p49"/>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223;p49"/>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224;p49"/>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225;p49"/>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226;p49"/>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227;p49"/>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228;p49"/>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229;p49"/>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230;p49"/>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231;p49"/>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232;p49"/>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233;p49"/>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234;p49"/>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235;p49"/>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236;p49"/>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237;p49"/>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2" name="Google Shape;1238;p49"/>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3" name="Google Shape;1239;p49"/>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4" name="Google Shape;1240;p49"/>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5" name="Google Shape;1241;p49"/>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6" name="Google Shape;1242;p49"/>
          <p:cNvGrpSpPr/>
          <p:nvPr/>
        </p:nvGrpSpPr>
        <p:grpSpPr>
          <a:xfrm rot="1762646" flipH="1">
            <a:off x="7517311" y="3402146"/>
            <a:ext cx="966208" cy="1458633"/>
            <a:chOff x="2689275" y="-2085950"/>
            <a:chExt cx="414575" cy="625875"/>
          </a:xfrm>
        </p:grpSpPr>
        <p:sp>
          <p:nvSpPr>
            <p:cNvPr id="2057" name="Google Shape;1243;p49"/>
            <p:cNvSpPr/>
            <p:nvPr/>
          </p:nvSpPr>
          <p:spPr>
            <a:xfrm>
              <a:off x="2692975" y="-2082450"/>
              <a:ext cx="407150" cy="618875"/>
            </a:xfrm>
            <a:custGeom>
              <a:avLst/>
              <a:gdLst/>
              <a:ahLst/>
              <a:cxnLst/>
              <a:rect l="l" t="t" r="r" b="b"/>
              <a:pathLst>
                <a:path w="16286" h="24755" extrusionOk="0">
                  <a:moveTo>
                    <a:pt x="7859" y="4552"/>
                  </a:moveTo>
                  <a:cubicBezTo>
                    <a:pt x="8123" y="4552"/>
                    <a:pt x="8378" y="4584"/>
                    <a:pt x="8633" y="4650"/>
                  </a:cubicBezTo>
                  <a:cubicBezTo>
                    <a:pt x="10262" y="5070"/>
                    <a:pt x="11250" y="6741"/>
                    <a:pt x="10822" y="8370"/>
                  </a:cubicBezTo>
                  <a:cubicBezTo>
                    <a:pt x="10476" y="9711"/>
                    <a:pt x="9258" y="10658"/>
                    <a:pt x="7867" y="10658"/>
                  </a:cubicBezTo>
                  <a:cubicBezTo>
                    <a:pt x="7612" y="10658"/>
                    <a:pt x="7357" y="10625"/>
                    <a:pt x="7102" y="10559"/>
                  </a:cubicBezTo>
                  <a:cubicBezTo>
                    <a:pt x="6312" y="10353"/>
                    <a:pt x="5654" y="9851"/>
                    <a:pt x="5242" y="9152"/>
                  </a:cubicBezTo>
                  <a:cubicBezTo>
                    <a:pt x="4823" y="8452"/>
                    <a:pt x="4707" y="7629"/>
                    <a:pt x="4913" y="6839"/>
                  </a:cubicBezTo>
                  <a:cubicBezTo>
                    <a:pt x="5119" y="6049"/>
                    <a:pt x="5621" y="5383"/>
                    <a:pt x="6320" y="4971"/>
                  </a:cubicBezTo>
                  <a:cubicBezTo>
                    <a:pt x="6789" y="4691"/>
                    <a:pt x="7324" y="4552"/>
                    <a:pt x="7859" y="4552"/>
                  </a:cubicBezTo>
                  <a:close/>
                  <a:moveTo>
                    <a:pt x="7867" y="1"/>
                  </a:moveTo>
                  <a:cubicBezTo>
                    <a:pt x="4403" y="1"/>
                    <a:pt x="1375" y="2338"/>
                    <a:pt x="502" y="5695"/>
                  </a:cubicBezTo>
                  <a:cubicBezTo>
                    <a:pt x="0" y="7662"/>
                    <a:pt x="288" y="9711"/>
                    <a:pt x="1317" y="11464"/>
                  </a:cubicBezTo>
                  <a:cubicBezTo>
                    <a:pt x="1868" y="12402"/>
                    <a:pt x="2601" y="13192"/>
                    <a:pt x="3473" y="13809"/>
                  </a:cubicBezTo>
                  <a:cubicBezTo>
                    <a:pt x="3292" y="13999"/>
                    <a:pt x="3160" y="14229"/>
                    <a:pt x="3095" y="14484"/>
                  </a:cubicBezTo>
                  <a:lnTo>
                    <a:pt x="1375" y="21133"/>
                  </a:lnTo>
                  <a:cubicBezTo>
                    <a:pt x="1185" y="21882"/>
                    <a:pt x="1292" y="22664"/>
                    <a:pt x="1687" y="23331"/>
                  </a:cubicBezTo>
                  <a:cubicBezTo>
                    <a:pt x="2025" y="23907"/>
                    <a:pt x="2560" y="24351"/>
                    <a:pt x="3185" y="24581"/>
                  </a:cubicBezTo>
                  <a:cubicBezTo>
                    <a:pt x="3276" y="24614"/>
                    <a:pt x="3366" y="24639"/>
                    <a:pt x="3457" y="24664"/>
                  </a:cubicBezTo>
                  <a:cubicBezTo>
                    <a:pt x="3695" y="24729"/>
                    <a:pt x="3934" y="24754"/>
                    <a:pt x="4181" y="24754"/>
                  </a:cubicBezTo>
                  <a:cubicBezTo>
                    <a:pt x="4502" y="24754"/>
                    <a:pt x="4814" y="24705"/>
                    <a:pt x="5119" y="24598"/>
                  </a:cubicBezTo>
                  <a:cubicBezTo>
                    <a:pt x="6041" y="24285"/>
                    <a:pt x="6740" y="23528"/>
                    <a:pt x="6987" y="22590"/>
                  </a:cubicBezTo>
                  <a:lnTo>
                    <a:pt x="8707" y="15941"/>
                  </a:lnTo>
                  <a:cubicBezTo>
                    <a:pt x="8773" y="15677"/>
                    <a:pt x="8773" y="15414"/>
                    <a:pt x="8707" y="15159"/>
                  </a:cubicBezTo>
                  <a:cubicBezTo>
                    <a:pt x="11817" y="14822"/>
                    <a:pt x="14434" y="12591"/>
                    <a:pt x="15233" y="9506"/>
                  </a:cubicBezTo>
                  <a:cubicBezTo>
                    <a:pt x="16286" y="5449"/>
                    <a:pt x="13834" y="1293"/>
                    <a:pt x="9777" y="239"/>
                  </a:cubicBezTo>
                  <a:cubicBezTo>
                    <a:pt x="9151" y="75"/>
                    <a:pt x="8509" y="1"/>
                    <a:pt x="7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8" name="Google Shape;1244;p49"/>
            <p:cNvSpPr/>
            <p:nvPr/>
          </p:nvSpPr>
          <p:spPr>
            <a:xfrm>
              <a:off x="2689275" y="-2085950"/>
              <a:ext cx="414575" cy="625875"/>
            </a:xfrm>
            <a:custGeom>
              <a:avLst/>
              <a:gdLst/>
              <a:ahLst/>
              <a:cxnLst/>
              <a:rect l="l" t="t" r="r" b="b"/>
              <a:pathLst>
                <a:path w="16583" h="25035" extrusionOk="0">
                  <a:moveTo>
                    <a:pt x="8015" y="1"/>
                  </a:moveTo>
                  <a:cubicBezTo>
                    <a:pt x="4485" y="1"/>
                    <a:pt x="1407" y="2387"/>
                    <a:pt x="519" y="5802"/>
                  </a:cubicBezTo>
                  <a:cubicBezTo>
                    <a:pt x="0" y="7810"/>
                    <a:pt x="297" y="9892"/>
                    <a:pt x="1342" y="11670"/>
                  </a:cubicBezTo>
                  <a:cubicBezTo>
                    <a:pt x="1885" y="12583"/>
                    <a:pt x="2576" y="13357"/>
                    <a:pt x="3415" y="13974"/>
                  </a:cubicBezTo>
                  <a:cubicBezTo>
                    <a:pt x="3275" y="14155"/>
                    <a:pt x="3168" y="14369"/>
                    <a:pt x="3111" y="14591"/>
                  </a:cubicBezTo>
                  <a:lnTo>
                    <a:pt x="1391" y="21240"/>
                  </a:lnTo>
                  <a:cubicBezTo>
                    <a:pt x="1193" y="22022"/>
                    <a:pt x="1300" y="22845"/>
                    <a:pt x="1712" y="23545"/>
                  </a:cubicBezTo>
                  <a:cubicBezTo>
                    <a:pt x="2074" y="24145"/>
                    <a:pt x="2625" y="24606"/>
                    <a:pt x="3284" y="24853"/>
                  </a:cubicBezTo>
                  <a:cubicBezTo>
                    <a:pt x="3374" y="24886"/>
                    <a:pt x="3473" y="24911"/>
                    <a:pt x="3572" y="24935"/>
                  </a:cubicBezTo>
                  <a:cubicBezTo>
                    <a:pt x="3819" y="25001"/>
                    <a:pt x="4074" y="25034"/>
                    <a:pt x="4329" y="25034"/>
                  </a:cubicBezTo>
                  <a:cubicBezTo>
                    <a:pt x="4666" y="25034"/>
                    <a:pt x="4995" y="24976"/>
                    <a:pt x="5308" y="24869"/>
                  </a:cubicBezTo>
                  <a:cubicBezTo>
                    <a:pt x="6279" y="24540"/>
                    <a:pt x="7012" y="23750"/>
                    <a:pt x="7267" y="22763"/>
                  </a:cubicBezTo>
                  <a:lnTo>
                    <a:pt x="8987" y="16114"/>
                  </a:lnTo>
                  <a:cubicBezTo>
                    <a:pt x="9044" y="15883"/>
                    <a:pt x="9052" y="15653"/>
                    <a:pt x="9019" y="15422"/>
                  </a:cubicBezTo>
                  <a:cubicBezTo>
                    <a:pt x="12130" y="15019"/>
                    <a:pt x="14722" y="12723"/>
                    <a:pt x="15512" y="9678"/>
                  </a:cubicBezTo>
                  <a:cubicBezTo>
                    <a:pt x="16582" y="5547"/>
                    <a:pt x="14089" y="1318"/>
                    <a:pt x="9958" y="248"/>
                  </a:cubicBezTo>
                  <a:cubicBezTo>
                    <a:pt x="9324" y="83"/>
                    <a:pt x="8666" y="1"/>
                    <a:pt x="8015" y="1"/>
                  </a:cubicBezTo>
                  <a:close/>
                </a:path>
              </a:pathLst>
            </a:custGeom>
            <a:solidFill>
              <a:schemeClr val="lt1"/>
            </a:solidFill>
            <a:ln>
              <a:noFill/>
            </a:ln>
            <a:effectLst>
              <a:outerShdw blurRad="71438"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9" name="Google Shape;1245;p49"/>
            <p:cNvSpPr/>
            <p:nvPr/>
          </p:nvSpPr>
          <p:spPr>
            <a:xfrm>
              <a:off x="2722175" y="-2043700"/>
              <a:ext cx="334975" cy="302725"/>
            </a:xfrm>
            <a:custGeom>
              <a:avLst/>
              <a:gdLst/>
              <a:ahLst/>
              <a:cxnLst/>
              <a:rect l="l" t="t" r="r" b="b"/>
              <a:pathLst>
                <a:path w="13399" h="12109" extrusionOk="0">
                  <a:moveTo>
                    <a:pt x="6701" y="1448"/>
                  </a:moveTo>
                  <a:cubicBezTo>
                    <a:pt x="7081" y="1448"/>
                    <a:pt x="7467" y="1495"/>
                    <a:pt x="7852" y="1594"/>
                  </a:cubicBezTo>
                  <a:cubicBezTo>
                    <a:pt x="10312" y="2228"/>
                    <a:pt x="11793" y="4746"/>
                    <a:pt x="11160" y="7207"/>
                  </a:cubicBezTo>
                  <a:cubicBezTo>
                    <a:pt x="10625" y="9282"/>
                    <a:pt x="8749" y="10661"/>
                    <a:pt x="6698" y="10661"/>
                  </a:cubicBezTo>
                  <a:cubicBezTo>
                    <a:pt x="6318" y="10661"/>
                    <a:pt x="5932" y="10614"/>
                    <a:pt x="5547" y="10515"/>
                  </a:cubicBezTo>
                  <a:cubicBezTo>
                    <a:pt x="3087" y="9873"/>
                    <a:pt x="1606" y="7363"/>
                    <a:pt x="2239" y="4902"/>
                  </a:cubicBezTo>
                  <a:cubicBezTo>
                    <a:pt x="2781" y="2827"/>
                    <a:pt x="4652" y="1448"/>
                    <a:pt x="6701" y="1448"/>
                  </a:cubicBezTo>
                  <a:close/>
                  <a:moveTo>
                    <a:pt x="6691" y="0"/>
                  </a:moveTo>
                  <a:cubicBezTo>
                    <a:pt x="4001" y="0"/>
                    <a:pt x="1547" y="1809"/>
                    <a:pt x="840" y="4540"/>
                  </a:cubicBezTo>
                  <a:cubicBezTo>
                    <a:pt x="1" y="7774"/>
                    <a:pt x="1951" y="11074"/>
                    <a:pt x="5185" y="11914"/>
                  </a:cubicBezTo>
                  <a:cubicBezTo>
                    <a:pt x="5693" y="12046"/>
                    <a:pt x="6203" y="12109"/>
                    <a:pt x="6705" y="12109"/>
                  </a:cubicBezTo>
                  <a:cubicBezTo>
                    <a:pt x="9398" y="12109"/>
                    <a:pt x="11858" y="10295"/>
                    <a:pt x="12559" y="7569"/>
                  </a:cubicBezTo>
                  <a:cubicBezTo>
                    <a:pt x="13398" y="4335"/>
                    <a:pt x="11456" y="1027"/>
                    <a:pt x="8214" y="195"/>
                  </a:cubicBezTo>
                  <a:cubicBezTo>
                    <a:pt x="7704" y="63"/>
                    <a:pt x="7193" y="0"/>
                    <a:pt x="6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0" name="Google Shape;1246;p49"/>
            <p:cNvSpPr/>
            <p:nvPr/>
          </p:nvSpPr>
          <p:spPr>
            <a:xfrm>
              <a:off x="2728350" y="-2048275"/>
              <a:ext cx="333725" cy="311700"/>
            </a:xfrm>
            <a:custGeom>
              <a:avLst/>
              <a:gdLst/>
              <a:ahLst/>
              <a:cxnLst/>
              <a:rect l="l" t="t" r="r" b="b"/>
              <a:pathLst>
                <a:path w="13349" h="12468" extrusionOk="0">
                  <a:moveTo>
                    <a:pt x="6444" y="1810"/>
                  </a:moveTo>
                  <a:cubicBezTo>
                    <a:pt x="6815" y="1810"/>
                    <a:pt x="7193" y="1860"/>
                    <a:pt x="7563" y="1950"/>
                  </a:cubicBezTo>
                  <a:cubicBezTo>
                    <a:pt x="9925" y="2559"/>
                    <a:pt x="11349" y="4979"/>
                    <a:pt x="10740" y="7340"/>
                  </a:cubicBezTo>
                  <a:cubicBezTo>
                    <a:pt x="10220" y="9330"/>
                    <a:pt x="8426" y="10660"/>
                    <a:pt x="6461" y="10660"/>
                  </a:cubicBezTo>
                  <a:cubicBezTo>
                    <a:pt x="6094" y="10660"/>
                    <a:pt x="5721" y="10614"/>
                    <a:pt x="5350" y="10517"/>
                  </a:cubicBezTo>
                  <a:cubicBezTo>
                    <a:pt x="4206" y="10220"/>
                    <a:pt x="3243" y="9496"/>
                    <a:pt x="2642" y="8484"/>
                  </a:cubicBezTo>
                  <a:cubicBezTo>
                    <a:pt x="2042" y="7464"/>
                    <a:pt x="1877" y="6270"/>
                    <a:pt x="2173" y="5127"/>
                  </a:cubicBezTo>
                  <a:cubicBezTo>
                    <a:pt x="2470" y="3983"/>
                    <a:pt x="3194" y="3020"/>
                    <a:pt x="4206" y="2427"/>
                  </a:cubicBezTo>
                  <a:cubicBezTo>
                    <a:pt x="4897" y="2016"/>
                    <a:pt x="5662" y="1810"/>
                    <a:pt x="6444" y="1810"/>
                  </a:cubicBezTo>
                  <a:close/>
                  <a:moveTo>
                    <a:pt x="6444" y="1450"/>
                  </a:moveTo>
                  <a:cubicBezTo>
                    <a:pt x="5601" y="1450"/>
                    <a:pt x="4771" y="1675"/>
                    <a:pt x="4025" y="2115"/>
                  </a:cubicBezTo>
                  <a:cubicBezTo>
                    <a:pt x="2922" y="2765"/>
                    <a:pt x="2140" y="3802"/>
                    <a:pt x="1819" y="5036"/>
                  </a:cubicBezTo>
                  <a:cubicBezTo>
                    <a:pt x="1499" y="6279"/>
                    <a:pt x="1680" y="7562"/>
                    <a:pt x="2330" y="8665"/>
                  </a:cubicBezTo>
                  <a:cubicBezTo>
                    <a:pt x="2980" y="9768"/>
                    <a:pt x="4017" y="10550"/>
                    <a:pt x="5259" y="10871"/>
                  </a:cubicBezTo>
                  <a:cubicBezTo>
                    <a:pt x="5654" y="10969"/>
                    <a:pt x="6057" y="11019"/>
                    <a:pt x="6452" y="11019"/>
                  </a:cubicBezTo>
                  <a:cubicBezTo>
                    <a:pt x="8584" y="11019"/>
                    <a:pt x="10526" y="9587"/>
                    <a:pt x="11085" y="7431"/>
                  </a:cubicBezTo>
                  <a:cubicBezTo>
                    <a:pt x="11744" y="4880"/>
                    <a:pt x="10205" y="2263"/>
                    <a:pt x="7654" y="1605"/>
                  </a:cubicBezTo>
                  <a:cubicBezTo>
                    <a:pt x="7252" y="1501"/>
                    <a:pt x="6847" y="1450"/>
                    <a:pt x="6444" y="1450"/>
                  </a:cubicBezTo>
                  <a:close/>
                  <a:moveTo>
                    <a:pt x="6452" y="362"/>
                  </a:moveTo>
                  <a:cubicBezTo>
                    <a:pt x="6938" y="362"/>
                    <a:pt x="7432" y="420"/>
                    <a:pt x="7925" y="551"/>
                  </a:cubicBezTo>
                  <a:cubicBezTo>
                    <a:pt x="11061" y="1358"/>
                    <a:pt x="12954" y="4567"/>
                    <a:pt x="12139" y="7702"/>
                  </a:cubicBezTo>
                  <a:cubicBezTo>
                    <a:pt x="11458" y="10349"/>
                    <a:pt x="9060" y="12110"/>
                    <a:pt x="6443" y="12110"/>
                  </a:cubicBezTo>
                  <a:cubicBezTo>
                    <a:pt x="5959" y="12110"/>
                    <a:pt x="5468" y="12050"/>
                    <a:pt x="4979" y="11924"/>
                  </a:cubicBezTo>
                  <a:cubicBezTo>
                    <a:pt x="3465" y="11529"/>
                    <a:pt x="2190" y="10566"/>
                    <a:pt x="1392" y="9217"/>
                  </a:cubicBezTo>
                  <a:cubicBezTo>
                    <a:pt x="593" y="7867"/>
                    <a:pt x="371" y="6287"/>
                    <a:pt x="766" y="4765"/>
                  </a:cubicBezTo>
                  <a:cubicBezTo>
                    <a:pt x="1449" y="2123"/>
                    <a:pt x="3844" y="362"/>
                    <a:pt x="6452" y="362"/>
                  </a:cubicBezTo>
                  <a:close/>
                  <a:moveTo>
                    <a:pt x="6461" y="0"/>
                  </a:moveTo>
                  <a:cubicBezTo>
                    <a:pt x="3682" y="0"/>
                    <a:pt x="1143" y="1868"/>
                    <a:pt x="420" y="4674"/>
                  </a:cubicBezTo>
                  <a:cubicBezTo>
                    <a:pt x="1" y="6287"/>
                    <a:pt x="239" y="7966"/>
                    <a:pt x="1079" y="9398"/>
                  </a:cubicBezTo>
                  <a:cubicBezTo>
                    <a:pt x="1926" y="10838"/>
                    <a:pt x="3284" y="11858"/>
                    <a:pt x="4897" y="12270"/>
                  </a:cubicBezTo>
                  <a:cubicBezTo>
                    <a:pt x="5416" y="12409"/>
                    <a:pt x="5934" y="12467"/>
                    <a:pt x="6452" y="12467"/>
                  </a:cubicBezTo>
                  <a:cubicBezTo>
                    <a:pt x="9226" y="12467"/>
                    <a:pt x="11760" y="10599"/>
                    <a:pt x="12493" y="7793"/>
                  </a:cubicBezTo>
                  <a:cubicBezTo>
                    <a:pt x="13349" y="4468"/>
                    <a:pt x="11341" y="1061"/>
                    <a:pt x="8016" y="197"/>
                  </a:cubicBezTo>
                  <a:cubicBezTo>
                    <a:pt x="7496" y="64"/>
                    <a:pt x="6974" y="0"/>
                    <a:pt x="6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1" name="Google Shape;1247;p49"/>
            <p:cNvSpPr/>
            <p:nvPr/>
          </p:nvSpPr>
          <p:spPr>
            <a:xfrm>
              <a:off x="2817450" y="-1752650"/>
              <a:ext cx="57625" cy="56375"/>
            </a:xfrm>
            <a:custGeom>
              <a:avLst/>
              <a:gdLst/>
              <a:ahLst/>
              <a:cxnLst/>
              <a:rect l="l" t="t" r="r" b="b"/>
              <a:pathLst>
                <a:path w="2305" h="2255" extrusionOk="0">
                  <a:moveTo>
                    <a:pt x="461" y="0"/>
                  </a:moveTo>
                  <a:lnTo>
                    <a:pt x="0" y="1786"/>
                  </a:lnTo>
                  <a:lnTo>
                    <a:pt x="1843" y="2255"/>
                  </a:lnTo>
                  <a:lnTo>
                    <a:pt x="2304" y="477"/>
                  </a:lnTo>
                  <a:lnTo>
                    <a:pt x="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2" name="Google Shape;1248;p49"/>
            <p:cNvSpPr/>
            <p:nvPr/>
          </p:nvSpPr>
          <p:spPr>
            <a:xfrm>
              <a:off x="2813725" y="-1756225"/>
              <a:ext cx="65050" cy="63675"/>
            </a:xfrm>
            <a:custGeom>
              <a:avLst/>
              <a:gdLst/>
              <a:ahLst/>
              <a:cxnLst/>
              <a:rect l="l" t="t" r="r" b="b"/>
              <a:pathLst>
                <a:path w="2602" h="2547" extrusionOk="0">
                  <a:moveTo>
                    <a:pt x="717" y="316"/>
                  </a:moveTo>
                  <a:lnTo>
                    <a:pt x="2280" y="727"/>
                  </a:lnTo>
                  <a:lnTo>
                    <a:pt x="1885" y="2225"/>
                  </a:lnTo>
                  <a:lnTo>
                    <a:pt x="322" y="1822"/>
                  </a:lnTo>
                  <a:lnTo>
                    <a:pt x="717" y="316"/>
                  </a:lnTo>
                  <a:close/>
                  <a:moveTo>
                    <a:pt x="614" y="0"/>
                  </a:moveTo>
                  <a:cubicBezTo>
                    <a:pt x="550" y="0"/>
                    <a:pt x="491" y="46"/>
                    <a:pt x="470" y="110"/>
                  </a:cubicBezTo>
                  <a:lnTo>
                    <a:pt x="9" y="1888"/>
                  </a:lnTo>
                  <a:cubicBezTo>
                    <a:pt x="1" y="1929"/>
                    <a:pt x="9" y="1962"/>
                    <a:pt x="26" y="1995"/>
                  </a:cubicBezTo>
                  <a:cubicBezTo>
                    <a:pt x="42" y="2028"/>
                    <a:pt x="75" y="2052"/>
                    <a:pt x="116" y="2061"/>
                  </a:cubicBezTo>
                  <a:lnTo>
                    <a:pt x="1959" y="2538"/>
                  </a:lnTo>
                  <a:cubicBezTo>
                    <a:pt x="1968" y="2546"/>
                    <a:pt x="1984" y="2546"/>
                    <a:pt x="1992" y="2546"/>
                  </a:cubicBezTo>
                  <a:cubicBezTo>
                    <a:pt x="2058" y="2546"/>
                    <a:pt x="2116" y="2505"/>
                    <a:pt x="2132" y="2439"/>
                  </a:cubicBezTo>
                  <a:lnTo>
                    <a:pt x="2593" y="653"/>
                  </a:lnTo>
                  <a:cubicBezTo>
                    <a:pt x="2601" y="620"/>
                    <a:pt x="2593" y="579"/>
                    <a:pt x="2577" y="546"/>
                  </a:cubicBezTo>
                  <a:cubicBezTo>
                    <a:pt x="2560" y="513"/>
                    <a:pt x="2527" y="489"/>
                    <a:pt x="2486" y="481"/>
                  </a:cubicBezTo>
                  <a:lnTo>
                    <a:pt x="643" y="3"/>
                  </a:lnTo>
                  <a:cubicBezTo>
                    <a:pt x="633" y="1"/>
                    <a:pt x="623" y="0"/>
                    <a:pt x="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3" name="Google Shape;1249;p49"/>
            <p:cNvSpPr/>
            <p:nvPr/>
          </p:nvSpPr>
          <p:spPr>
            <a:xfrm>
              <a:off x="2760250" y="-1710475"/>
              <a:ext cx="112750" cy="208225"/>
            </a:xfrm>
            <a:custGeom>
              <a:avLst/>
              <a:gdLst/>
              <a:ahLst/>
              <a:cxnLst/>
              <a:rect l="l" t="t" r="r" b="b"/>
              <a:pathLst>
                <a:path w="4510" h="8329" extrusionOk="0">
                  <a:moveTo>
                    <a:pt x="1909" y="0"/>
                  </a:moveTo>
                  <a:lnTo>
                    <a:pt x="190" y="6641"/>
                  </a:lnTo>
                  <a:cubicBezTo>
                    <a:pt x="0" y="7365"/>
                    <a:pt x="436" y="8098"/>
                    <a:pt x="1152" y="8287"/>
                  </a:cubicBezTo>
                  <a:cubicBezTo>
                    <a:pt x="1265" y="8315"/>
                    <a:pt x="1377" y="8328"/>
                    <a:pt x="1487" y="8328"/>
                  </a:cubicBezTo>
                  <a:cubicBezTo>
                    <a:pt x="2090" y="8328"/>
                    <a:pt x="2637" y="7928"/>
                    <a:pt x="2790" y="7316"/>
                  </a:cubicBezTo>
                  <a:lnTo>
                    <a:pt x="4510" y="667"/>
                  </a:lnTo>
                  <a:lnTo>
                    <a:pt x="19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4" name="Google Shape;1250;p49"/>
            <p:cNvSpPr/>
            <p:nvPr/>
          </p:nvSpPr>
          <p:spPr>
            <a:xfrm>
              <a:off x="2757975" y="-1715150"/>
              <a:ext cx="120175" cy="217425"/>
            </a:xfrm>
            <a:custGeom>
              <a:avLst/>
              <a:gdLst/>
              <a:ahLst/>
              <a:cxnLst/>
              <a:rect l="l" t="t" r="r" b="b"/>
              <a:pathLst>
                <a:path w="4807" h="8697" extrusionOk="0">
                  <a:moveTo>
                    <a:pt x="2132" y="401"/>
                  </a:moveTo>
                  <a:lnTo>
                    <a:pt x="4387" y="985"/>
                  </a:lnTo>
                  <a:lnTo>
                    <a:pt x="2708" y="7462"/>
                  </a:lnTo>
                  <a:cubicBezTo>
                    <a:pt x="2577" y="7981"/>
                    <a:pt x="2101" y="8331"/>
                    <a:pt x="1586" y="8331"/>
                  </a:cubicBezTo>
                  <a:cubicBezTo>
                    <a:pt x="1489" y="8331"/>
                    <a:pt x="1391" y="8319"/>
                    <a:pt x="1293" y="8293"/>
                  </a:cubicBezTo>
                  <a:cubicBezTo>
                    <a:pt x="988" y="8219"/>
                    <a:pt x="733" y="8030"/>
                    <a:pt x="577" y="7758"/>
                  </a:cubicBezTo>
                  <a:cubicBezTo>
                    <a:pt x="420" y="7495"/>
                    <a:pt x="379" y="7182"/>
                    <a:pt x="453" y="6877"/>
                  </a:cubicBezTo>
                  <a:lnTo>
                    <a:pt x="2132" y="401"/>
                  </a:lnTo>
                  <a:close/>
                  <a:moveTo>
                    <a:pt x="1999" y="0"/>
                  </a:moveTo>
                  <a:cubicBezTo>
                    <a:pt x="1922" y="0"/>
                    <a:pt x="1849" y="54"/>
                    <a:pt x="1828" y="138"/>
                  </a:cubicBezTo>
                  <a:lnTo>
                    <a:pt x="108" y="6787"/>
                  </a:lnTo>
                  <a:cubicBezTo>
                    <a:pt x="1" y="7182"/>
                    <a:pt x="58" y="7593"/>
                    <a:pt x="264" y="7947"/>
                  </a:cubicBezTo>
                  <a:cubicBezTo>
                    <a:pt x="478" y="8293"/>
                    <a:pt x="807" y="8540"/>
                    <a:pt x="1202" y="8647"/>
                  </a:cubicBezTo>
                  <a:cubicBezTo>
                    <a:pt x="1326" y="8680"/>
                    <a:pt x="1457" y="8696"/>
                    <a:pt x="1581" y="8696"/>
                  </a:cubicBezTo>
                  <a:cubicBezTo>
                    <a:pt x="2264" y="8696"/>
                    <a:pt x="2881" y="8235"/>
                    <a:pt x="3062" y="7552"/>
                  </a:cubicBezTo>
                  <a:lnTo>
                    <a:pt x="4782" y="903"/>
                  </a:lnTo>
                  <a:cubicBezTo>
                    <a:pt x="4807" y="804"/>
                    <a:pt x="4749" y="706"/>
                    <a:pt x="4650" y="681"/>
                  </a:cubicBezTo>
                  <a:lnTo>
                    <a:pt x="2042" y="6"/>
                  </a:lnTo>
                  <a:cubicBezTo>
                    <a:pt x="2028" y="2"/>
                    <a:pt x="2013" y="0"/>
                    <a:pt x="1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5" name="Google Shape;1251;p49"/>
            <p:cNvSpPr/>
            <p:nvPr/>
          </p:nvSpPr>
          <p:spPr>
            <a:xfrm>
              <a:off x="2760250" y="-1562575"/>
              <a:ext cx="74500" cy="60325"/>
            </a:xfrm>
            <a:custGeom>
              <a:avLst/>
              <a:gdLst/>
              <a:ahLst/>
              <a:cxnLst/>
              <a:rect l="l" t="t" r="r" b="b"/>
              <a:pathLst>
                <a:path w="2980" h="2413" extrusionOk="0">
                  <a:moveTo>
                    <a:pt x="379" y="1"/>
                  </a:moveTo>
                  <a:lnTo>
                    <a:pt x="190" y="725"/>
                  </a:lnTo>
                  <a:cubicBezTo>
                    <a:pt x="0" y="1449"/>
                    <a:pt x="436" y="2182"/>
                    <a:pt x="1152" y="2371"/>
                  </a:cubicBezTo>
                  <a:cubicBezTo>
                    <a:pt x="1265" y="2399"/>
                    <a:pt x="1377" y="2412"/>
                    <a:pt x="1487" y="2412"/>
                  </a:cubicBezTo>
                  <a:cubicBezTo>
                    <a:pt x="2090" y="2412"/>
                    <a:pt x="2637" y="2012"/>
                    <a:pt x="2790" y="1400"/>
                  </a:cubicBezTo>
                  <a:lnTo>
                    <a:pt x="2979" y="676"/>
                  </a:lnTo>
                  <a:lnTo>
                    <a:pt x="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6" name="Google Shape;1252;p49"/>
            <p:cNvSpPr/>
            <p:nvPr/>
          </p:nvSpPr>
          <p:spPr>
            <a:xfrm>
              <a:off x="2757975" y="-1567100"/>
              <a:ext cx="81925" cy="69375"/>
            </a:xfrm>
            <a:custGeom>
              <a:avLst/>
              <a:gdLst/>
              <a:ahLst/>
              <a:cxnLst/>
              <a:rect l="l" t="t" r="r" b="b"/>
              <a:pathLst>
                <a:path w="3277" h="2775" extrusionOk="0">
                  <a:moveTo>
                    <a:pt x="602" y="404"/>
                  </a:moveTo>
                  <a:lnTo>
                    <a:pt x="2856" y="988"/>
                  </a:lnTo>
                  <a:lnTo>
                    <a:pt x="2708" y="1540"/>
                  </a:lnTo>
                  <a:cubicBezTo>
                    <a:pt x="2577" y="2059"/>
                    <a:pt x="2101" y="2409"/>
                    <a:pt x="1586" y="2409"/>
                  </a:cubicBezTo>
                  <a:cubicBezTo>
                    <a:pt x="1489" y="2409"/>
                    <a:pt x="1391" y="2397"/>
                    <a:pt x="1293" y="2371"/>
                  </a:cubicBezTo>
                  <a:cubicBezTo>
                    <a:pt x="988" y="2297"/>
                    <a:pt x="733" y="2108"/>
                    <a:pt x="577" y="1836"/>
                  </a:cubicBezTo>
                  <a:cubicBezTo>
                    <a:pt x="420" y="1573"/>
                    <a:pt x="379" y="1260"/>
                    <a:pt x="453" y="955"/>
                  </a:cubicBezTo>
                  <a:lnTo>
                    <a:pt x="602" y="404"/>
                  </a:lnTo>
                  <a:close/>
                  <a:moveTo>
                    <a:pt x="465" y="1"/>
                  </a:moveTo>
                  <a:cubicBezTo>
                    <a:pt x="436" y="1"/>
                    <a:pt x="406" y="10"/>
                    <a:pt x="379" y="26"/>
                  </a:cubicBezTo>
                  <a:cubicBezTo>
                    <a:pt x="338" y="50"/>
                    <a:pt x="305" y="91"/>
                    <a:pt x="297" y="133"/>
                  </a:cubicBezTo>
                  <a:lnTo>
                    <a:pt x="108" y="865"/>
                  </a:lnTo>
                  <a:cubicBezTo>
                    <a:pt x="1" y="1260"/>
                    <a:pt x="58" y="1671"/>
                    <a:pt x="264" y="2017"/>
                  </a:cubicBezTo>
                  <a:cubicBezTo>
                    <a:pt x="478" y="2371"/>
                    <a:pt x="807" y="2618"/>
                    <a:pt x="1202" y="2725"/>
                  </a:cubicBezTo>
                  <a:cubicBezTo>
                    <a:pt x="1326" y="2758"/>
                    <a:pt x="1457" y="2774"/>
                    <a:pt x="1581" y="2774"/>
                  </a:cubicBezTo>
                  <a:cubicBezTo>
                    <a:pt x="2264" y="2774"/>
                    <a:pt x="2881" y="2313"/>
                    <a:pt x="3062" y="1630"/>
                  </a:cubicBezTo>
                  <a:lnTo>
                    <a:pt x="3243" y="898"/>
                  </a:lnTo>
                  <a:cubicBezTo>
                    <a:pt x="3276" y="807"/>
                    <a:pt x="3210" y="709"/>
                    <a:pt x="3120" y="684"/>
                  </a:cubicBezTo>
                  <a:lnTo>
                    <a:pt x="511" y="9"/>
                  </a:lnTo>
                  <a:cubicBezTo>
                    <a:pt x="496" y="3"/>
                    <a:pt x="481"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67" name="Google Shape;1253;p49"/>
          <p:cNvGrpSpPr/>
          <p:nvPr/>
        </p:nvGrpSpPr>
        <p:grpSpPr>
          <a:xfrm rot="323218">
            <a:off x="8997194" y="4499443"/>
            <a:ext cx="418926" cy="554608"/>
            <a:chOff x="1634870" y="-5372769"/>
            <a:chExt cx="3048801" cy="4036247"/>
          </a:xfrm>
        </p:grpSpPr>
        <p:sp>
          <p:nvSpPr>
            <p:cNvPr id="2068" name="Google Shape;1254;p49"/>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69" name="Google Shape;1255;p49"/>
            <p:cNvGrpSpPr/>
            <p:nvPr/>
          </p:nvGrpSpPr>
          <p:grpSpPr>
            <a:xfrm>
              <a:off x="2350651" y="-4726440"/>
              <a:ext cx="1617712" cy="2740755"/>
              <a:chOff x="1279825" y="-1982000"/>
              <a:chExt cx="85600" cy="145025"/>
            </a:xfrm>
          </p:grpSpPr>
          <p:sp>
            <p:nvSpPr>
              <p:cNvPr id="2070" name="Google Shape;1256;p49"/>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1" name="Google Shape;1257;p49"/>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2" name="Google Shape;1258;p49"/>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3" name="Google Shape;1259;p49"/>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074" name="Google Shape;1260;p49"/>
          <p:cNvGrpSpPr/>
          <p:nvPr/>
        </p:nvGrpSpPr>
        <p:grpSpPr>
          <a:xfrm rot="-2532048">
            <a:off x="8798340" y="4338328"/>
            <a:ext cx="370814" cy="490913"/>
            <a:chOff x="1634870" y="-5372769"/>
            <a:chExt cx="3048801" cy="4036247"/>
          </a:xfrm>
        </p:grpSpPr>
        <p:sp>
          <p:nvSpPr>
            <p:cNvPr id="2075" name="Google Shape;1261;p49"/>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76" name="Google Shape;1262;p49"/>
            <p:cNvGrpSpPr/>
            <p:nvPr/>
          </p:nvGrpSpPr>
          <p:grpSpPr>
            <a:xfrm>
              <a:off x="2350651" y="-4726440"/>
              <a:ext cx="1617712" cy="2740755"/>
              <a:chOff x="1279825" y="-1982000"/>
              <a:chExt cx="85600" cy="145025"/>
            </a:xfrm>
          </p:grpSpPr>
          <p:sp>
            <p:nvSpPr>
              <p:cNvPr id="2077" name="Google Shape;1263;p49"/>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8" name="Google Shape;1264;p49"/>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9" name="Google Shape;1265;p49"/>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2" name="Google Shape;1266;p49"/>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ransition>
    <p:split orient="ver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3574255" y="1552575"/>
            <a:ext cx="1995488" cy="762000"/>
          </a:xfrm>
          <a:prstGeom prst="roundRect">
            <a:avLst/>
          </a:prstGeom>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MUỐI</a:t>
            </a:r>
            <a:endParaRPr lang="en-US" sz="3200" b="1">
              <a:solidFill>
                <a:srgbClr val="000000"/>
              </a:solidFill>
            </a:endParaRPr>
          </a:p>
        </p:txBody>
      </p:sp>
      <p:sp>
        <p:nvSpPr>
          <p:cNvPr id="4" name="Rectangle: Rounded Corners 3"/>
          <p:cNvSpPr/>
          <p:nvPr/>
        </p:nvSpPr>
        <p:spPr>
          <a:xfrm>
            <a:off x="246460" y="371475"/>
            <a:ext cx="2465784" cy="762000"/>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6"/>
                </a:solidFill>
              </a:rPr>
              <a:t>?</a:t>
            </a:r>
            <a:endParaRPr lang="en-US" sz="3200" b="1">
              <a:solidFill>
                <a:schemeClr val="accent6"/>
              </a:solidFill>
            </a:endParaRPr>
          </a:p>
        </p:txBody>
      </p:sp>
      <p:sp>
        <p:nvSpPr>
          <p:cNvPr id="5" name="Rectangle: Rounded Corners 4"/>
          <p:cNvSpPr/>
          <p:nvPr/>
        </p:nvSpPr>
        <p:spPr>
          <a:xfrm>
            <a:off x="928689" y="4114800"/>
            <a:ext cx="1995486" cy="762000"/>
          </a:xfrm>
          <a:prstGeom prst="roundRect">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6"/>
                </a:solidFill>
              </a:rPr>
              <a:t>Base</a:t>
            </a:r>
            <a:endParaRPr lang="en-US" sz="3200" b="1">
              <a:solidFill>
                <a:schemeClr val="accent6"/>
              </a:solidFill>
            </a:endParaRPr>
          </a:p>
        </p:txBody>
      </p:sp>
      <p:sp>
        <p:nvSpPr>
          <p:cNvPr id="6" name="Rectangle: Rounded Corners 5"/>
          <p:cNvSpPr/>
          <p:nvPr/>
        </p:nvSpPr>
        <p:spPr>
          <a:xfrm>
            <a:off x="6431758" y="371475"/>
            <a:ext cx="2369342" cy="762000"/>
          </a:xfrm>
          <a:prstGeom prst="roundRect">
            <a:avLst/>
          </a:prstGeom>
          <a:solidFill>
            <a:srgbClr val="FF9999"/>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6"/>
                </a:solidFill>
              </a:rPr>
              <a:t>Oxide acid</a:t>
            </a:r>
            <a:endParaRPr lang="en-US" sz="3200" b="1">
              <a:solidFill>
                <a:schemeClr val="accent6"/>
              </a:solidFill>
            </a:endParaRPr>
          </a:p>
        </p:txBody>
      </p:sp>
      <p:sp>
        <p:nvSpPr>
          <p:cNvPr id="7" name="Rectangle: Rounded Corners 6"/>
          <p:cNvSpPr/>
          <p:nvPr/>
        </p:nvSpPr>
        <p:spPr>
          <a:xfrm>
            <a:off x="6685359" y="4114800"/>
            <a:ext cx="1995488" cy="762000"/>
          </a:xfrm>
          <a:prstGeom prst="roundRect">
            <a:avLst/>
          </a:prstGeom>
          <a:solidFill>
            <a:schemeClr val="tx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6"/>
                </a:solidFill>
              </a:rPr>
              <a:t>?</a:t>
            </a:r>
            <a:endParaRPr lang="en-US" sz="3200" b="1">
              <a:solidFill>
                <a:schemeClr val="accent6"/>
              </a:solidFill>
            </a:endParaRPr>
          </a:p>
        </p:txBody>
      </p:sp>
      <p:cxnSp>
        <p:nvCxnSpPr>
          <p:cNvPr id="9" name="Straight Arrow Connector 8"/>
          <p:cNvCxnSpPr/>
          <p:nvPr/>
        </p:nvCxnSpPr>
        <p:spPr>
          <a:xfrm>
            <a:off x="2800350" y="752475"/>
            <a:ext cx="1682353"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800600" y="657225"/>
            <a:ext cx="1543050" cy="8048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610226" y="2258616"/>
            <a:ext cx="1974053" cy="1788315"/>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612608" y="1930003"/>
            <a:ext cx="2233612" cy="205144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962741" y="2246711"/>
            <a:ext cx="1542459" cy="1753791"/>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657646" y="1941911"/>
            <a:ext cx="1810644" cy="20585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p:cNvSpPr/>
          <p:nvPr/>
        </p:nvSpPr>
        <p:spPr>
          <a:xfrm rot="1296468">
            <a:off x="3107530" y="495818"/>
            <a:ext cx="1235869" cy="509587"/>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rPr>
              <a:t>+ Acid </a:t>
            </a:r>
            <a:endParaRPr lang="en-US" sz="2400">
              <a:solidFill>
                <a:srgbClr val="000000"/>
              </a:solidFill>
            </a:endParaRPr>
          </a:p>
        </p:txBody>
      </p:sp>
      <p:sp>
        <p:nvSpPr>
          <p:cNvPr id="27" name="Rectangle: Rounded Corners 26"/>
          <p:cNvSpPr/>
          <p:nvPr/>
        </p:nvSpPr>
        <p:spPr>
          <a:xfrm rot="20017533">
            <a:off x="4730352" y="495818"/>
            <a:ext cx="1235869" cy="509587"/>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 ?</a:t>
            </a:r>
            <a:endParaRPr lang="en-US" sz="2400" b="1">
              <a:solidFill>
                <a:srgbClr val="FF0000"/>
              </a:solidFill>
            </a:endParaRPr>
          </a:p>
        </p:txBody>
      </p:sp>
      <p:sp>
        <p:nvSpPr>
          <p:cNvPr id="29" name="Rectangle: Rounded Corners 28"/>
          <p:cNvSpPr/>
          <p:nvPr/>
        </p:nvSpPr>
        <p:spPr>
          <a:xfrm>
            <a:off x="1123950" y="2612231"/>
            <a:ext cx="1235869" cy="509587"/>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 ?</a:t>
            </a:r>
            <a:endParaRPr lang="en-US" sz="2400" b="1">
              <a:solidFill>
                <a:srgbClr val="FF0000"/>
              </a:solidFill>
            </a:endParaRPr>
          </a:p>
        </p:txBody>
      </p:sp>
      <p:sp>
        <p:nvSpPr>
          <p:cNvPr id="30" name="Rectangle: Rounded Corners 29"/>
          <p:cNvSpPr/>
          <p:nvPr/>
        </p:nvSpPr>
        <p:spPr>
          <a:xfrm>
            <a:off x="4224338" y="2436022"/>
            <a:ext cx="1414463" cy="340519"/>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 Kim loại</a:t>
            </a:r>
            <a:endParaRPr lang="en-US" sz="1800">
              <a:solidFill>
                <a:srgbClr val="000000"/>
              </a:solidFill>
            </a:endParaRPr>
          </a:p>
        </p:txBody>
      </p:sp>
      <p:sp>
        <p:nvSpPr>
          <p:cNvPr id="32" name="Rectangle: Rounded Corners 31"/>
          <p:cNvSpPr/>
          <p:nvPr/>
        </p:nvSpPr>
        <p:spPr>
          <a:xfrm>
            <a:off x="4458296" y="2846192"/>
            <a:ext cx="1597222" cy="340519"/>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rPr>
              <a:t>+ ?</a:t>
            </a:r>
            <a:endParaRPr lang="en-US" sz="1800" b="1">
              <a:solidFill>
                <a:srgbClr val="FF0000"/>
              </a:solidFill>
            </a:endParaRPr>
          </a:p>
        </p:txBody>
      </p:sp>
      <p:sp>
        <p:nvSpPr>
          <p:cNvPr id="33" name="Rectangle: Rounded Corners 32"/>
          <p:cNvSpPr/>
          <p:nvPr/>
        </p:nvSpPr>
        <p:spPr>
          <a:xfrm>
            <a:off x="5033962" y="3275409"/>
            <a:ext cx="1414463" cy="340519"/>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 Base</a:t>
            </a:r>
            <a:endParaRPr lang="en-US" sz="1800">
              <a:solidFill>
                <a:srgbClr val="000000"/>
              </a:solidFill>
            </a:endParaRPr>
          </a:p>
        </p:txBody>
      </p:sp>
      <p:sp>
        <p:nvSpPr>
          <p:cNvPr id="34" name="Rectangle: Rounded Corners 33"/>
          <p:cNvSpPr/>
          <p:nvPr/>
        </p:nvSpPr>
        <p:spPr>
          <a:xfrm>
            <a:off x="5772150" y="3681413"/>
            <a:ext cx="990598" cy="340519"/>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rPr>
              <a:t>+ ?</a:t>
            </a:r>
            <a:endParaRPr lang="en-US" sz="1800" b="1">
              <a:solidFill>
                <a:srgbClr val="FF0000"/>
              </a:solidFill>
            </a:endParaRPr>
          </a:p>
        </p:txBody>
      </p:sp>
      <p:sp>
        <p:nvSpPr>
          <p:cNvPr id="47" name="Rectangle: Rounded Corners 46"/>
          <p:cNvSpPr/>
          <p:nvPr/>
        </p:nvSpPr>
        <p:spPr>
          <a:xfrm>
            <a:off x="3105146" y="2800946"/>
            <a:ext cx="976318" cy="340519"/>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rPr>
              <a:t>+ ?</a:t>
            </a:r>
            <a:endParaRPr lang="en-US" sz="1800" b="1">
              <a:solidFill>
                <a:srgbClr val="FF0000"/>
              </a:solidFill>
            </a:endParaRPr>
          </a:p>
        </p:txBody>
      </p:sp>
      <p:sp>
        <p:nvSpPr>
          <p:cNvPr id="48" name="Rectangle: Rounded Corners 47"/>
          <p:cNvSpPr/>
          <p:nvPr/>
        </p:nvSpPr>
        <p:spPr>
          <a:xfrm>
            <a:off x="2714027" y="3243266"/>
            <a:ext cx="1582345" cy="340519"/>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 Oxide acid</a:t>
            </a:r>
            <a:endParaRPr lang="en-US" sz="1800">
              <a:solidFill>
                <a:srgbClr val="000000"/>
              </a:solidFill>
            </a:endParaRPr>
          </a:p>
        </p:txBody>
      </p:sp>
      <p:sp>
        <p:nvSpPr>
          <p:cNvPr id="49" name="Rectangle: Rounded Corners 48"/>
          <p:cNvSpPr/>
          <p:nvPr/>
        </p:nvSpPr>
        <p:spPr>
          <a:xfrm>
            <a:off x="2456850" y="3655218"/>
            <a:ext cx="965005" cy="340519"/>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rPr>
              <a:t>+ ?</a:t>
            </a:r>
            <a:endParaRPr lang="en-US" sz="1800" b="1">
              <a:solidFill>
                <a:srgbClr val="FF0000"/>
              </a:solidFill>
            </a:endParaRPr>
          </a:p>
        </p:txBody>
      </p:sp>
      <p:sp>
        <p:nvSpPr>
          <p:cNvPr id="50" name="Rectangle: Rounded Corners 49"/>
          <p:cNvSpPr/>
          <p:nvPr/>
        </p:nvSpPr>
        <p:spPr>
          <a:xfrm>
            <a:off x="6924674" y="2475907"/>
            <a:ext cx="1235869" cy="509587"/>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 ?</a:t>
            </a:r>
            <a:endParaRPr lang="en-US" sz="2400" b="1">
              <a:solidFill>
                <a:srgbClr val="FF0000"/>
              </a:solidFill>
            </a:endParaRPr>
          </a:p>
        </p:txBody>
      </p:sp>
      <p:sp>
        <p:nvSpPr>
          <p:cNvPr id="53" name="Rectangle: Rounded Corners 52"/>
          <p:cNvSpPr/>
          <p:nvPr/>
        </p:nvSpPr>
        <p:spPr>
          <a:xfrm>
            <a:off x="246460" y="371475"/>
            <a:ext cx="2465784" cy="762000"/>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Oxide base</a:t>
            </a:r>
            <a:endParaRPr lang="en-US" sz="3200" b="1">
              <a:solidFill>
                <a:srgbClr val="FF0000"/>
              </a:solidFill>
            </a:endParaRPr>
          </a:p>
        </p:txBody>
      </p:sp>
      <p:sp>
        <p:nvSpPr>
          <p:cNvPr id="54" name="Rectangle: Rounded Corners 53"/>
          <p:cNvSpPr/>
          <p:nvPr/>
        </p:nvSpPr>
        <p:spPr>
          <a:xfrm rot="20017533">
            <a:off x="4730352" y="495818"/>
            <a:ext cx="1235869" cy="509587"/>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 Base</a:t>
            </a:r>
            <a:endParaRPr lang="en-US" sz="2400" b="1">
              <a:solidFill>
                <a:srgbClr val="FF0000"/>
              </a:solidFill>
            </a:endParaRPr>
          </a:p>
        </p:txBody>
      </p:sp>
      <p:sp>
        <p:nvSpPr>
          <p:cNvPr id="55" name="Rectangle: Rounded Corners 54"/>
          <p:cNvSpPr/>
          <p:nvPr/>
        </p:nvSpPr>
        <p:spPr>
          <a:xfrm>
            <a:off x="1123950" y="2612231"/>
            <a:ext cx="1235869" cy="509587"/>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 Base</a:t>
            </a:r>
            <a:endParaRPr lang="en-US" sz="2400" b="1">
              <a:solidFill>
                <a:srgbClr val="FF0000"/>
              </a:solidFill>
            </a:endParaRPr>
          </a:p>
        </p:txBody>
      </p:sp>
      <p:sp>
        <p:nvSpPr>
          <p:cNvPr id="56" name="Rectangle: Rounded Corners 55"/>
          <p:cNvSpPr/>
          <p:nvPr/>
        </p:nvSpPr>
        <p:spPr>
          <a:xfrm>
            <a:off x="6924674" y="2475907"/>
            <a:ext cx="1235869" cy="509587"/>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 Acid</a:t>
            </a:r>
            <a:endParaRPr lang="en-US" sz="2400" b="1">
              <a:solidFill>
                <a:srgbClr val="FF0000"/>
              </a:solidFill>
            </a:endParaRPr>
          </a:p>
        </p:txBody>
      </p:sp>
      <p:sp>
        <p:nvSpPr>
          <p:cNvPr id="57" name="Rectangle: Rounded Corners 56"/>
          <p:cNvSpPr/>
          <p:nvPr/>
        </p:nvSpPr>
        <p:spPr>
          <a:xfrm>
            <a:off x="3105146" y="2800946"/>
            <a:ext cx="976318" cy="340519"/>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rPr>
              <a:t>+ Acid</a:t>
            </a:r>
            <a:endParaRPr lang="en-US" sz="1800" b="1">
              <a:solidFill>
                <a:srgbClr val="FF0000"/>
              </a:solidFill>
            </a:endParaRPr>
          </a:p>
        </p:txBody>
      </p:sp>
      <p:sp>
        <p:nvSpPr>
          <p:cNvPr id="58" name="Rectangle: Rounded Corners 57"/>
          <p:cNvSpPr/>
          <p:nvPr/>
        </p:nvSpPr>
        <p:spPr>
          <a:xfrm>
            <a:off x="2456850" y="3655218"/>
            <a:ext cx="965005" cy="340519"/>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rPr>
              <a:t>+ Muối</a:t>
            </a:r>
            <a:endParaRPr lang="en-US" sz="1800" b="1">
              <a:solidFill>
                <a:srgbClr val="FF0000"/>
              </a:solidFill>
            </a:endParaRPr>
          </a:p>
        </p:txBody>
      </p:sp>
      <p:sp>
        <p:nvSpPr>
          <p:cNvPr id="59" name="Rectangle: Rounded Corners 58"/>
          <p:cNvSpPr/>
          <p:nvPr/>
        </p:nvSpPr>
        <p:spPr>
          <a:xfrm>
            <a:off x="4458296" y="2846192"/>
            <a:ext cx="1597222" cy="340519"/>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rPr>
              <a:t>+ Oxide acid</a:t>
            </a:r>
            <a:endParaRPr lang="en-US" sz="1800" b="1">
              <a:solidFill>
                <a:srgbClr val="FF0000"/>
              </a:solidFill>
            </a:endParaRPr>
          </a:p>
        </p:txBody>
      </p:sp>
      <p:sp>
        <p:nvSpPr>
          <p:cNvPr id="60" name="Rectangle: Rounded Corners 59"/>
          <p:cNvSpPr/>
          <p:nvPr/>
        </p:nvSpPr>
        <p:spPr>
          <a:xfrm>
            <a:off x="5772150" y="3681413"/>
            <a:ext cx="990598" cy="340519"/>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rPr>
              <a:t>+ Muối</a:t>
            </a:r>
            <a:endParaRPr lang="en-US" sz="1800" b="1">
              <a:solidFill>
                <a:srgbClr val="FF0000"/>
              </a:solidFill>
            </a:endParaRPr>
          </a:p>
        </p:txBody>
      </p:sp>
      <p:sp>
        <p:nvSpPr>
          <p:cNvPr id="61" name="Rectangle: Rounded Corners 60"/>
          <p:cNvSpPr/>
          <p:nvPr/>
        </p:nvSpPr>
        <p:spPr>
          <a:xfrm>
            <a:off x="6685359" y="4114800"/>
            <a:ext cx="1995488" cy="762000"/>
          </a:xfrm>
          <a:prstGeom prst="roundRect">
            <a:avLst/>
          </a:prstGeom>
          <a:solidFill>
            <a:schemeClr val="tx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rPr>
              <a:t>Acid</a:t>
            </a:r>
            <a:endParaRPr lang="en-US" sz="3200" b="1">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randombar(horizontal)">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randombar(horizont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randombar(horizont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randombar(horizontal)">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par>
                                <p:cTn id="43" presetID="2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randombar(horizontal)">
                                      <p:cBhvr>
                                        <p:cTn id="50" dur="500"/>
                                        <p:tgtEl>
                                          <p:spTgt spid="61"/>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randombar(horizontal)">
                                      <p:cBhvr>
                                        <p:cTn id="55" dur="500"/>
                                        <p:tgtEl>
                                          <p:spTgt spid="56"/>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randombar(horizontal)">
                                      <p:cBhvr>
                                        <p:cTn id="60" dur="500"/>
                                        <p:tgtEl>
                                          <p:spTgt spid="59"/>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randombar(horizontal)">
                                      <p:cBhvr>
                                        <p:cTn id="65" dur="500"/>
                                        <p:tgtEl>
                                          <p:spTgt spid="6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up)">
                                      <p:cBhvr>
                                        <p:cTn id="70" dur="500"/>
                                        <p:tgtEl>
                                          <p:spTgt spid="16"/>
                                        </p:tgtEl>
                                      </p:cBhvr>
                                    </p:animEffect>
                                  </p:childTnLst>
                                </p:cTn>
                              </p:par>
                              <p:par>
                                <p:cTn id="71" presetID="22" presetClass="entr" presetSubtype="4"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grpSp>
        <p:nvGrpSpPr>
          <p:cNvPr id="12" name="Group 11"/>
          <p:cNvGrpSpPr/>
          <p:nvPr/>
        </p:nvGrpSpPr>
        <p:grpSpPr>
          <a:xfrm>
            <a:off x="8258301" y="141979"/>
            <a:ext cx="625771" cy="786852"/>
            <a:chOff x="7983981" y="1094479"/>
            <a:chExt cx="625771" cy="786852"/>
          </a:xfrm>
        </p:grpSpPr>
        <p:grpSp>
          <p:nvGrpSpPr>
            <p:cNvPr id="1828" name="Google Shape;1828;p62"/>
            <p:cNvGrpSpPr/>
            <p:nvPr/>
          </p:nvGrpSpPr>
          <p:grpSpPr>
            <a:xfrm rot="-2437917">
              <a:off x="7983981" y="1390434"/>
              <a:ext cx="370801" cy="490897"/>
              <a:chOff x="1634870" y="-5372769"/>
              <a:chExt cx="3048801" cy="4036247"/>
            </a:xfrm>
          </p:grpSpPr>
          <p:sp>
            <p:nvSpPr>
              <p:cNvPr id="1829" name="Google Shape;1829;p6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30" name="Google Shape;1830;p62"/>
              <p:cNvGrpSpPr/>
              <p:nvPr/>
            </p:nvGrpSpPr>
            <p:grpSpPr>
              <a:xfrm>
                <a:off x="2350651" y="-4726440"/>
                <a:ext cx="1617712" cy="2740755"/>
                <a:chOff x="1279825" y="-1982000"/>
                <a:chExt cx="85600" cy="145025"/>
              </a:xfrm>
            </p:grpSpPr>
            <p:sp>
              <p:nvSpPr>
                <p:cNvPr id="1831" name="Google Shape;1831;p6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832;p6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6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6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835" name="Google Shape;1835;p62"/>
            <p:cNvGrpSpPr/>
            <p:nvPr/>
          </p:nvGrpSpPr>
          <p:grpSpPr>
            <a:xfrm rot="2147605" flipH="1">
              <a:off x="8165097" y="1094479"/>
              <a:ext cx="444655" cy="588669"/>
              <a:chOff x="1634870" y="-5372769"/>
              <a:chExt cx="3048801" cy="4036247"/>
            </a:xfrm>
          </p:grpSpPr>
          <p:sp>
            <p:nvSpPr>
              <p:cNvPr id="1836" name="Google Shape;1836;p6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37" name="Google Shape;1837;p62"/>
              <p:cNvGrpSpPr/>
              <p:nvPr/>
            </p:nvGrpSpPr>
            <p:grpSpPr>
              <a:xfrm>
                <a:off x="2350651" y="-4726440"/>
                <a:ext cx="1617712" cy="2740755"/>
                <a:chOff x="1279825" y="-1982000"/>
                <a:chExt cx="85600" cy="145025"/>
              </a:xfrm>
            </p:grpSpPr>
            <p:sp>
              <p:nvSpPr>
                <p:cNvPr id="1838" name="Google Shape;1838;p6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9" name="Google Shape;1839;p6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0" name="Google Shape;1840;p6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1" name="Google Shape;1841;p6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grpSp>
        <p:nvGrpSpPr>
          <p:cNvPr id="7" name="Group 6"/>
          <p:cNvGrpSpPr/>
          <p:nvPr/>
        </p:nvGrpSpPr>
        <p:grpSpPr>
          <a:xfrm>
            <a:off x="2003303" y="326618"/>
            <a:ext cx="5137393" cy="761286"/>
            <a:chOff x="2452127" y="280898"/>
            <a:chExt cx="5137393" cy="761286"/>
          </a:xfrm>
        </p:grpSpPr>
        <p:sp>
          <p:nvSpPr>
            <p:cNvPr id="6" name="Rectangle: Rounded Corners 5"/>
            <p:cNvSpPr/>
            <p:nvPr/>
          </p:nvSpPr>
          <p:spPr>
            <a:xfrm>
              <a:off x="2926080" y="280898"/>
              <a:ext cx="4663440" cy="739140"/>
            </a:xfrm>
            <a:prstGeom prst="round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THẢO LUẬN NHÓM ĐÔI</a:t>
              </a:r>
              <a:endParaRPr lang="en-US" sz="2400" b="1"/>
            </a:p>
          </p:txBody>
        </p:sp>
        <p:pic>
          <p:nvPicPr>
            <p:cNvPr id="5" name="Picture 21"/>
            <p:cNvPicPr>
              <a:picLocks noChangeAspect="1"/>
            </p:cNvPicPr>
            <p:nvPr/>
          </p:nvPicPr>
          <p:blipFill>
            <a:blip r:embed="rId1"/>
            <a:srcRect/>
            <a:stretch>
              <a:fillRect/>
            </a:stretch>
          </p:blipFill>
          <p:spPr>
            <a:xfrm>
              <a:off x="2452127" y="280898"/>
              <a:ext cx="947905" cy="761286"/>
            </a:xfrm>
            <a:prstGeom prst="rect">
              <a:avLst/>
            </a:prstGeom>
          </p:spPr>
        </p:pic>
      </p:grpSp>
      <p:sp>
        <p:nvSpPr>
          <p:cNvPr id="9" name="TextBox 8"/>
          <p:cNvSpPr txBox="1"/>
          <p:nvPr/>
        </p:nvSpPr>
        <p:spPr>
          <a:xfrm>
            <a:off x="443079" y="1170751"/>
            <a:ext cx="8361045" cy="958660"/>
          </a:xfrm>
          <a:prstGeom prst="rect">
            <a:avLst/>
          </a:prstGeom>
          <a:noFill/>
        </p:spPr>
        <p:txBody>
          <a:bodyPr wrap="square">
            <a:spAutoFit/>
          </a:bodyPr>
          <a:lstStyle/>
          <a:p>
            <a:pPr algn="just">
              <a:lnSpc>
                <a:spcPct val="150000"/>
              </a:lnSpc>
            </a:pPr>
            <a:r>
              <a:rPr lang="vi-VN" sz="2000"/>
              <a:t>Dựa vào </a:t>
            </a:r>
            <a:r>
              <a:rPr lang="en-US" sz="2000"/>
              <a:t>trò chơi và </a:t>
            </a:r>
            <a:r>
              <a:rPr lang="vi-VN" sz="2000"/>
              <a:t>sơ đồ Hình 1</a:t>
            </a:r>
            <a:r>
              <a:rPr lang="en-US" sz="2000"/>
              <a:t>2</a:t>
            </a:r>
            <a:r>
              <a:rPr lang="vi-VN" sz="2000"/>
              <a:t>.2</a:t>
            </a:r>
            <a:r>
              <a:rPr lang="en-US" sz="2000"/>
              <a:t>, em hãy</a:t>
            </a:r>
            <a:r>
              <a:rPr lang="vi-VN" sz="2000"/>
              <a:t> cho biết tính chất của oxide, acid, base. Viết phương trình hóa học minh họa.</a:t>
            </a:r>
            <a:endParaRPr lang="en-US" sz="2000"/>
          </a:p>
        </p:txBody>
      </p:sp>
      <p:pic>
        <p:nvPicPr>
          <p:cNvPr id="11" name="Picture 10"/>
          <p:cNvPicPr>
            <a:picLocks noChangeAspect="1"/>
          </p:cNvPicPr>
          <p:nvPr/>
        </p:nvPicPr>
        <p:blipFill>
          <a:blip r:embed="rId2"/>
          <a:srcRect/>
          <a:stretch>
            <a:fillRect/>
          </a:stretch>
        </p:blipFill>
        <p:spPr>
          <a:xfrm>
            <a:off x="2327569" y="2212258"/>
            <a:ext cx="4962814" cy="28329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1000"/>
                            </p:stCondLst>
                            <p:childTnLst>
                              <p:par>
                                <p:cTn id="14" presetID="21"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4)">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pSp>
        <p:nvGrpSpPr>
          <p:cNvPr id="1887" name="Google Shape;1887;p63"/>
          <p:cNvGrpSpPr/>
          <p:nvPr/>
        </p:nvGrpSpPr>
        <p:grpSpPr>
          <a:xfrm flipH="1">
            <a:off x="114151" y="170176"/>
            <a:ext cx="639051" cy="752115"/>
            <a:chOff x="771450" y="-959375"/>
            <a:chExt cx="330225" cy="388650"/>
          </a:xfrm>
        </p:grpSpPr>
        <p:sp>
          <p:nvSpPr>
            <p:cNvPr id="1888" name="Google Shape;1888;p6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9" name="Google Shape;1889;p6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0" name="Google Shape;1890;p6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1" name="Google Shape;1891;p6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2" name="Google Shape;1892;p6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3" name="Google Shape;1893;p6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4" name="Google Shape;1894;p6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5" name="Google Shape;1895;p6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6" name="Google Shape;1896;p6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7" name="Google Shape;1897;p6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TextBox 3"/>
          <p:cNvSpPr txBox="1"/>
          <p:nvPr/>
        </p:nvSpPr>
        <p:spPr>
          <a:xfrm>
            <a:off x="1564106" y="459766"/>
            <a:ext cx="6015788" cy="523220"/>
          </a:xfrm>
          <a:prstGeom prst="rect">
            <a:avLst/>
          </a:prstGeom>
          <a:noFill/>
        </p:spPr>
        <p:txBody>
          <a:bodyPr wrap="square">
            <a:spAutoFit/>
          </a:bodyPr>
          <a:lstStyle/>
          <a:p>
            <a:pPr algn="ctr"/>
            <a:r>
              <a:rPr lang="en-US" sz="2800" b="1">
                <a:solidFill>
                  <a:srgbClr val="C00000"/>
                </a:solidFill>
                <a:latin typeface="Arial" panose="020B0604020202020204" pitchFamily="34" charset="0"/>
                <a:cs typeface="Arial" panose="020B0604020202020204" pitchFamily="34" charset="0"/>
              </a:rPr>
              <a:t>1. Tính chất của oxide</a:t>
            </a:r>
            <a:endParaRPr lang="en-US" sz="2800" b="1">
              <a:solidFill>
                <a:srgbClr val="C00000"/>
              </a:solidFill>
            </a:endParaRPr>
          </a:p>
        </p:txBody>
      </p:sp>
      <p:sp>
        <p:nvSpPr>
          <p:cNvPr id="12" name="TextBox 11"/>
          <p:cNvSpPr txBox="1"/>
          <p:nvPr/>
        </p:nvSpPr>
        <p:spPr>
          <a:xfrm>
            <a:off x="2215662" y="2384854"/>
            <a:ext cx="4712676" cy="461665"/>
          </a:xfrm>
          <a:prstGeom prst="rect">
            <a:avLst/>
          </a:prstGeom>
          <a:noFill/>
        </p:spPr>
        <p:txBody>
          <a:bodyPr wrap="square">
            <a:spAutoFit/>
          </a:bodyPr>
          <a:lstStyle/>
          <a:p>
            <a:pPr algn="ctr"/>
            <a:r>
              <a:rPr lang="vi-VN" sz="2400"/>
              <a:t>CaO + 2HCl → CaCl</a:t>
            </a:r>
            <a:r>
              <a:rPr lang="vi-VN" sz="2400" baseline="-25000"/>
              <a:t>2</a:t>
            </a:r>
            <a:r>
              <a:rPr lang="vi-VN" sz="2400"/>
              <a:t> + H</a:t>
            </a:r>
            <a:r>
              <a:rPr lang="vi-VN" sz="2400" baseline="-25000"/>
              <a:t>2</a:t>
            </a:r>
            <a:r>
              <a:rPr lang="vi-VN" sz="2400"/>
              <a:t>O</a:t>
            </a:r>
            <a:endParaRPr lang="pt-BR" sz="3600" i="0">
              <a:solidFill>
                <a:schemeClr val="tx1"/>
              </a:solidFill>
              <a:effectLst/>
              <a:latin typeface="+mn-lt"/>
              <a:cs typeface="Arial" panose="020B0604020202020204" pitchFamily="34" charset="0"/>
            </a:endParaRPr>
          </a:p>
        </p:txBody>
      </p:sp>
      <p:sp>
        <p:nvSpPr>
          <p:cNvPr id="21" name="Rectangle: Rounded Corners 20"/>
          <p:cNvSpPr/>
          <p:nvPr/>
        </p:nvSpPr>
        <p:spPr>
          <a:xfrm>
            <a:off x="403995" y="1175874"/>
            <a:ext cx="1590433"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Oxide base</a:t>
            </a:r>
            <a:endParaRPr lang="en-US" sz="2000">
              <a:solidFill>
                <a:srgbClr val="000000"/>
              </a:solidFill>
            </a:endParaRPr>
          </a:p>
        </p:txBody>
      </p:sp>
      <p:sp>
        <p:nvSpPr>
          <p:cNvPr id="22" name="Rectangle: Rounded Corners 21"/>
          <p:cNvSpPr/>
          <p:nvPr/>
        </p:nvSpPr>
        <p:spPr>
          <a:xfrm>
            <a:off x="2842396" y="1175874"/>
            <a:ext cx="1979245"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acid</a:t>
            </a:r>
            <a:endParaRPr lang="en-US" sz="2000">
              <a:solidFill>
                <a:srgbClr val="000000"/>
              </a:solidFill>
            </a:endParaRPr>
          </a:p>
        </p:txBody>
      </p:sp>
      <p:sp>
        <p:nvSpPr>
          <p:cNvPr id="23" name="Plus Sign 22"/>
          <p:cNvSpPr/>
          <p:nvPr/>
        </p:nvSpPr>
        <p:spPr>
          <a:xfrm>
            <a:off x="2110878" y="139392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Arrow: Right 23"/>
          <p:cNvSpPr/>
          <p:nvPr/>
        </p:nvSpPr>
        <p:spPr>
          <a:xfrm>
            <a:off x="4938092" y="1393923"/>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Rectangle: Rounded Corners 24"/>
          <p:cNvSpPr/>
          <p:nvPr/>
        </p:nvSpPr>
        <p:spPr>
          <a:xfrm>
            <a:off x="5875160" y="117587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endParaRPr lang="en-US" sz="2000">
              <a:solidFill>
                <a:srgbClr val="000000"/>
              </a:solidFill>
            </a:endParaRPr>
          </a:p>
        </p:txBody>
      </p:sp>
      <p:sp>
        <p:nvSpPr>
          <p:cNvPr id="26" name="Plus Sign 25"/>
          <p:cNvSpPr/>
          <p:nvPr/>
        </p:nvSpPr>
        <p:spPr>
          <a:xfrm>
            <a:off x="6991979" y="139392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Rounded Corners 26"/>
          <p:cNvSpPr/>
          <p:nvPr/>
        </p:nvSpPr>
        <p:spPr>
          <a:xfrm>
            <a:off x="7664491" y="117587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endParaRPr lang="en-US" sz="2000">
              <a:solidFill>
                <a:srgbClr val="000000"/>
              </a:solidFill>
            </a:endParaRPr>
          </a:p>
        </p:txBody>
      </p:sp>
      <p:sp>
        <p:nvSpPr>
          <p:cNvPr id="28" name="Rectangle: Rounded Corners 27"/>
          <p:cNvSpPr/>
          <p:nvPr/>
        </p:nvSpPr>
        <p:spPr>
          <a:xfrm>
            <a:off x="403995" y="3050289"/>
            <a:ext cx="1537677"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Oxide acid</a:t>
            </a:r>
            <a:endParaRPr lang="en-US" sz="2000">
              <a:solidFill>
                <a:srgbClr val="000000"/>
              </a:solidFill>
            </a:endParaRPr>
          </a:p>
        </p:txBody>
      </p:sp>
      <p:sp>
        <p:nvSpPr>
          <p:cNvPr id="29" name="Rectangle: Rounded Corners 28"/>
          <p:cNvSpPr/>
          <p:nvPr/>
        </p:nvSpPr>
        <p:spPr>
          <a:xfrm>
            <a:off x="2723212" y="3050289"/>
            <a:ext cx="2098430"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base</a:t>
            </a:r>
            <a:endParaRPr lang="en-US" sz="2000">
              <a:solidFill>
                <a:srgbClr val="000000"/>
              </a:solidFill>
            </a:endParaRPr>
          </a:p>
        </p:txBody>
      </p:sp>
      <p:sp>
        <p:nvSpPr>
          <p:cNvPr id="30" name="Plus Sign 29"/>
          <p:cNvSpPr/>
          <p:nvPr/>
        </p:nvSpPr>
        <p:spPr>
          <a:xfrm>
            <a:off x="2058122" y="3268338"/>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p:cNvSpPr/>
          <p:nvPr/>
        </p:nvSpPr>
        <p:spPr>
          <a:xfrm>
            <a:off x="4938092" y="3268338"/>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Rectangle: Rounded Corners 1855"/>
          <p:cNvSpPr/>
          <p:nvPr/>
        </p:nvSpPr>
        <p:spPr>
          <a:xfrm>
            <a:off x="5875160" y="3050289"/>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endParaRPr lang="en-US" sz="2000">
              <a:solidFill>
                <a:srgbClr val="000000"/>
              </a:solidFill>
            </a:endParaRPr>
          </a:p>
        </p:txBody>
      </p:sp>
      <p:sp>
        <p:nvSpPr>
          <p:cNvPr id="1857" name="Plus Sign 1856"/>
          <p:cNvSpPr/>
          <p:nvPr/>
        </p:nvSpPr>
        <p:spPr>
          <a:xfrm>
            <a:off x="6991979" y="3268338"/>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8" name="Rectangle: Rounded Corners 1857"/>
          <p:cNvSpPr/>
          <p:nvPr/>
        </p:nvSpPr>
        <p:spPr>
          <a:xfrm>
            <a:off x="7664491" y="3050289"/>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endParaRPr lang="en-US" sz="2000">
              <a:solidFill>
                <a:srgbClr val="000000"/>
              </a:solidFill>
            </a:endParaRPr>
          </a:p>
        </p:txBody>
      </p:sp>
      <p:sp>
        <p:nvSpPr>
          <p:cNvPr id="1859" name="TextBox 1858"/>
          <p:cNvSpPr txBox="1"/>
          <p:nvPr/>
        </p:nvSpPr>
        <p:spPr>
          <a:xfrm>
            <a:off x="2215662" y="4308804"/>
            <a:ext cx="4712676" cy="461665"/>
          </a:xfrm>
          <a:prstGeom prst="rect">
            <a:avLst/>
          </a:prstGeom>
          <a:noFill/>
        </p:spPr>
        <p:txBody>
          <a:bodyPr wrap="square">
            <a:spAutoFit/>
          </a:bodyPr>
          <a:lstStyle/>
          <a:p>
            <a:pPr algn="ctr"/>
            <a:r>
              <a:rPr lang="vi-VN" sz="2400"/>
              <a:t>SO</a:t>
            </a:r>
            <a:r>
              <a:rPr lang="vi-VN" sz="2400" baseline="-25000"/>
              <a:t>2</a:t>
            </a:r>
            <a:r>
              <a:rPr lang="vi-VN" sz="2400"/>
              <a:t> + 2NaOH → Na</a:t>
            </a:r>
            <a:r>
              <a:rPr lang="vi-VN" sz="2400" baseline="-25000"/>
              <a:t>2</a:t>
            </a:r>
            <a:r>
              <a:rPr lang="vi-VN" sz="2400"/>
              <a:t>SO</a:t>
            </a:r>
            <a:r>
              <a:rPr lang="vi-VN" sz="2400" baseline="-25000"/>
              <a:t>3 </a:t>
            </a:r>
            <a:r>
              <a:rPr lang="vi-VN" sz="2400"/>
              <a:t>+ H</a:t>
            </a:r>
            <a:r>
              <a:rPr lang="vi-VN" sz="2400" baseline="-25000"/>
              <a:t>2</a:t>
            </a:r>
            <a:r>
              <a:rPr lang="vi-VN" sz="2400"/>
              <a:t>O</a:t>
            </a:r>
            <a:endParaRPr lang="en-US" sz="2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randombar(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856"/>
                                        </p:tgtEl>
                                        <p:attrNameLst>
                                          <p:attrName>style.visibility</p:attrName>
                                        </p:attrNameLst>
                                      </p:cBhvr>
                                      <p:to>
                                        <p:strVal val="visible"/>
                                      </p:to>
                                    </p:set>
                                    <p:animEffect transition="in" filter="randombar(horizontal)">
                                      <p:cBhvr>
                                        <p:cTn id="68" dur="500"/>
                                        <p:tgtEl>
                                          <p:spTgt spid="185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857"/>
                                        </p:tgtEl>
                                        <p:attrNameLst>
                                          <p:attrName>style.visibility</p:attrName>
                                        </p:attrNameLst>
                                      </p:cBhvr>
                                      <p:to>
                                        <p:strVal val="visible"/>
                                      </p:to>
                                    </p:set>
                                    <p:anim calcmode="lin" valueType="num">
                                      <p:cBhvr>
                                        <p:cTn id="73" dur="500" fill="hold"/>
                                        <p:tgtEl>
                                          <p:spTgt spid="1857"/>
                                        </p:tgtEl>
                                        <p:attrNameLst>
                                          <p:attrName>ppt_w</p:attrName>
                                        </p:attrNameLst>
                                      </p:cBhvr>
                                      <p:tavLst>
                                        <p:tav tm="0">
                                          <p:val>
                                            <p:fltVal val="0"/>
                                          </p:val>
                                        </p:tav>
                                        <p:tav tm="100000">
                                          <p:val>
                                            <p:strVal val="#ppt_w"/>
                                          </p:val>
                                        </p:tav>
                                      </p:tavLst>
                                    </p:anim>
                                    <p:anim calcmode="lin" valueType="num">
                                      <p:cBhvr>
                                        <p:cTn id="74" dur="500" fill="hold"/>
                                        <p:tgtEl>
                                          <p:spTgt spid="1857"/>
                                        </p:tgtEl>
                                        <p:attrNameLst>
                                          <p:attrName>ppt_h</p:attrName>
                                        </p:attrNameLst>
                                      </p:cBhvr>
                                      <p:tavLst>
                                        <p:tav tm="0">
                                          <p:val>
                                            <p:fltVal val="0"/>
                                          </p:val>
                                        </p:tav>
                                        <p:tav tm="100000">
                                          <p:val>
                                            <p:strVal val="#ppt_h"/>
                                          </p:val>
                                        </p:tav>
                                      </p:tavLst>
                                    </p:anim>
                                    <p:animEffect transition="in" filter="fade">
                                      <p:cBhvr>
                                        <p:cTn id="75" dur="500"/>
                                        <p:tgtEl>
                                          <p:spTgt spid="1857"/>
                                        </p:tgtEl>
                                      </p:cBhvr>
                                    </p:animEffect>
                                  </p:childTnLst>
                                </p:cTn>
                              </p:par>
                            </p:childTnLst>
                          </p:cTn>
                        </p:par>
                        <p:par>
                          <p:cTn id="76" fill="hold">
                            <p:stCondLst>
                              <p:cond delay="500"/>
                            </p:stCondLst>
                            <p:childTnLst>
                              <p:par>
                                <p:cTn id="77" presetID="14" presetClass="entr" presetSubtype="10" fill="hold" grpId="0" nodeType="afterEffect">
                                  <p:stCondLst>
                                    <p:cond delay="0"/>
                                  </p:stCondLst>
                                  <p:childTnLst>
                                    <p:set>
                                      <p:cBhvr>
                                        <p:cTn id="78" dur="1" fill="hold">
                                          <p:stCondLst>
                                            <p:cond delay="0"/>
                                          </p:stCondLst>
                                        </p:cTn>
                                        <p:tgtEl>
                                          <p:spTgt spid="1858"/>
                                        </p:tgtEl>
                                        <p:attrNameLst>
                                          <p:attrName>style.visibility</p:attrName>
                                        </p:attrNameLst>
                                      </p:cBhvr>
                                      <p:to>
                                        <p:strVal val="visible"/>
                                      </p:to>
                                    </p:set>
                                    <p:animEffect transition="in" filter="randombar(horizontal)">
                                      <p:cBhvr>
                                        <p:cTn id="79" dur="500"/>
                                        <p:tgtEl>
                                          <p:spTgt spid="185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859"/>
                                        </p:tgtEl>
                                        <p:attrNameLst>
                                          <p:attrName>style.visibility</p:attrName>
                                        </p:attrNameLst>
                                      </p:cBhvr>
                                      <p:to>
                                        <p:strVal val="visible"/>
                                      </p:to>
                                    </p:set>
                                    <p:animEffect transition="in" filter="barn(inVertical)">
                                      <p:cBhvr>
                                        <p:cTn id="84" dur="500"/>
                                        <p:tgtEl>
                                          <p:spTgt spid="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1856" grpId="0" animBg="1"/>
      <p:bldP spid="1857" grpId="0" animBg="1"/>
      <p:bldP spid="1858" grpId="0" animBg="1"/>
      <p:bldP spid="18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pSp>
        <p:nvGrpSpPr>
          <p:cNvPr id="1887" name="Google Shape;1887;p63"/>
          <p:cNvGrpSpPr/>
          <p:nvPr/>
        </p:nvGrpSpPr>
        <p:grpSpPr>
          <a:xfrm flipH="1">
            <a:off x="114151" y="170176"/>
            <a:ext cx="639051" cy="752115"/>
            <a:chOff x="771450" y="-959375"/>
            <a:chExt cx="330225" cy="388650"/>
          </a:xfrm>
        </p:grpSpPr>
        <p:sp>
          <p:nvSpPr>
            <p:cNvPr id="1888" name="Google Shape;1888;p6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9" name="Google Shape;1889;p6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0" name="Google Shape;1890;p6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1" name="Google Shape;1891;p6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2" name="Google Shape;1892;p6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3" name="Google Shape;1893;p6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4" name="Google Shape;1894;p6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5" name="Google Shape;1895;p6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6" name="Google Shape;1896;p6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7" name="Google Shape;1897;p6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TextBox 3"/>
          <p:cNvSpPr txBox="1"/>
          <p:nvPr/>
        </p:nvSpPr>
        <p:spPr>
          <a:xfrm>
            <a:off x="1564106" y="459766"/>
            <a:ext cx="6015788" cy="523220"/>
          </a:xfrm>
          <a:prstGeom prst="rect">
            <a:avLst/>
          </a:prstGeom>
          <a:noFill/>
        </p:spPr>
        <p:txBody>
          <a:bodyPr wrap="square">
            <a:spAutoFit/>
          </a:bodyPr>
          <a:lstStyle/>
          <a:p>
            <a:pPr algn="ctr"/>
            <a:r>
              <a:rPr lang="en-US" sz="2800" b="1">
                <a:solidFill>
                  <a:srgbClr val="C00000"/>
                </a:solidFill>
                <a:latin typeface="Arial" panose="020B0604020202020204" pitchFamily="34" charset="0"/>
                <a:cs typeface="Arial" panose="020B0604020202020204" pitchFamily="34" charset="0"/>
              </a:rPr>
              <a:t>2. Tính chất của acid</a:t>
            </a:r>
            <a:endParaRPr lang="en-US" sz="2800" b="1">
              <a:solidFill>
                <a:srgbClr val="C00000"/>
              </a:solidFill>
            </a:endParaRPr>
          </a:p>
        </p:txBody>
      </p:sp>
      <p:sp>
        <p:nvSpPr>
          <p:cNvPr id="12" name="TextBox 11"/>
          <p:cNvSpPr txBox="1"/>
          <p:nvPr/>
        </p:nvSpPr>
        <p:spPr>
          <a:xfrm>
            <a:off x="2215662" y="2384854"/>
            <a:ext cx="4712676" cy="461665"/>
          </a:xfrm>
          <a:prstGeom prst="rect">
            <a:avLst/>
          </a:prstGeom>
          <a:noFill/>
        </p:spPr>
        <p:txBody>
          <a:bodyPr wrap="square">
            <a:spAutoFit/>
          </a:bodyPr>
          <a:lstStyle/>
          <a:p>
            <a:pPr algn="ctr"/>
            <a:r>
              <a:rPr lang="vi-VN" sz="2400"/>
              <a:t>Fe + 2HCl → FeCl</a:t>
            </a:r>
            <a:r>
              <a:rPr lang="vi-VN" sz="2400" baseline="-25000"/>
              <a:t>2</a:t>
            </a:r>
            <a:r>
              <a:rPr lang="vi-VN" sz="2400"/>
              <a:t> + H</a:t>
            </a:r>
            <a:r>
              <a:rPr lang="vi-VN" sz="2400" baseline="-25000"/>
              <a:t>2</a:t>
            </a:r>
            <a:endParaRPr lang="en-US" sz="2400"/>
          </a:p>
        </p:txBody>
      </p:sp>
      <p:sp>
        <p:nvSpPr>
          <p:cNvPr id="21" name="Rectangle: Rounded Corners 20"/>
          <p:cNvSpPr/>
          <p:nvPr/>
        </p:nvSpPr>
        <p:spPr>
          <a:xfrm>
            <a:off x="403995" y="1175874"/>
            <a:ext cx="1590433"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a:t>
            </a:r>
            <a:endParaRPr lang="en-US" sz="2000">
              <a:solidFill>
                <a:srgbClr val="000000"/>
              </a:solidFill>
            </a:endParaRPr>
          </a:p>
        </p:txBody>
      </p:sp>
      <p:sp>
        <p:nvSpPr>
          <p:cNvPr id="22" name="Rectangle: Rounded Corners 21"/>
          <p:cNvSpPr/>
          <p:nvPr/>
        </p:nvSpPr>
        <p:spPr>
          <a:xfrm>
            <a:off x="2842396" y="1175874"/>
            <a:ext cx="1979245"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Kim loại</a:t>
            </a:r>
            <a:endParaRPr lang="en-US" sz="2000">
              <a:solidFill>
                <a:srgbClr val="000000"/>
              </a:solidFill>
            </a:endParaRPr>
          </a:p>
        </p:txBody>
      </p:sp>
      <p:sp>
        <p:nvSpPr>
          <p:cNvPr id="23" name="Plus Sign 22"/>
          <p:cNvSpPr/>
          <p:nvPr/>
        </p:nvSpPr>
        <p:spPr>
          <a:xfrm>
            <a:off x="2110878" y="139392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Arrow: Right 23"/>
          <p:cNvSpPr/>
          <p:nvPr/>
        </p:nvSpPr>
        <p:spPr>
          <a:xfrm>
            <a:off x="4938092" y="1393923"/>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Rectangle: Rounded Corners 24"/>
          <p:cNvSpPr/>
          <p:nvPr/>
        </p:nvSpPr>
        <p:spPr>
          <a:xfrm>
            <a:off x="5875160" y="117587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endParaRPr lang="en-US" sz="2000">
              <a:solidFill>
                <a:srgbClr val="000000"/>
              </a:solidFill>
            </a:endParaRPr>
          </a:p>
        </p:txBody>
      </p:sp>
      <p:sp>
        <p:nvSpPr>
          <p:cNvPr id="26" name="Plus Sign 25"/>
          <p:cNvSpPr/>
          <p:nvPr/>
        </p:nvSpPr>
        <p:spPr>
          <a:xfrm>
            <a:off x="6991979" y="139392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Rounded Corners 26"/>
          <p:cNvSpPr/>
          <p:nvPr/>
        </p:nvSpPr>
        <p:spPr>
          <a:xfrm>
            <a:off x="7664491" y="117587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Khí</a:t>
            </a:r>
            <a:endParaRPr lang="en-US" sz="2000">
              <a:solidFill>
                <a:srgbClr val="000000"/>
              </a:solidFill>
            </a:endParaRPr>
          </a:p>
        </p:txBody>
      </p:sp>
      <p:sp>
        <p:nvSpPr>
          <p:cNvPr id="2" name="TextBox 1"/>
          <p:cNvSpPr txBox="1"/>
          <p:nvPr/>
        </p:nvSpPr>
        <p:spPr>
          <a:xfrm>
            <a:off x="2215662" y="4279741"/>
            <a:ext cx="4712676" cy="461665"/>
          </a:xfrm>
          <a:prstGeom prst="rect">
            <a:avLst/>
          </a:prstGeom>
          <a:noFill/>
        </p:spPr>
        <p:txBody>
          <a:bodyPr wrap="square">
            <a:spAutoFit/>
          </a:bodyPr>
          <a:lstStyle/>
          <a:p>
            <a:pPr algn="ctr"/>
            <a:r>
              <a:rPr lang="vi-VN" sz="2400"/>
              <a:t>H</a:t>
            </a:r>
            <a:r>
              <a:rPr lang="vi-VN" sz="2400" baseline="-25000"/>
              <a:t>2</a:t>
            </a:r>
            <a:r>
              <a:rPr lang="vi-VN" sz="2400"/>
              <a:t>SO</a:t>
            </a:r>
            <a:r>
              <a:rPr lang="vi-VN" sz="2400" baseline="-25000"/>
              <a:t>4</a:t>
            </a:r>
            <a:r>
              <a:rPr lang="vi-VN" sz="2400"/>
              <a:t> + Na</a:t>
            </a:r>
            <a:r>
              <a:rPr lang="vi-VN" sz="2400" baseline="-25000"/>
              <a:t>2</a:t>
            </a:r>
            <a:r>
              <a:rPr lang="vi-VN" sz="2400"/>
              <a:t>O → Na</a:t>
            </a:r>
            <a:r>
              <a:rPr lang="vi-VN" sz="2400" baseline="-25000"/>
              <a:t>2</a:t>
            </a:r>
            <a:r>
              <a:rPr lang="vi-VN" sz="2400"/>
              <a:t>SO</a:t>
            </a:r>
            <a:r>
              <a:rPr lang="vi-VN" sz="2400" baseline="-25000"/>
              <a:t>4</a:t>
            </a:r>
            <a:r>
              <a:rPr lang="vi-VN" sz="2400"/>
              <a:t> + H</a:t>
            </a:r>
            <a:r>
              <a:rPr lang="vi-VN" sz="2400" baseline="-25000"/>
              <a:t>2</a:t>
            </a:r>
            <a:r>
              <a:rPr lang="vi-VN" sz="2400"/>
              <a:t>O</a:t>
            </a:r>
            <a:endParaRPr lang="en-US" sz="4000"/>
          </a:p>
        </p:txBody>
      </p:sp>
      <p:sp>
        <p:nvSpPr>
          <p:cNvPr id="3" name="Rectangle: Rounded Corners 2"/>
          <p:cNvSpPr/>
          <p:nvPr/>
        </p:nvSpPr>
        <p:spPr>
          <a:xfrm>
            <a:off x="403995" y="3070761"/>
            <a:ext cx="1590433"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a:t>
            </a:r>
            <a:endParaRPr lang="en-US" sz="2000">
              <a:solidFill>
                <a:srgbClr val="000000"/>
              </a:solidFill>
            </a:endParaRPr>
          </a:p>
        </p:txBody>
      </p:sp>
      <p:sp>
        <p:nvSpPr>
          <p:cNvPr id="5" name="Rectangle: Rounded Corners 4"/>
          <p:cNvSpPr/>
          <p:nvPr/>
        </p:nvSpPr>
        <p:spPr>
          <a:xfrm>
            <a:off x="2842396" y="3070761"/>
            <a:ext cx="1979245"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Oxide base</a:t>
            </a:r>
            <a:endParaRPr lang="en-US" sz="2000">
              <a:solidFill>
                <a:srgbClr val="000000"/>
              </a:solidFill>
            </a:endParaRPr>
          </a:p>
        </p:txBody>
      </p:sp>
      <p:sp>
        <p:nvSpPr>
          <p:cNvPr id="6" name="Plus Sign 5"/>
          <p:cNvSpPr/>
          <p:nvPr/>
        </p:nvSpPr>
        <p:spPr>
          <a:xfrm>
            <a:off x="2110878" y="3288810"/>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 name="Arrow: Right 6"/>
          <p:cNvSpPr/>
          <p:nvPr/>
        </p:nvSpPr>
        <p:spPr>
          <a:xfrm>
            <a:off x="4938092" y="3288810"/>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Rectangle: Rounded Corners 7"/>
          <p:cNvSpPr/>
          <p:nvPr/>
        </p:nvSpPr>
        <p:spPr>
          <a:xfrm>
            <a:off x="5875160" y="3070761"/>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endParaRPr lang="en-US" sz="2000">
              <a:solidFill>
                <a:srgbClr val="000000"/>
              </a:solidFill>
            </a:endParaRPr>
          </a:p>
        </p:txBody>
      </p:sp>
      <p:sp>
        <p:nvSpPr>
          <p:cNvPr id="9" name="Plus Sign 8"/>
          <p:cNvSpPr/>
          <p:nvPr/>
        </p:nvSpPr>
        <p:spPr>
          <a:xfrm>
            <a:off x="6991979" y="3288810"/>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 name="Rectangle: Rounded Corners 9"/>
          <p:cNvSpPr/>
          <p:nvPr/>
        </p:nvSpPr>
        <p:spPr>
          <a:xfrm>
            <a:off x="7664491" y="3070761"/>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endParaRPr lang="en-US" sz="20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randombar(horizont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randombar(horizontal)">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randombar(horizontal)">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par>
                          <p:cTn id="76" fill="hold">
                            <p:stCondLst>
                              <p:cond delay="500"/>
                            </p:stCondLst>
                            <p:childTnLst>
                              <p:par>
                                <p:cTn id="77" presetID="14" presetClass="entr" presetSubtype="10"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randombar(horizontal)">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barn(inVertical)">
                                      <p:cBhvr>
                                        <p:cTn id="8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P spid="22" grpId="0" animBg="1"/>
      <p:bldP spid="23" grpId="0" animBg="1"/>
      <p:bldP spid="24" grpId="0" animBg="1"/>
      <p:bldP spid="25" grpId="0" animBg="1"/>
      <p:bldP spid="26" grpId="0" animBg="1"/>
      <p:bldP spid="27" grpId="0" animBg="1"/>
      <p:bldP spid="2" grpId="0"/>
      <p:bldP spid="3"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pSp>
        <p:nvGrpSpPr>
          <p:cNvPr id="1887" name="Google Shape;1887;p63"/>
          <p:cNvGrpSpPr/>
          <p:nvPr/>
        </p:nvGrpSpPr>
        <p:grpSpPr>
          <a:xfrm flipH="1">
            <a:off x="114151" y="170176"/>
            <a:ext cx="639051" cy="752115"/>
            <a:chOff x="771450" y="-959375"/>
            <a:chExt cx="330225" cy="388650"/>
          </a:xfrm>
        </p:grpSpPr>
        <p:sp>
          <p:nvSpPr>
            <p:cNvPr id="1888" name="Google Shape;1888;p6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9" name="Google Shape;1889;p6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0" name="Google Shape;1890;p6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1" name="Google Shape;1891;p6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2" name="Google Shape;1892;p6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3" name="Google Shape;1893;p6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4" name="Google Shape;1894;p6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5" name="Google Shape;1895;p6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6" name="Google Shape;1896;p6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7" name="Google Shape;1897;p6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TextBox 3"/>
          <p:cNvSpPr txBox="1"/>
          <p:nvPr/>
        </p:nvSpPr>
        <p:spPr>
          <a:xfrm>
            <a:off x="1564106" y="459766"/>
            <a:ext cx="6015788" cy="523220"/>
          </a:xfrm>
          <a:prstGeom prst="rect">
            <a:avLst/>
          </a:prstGeom>
          <a:noFill/>
        </p:spPr>
        <p:txBody>
          <a:bodyPr wrap="square">
            <a:spAutoFit/>
          </a:bodyPr>
          <a:lstStyle/>
          <a:p>
            <a:pPr algn="ctr"/>
            <a:r>
              <a:rPr lang="en-US" sz="2800" b="1">
                <a:solidFill>
                  <a:srgbClr val="C00000"/>
                </a:solidFill>
                <a:latin typeface="Arial" panose="020B0604020202020204" pitchFamily="34" charset="0"/>
                <a:cs typeface="Arial" panose="020B0604020202020204" pitchFamily="34" charset="0"/>
              </a:rPr>
              <a:t>2. Tính chất của acid</a:t>
            </a:r>
            <a:endParaRPr lang="en-US" sz="2800" b="1">
              <a:solidFill>
                <a:srgbClr val="C00000"/>
              </a:solidFill>
            </a:endParaRPr>
          </a:p>
        </p:txBody>
      </p:sp>
      <p:sp>
        <p:nvSpPr>
          <p:cNvPr id="28" name="Rectangle: Rounded Corners 27"/>
          <p:cNvSpPr/>
          <p:nvPr/>
        </p:nvSpPr>
        <p:spPr>
          <a:xfrm>
            <a:off x="416381" y="1162014"/>
            <a:ext cx="1537677"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a:t>
            </a:r>
            <a:endParaRPr lang="en-US" sz="2000">
              <a:solidFill>
                <a:srgbClr val="000000"/>
              </a:solidFill>
            </a:endParaRPr>
          </a:p>
        </p:txBody>
      </p:sp>
      <p:sp>
        <p:nvSpPr>
          <p:cNvPr id="29" name="Rectangle: Rounded Corners 28"/>
          <p:cNvSpPr/>
          <p:nvPr/>
        </p:nvSpPr>
        <p:spPr>
          <a:xfrm>
            <a:off x="2735598" y="1162014"/>
            <a:ext cx="2098430"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 base</a:t>
            </a:r>
            <a:endParaRPr lang="en-US" sz="2000">
              <a:solidFill>
                <a:srgbClr val="000000"/>
              </a:solidFill>
            </a:endParaRPr>
          </a:p>
        </p:txBody>
      </p:sp>
      <p:sp>
        <p:nvSpPr>
          <p:cNvPr id="30" name="Plus Sign 29"/>
          <p:cNvSpPr/>
          <p:nvPr/>
        </p:nvSpPr>
        <p:spPr>
          <a:xfrm>
            <a:off x="2070508" y="138006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p:cNvSpPr/>
          <p:nvPr/>
        </p:nvSpPr>
        <p:spPr>
          <a:xfrm>
            <a:off x="4950478" y="1380063"/>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Rectangle: Rounded Corners 1855"/>
          <p:cNvSpPr/>
          <p:nvPr/>
        </p:nvSpPr>
        <p:spPr>
          <a:xfrm>
            <a:off x="5887546" y="116201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endParaRPr lang="en-US" sz="2000">
              <a:solidFill>
                <a:srgbClr val="000000"/>
              </a:solidFill>
            </a:endParaRPr>
          </a:p>
        </p:txBody>
      </p:sp>
      <p:sp>
        <p:nvSpPr>
          <p:cNvPr id="1857" name="Plus Sign 1856"/>
          <p:cNvSpPr/>
          <p:nvPr/>
        </p:nvSpPr>
        <p:spPr>
          <a:xfrm>
            <a:off x="7004365" y="138006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8" name="Rectangle: Rounded Corners 1857"/>
          <p:cNvSpPr/>
          <p:nvPr/>
        </p:nvSpPr>
        <p:spPr>
          <a:xfrm>
            <a:off x="7676877" y="116201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endParaRPr lang="en-US" sz="2000">
              <a:solidFill>
                <a:srgbClr val="000000"/>
              </a:solidFill>
            </a:endParaRPr>
          </a:p>
        </p:txBody>
      </p:sp>
      <p:sp>
        <p:nvSpPr>
          <p:cNvPr id="1859" name="TextBox 1858"/>
          <p:cNvSpPr txBox="1"/>
          <p:nvPr/>
        </p:nvSpPr>
        <p:spPr>
          <a:xfrm>
            <a:off x="2228048" y="2420529"/>
            <a:ext cx="4712676" cy="461665"/>
          </a:xfrm>
          <a:prstGeom prst="rect">
            <a:avLst/>
          </a:prstGeom>
          <a:noFill/>
        </p:spPr>
        <p:txBody>
          <a:bodyPr wrap="square">
            <a:spAutoFit/>
          </a:bodyPr>
          <a:lstStyle/>
          <a:p>
            <a:pPr algn="ctr"/>
            <a:r>
              <a:rPr lang="vi-VN" sz="2400"/>
              <a:t>HCl + NaOH → NaCl + H</a:t>
            </a:r>
            <a:r>
              <a:rPr lang="vi-VN" sz="2400" baseline="-25000"/>
              <a:t>2</a:t>
            </a:r>
            <a:r>
              <a:rPr lang="vi-VN" sz="2400"/>
              <a:t>O</a:t>
            </a:r>
            <a:endParaRPr lang="en-US" sz="4000"/>
          </a:p>
        </p:txBody>
      </p:sp>
      <p:sp>
        <p:nvSpPr>
          <p:cNvPr id="2" name="Rectangle: Rounded Corners 1"/>
          <p:cNvSpPr/>
          <p:nvPr/>
        </p:nvSpPr>
        <p:spPr>
          <a:xfrm>
            <a:off x="403995" y="3091926"/>
            <a:ext cx="1537677"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a:t>
            </a:r>
            <a:endParaRPr lang="en-US" sz="2000">
              <a:solidFill>
                <a:srgbClr val="000000"/>
              </a:solidFill>
            </a:endParaRPr>
          </a:p>
        </p:txBody>
      </p:sp>
      <p:sp>
        <p:nvSpPr>
          <p:cNvPr id="3" name="Rectangle: Rounded Corners 2"/>
          <p:cNvSpPr/>
          <p:nvPr/>
        </p:nvSpPr>
        <p:spPr>
          <a:xfrm>
            <a:off x="2723212" y="3091926"/>
            <a:ext cx="2098430"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muối</a:t>
            </a:r>
            <a:endParaRPr lang="en-US" sz="2000">
              <a:solidFill>
                <a:srgbClr val="000000"/>
              </a:solidFill>
            </a:endParaRPr>
          </a:p>
        </p:txBody>
      </p:sp>
      <p:sp>
        <p:nvSpPr>
          <p:cNvPr id="5" name="Plus Sign 4"/>
          <p:cNvSpPr/>
          <p:nvPr/>
        </p:nvSpPr>
        <p:spPr>
          <a:xfrm>
            <a:off x="2058122" y="3309975"/>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p:cNvSpPr/>
          <p:nvPr/>
        </p:nvSpPr>
        <p:spPr>
          <a:xfrm>
            <a:off x="4938092" y="3309975"/>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5875160" y="3091926"/>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Muối mới</a:t>
            </a:r>
            <a:endParaRPr lang="en-US" sz="2000">
              <a:solidFill>
                <a:srgbClr val="000000"/>
              </a:solidFill>
            </a:endParaRPr>
          </a:p>
        </p:txBody>
      </p:sp>
      <p:sp>
        <p:nvSpPr>
          <p:cNvPr id="8" name="Plus Sign 7"/>
          <p:cNvSpPr/>
          <p:nvPr/>
        </p:nvSpPr>
        <p:spPr>
          <a:xfrm>
            <a:off x="6991979" y="3309975"/>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p:cNvSpPr/>
          <p:nvPr/>
        </p:nvSpPr>
        <p:spPr>
          <a:xfrm>
            <a:off x="7664491" y="3091926"/>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Acid mới</a:t>
            </a:r>
            <a:endParaRPr lang="en-US" sz="2000">
              <a:solidFill>
                <a:srgbClr val="000000"/>
              </a:solidFill>
            </a:endParaRPr>
          </a:p>
        </p:txBody>
      </p:sp>
      <p:sp>
        <p:nvSpPr>
          <p:cNvPr id="10" name="TextBox 9"/>
          <p:cNvSpPr txBox="1"/>
          <p:nvPr/>
        </p:nvSpPr>
        <p:spPr>
          <a:xfrm>
            <a:off x="2215662" y="4350441"/>
            <a:ext cx="4712676" cy="461665"/>
          </a:xfrm>
          <a:prstGeom prst="rect">
            <a:avLst/>
          </a:prstGeom>
          <a:noFill/>
        </p:spPr>
        <p:txBody>
          <a:bodyPr wrap="square">
            <a:spAutoFit/>
          </a:bodyPr>
          <a:lstStyle/>
          <a:p>
            <a:pPr algn="ctr"/>
            <a:r>
              <a:rPr lang="vi-VN" sz="2400"/>
              <a:t>H</a:t>
            </a:r>
            <a:r>
              <a:rPr lang="vi-VN" sz="2400" baseline="-25000"/>
              <a:t>2</a:t>
            </a:r>
            <a:r>
              <a:rPr lang="vi-VN" sz="2400"/>
              <a:t>SO</a:t>
            </a:r>
            <a:r>
              <a:rPr lang="vi-VN" sz="2400" baseline="-25000"/>
              <a:t>4</a:t>
            </a:r>
            <a:r>
              <a:rPr lang="vi-VN" sz="2400"/>
              <a:t> + BaCl</a:t>
            </a:r>
            <a:r>
              <a:rPr lang="vi-VN" sz="2400" baseline="-25000"/>
              <a:t>2</a:t>
            </a:r>
            <a:r>
              <a:rPr lang="vi-VN" sz="2400"/>
              <a:t> → BaSO</a:t>
            </a:r>
            <a:r>
              <a:rPr lang="vi-VN" sz="2400" baseline="-25000"/>
              <a:t>4</a:t>
            </a:r>
            <a:r>
              <a:rPr lang="vi-VN" sz="2400"/>
              <a:t> + 2HCl</a:t>
            </a:r>
            <a:endParaRPr lang="en-US" sz="60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1856"/>
                                        </p:tgtEl>
                                        <p:attrNameLst>
                                          <p:attrName>style.visibility</p:attrName>
                                        </p:attrNameLst>
                                      </p:cBhvr>
                                      <p:to>
                                        <p:strVal val="visible"/>
                                      </p:to>
                                    </p:set>
                                    <p:animEffect transition="in" filter="randombar(horizontal)">
                                      <p:cBhvr>
                                        <p:cTn id="27" dur="500"/>
                                        <p:tgtEl>
                                          <p:spTgt spid="185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857"/>
                                        </p:tgtEl>
                                        <p:attrNameLst>
                                          <p:attrName>style.visibility</p:attrName>
                                        </p:attrNameLst>
                                      </p:cBhvr>
                                      <p:to>
                                        <p:strVal val="visible"/>
                                      </p:to>
                                    </p:set>
                                    <p:anim calcmode="lin" valueType="num">
                                      <p:cBhvr>
                                        <p:cTn id="32" dur="500" fill="hold"/>
                                        <p:tgtEl>
                                          <p:spTgt spid="1857"/>
                                        </p:tgtEl>
                                        <p:attrNameLst>
                                          <p:attrName>ppt_w</p:attrName>
                                        </p:attrNameLst>
                                      </p:cBhvr>
                                      <p:tavLst>
                                        <p:tav tm="0">
                                          <p:val>
                                            <p:fltVal val="0"/>
                                          </p:val>
                                        </p:tav>
                                        <p:tav tm="100000">
                                          <p:val>
                                            <p:strVal val="#ppt_w"/>
                                          </p:val>
                                        </p:tav>
                                      </p:tavLst>
                                    </p:anim>
                                    <p:anim calcmode="lin" valueType="num">
                                      <p:cBhvr>
                                        <p:cTn id="33" dur="500" fill="hold"/>
                                        <p:tgtEl>
                                          <p:spTgt spid="1857"/>
                                        </p:tgtEl>
                                        <p:attrNameLst>
                                          <p:attrName>ppt_h</p:attrName>
                                        </p:attrNameLst>
                                      </p:cBhvr>
                                      <p:tavLst>
                                        <p:tav tm="0">
                                          <p:val>
                                            <p:fltVal val="0"/>
                                          </p:val>
                                        </p:tav>
                                        <p:tav tm="100000">
                                          <p:val>
                                            <p:strVal val="#ppt_h"/>
                                          </p:val>
                                        </p:tav>
                                      </p:tavLst>
                                    </p:anim>
                                    <p:animEffect transition="in" filter="fade">
                                      <p:cBhvr>
                                        <p:cTn id="34" dur="500"/>
                                        <p:tgtEl>
                                          <p:spTgt spid="1857"/>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858"/>
                                        </p:tgtEl>
                                        <p:attrNameLst>
                                          <p:attrName>style.visibility</p:attrName>
                                        </p:attrNameLst>
                                      </p:cBhvr>
                                      <p:to>
                                        <p:strVal val="visible"/>
                                      </p:to>
                                    </p:set>
                                    <p:animEffect transition="in" filter="randombar(horizontal)">
                                      <p:cBhvr>
                                        <p:cTn id="38" dur="500"/>
                                        <p:tgtEl>
                                          <p:spTgt spid="185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859"/>
                                        </p:tgtEl>
                                        <p:attrNameLst>
                                          <p:attrName>style.visibility</p:attrName>
                                        </p:attrNameLst>
                                      </p:cBhvr>
                                      <p:to>
                                        <p:strVal val="visible"/>
                                      </p:to>
                                    </p:set>
                                    <p:animEffect transition="in" filter="barn(inVertical)">
                                      <p:cBhvr>
                                        <p:cTn id="43" dur="500"/>
                                        <p:tgtEl>
                                          <p:spTgt spid="185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randombar(horizont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randombar(horizontal)">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left)">
                                      <p:cBhvr>
                                        <p:cTn id="64" dur="500"/>
                                        <p:tgtEl>
                                          <p:spTgt spid="6"/>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randombar(horizontal)">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500" fill="hold"/>
                                        <p:tgtEl>
                                          <p:spTgt spid="8"/>
                                        </p:tgtEl>
                                        <p:attrNameLst>
                                          <p:attrName>ppt_w</p:attrName>
                                        </p:attrNameLst>
                                      </p:cBhvr>
                                      <p:tavLst>
                                        <p:tav tm="0">
                                          <p:val>
                                            <p:fltVal val="0"/>
                                          </p:val>
                                        </p:tav>
                                        <p:tav tm="100000">
                                          <p:val>
                                            <p:strVal val="#ppt_w"/>
                                          </p:val>
                                        </p:tav>
                                      </p:tavLst>
                                    </p:anim>
                                    <p:anim calcmode="lin" valueType="num">
                                      <p:cBhvr>
                                        <p:cTn id="74" dur="500" fill="hold"/>
                                        <p:tgtEl>
                                          <p:spTgt spid="8"/>
                                        </p:tgtEl>
                                        <p:attrNameLst>
                                          <p:attrName>ppt_h</p:attrName>
                                        </p:attrNameLst>
                                      </p:cBhvr>
                                      <p:tavLst>
                                        <p:tav tm="0">
                                          <p:val>
                                            <p:fltVal val="0"/>
                                          </p:val>
                                        </p:tav>
                                        <p:tav tm="100000">
                                          <p:val>
                                            <p:strVal val="#ppt_h"/>
                                          </p:val>
                                        </p:tav>
                                      </p:tavLst>
                                    </p:anim>
                                    <p:animEffect transition="in" filter="fade">
                                      <p:cBhvr>
                                        <p:cTn id="75" dur="500"/>
                                        <p:tgtEl>
                                          <p:spTgt spid="8"/>
                                        </p:tgtEl>
                                      </p:cBhvr>
                                    </p:animEffect>
                                  </p:childTnLst>
                                </p:cTn>
                              </p:par>
                            </p:childTnLst>
                          </p:cTn>
                        </p:par>
                        <p:par>
                          <p:cTn id="76" fill="hold">
                            <p:stCondLst>
                              <p:cond delay="500"/>
                            </p:stCondLst>
                            <p:childTnLst>
                              <p:par>
                                <p:cTn id="77" presetID="14" presetClass="entr" presetSubtype="10"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randombar(horizontal)">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barn(inVertical)">
                                      <p:cBhvr>
                                        <p:cTn id="8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1856" grpId="0" animBg="1"/>
      <p:bldP spid="1857" grpId="0" animBg="1"/>
      <p:bldP spid="1858" grpId="0" animBg="1"/>
      <p:bldP spid="1859" grpId="0"/>
      <p:bldP spid="2" grpId="0" animBg="1"/>
      <p:bldP spid="3" grpId="0" animBg="1"/>
      <p:bldP spid="5" grpId="0" animBg="1"/>
      <p:bldP spid="6" grpId="0" animBg="1"/>
      <p:bldP spid="7" grpId="0" animBg="1"/>
      <p:bldP spid="8" grpId="0" animBg="1"/>
      <p:bldP spid="9" grpId="0" animBg="1"/>
      <p:bldP spid="10" grpId="0"/>
    </p:bldLst>
  </p:timing>
</p:sld>
</file>

<file path=ppt/theme/theme1.xml><?xml version="1.0" encoding="utf-8"?>
<a:theme xmlns:a="http://schemas.openxmlformats.org/drawingml/2006/main" name="Science Subject for Middle School: Chemical Elements by Slidesgo">
  <a:themeElements>
    <a:clrScheme name="Simple Light">
      <a:dk1>
        <a:srgbClr val="432349"/>
      </a:dk1>
      <a:lt1>
        <a:srgbClr val="FFFFFF"/>
      </a:lt1>
      <a:dk2>
        <a:srgbClr val="98F1FF"/>
      </a:dk2>
      <a:lt2>
        <a:srgbClr val="51D6FF"/>
      </a:lt2>
      <a:accent1>
        <a:srgbClr val="008FE9"/>
      </a:accent1>
      <a:accent2>
        <a:srgbClr val="00E3DA"/>
      </a:accent2>
      <a:accent3>
        <a:srgbClr val="FFC900"/>
      </a:accent3>
      <a:accent4>
        <a:srgbClr val="FFFFFF"/>
      </a:accent4>
      <a:accent5>
        <a:srgbClr val="FFFFFF"/>
      </a:accent5>
      <a:accent6>
        <a:srgbClr val="FFFFFF"/>
      </a:accent6>
      <a:hlink>
        <a:srgbClr val="4323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6540</Words>
  <Application>WPS Presentation</Application>
  <PresentationFormat>On-screen Show (16:9)</PresentationFormat>
  <Paragraphs>514</Paragraphs>
  <Slides>40</Slides>
  <Notes>39</Notes>
  <HiddenSlides>0</HiddenSlides>
  <MMClips>20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40</vt:i4>
      </vt:variant>
    </vt:vector>
  </HeadingPairs>
  <TitlesOfParts>
    <vt:vector size="54" baseType="lpstr">
      <vt:lpstr>Arial</vt:lpstr>
      <vt:lpstr>SimSun</vt:lpstr>
      <vt:lpstr>Wingdings</vt:lpstr>
      <vt:lpstr>Arial</vt:lpstr>
      <vt:lpstr>Montserrat Black</vt:lpstr>
      <vt:lpstr>Montserrat Medium</vt:lpstr>
      <vt:lpstr>Bebas Neue</vt:lpstr>
      <vt:lpstr>Montserrat</vt:lpstr>
      <vt:lpstr>Microsoft YaHei</vt:lpstr>
      <vt:lpstr>Arial Unicode MS</vt:lpstr>
      <vt:lpstr>Cambria Math</vt:lpstr>
      <vt:lpstr>Times New Roman</vt:lpstr>
      <vt:lpstr>Calibri</vt:lpstr>
      <vt:lpstr>Science Subject for Middle School: Chemical Elements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03. Võ Thị Minh Bình_11A2</cp:lastModifiedBy>
  <cp:revision>12</cp:revision>
  <dcterms:created xsi:type="dcterms:W3CDTF">2024-11-15T01:47:46Z</dcterms:created>
  <dcterms:modified xsi:type="dcterms:W3CDTF">2024-11-15T01:55:54Z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D2D09495BA2E461CA26C56E46041910D_12</vt:lpwstr>
  </property>
  <property fmtid="{D5CDD505-2E9C-101B-9397-08002B2CF9AE}" pid="3" name="KSOProductBuildVer">
    <vt:lpwstr>1033-12.2.0.18607</vt:lpwstr>
  </property>
</Properties>
</file>